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5" r:id="rId6"/>
    <p:sldMasterId id="2147483744" r:id="rId7"/>
    <p:sldMasterId id="2147483834" r:id="rId8"/>
    <p:sldMasterId id="2147483960" r:id="rId9"/>
    <p:sldMasterId id="2147484787" r:id="rId10"/>
    <p:sldMasterId id="2147484800" r:id="rId11"/>
    <p:sldMasterId id="2147484812" r:id="rId12"/>
    <p:sldMasterId id="2147484824" r:id="rId13"/>
    <p:sldMasterId id="2147485223" r:id="rId14"/>
  </p:sldMasterIdLst>
  <p:notesMasterIdLst>
    <p:notesMasterId r:id="rId67"/>
  </p:notesMasterIdLst>
  <p:handoutMasterIdLst>
    <p:handoutMasterId r:id="rId68"/>
  </p:handoutMasterIdLst>
  <p:sldIdLst>
    <p:sldId id="450" r:id="rId15"/>
    <p:sldId id="413" r:id="rId16"/>
    <p:sldId id="354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31" r:id="rId27"/>
    <p:sldId id="433" r:id="rId28"/>
    <p:sldId id="434" r:id="rId29"/>
    <p:sldId id="435" r:id="rId30"/>
    <p:sldId id="437" r:id="rId31"/>
    <p:sldId id="438" r:id="rId32"/>
    <p:sldId id="436" r:id="rId33"/>
    <p:sldId id="425" r:id="rId34"/>
    <p:sldId id="426" r:id="rId35"/>
    <p:sldId id="427" r:id="rId36"/>
    <p:sldId id="406" r:id="rId37"/>
    <p:sldId id="411" r:id="rId38"/>
    <p:sldId id="412" r:id="rId39"/>
    <p:sldId id="332" r:id="rId40"/>
    <p:sldId id="333" r:id="rId41"/>
    <p:sldId id="428" r:id="rId42"/>
    <p:sldId id="408" r:id="rId43"/>
    <p:sldId id="334" r:id="rId44"/>
    <p:sldId id="335" r:id="rId45"/>
    <p:sldId id="340" r:id="rId46"/>
    <p:sldId id="342" r:id="rId47"/>
    <p:sldId id="343" r:id="rId48"/>
    <p:sldId id="344" r:id="rId49"/>
    <p:sldId id="448" r:id="rId50"/>
    <p:sldId id="449" r:id="rId51"/>
    <p:sldId id="347" r:id="rId52"/>
    <p:sldId id="348" r:id="rId53"/>
    <p:sldId id="349" r:id="rId54"/>
    <p:sldId id="350" r:id="rId55"/>
    <p:sldId id="351" r:id="rId56"/>
    <p:sldId id="352" r:id="rId57"/>
    <p:sldId id="377" r:id="rId58"/>
    <p:sldId id="378" r:id="rId59"/>
    <p:sldId id="388" r:id="rId60"/>
    <p:sldId id="389" r:id="rId61"/>
    <p:sldId id="390" r:id="rId62"/>
    <p:sldId id="391" r:id="rId63"/>
    <p:sldId id="392" r:id="rId64"/>
    <p:sldId id="393" r:id="rId65"/>
    <p:sldId id="451" r:id="rId6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C5E"/>
    <a:srgbClr val="FFFC7D"/>
    <a:srgbClr val="65670D"/>
    <a:srgbClr val="618FFD"/>
    <a:srgbClr val="114FFB"/>
    <a:srgbClr val="A2C1FE"/>
    <a:srgbClr val="C1CEFF"/>
    <a:srgbClr val="BCB8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4" autoAdjust="0"/>
  </p:normalViewPr>
  <p:slideViewPr>
    <p:cSldViewPr>
      <p:cViewPr>
        <p:scale>
          <a:sx n="69" d="100"/>
          <a:sy n="69" d="100"/>
        </p:scale>
        <p:origin x="120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b="0" i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942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16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93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b="0" i="1"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3213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6960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17008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2DB7-C90A-4901-A702-2B030C5D3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79377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75BB90-B3D0-411A-95A5-7DD4E0FD5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136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22662E-1D2D-4806-BAEB-BA9D4B81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2771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D9DF27-94BC-4BC1-B742-4B2814EEB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913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AD756E-E7A7-46E7-B7C1-9090D749E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839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C6E960-4BFF-4916-906F-040D93B0A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3067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5FFD94-21B3-4283-9FC2-3010405C4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5523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7151DF-11AB-462C-BFB4-7C34C56D5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8941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A498D3-B4AE-493C-8D48-026680DA5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4913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28FAD0-B474-453E-AE5A-6405A164A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1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89582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F90E92-6A13-4002-9331-139703DCD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6801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1B4A9D-BADC-4D6E-AE97-9CDB7ECE6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8923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7063DE-6453-49F8-B16B-FF9129918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1519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F3388-5C05-4283-A5F2-6F766B876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7962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7CE1-6B7B-49D8-9CE1-E50A3785F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6942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D5CC-4393-4DA1-A594-67E73AA1C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6200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CDC9-6A9C-4B5F-9302-6943DE935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765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DAFE-F3C3-475A-8643-3C4394A45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236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BFC4-CBCB-4743-81B8-CD2A70F9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0338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2FB8-45D0-4D3D-BBF0-8B932A34C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82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C322-4D62-4A0A-AD93-EF7973D0C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312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59F79-D32C-4D5F-921B-7F389F183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2742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43EE-43F9-4AAC-B451-C2C019A98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5154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D038-F5AF-4594-901A-8ADADCD0B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3007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B959-B0C0-433D-B7B9-0CDF4EA0E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2712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776972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470078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2276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445013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959254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15330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3F4C3-3269-49CB-8D58-E5B63EECA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72578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764329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78656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244935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784961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028062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347977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552265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736995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906872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93215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6363-10D0-4EFF-8E9D-2A7C13728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6506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517603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07098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190621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87081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677723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654329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504375"/>
      </p:ext>
    </p:extLst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68646"/>
      </p:ext>
    </p:extLst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185606"/>
      </p:ext>
    </p:extLst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08223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5A67D-F4AC-4CE8-98D0-61B8EFBB1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99165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922110"/>
      </p:ext>
    </p:extLst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92347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3704320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731635"/>
      </p:ext>
    </p:extLst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455976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004078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71144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11813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B9D29-9195-42A9-85CC-EA7572C2C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063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F912E-8EB9-47F1-8211-41E5FE1C4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1100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E85F-0CD2-422E-B4D9-DAD4B29EC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068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5CFF-7A4D-4645-B8EB-DBAD819CB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7792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8110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406-7711-4043-B38A-05C19195D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4250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0799-78F8-4A1C-836E-B58C4B64C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7884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6EF7-9892-4C7D-96EA-DFBE7A1DD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042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B859-4772-492F-BC0C-D6B09DE0E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3489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AD2F-41D1-407F-867C-CAEE57674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277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A31C-31FE-4341-9D56-9144A16A1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4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0A38-9112-45C9-8DF7-89DAC7E43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81518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A642-02A7-4C44-BA81-3F9049FE2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068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7F22-C708-42B9-B32E-4E631E90C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8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B9AA-8555-4B36-A634-26C5B9BFD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0026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2597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DC197-D345-4E17-9840-A346C2B37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5245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38FFB-2B5A-4D3D-9BC1-279F14D34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5478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2B46B-622D-44FF-AC23-C2232DBB6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979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43B3-7083-4FD7-8EBF-E6D2C4CD0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53624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3350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3100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47066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81960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8424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0194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80573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366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929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1295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3260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46033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49494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5691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73618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25853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07152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15854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29439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42313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6458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28001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10220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0497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0289-0D33-447A-8A9A-766501969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821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5A43-34C4-49E5-A279-7FAA23097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75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2E4A-68C5-4A0E-BDDB-92F688587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300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6EF38-432C-489E-B041-D71C4F468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2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1940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5B87C-501B-4301-A930-0CA715AF7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12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B64EB-2EC9-47A1-B531-90345B430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768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0EED-AC1F-4E68-A129-32C02742D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75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A380-13EB-449C-956C-A79D9C00E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25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C5726-E55F-450D-B790-7D0C86D20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6808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5DF4-C975-4F9B-8007-59F5230CC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61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E8CA-68C1-4372-9772-0B7599606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538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118456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841669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89985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45077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46864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398354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702766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876338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978478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18622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166900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119318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579001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954117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28002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86770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967264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787474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411761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412493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873517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381219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358995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657253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82265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55648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A7A37-66E3-4E0F-9B95-59BA64079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9400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7117-CDD8-427C-B107-8F3CF0F52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05106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55C7-BA08-4383-B75C-6DCD0308B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65757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9890E-4CC1-429F-BCB6-F0B41B836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75763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8A454-2822-4C50-90C8-288E54754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87168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A9B4-0539-41ED-9A6A-63380E04F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90157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64EA-35DA-4C38-A037-D93C12043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23807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20EA-D6CF-47CC-8690-8BBBD87AA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09930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59DE-7E2D-4509-8055-E25A4BB98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353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E01C-E8AE-4612-A2E2-3D16BFE66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91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CF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8447BB-BFE7-4D70-ACE7-EC20B7704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5D6B61-2DB0-40ED-A591-AFB5FA4E4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CF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  <p:sldLayoutId id="214748521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76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975222A3-5F1C-4D8F-84B1-7A4AA4DF4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768C3B0F-D796-455D-8336-320314A32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CF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25" r:id="rId5"/>
    <p:sldLayoutId id="2147485126" r:id="rId6"/>
    <p:sldLayoutId id="2147485127" r:id="rId7"/>
    <p:sldLayoutId id="2147485128" r:id="rId8"/>
    <p:sldLayoutId id="2147485129" r:id="rId9"/>
    <p:sldLayoutId id="2147485130" r:id="rId10"/>
    <p:sldLayoutId id="21474851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A5D7057-F0FE-401D-AD38-8676D719D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CF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  <p:sldLayoutId id="214748515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0C2ECF-5EA1-456D-8973-671CDD852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6" r:id="rId1"/>
    <p:sldLayoutId id="2147485167" r:id="rId2"/>
    <p:sldLayoutId id="2147485168" r:id="rId3"/>
    <p:sldLayoutId id="2147485169" r:id="rId4"/>
    <p:sldLayoutId id="2147485170" r:id="rId5"/>
    <p:sldLayoutId id="2147485171" r:id="rId6"/>
    <p:sldLayoutId id="2147485172" r:id="rId7"/>
    <p:sldLayoutId id="2147485173" r:id="rId8"/>
    <p:sldLayoutId id="2147485174" r:id="rId9"/>
    <p:sldLayoutId id="2147485175" r:id="rId10"/>
    <p:sldLayoutId id="21474851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9792" r="8334" b="2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7589" y="5569803"/>
            <a:ext cx="3388822" cy="830997"/>
          </a:xfrm>
          <a:prstGeom prst="rect">
            <a:avLst/>
          </a:prstGeom>
          <a:solidFill>
            <a:srgbClr val="4B3858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9E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 MT Condensed" panose="020B0506030101010103" pitchFamily="34" charset="0"/>
              </a:rPr>
              <a:t>The North Gardendale Church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9E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 MT Condensed" panose="020B0506030101010103" pitchFamily="34" charset="0"/>
              </a:rPr>
              <a:t>(www.ngdale.com)</a:t>
            </a:r>
          </a:p>
        </p:txBody>
      </p:sp>
    </p:spTree>
    <p:extLst>
      <p:ext uri="{BB962C8B-B14F-4D97-AF65-F5344CB8AC3E}">
        <p14:creationId xmlns:p14="http://schemas.microsoft.com/office/powerpoint/2010/main" val="1857538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6425" y="2149480"/>
          <a:ext cx="2427288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6" name="Microsoft ClipArt Gallery" r:id="rId4" imgW="5342255" imgH="8322945" progId="MS_ClipArt_Gallery">
                  <p:embed/>
                </p:oleObj>
              </mc:Choice>
              <mc:Fallback>
                <p:oleObj name="Microsoft ClipArt Gallery" r:id="rId4" imgW="5342255" imgH="8322945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149480"/>
                        <a:ext cx="2427288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5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81" y="4524380"/>
            <a:ext cx="1266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743206" y="641350"/>
            <a:ext cx="1312863" cy="5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Judge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38200" y="5562605"/>
            <a:ext cx="6934200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EVIDENCE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  </a:t>
            </a:r>
            <a:r>
              <a:rPr lang="en-US" altLang="en-US" sz="2800" u="sng">
                <a:solidFill>
                  <a:schemeClr val="accent1"/>
                </a:solidFill>
              </a:rPr>
              <a:t>Facts</a:t>
            </a:r>
            <a:r>
              <a:rPr lang="en-US" altLang="en-US" sz="2800">
                <a:solidFill>
                  <a:schemeClr val="accent1"/>
                </a:solidFill>
              </a:rPr>
              <a:t> of nature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17539" y="1524001"/>
            <a:ext cx="1973263" cy="5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Evolution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976939" y="1295406"/>
            <a:ext cx="2165351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Intelligent Design</a:t>
            </a:r>
          </a:p>
        </p:txBody>
      </p:sp>
      <p:pic>
        <p:nvPicPr>
          <p:cNvPr id="44040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0" y="4495800"/>
            <a:ext cx="1014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1" name="Group 49"/>
          <p:cNvGrpSpPr>
            <a:grpSpLocks/>
          </p:cNvGrpSpPr>
          <p:nvPr/>
        </p:nvGrpSpPr>
        <p:grpSpPr bwMode="auto">
          <a:xfrm>
            <a:off x="3719518" y="3886205"/>
            <a:ext cx="473075" cy="619125"/>
            <a:chOff x="2343" y="2448"/>
            <a:chExt cx="298" cy="390"/>
          </a:xfrm>
        </p:grpSpPr>
        <p:sp>
          <p:nvSpPr>
            <p:cNvPr id="44275" name="Freeform 9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6" name="Freeform 10"/>
            <p:cNvSpPr>
              <a:spLocks/>
            </p:cNvSpPr>
            <p:nvPr/>
          </p:nvSpPr>
          <p:spPr bwMode="auto">
            <a:xfrm>
              <a:off x="2437" y="2453"/>
              <a:ext cx="110" cy="125"/>
            </a:xfrm>
            <a:custGeom>
              <a:avLst/>
              <a:gdLst>
                <a:gd name="T0" fmla="*/ 109 w 110"/>
                <a:gd name="T1" fmla="*/ 119 h 125"/>
                <a:gd name="T2" fmla="*/ 108 w 110"/>
                <a:gd name="T3" fmla="*/ 120 h 125"/>
                <a:gd name="T4" fmla="*/ 105 w 110"/>
                <a:gd name="T5" fmla="*/ 121 h 125"/>
                <a:gd name="T6" fmla="*/ 93 w 110"/>
                <a:gd name="T7" fmla="*/ 123 h 125"/>
                <a:gd name="T8" fmla="*/ 75 w 110"/>
                <a:gd name="T9" fmla="*/ 123 h 125"/>
                <a:gd name="T10" fmla="*/ 55 w 110"/>
                <a:gd name="T11" fmla="*/ 124 h 125"/>
                <a:gd name="T12" fmla="*/ 34 w 110"/>
                <a:gd name="T13" fmla="*/ 123 h 125"/>
                <a:gd name="T14" fmla="*/ 16 w 110"/>
                <a:gd name="T15" fmla="*/ 123 h 125"/>
                <a:gd name="T16" fmla="*/ 4 w 110"/>
                <a:gd name="T17" fmla="*/ 121 h 125"/>
                <a:gd name="T18" fmla="*/ 1 w 110"/>
                <a:gd name="T19" fmla="*/ 120 h 125"/>
                <a:gd name="T20" fmla="*/ 0 w 110"/>
                <a:gd name="T21" fmla="*/ 119 h 125"/>
                <a:gd name="T22" fmla="*/ 0 w 110"/>
                <a:gd name="T23" fmla="*/ 0 h 125"/>
                <a:gd name="T24" fmla="*/ 1 w 110"/>
                <a:gd name="T25" fmla="*/ 1 h 125"/>
                <a:gd name="T26" fmla="*/ 4 w 110"/>
                <a:gd name="T27" fmla="*/ 2 h 125"/>
                <a:gd name="T28" fmla="*/ 16 w 110"/>
                <a:gd name="T29" fmla="*/ 3 h 125"/>
                <a:gd name="T30" fmla="*/ 34 w 110"/>
                <a:gd name="T31" fmla="*/ 4 h 125"/>
                <a:gd name="T32" fmla="*/ 55 w 110"/>
                <a:gd name="T33" fmla="*/ 5 h 125"/>
                <a:gd name="T34" fmla="*/ 75 w 110"/>
                <a:gd name="T35" fmla="*/ 4 h 125"/>
                <a:gd name="T36" fmla="*/ 93 w 110"/>
                <a:gd name="T37" fmla="*/ 3 h 125"/>
                <a:gd name="T38" fmla="*/ 105 w 110"/>
                <a:gd name="T39" fmla="*/ 2 h 125"/>
                <a:gd name="T40" fmla="*/ 108 w 110"/>
                <a:gd name="T41" fmla="*/ 1 h 125"/>
                <a:gd name="T42" fmla="*/ 109 w 110"/>
                <a:gd name="T43" fmla="*/ 0 h 125"/>
                <a:gd name="T44" fmla="*/ 109 w 110"/>
                <a:gd name="T45" fmla="*/ 119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125"/>
                <a:gd name="T71" fmla="*/ 110 w 110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125">
                  <a:moveTo>
                    <a:pt x="109" y="119"/>
                  </a:moveTo>
                  <a:lnTo>
                    <a:pt x="108" y="120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75" y="123"/>
                  </a:lnTo>
                  <a:lnTo>
                    <a:pt x="55" y="124"/>
                  </a:lnTo>
                  <a:lnTo>
                    <a:pt x="34" y="123"/>
                  </a:lnTo>
                  <a:lnTo>
                    <a:pt x="16" y="123"/>
                  </a:lnTo>
                  <a:lnTo>
                    <a:pt x="4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5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  <a:lnTo>
                    <a:pt x="109" y="119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7" name="Freeform 11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8" name="Freeform 12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5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8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99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5 w 110"/>
                <a:gd name="T25" fmla="*/ 0 h 9"/>
                <a:gd name="T26" fmla="*/ 55 w 110"/>
                <a:gd name="T27" fmla="*/ 0 h 9"/>
                <a:gd name="T28" fmla="*/ 34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10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4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5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4" y="8"/>
                  </a:lnTo>
                  <a:lnTo>
                    <a:pt x="55" y="8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9" name="Freeform 13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0" name="Freeform 14"/>
            <p:cNvSpPr>
              <a:spLocks/>
            </p:cNvSpPr>
            <p:nvPr/>
          </p:nvSpPr>
          <p:spPr bwMode="auto">
            <a:xfrm>
              <a:off x="2437" y="2453"/>
              <a:ext cx="110" cy="125"/>
            </a:xfrm>
            <a:custGeom>
              <a:avLst/>
              <a:gdLst>
                <a:gd name="T0" fmla="*/ 109 w 110"/>
                <a:gd name="T1" fmla="*/ 119 h 125"/>
                <a:gd name="T2" fmla="*/ 108 w 110"/>
                <a:gd name="T3" fmla="*/ 120 h 125"/>
                <a:gd name="T4" fmla="*/ 105 w 110"/>
                <a:gd name="T5" fmla="*/ 121 h 125"/>
                <a:gd name="T6" fmla="*/ 93 w 110"/>
                <a:gd name="T7" fmla="*/ 123 h 125"/>
                <a:gd name="T8" fmla="*/ 75 w 110"/>
                <a:gd name="T9" fmla="*/ 123 h 125"/>
                <a:gd name="T10" fmla="*/ 55 w 110"/>
                <a:gd name="T11" fmla="*/ 124 h 125"/>
                <a:gd name="T12" fmla="*/ 34 w 110"/>
                <a:gd name="T13" fmla="*/ 123 h 125"/>
                <a:gd name="T14" fmla="*/ 16 w 110"/>
                <a:gd name="T15" fmla="*/ 123 h 125"/>
                <a:gd name="T16" fmla="*/ 4 w 110"/>
                <a:gd name="T17" fmla="*/ 121 h 125"/>
                <a:gd name="T18" fmla="*/ 1 w 110"/>
                <a:gd name="T19" fmla="*/ 120 h 125"/>
                <a:gd name="T20" fmla="*/ 0 w 110"/>
                <a:gd name="T21" fmla="*/ 119 h 125"/>
                <a:gd name="T22" fmla="*/ 0 w 110"/>
                <a:gd name="T23" fmla="*/ 0 h 125"/>
                <a:gd name="T24" fmla="*/ 1 w 110"/>
                <a:gd name="T25" fmla="*/ 1 h 125"/>
                <a:gd name="T26" fmla="*/ 4 w 110"/>
                <a:gd name="T27" fmla="*/ 2 h 125"/>
                <a:gd name="T28" fmla="*/ 16 w 110"/>
                <a:gd name="T29" fmla="*/ 3 h 125"/>
                <a:gd name="T30" fmla="*/ 34 w 110"/>
                <a:gd name="T31" fmla="*/ 4 h 125"/>
                <a:gd name="T32" fmla="*/ 55 w 110"/>
                <a:gd name="T33" fmla="*/ 5 h 125"/>
                <a:gd name="T34" fmla="*/ 75 w 110"/>
                <a:gd name="T35" fmla="*/ 4 h 125"/>
                <a:gd name="T36" fmla="*/ 93 w 110"/>
                <a:gd name="T37" fmla="*/ 3 h 125"/>
                <a:gd name="T38" fmla="*/ 105 w 110"/>
                <a:gd name="T39" fmla="*/ 2 h 125"/>
                <a:gd name="T40" fmla="*/ 108 w 110"/>
                <a:gd name="T41" fmla="*/ 1 h 125"/>
                <a:gd name="T42" fmla="*/ 109 w 110"/>
                <a:gd name="T43" fmla="*/ 0 h 125"/>
                <a:gd name="T44" fmla="*/ 109 w 110"/>
                <a:gd name="T45" fmla="*/ 119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125"/>
                <a:gd name="T71" fmla="*/ 110 w 110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125">
                  <a:moveTo>
                    <a:pt x="109" y="119"/>
                  </a:moveTo>
                  <a:lnTo>
                    <a:pt x="108" y="120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75" y="123"/>
                  </a:lnTo>
                  <a:lnTo>
                    <a:pt x="55" y="124"/>
                  </a:lnTo>
                  <a:lnTo>
                    <a:pt x="34" y="123"/>
                  </a:lnTo>
                  <a:lnTo>
                    <a:pt x="16" y="123"/>
                  </a:lnTo>
                  <a:lnTo>
                    <a:pt x="4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5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  <a:lnTo>
                    <a:pt x="109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1" name="Freeform 15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2" name="Freeform 16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5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8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99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5 w 110"/>
                <a:gd name="T25" fmla="*/ 0 h 9"/>
                <a:gd name="T26" fmla="*/ 55 w 110"/>
                <a:gd name="T27" fmla="*/ 0 h 9"/>
                <a:gd name="T28" fmla="*/ 34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10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4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5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4" y="8"/>
                  </a:lnTo>
                  <a:lnTo>
                    <a:pt x="5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3" name="Freeform 17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6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9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100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6 w 110"/>
                <a:gd name="T25" fmla="*/ 0 h 9"/>
                <a:gd name="T26" fmla="*/ 55 w 110"/>
                <a:gd name="T27" fmla="*/ 0 h 9"/>
                <a:gd name="T28" fmla="*/ 33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9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3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6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3" y="8"/>
                  </a:lnTo>
                  <a:lnTo>
                    <a:pt x="55" y="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4" name="Freeform 18"/>
            <p:cNvSpPr>
              <a:spLocks/>
            </p:cNvSpPr>
            <p:nvPr/>
          </p:nvSpPr>
          <p:spPr bwMode="auto">
            <a:xfrm>
              <a:off x="2429" y="2453"/>
              <a:ext cx="121" cy="13"/>
            </a:xfrm>
            <a:custGeom>
              <a:avLst/>
              <a:gdLst>
                <a:gd name="T0" fmla="*/ 0 w 121"/>
                <a:gd name="T1" fmla="*/ 0 h 13"/>
                <a:gd name="T2" fmla="*/ 1 w 121"/>
                <a:gd name="T3" fmla="*/ 0 h 13"/>
                <a:gd name="T4" fmla="*/ 2 w 121"/>
                <a:gd name="T5" fmla="*/ 1 h 13"/>
                <a:gd name="T6" fmla="*/ 5 w 121"/>
                <a:gd name="T7" fmla="*/ 2 h 13"/>
                <a:gd name="T8" fmla="*/ 18 w 121"/>
                <a:gd name="T9" fmla="*/ 3 h 13"/>
                <a:gd name="T10" fmla="*/ 37 w 121"/>
                <a:gd name="T11" fmla="*/ 4 h 13"/>
                <a:gd name="T12" fmla="*/ 60 w 121"/>
                <a:gd name="T13" fmla="*/ 4 h 13"/>
                <a:gd name="T14" fmla="*/ 84 w 121"/>
                <a:gd name="T15" fmla="*/ 4 h 13"/>
                <a:gd name="T16" fmla="*/ 103 w 121"/>
                <a:gd name="T17" fmla="*/ 3 h 13"/>
                <a:gd name="T18" fmla="*/ 115 w 121"/>
                <a:gd name="T19" fmla="*/ 2 h 13"/>
                <a:gd name="T20" fmla="*/ 119 w 121"/>
                <a:gd name="T21" fmla="*/ 1 h 13"/>
                <a:gd name="T22" fmla="*/ 120 w 121"/>
                <a:gd name="T23" fmla="*/ 0 h 13"/>
                <a:gd name="T24" fmla="*/ 120 w 121"/>
                <a:gd name="T25" fmla="*/ 0 h 13"/>
                <a:gd name="T26" fmla="*/ 120 w 121"/>
                <a:gd name="T27" fmla="*/ 8 h 13"/>
                <a:gd name="T28" fmla="*/ 120 w 121"/>
                <a:gd name="T29" fmla="*/ 8 h 13"/>
                <a:gd name="T30" fmla="*/ 119 w 121"/>
                <a:gd name="T31" fmla="*/ 8 h 13"/>
                <a:gd name="T32" fmla="*/ 115 w 121"/>
                <a:gd name="T33" fmla="*/ 9 h 13"/>
                <a:gd name="T34" fmla="*/ 103 w 121"/>
                <a:gd name="T35" fmla="*/ 11 h 13"/>
                <a:gd name="T36" fmla="*/ 84 w 121"/>
                <a:gd name="T37" fmla="*/ 12 h 13"/>
                <a:gd name="T38" fmla="*/ 60 w 121"/>
                <a:gd name="T39" fmla="*/ 12 h 13"/>
                <a:gd name="T40" fmla="*/ 37 w 121"/>
                <a:gd name="T41" fmla="*/ 12 h 13"/>
                <a:gd name="T42" fmla="*/ 18 w 121"/>
                <a:gd name="T43" fmla="*/ 11 h 13"/>
                <a:gd name="T44" fmla="*/ 5 w 121"/>
                <a:gd name="T45" fmla="*/ 9 h 13"/>
                <a:gd name="T46" fmla="*/ 2 w 121"/>
                <a:gd name="T47" fmla="*/ 8 h 13"/>
                <a:gd name="T48" fmla="*/ 1 w 121"/>
                <a:gd name="T49" fmla="*/ 8 h 13"/>
                <a:gd name="T50" fmla="*/ 0 w 121"/>
                <a:gd name="T51" fmla="*/ 8 h 13"/>
                <a:gd name="T52" fmla="*/ 0 w 121"/>
                <a:gd name="T53" fmla="*/ 0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13"/>
                <a:gd name="T83" fmla="*/ 121 w 121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1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60" y="4"/>
                  </a:lnTo>
                  <a:lnTo>
                    <a:pt x="84" y="4"/>
                  </a:lnTo>
                  <a:lnTo>
                    <a:pt x="103" y="3"/>
                  </a:lnTo>
                  <a:lnTo>
                    <a:pt x="115" y="2"/>
                  </a:lnTo>
                  <a:lnTo>
                    <a:pt x="119" y="1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5" y="9"/>
                  </a:lnTo>
                  <a:lnTo>
                    <a:pt x="103" y="11"/>
                  </a:lnTo>
                  <a:lnTo>
                    <a:pt x="84" y="12"/>
                  </a:lnTo>
                  <a:lnTo>
                    <a:pt x="60" y="12"/>
                  </a:lnTo>
                  <a:lnTo>
                    <a:pt x="37" y="12"/>
                  </a:lnTo>
                  <a:lnTo>
                    <a:pt x="18" y="11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5" name="Freeform 19"/>
            <p:cNvSpPr>
              <a:spLocks/>
            </p:cNvSpPr>
            <p:nvPr/>
          </p:nvSpPr>
          <p:spPr bwMode="auto">
            <a:xfrm>
              <a:off x="2429" y="2448"/>
              <a:ext cx="121" cy="8"/>
            </a:xfrm>
            <a:custGeom>
              <a:avLst/>
              <a:gdLst>
                <a:gd name="T0" fmla="*/ 60 w 121"/>
                <a:gd name="T1" fmla="*/ 7 h 8"/>
                <a:gd name="T2" fmla="*/ 84 w 121"/>
                <a:gd name="T3" fmla="*/ 7 h 8"/>
                <a:gd name="T4" fmla="*/ 103 w 121"/>
                <a:gd name="T5" fmla="*/ 6 h 8"/>
                <a:gd name="T6" fmla="*/ 115 w 121"/>
                <a:gd name="T7" fmla="*/ 5 h 8"/>
                <a:gd name="T8" fmla="*/ 119 w 121"/>
                <a:gd name="T9" fmla="*/ 4 h 8"/>
                <a:gd name="T10" fmla="*/ 120 w 121"/>
                <a:gd name="T11" fmla="*/ 4 h 8"/>
                <a:gd name="T12" fmla="*/ 120 w 121"/>
                <a:gd name="T13" fmla="*/ 3 h 8"/>
                <a:gd name="T14" fmla="*/ 120 w 121"/>
                <a:gd name="T15" fmla="*/ 3 h 8"/>
                <a:gd name="T16" fmla="*/ 119 w 121"/>
                <a:gd name="T17" fmla="*/ 3 h 8"/>
                <a:gd name="T18" fmla="*/ 115 w 121"/>
                <a:gd name="T19" fmla="*/ 2 h 8"/>
                <a:gd name="T20" fmla="*/ 110 w 121"/>
                <a:gd name="T21" fmla="*/ 1 h 8"/>
                <a:gd name="T22" fmla="*/ 103 w 121"/>
                <a:gd name="T23" fmla="*/ 1 h 8"/>
                <a:gd name="T24" fmla="*/ 94 w 121"/>
                <a:gd name="T25" fmla="*/ 0 h 8"/>
                <a:gd name="T26" fmla="*/ 84 w 121"/>
                <a:gd name="T27" fmla="*/ 0 h 8"/>
                <a:gd name="T28" fmla="*/ 60 w 121"/>
                <a:gd name="T29" fmla="*/ 0 h 8"/>
                <a:gd name="T30" fmla="*/ 37 w 121"/>
                <a:gd name="T31" fmla="*/ 0 h 8"/>
                <a:gd name="T32" fmla="*/ 27 w 121"/>
                <a:gd name="T33" fmla="*/ 0 h 8"/>
                <a:gd name="T34" fmla="*/ 18 w 121"/>
                <a:gd name="T35" fmla="*/ 1 h 8"/>
                <a:gd name="T36" fmla="*/ 10 w 121"/>
                <a:gd name="T37" fmla="*/ 1 h 8"/>
                <a:gd name="T38" fmla="*/ 5 w 121"/>
                <a:gd name="T39" fmla="*/ 2 h 8"/>
                <a:gd name="T40" fmla="*/ 2 w 121"/>
                <a:gd name="T41" fmla="*/ 3 h 8"/>
                <a:gd name="T42" fmla="*/ 1 w 121"/>
                <a:gd name="T43" fmla="*/ 3 h 8"/>
                <a:gd name="T44" fmla="*/ 0 w 121"/>
                <a:gd name="T45" fmla="*/ 3 h 8"/>
                <a:gd name="T46" fmla="*/ 1 w 121"/>
                <a:gd name="T47" fmla="*/ 4 h 8"/>
                <a:gd name="T48" fmla="*/ 2 w 121"/>
                <a:gd name="T49" fmla="*/ 4 h 8"/>
                <a:gd name="T50" fmla="*/ 5 w 121"/>
                <a:gd name="T51" fmla="*/ 5 h 8"/>
                <a:gd name="T52" fmla="*/ 18 w 121"/>
                <a:gd name="T53" fmla="*/ 6 h 8"/>
                <a:gd name="T54" fmla="*/ 37 w 121"/>
                <a:gd name="T55" fmla="*/ 7 h 8"/>
                <a:gd name="T56" fmla="*/ 60 w 121"/>
                <a:gd name="T57" fmla="*/ 7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8"/>
                <a:gd name="T89" fmla="*/ 121 w 121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8">
                  <a:moveTo>
                    <a:pt x="60" y="7"/>
                  </a:moveTo>
                  <a:lnTo>
                    <a:pt x="84" y="7"/>
                  </a:lnTo>
                  <a:lnTo>
                    <a:pt x="103" y="6"/>
                  </a:lnTo>
                  <a:lnTo>
                    <a:pt x="115" y="5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5" y="2"/>
                  </a:lnTo>
                  <a:lnTo>
                    <a:pt x="110" y="1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0" y="1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18" y="6"/>
                  </a:lnTo>
                  <a:lnTo>
                    <a:pt x="37" y="7"/>
                  </a:lnTo>
                  <a:lnTo>
                    <a:pt x="60" y="7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6" name="Freeform 20"/>
            <p:cNvSpPr>
              <a:spLocks/>
            </p:cNvSpPr>
            <p:nvPr/>
          </p:nvSpPr>
          <p:spPr bwMode="auto">
            <a:xfrm>
              <a:off x="2429" y="2457"/>
              <a:ext cx="126" cy="7"/>
            </a:xfrm>
            <a:custGeom>
              <a:avLst/>
              <a:gdLst>
                <a:gd name="T0" fmla="*/ 0 w 126"/>
                <a:gd name="T1" fmla="*/ 0 h 7"/>
                <a:gd name="T2" fmla="*/ 1 w 126"/>
                <a:gd name="T3" fmla="*/ 1 h 7"/>
                <a:gd name="T4" fmla="*/ 2 w 126"/>
                <a:gd name="T5" fmla="*/ 1 h 7"/>
                <a:gd name="T6" fmla="*/ 5 w 126"/>
                <a:gd name="T7" fmla="*/ 2 h 7"/>
                <a:gd name="T8" fmla="*/ 19 w 126"/>
                <a:gd name="T9" fmla="*/ 4 h 7"/>
                <a:gd name="T10" fmla="*/ 38 w 126"/>
                <a:gd name="T11" fmla="*/ 5 h 7"/>
                <a:gd name="T12" fmla="*/ 63 w 126"/>
                <a:gd name="T13" fmla="*/ 6 h 7"/>
                <a:gd name="T14" fmla="*/ 87 w 126"/>
                <a:gd name="T15" fmla="*/ 5 h 7"/>
                <a:gd name="T16" fmla="*/ 107 w 126"/>
                <a:gd name="T17" fmla="*/ 4 h 7"/>
                <a:gd name="T18" fmla="*/ 120 w 126"/>
                <a:gd name="T19" fmla="*/ 2 h 7"/>
                <a:gd name="T20" fmla="*/ 124 w 126"/>
                <a:gd name="T21" fmla="*/ 1 h 7"/>
                <a:gd name="T22" fmla="*/ 125 w 126"/>
                <a:gd name="T23" fmla="*/ 1 h 7"/>
                <a:gd name="T24" fmla="*/ 125 w 126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7"/>
                <a:gd name="T41" fmla="*/ 126 w 126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7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2"/>
                  </a:lnTo>
                  <a:lnTo>
                    <a:pt x="19" y="4"/>
                  </a:lnTo>
                  <a:lnTo>
                    <a:pt x="38" y="5"/>
                  </a:lnTo>
                  <a:lnTo>
                    <a:pt x="63" y="6"/>
                  </a:lnTo>
                  <a:lnTo>
                    <a:pt x="87" y="5"/>
                  </a:lnTo>
                  <a:lnTo>
                    <a:pt x="107" y="4"/>
                  </a:lnTo>
                  <a:lnTo>
                    <a:pt x="120" y="2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7" name="Line 21"/>
            <p:cNvSpPr>
              <a:spLocks noChangeShapeType="1"/>
            </p:cNvSpPr>
            <p:nvPr/>
          </p:nvSpPr>
          <p:spPr bwMode="auto">
            <a:xfrm>
              <a:off x="2445" y="2477"/>
              <a:ext cx="0" cy="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88" name="Line 22"/>
            <p:cNvSpPr>
              <a:spLocks noChangeShapeType="1"/>
            </p:cNvSpPr>
            <p:nvPr/>
          </p:nvSpPr>
          <p:spPr bwMode="auto">
            <a:xfrm>
              <a:off x="2447" y="2477"/>
              <a:ext cx="0" cy="88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89" name="Freeform 23"/>
            <p:cNvSpPr>
              <a:spLocks/>
            </p:cNvSpPr>
            <p:nvPr/>
          </p:nvSpPr>
          <p:spPr bwMode="auto">
            <a:xfrm>
              <a:off x="2452" y="2469"/>
              <a:ext cx="12" cy="102"/>
            </a:xfrm>
            <a:custGeom>
              <a:avLst/>
              <a:gdLst>
                <a:gd name="T0" fmla="*/ 0 w 12"/>
                <a:gd name="T1" fmla="*/ 0 h 102"/>
                <a:gd name="T2" fmla="*/ 0 w 12"/>
                <a:gd name="T3" fmla="*/ 98 h 102"/>
                <a:gd name="T4" fmla="*/ 0 w 12"/>
                <a:gd name="T5" fmla="*/ 99 h 102"/>
                <a:gd name="T6" fmla="*/ 1 w 12"/>
                <a:gd name="T7" fmla="*/ 100 h 102"/>
                <a:gd name="T8" fmla="*/ 2 w 12"/>
                <a:gd name="T9" fmla="*/ 100 h 102"/>
                <a:gd name="T10" fmla="*/ 6 w 12"/>
                <a:gd name="T11" fmla="*/ 101 h 102"/>
                <a:gd name="T12" fmla="*/ 10 w 12"/>
                <a:gd name="T13" fmla="*/ 101 h 102"/>
                <a:gd name="T14" fmla="*/ 11 w 12"/>
                <a:gd name="T15" fmla="*/ 100 h 102"/>
                <a:gd name="T16" fmla="*/ 11 w 12"/>
                <a:gd name="T17" fmla="*/ 99 h 102"/>
                <a:gd name="T18" fmla="*/ 11 w 12"/>
                <a:gd name="T19" fmla="*/ 99 h 102"/>
                <a:gd name="T20" fmla="*/ 11 w 12"/>
                <a:gd name="T21" fmla="*/ 1 h 102"/>
                <a:gd name="T22" fmla="*/ 11 w 12"/>
                <a:gd name="T23" fmla="*/ 0 h 102"/>
                <a:gd name="T24" fmla="*/ 0 w 1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02"/>
                <a:gd name="T41" fmla="*/ 12 w 1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02">
                  <a:moveTo>
                    <a:pt x="0" y="0"/>
                  </a:moveTo>
                  <a:lnTo>
                    <a:pt x="0" y="98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0" name="Line 24"/>
            <p:cNvSpPr>
              <a:spLocks noChangeShapeType="1"/>
            </p:cNvSpPr>
            <p:nvPr/>
          </p:nvSpPr>
          <p:spPr bwMode="auto">
            <a:xfrm flipV="1">
              <a:off x="2463" y="2465"/>
              <a:ext cx="0" cy="108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91" name="Freeform 25"/>
            <p:cNvSpPr>
              <a:spLocks/>
            </p:cNvSpPr>
            <p:nvPr/>
          </p:nvSpPr>
          <p:spPr bwMode="auto">
            <a:xfrm>
              <a:off x="2442" y="2449"/>
              <a:ext cx="100" cy="9"/>
            </a:xfrm>
            <a:custGeom>
              <a:avLst/>
              <a:gdLst>
                <a:gd name="T0" fmla="*/ 50 w 100"/>
                <a:gd name="T1" fmla="*/ 8 h 9"/>
                <a:gd name="T2" fmla="*/ 69 w 100"/>
                <a:gd name="T3" fmla="*/ 8 h 9"/>
                <a:gd name="T4" fmla="*/ 85 w 100"/>
                <a:gd name="T5" fmla="*/ 7 h 9"/>
                <a:gd name="T6" fmla="*/ 95 w 100"/>
                <a:gd name="T7" fmla="*/ 6 h 9"/>
                <a:gd name="T8" fmla="*/ 98 w 100"/>
                <a:gd name="T9" fmla="*/ 5 h 9"/>
                <a:gd name="T10" fmla="*/ 99 w 100"/>
                <a:gd name="T11" fmla="*/ 4 h 9"/>
                <a:gd name="T12" fmla="*/ 98 w 100"/>
                <a:gd name="T13" fmla="*/ 3 h 9"/>
                <a:gd name="T14" fmla="*/ 95 w 100"/>
                <a:gd name="T15" fmla="*/ 3 h 9"/>
                <a:gd name="T16" fmla="*/ 91 w 100"/>
                <a:gd name="T17" fmla="*/ 2 h 9"/>
                <a:gd name="T18" fmla="*/ 85 w 100"/>
                <a:gd name="T19" fmla="*/ 1 h 9"/>
                <a:gd name="T20" fmla="*/ 69 w 100"/>
                <a:gd name="T21" fmla="*/ 0 h 9"/>
                <a:gd name="T22" fmla="*/ 50 w 100"/>
                <a:gd name="T23" fmla="*/ 0 h 9"/>
                <a:gd name="T24" fmla="*/ 30 w 100"/>
                <a:gd name="T25" fmla="*/ 0 h 9"/>
                <a:gd name="T26" fmla="*/ 14 w 100"/>
                <a:gd name="T27" fmla="*/ 1 h 9"/>
                <a:gd name="T28" fmla="*/ 8 w 100"/>
                <a:gd name="T29" fmla="*/ 2 h 9"/>
                <a:gd name="T30" fmla="*/ 4 w 100"/>
                <a:gd name="T31" fmla="*/ 3 h 9"/>
                <a:gd name="T32" fmla="*/ 1 w 100"/>
                <a:gd name="T33" fmla="*/ 3 h 9"/>
                <a:gd name="T34" fmla="*/ 0 w 100"/>
                <a:gd name="T35" fmla="*/ 4 h 9"/>
                <a:gd name="T36" fmla="*/ 1 w 100"/>
                <a:gd name="T37" fmla="*/ 5 h 9"/>
                <a:gd name="T38" fmla="*/ 4 w 100"/>
                <a:gd name="T39" fmla="*/ 6 h 9"/>
                <a:gd name="T40" fmla="*/ 8 w 100"/>
                <a:gd name="T41" fmla="*/ 7 h 9"/>
                <a:gd name="T42" fmla="*/ 14 w 100"/>
                <a:gd name="T43" fmla="*/ 7 h 9"/>
                <a:gd name="T44" fmla="*/ 30 w 100"/>
                <a:gd name="T45" fmla="*/ 8 h 9"/>
                <a:gd name="T46" fmla="*/ 50 w 100"/>
                <a:gd name="T47" fmla="*/ 8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9"/>
                <a:gd name="T74" fmla="*/ 100 w 100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9">
                  <a:moveTo>
                    <a:pt x="50" y="8"/>
                  </a:moveTo>
                  <a:lnTo>
                    <a:pt x="69" y="8"/>
                  </a:lnTo>
                  <a:lnTo>
                    <a:pt x="85" y="7"/>
                  </a:lnTo>
                  <a:lnTo>
                    <a:pt x="95" y="6"/>
                  </a:lnTo>
                  <a:lnTo>
                    <a:pt x="98" y="5"/>
                  </a:lnTo>
                  <a:lnTo>
                    <a:pt x="99" y="4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2"/>
                  </a:lnTo>
                  <a:lnTo>
                    <a:pt x="85" y="1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14" y="1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8" y="7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50" y="8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2" name="Freeform 26"/>
            <p:cNvSpPr>
              <a:spLocks/>
            </p:cNvSpPr>
            <p:nvPr/>
          </p:nvSpPr>
          <p:spPr bwMode="auto">
            <a:xfrm>
              <a:off x="2429" y="2453"/>
              <a:ext cx="126" cy="16"/>
            </a:xfrm>
            <a:custGeom>
              <a:avLst/>
              <a:gdLst>
                <a:gd name="T0" fmla="*/ 0 w 126"/>
                <a:gd name="T1" fmla="*/ 0 h 16"/>
                <a:gd name="T2" fmla="*/ 1 w 126"/>
                <a:gd name="T3" fmla="*/ 1 h 16"/>
                <a:gd name="T4" fmla="*/ 2 w 126"/>
                <a:gd name="T5" fmla="*/ 1 h 16"/>
                <a:gd name="T6" fmla="*/ 5 w 126"/>
                <a:gd name="T7" fmla="*/ 2 h 16"/>
                <a:gd name="T8" fmla="*/ 19 w 126"/>
                <a:gd name="T9" fmla="*/ 4 h 16"/>
                <a:gd name="T10" fmla="*/ 38 w 126"/>
                <a:gd name="T11" fmla="*/ 5 h 16"/>
                <a:gd name="T12" fmla="*/ 63 w 126"/>
                <a:gd name="T13" fmla="*/ 6 h 16"/>
                <a:gd name="T14" fmla="*/ 87 w 126"/>
                <a:gd name="T15" fmla="*/ 5 h 16"/>
                <a:gd name="T16" fmla="*/ 107 w 126"/>
                <a:gd name="T17" fmla="*/ 4 h 16"/>
                <a:gd name="T18" fmla="*/ 120 w 126"/>
                <a:gd name="T19" fmla="*/ 2 h 16"/>
                <a:gd name="T20" fmla="*/ 124 w 126"/>
                <a:gd name="T21" fmla="*/ 1 h 16"/>
                <a:gd name="T22" fmla="*/ 125 w 126"/>
                <a:gd name="T23" fmla="*/ 1 h 16"/>
                <a:gd name="T24" fmla="*/ 125 w 126"/>
                <a:gd name="T25" fmla="*/ 0 h 16"/>
                <a:gd name="T26" fmla="*/ 125 w 126"/>
                <a:gd name="T27" fmla="*/ 10 h 16"/>
                <a:gd name="T28" fmla="*/ 125 w 126"/>
                <a:gd name="T29" fmla="*/ 10 h 16"/>
                <a:gd name="T30" fmla="*/ 124 w 126"/>
                <a:gd name="T31" fmla="*/ 11 h 16"/>
                <a:gd name="T32" fmla="*/ 120 w 126"/>
                <a:gd name="T33" fmla="*/ 12 h 16"/>
                <a:gd name="T34" fmla="*/ 107 w 126"/>
                <a:gd name="T35" fmla="*/ 14 h 16"/>
                <a:gd name="T36" fmla="*/ 87 w 126"/>
                <a:gd name="T37" fmla="*/ 15 h 16"/>
                <a:gd name="T38" fmla="*/ 63 w 126"/>
                <a:gd name="T39" fmla="*/ 15 h 16"/>
                <a:gd name="T40" fmla="*/ 38 w 126"/>
                <a:gd name="T41" fmla="*/ 15 h 16"/>
                <a:gd name="T42" fmla="*/ 19 w 126"/>
                <a:gd name="T43" fmla="*/ 14 h 16"/>
                <a:gd name="T44" fmla="*/ 5 w 126"/>
                <a:gd name="T45" fmla="*/ 12 h 16"/>
                <a:gd name="T46" fmla="*/ 2 w 126"/>
                <a:gd name="T47" fmla="*/ 11 h 16"/>
                <a:gd name="T48" fmla="*/ 1 w 126"/>
                <a:gd name="T49" fmla="*/ 10 h 16"/>
                <a:gd name="T50" fmla="*/ 0 w 126"/>
                <a:gd name="T51" fmla="*/ 10 h 16"/>
                <a:gd name="T52" fmla="*/ 0 w 126"/>
                <a:gd name="T53" fmla="*/ 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16"/>
                <a:gd name="T83" fmla="*/ 126 w 126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16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2"/>
                  </a:lnTo>
                  <a:lnTo>
                    <a:pt x="19" y="4"/>
                  </a:lnTo>
                  <a:lnTo>
                    <a:pt x="38" y="5"/>
                  </a:lnTo>
                  <a:lnTo>
                    <a:pt x="63" y="6"/>
                  </a:lnTo>
                  <a:lnTo>
                    <a:pt x="87" y="5"/>
                  </a:lnTo>
                  <a:lnTo>
                    <a:pt x="107" y="4"/>
                  </a:lnTo>
                  <a:lnTo>
                    <a:pt x="120" y="2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5" y="10"/>
                  </a:lnTo>
                  <a:lnTo>
                    <a:pt x="124" y="11"/>
                  </a:lnTo>
                  <a:lnTo>
                    <a:pt x="120" y="12"/>
                  </a:lnTo>
                  <a:lnTo>
                    <a:pt x="107" y="14"/>
                  </a:lnTo>
                  <a:lnTo>
                    <a:pt x="87" y="15"/>
                  </a:lnTo>
                  <a:lnTo>
                    <a:pt x="63" y="15"/>
                  </a:lnTo>
                  <a:lnTo>
                    <a:pt x="38" y="15"/>
                  </a:lnTo>
                  <a:lnTo>
                    <a:pt x="19" y="14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3" name="Freeform 27"/>
            <p:cNvSpPr>
              <a:spLocks/>
            </p:cNvSpPr>
            <p:nvPr/>
          </p:nvSpPr>
          <p:spPr bwMode="auto">
            <a:xfrm>
              <a:off x="2429" y="2448"/>
              <a:ext cx="126" cy="12"/>
            </a:xfrm>
            <a:custGeom>
              <a:avLst/>
              <a:gdLst>
                <a:gd name="T0" fmla="*/ 63 w 126"/>
                <a:gd name="T1" fmla="*/ 11 h 12"/>
                <a:gd name="T2" fmla="*/ 87 w 126"/>
                <a:gd name="T3" fmla="*/ 10 h 12"/>
                <a:gd name="T4" fmla="*/ 107 w 126"/>
                <a:gd name="T5" fmla="*/ 9 h 12"/>
                <a:gd name="T6" fmla="*/ 120 w 126"/>
                <a:gd name="T7" fmla="*/ 7 h 12"/>
                <a:gd name="T8" fmla="*/ 124 w 126"/>
                <a:gd name="T9" fmla="*/ 6 h 12"/>
                <a:gd name="T10" fmla="*/ 125 w 126"/>
                <a:gd name="T11" fmla="*/ 6 h 12"/>
                <a:gd name="T12" fmla="*/ 125 w 126"/>
                <a:gd name="T13" fmla="*/ 5 h 12"/>
                <a:gd name="T14" fmla="*/ 125 w 126"/>
                <a:gd name="T15" fmla="*/ 5 h 12"/>
                <a:gd name="T16" fmla="*/ 124 w 126"/>
                <a:gd name="T17" fmla="*/ 4 h 12"/>
                <a:gd name="T18" fmla="*/ 120 w 126"/>
                <a:gd name="T19" fmla="*/ 3 h 12"/>
                <a:gd name="T20" fmla="*/ 114 w 126"/>
                <a:gd name="T21" fmla="*/ 2 h 12"/>
                <a:gd name="T22" fmla="*/ 107 w 126"/>
                <a:gd name="T23" fmla="*/ 2 h 12"/>
                <a:gd name="T24" fmla="*/ 97 w 126"/>
                <a:gd name="T25" fmla="*/ 1 h 12"/>
                <a:gd name="T26" fmla="*/ 87 w 126"/>
                <a:gd name="T27" fmla="*/ 0 h 12"/>
                <a:gd name="T28" fmla="*/ 63 w 126"/>
                <a:gd name="T29" fmla="*/ 0 h 12"/>
                <a:gd name="T30" fmla="*/ 38 w 126"/>
                <a:gd name="T31" fmla="*/ 0 h 12"/>
                <a:gd name="T32" fmla="*/ 28 w 126"/>
                <a:gd name="T33" fmla="*/ 1 h 12"/>
                <a:gd name="T34" fmla="*/ 19 w 126"/>
                <a:gd name="T35" fmla="*/ 2 h 12"/>
                <a:gd name="T36" fmla="*/ 11 w 126"/>
                <a:gd name="T37" fmla="*/ 2 h 12"/>
                <a:gd name="T38" fmla="*/ 5 w 126"/>
                <a:gd name="T39" fmla="*/ 3 h 12"/>
                <a:gd name="T40" fmla="*/ 2 w 126"/>
                <a:gd name="T41" fmla="*/ 4 h 12"/>
                <a:gd name="T42" fmla="*/ 1 w 126"/>
                <a:gd name="T43" fmla="*/ 5 h 12"/>
                <a:gd name="T44" fmla="*/ 0 w 126"/>
                <a:gd name="T45" fmla="*/ 5 h 12"/>
                <a:gd name="T46" fmla="*/ 1 w 126"/>
                <a:gd name="T47" fmla="*/ 6 h 12"/>
                <a:gd name="T48" fmla="*/ 2 w 126"/>
                <a:gd name="T49" fmla="*/ 6 h 12"/>
                <a:gd name="T50" fmla="*/ 5 w 126"/>
                <a:gd name="T51" fmla="*/ 7 h 12"/>
                <a:gd name="T52" fmla="*/ 19 w 126"/>
                <a:gd name="T53" fmla="*/ 9 h 12"/>
                <a:gd name="T54" fmla="*/ 38 w 126"/>
                <a:gd name="T55" fmla="*/ 10 h 12"/>
                <a:gd name="T56" fmla="*/ 63 w 126"/>
                <a:gd name="T57" fmla="*/ 11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"/>
                <a:gd name="T88" fmla="*/ 0 h 12"/>
                <a:gd name="T89" fmla="*/ 126 w 12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" h="12">
                  <a:moveTo>
                    <a:pt x="63" y="11"/>
                  </a:moveTo>
                  <a:lnTo>
                    <a:pt x="87" y="10"/>
                  </a:lnTo>
                  <a:lnTo>
                    <a:pt x="107" y="9"/>
                  </a:lnTo>
                  <a:lnTo>
                    <a:pt x="120" y="7"/>
                  </a:lnTo>
                  <a:lnTo>
                    <a:pt x="124" y="6"/>
                  </a:lnTo>
                  <a:lnTo>
                    <a:pt x="125" y="6"/>
                  </a:lnTo>
                  <a:lnTo>
                    <a:pt x="125" y="5"/>
                  </a:lnTo>
                  <a:lnTo>
                    <a:pt x="124" y="4"/>
                  </a:lnTo>
                  <a:lnTo>
                    <a:pt x="120" y="3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97" y="1"/>
                  </a:lnTo>
                  <a:lnTo>
                    <a:pt x="87" y="0"/>
                  </a:lnTo>
                  <a:lnTo>
                    <a:pt x="63" y="0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19" y="2"/>
                  </a:lnTo>
                  <a:lnTo>
                    <a:pt x="11" y="2"/>
                  </a:lnTo>
                  <a:lnTo>
                    <a:pt x="5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7"/>
                  </a:lnTo>
                  <a:lnTo>
                    <a:pt x="19" y="9"/>
                  </a:lnTo>
                  <a:lnTo>
                    <a:pt x="38" y="10"/>
                  </a:lnTo>
                  <a:lnTo>
                    <a:pt x="63" y="1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4" name="Freeform 28"/>
            <p:cNvSpPr>
              <a:spLocks/>
            </p:cNvSpPr>
            <p:nvPr/>
          </p:nvSpPr>
          <p:spPr bwMode="auto">
            <a:xfrm>
              <a:off x="2437" y="2570"/>
              <a:ext cx="110" cy="5"/>
            </a:xfrm>
            <a:custGeom>
              <a:avLst/>
              <a:gdLst>
                <a:gd name="T0" fmla="*/ 0 w 110"/>
                <a:gd name="T1" fmla="*/ 0 h 5"/>
                <a:gd name="T2" fmla="*/ 1 w 110"/>
                <a:gd name="T3" fmla="*/ 1 h 5"/>
                <a:gd name="T4" fmla="*/ 4 w 110"/>
                <a:gd name="T5" fmla="*/ 2 h 5"/>
                <a:gd name="T6" fmla="*/ 16 w 110"/>
                <a:gd name="T7" fmla="*/ 3 h 5"/>
                <a:gd name="T8" fmla="*/ 34 w 110"/>
                <a:gd name="T9" fmla="*/ 4 h 5"/>
                <a:gd name="T10" fmla="*/ 55 w 110"/>
                <a:gd name="T11" fmla="*/ 4 h 5"/>
                <a:gd name="T12" fmla="*/ 75 w 110"/>
                <a:gd name="T13" fmla="*/ 4 h 5"/>
                <a:gd name="T14" fmla="*/ 93 w 110"/>
                <a:gd name="T15" fmla="*/ 3 h 5"/>
                <a:gd name="T16" fmla="*/ 105 w 110"/>
                <a:gd name="T17" fmla="*/ 2 h 5"/>
                <a:gd name="T18" fmla="*/ 108 w 110"/>
                <a:gd name="T19" fmla="*/ 1 h 5"/>
                <a:gd name="T20" fmla="*/ 109 w 110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5"/>
                <a:gd name="T35" fmla="*/ 110 w 110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5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4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5" name="Freeform 29"/>
            <p:cNvSpPr>
              <a:spLocks/>
            </p:cNvSpPr>
            <p:nvPr/>
          </p:nvSpPr>
          <p:spPr bwMode="auto">
            <a:xfrm>
              <a:off x="2343" y="2571"/>
              <a:ext cx="298" cy="267"/>
            </a:xfrm>
            <a:custGeom>
              <a:avLst/>
              <a:gdLst>
                <a:gd name="T0" fmla="*/ 297 w 298"/>
                <a:gd name="T1" fmla="*/ 232 h 267"/>
                <a:gd name="T2" fmla="*/ 291 w 298"/>
                <a:gd name="T3" fmla="*/ 239 h 267"/>
                <a:gd name="T4" fmla="*/ 286 w 298"/>
                <a:gd name="T5" fmla="*/ 244 h 267"/>
                <a:gd name="T6" fmla="*/ 279 w 298"/>
                <a:gd name="T7" fmla="*/ 249 h 267"/>
                <a:gd name="T8" fmla="*/ 273 w 298"/>
                <a:gd name="T9" fmla="*/ 253 h 267"/>
                <a:gd name="T10" fmla="*/ 266 w 298"/>
                <a:gd name="T11" fmla="*/ 256 h 267"/>
                <a:gd name="T12" fmla="*/ 259 w 298"/>
                <a:gd name="T13" fmla="*/ 259 h 267"/>
                <a:gd name="T14" fmla="*/ 251 w 298"/>
                <a:gd name="T15" fmla="*/ 261 h 267"/>
                <a:gd name="T16" fmla="*/ 243 w 298"/>
                <a:gd name="T17" fmla="*/ 263 h 267"/>
                <a:gd name="T18" fmla="*/ 234 w 298"/>
                <a:gd name="T19" fmla="*/ 264 h 267"/>
                <a:gd name="T20" fmla="*/ 224 w 298"/>
                <a:gd name="T21" fmla="*/ 265 h 267"/>
                <a:gd name="T22" fmla="*/ 202 w 298"/>
                <a:gd name="T23" fmla="*/ 266 h 267"/>
                <a:gd name="T24" fmla="*/ 149 w 298"/>
                <a:gd name="T25" fmla="*/ 266 h 267"/>
                <a:gd name="T26" fmla="*/ 119 w 298"/>
                <a:gd name="T27" fmla="*/ 266 h 267"/>
                <a:gd name="T28" fmla="*/ 94 w 298"/>
                <a:gd name="T29" fmla="*/ 265 h 267"/>
                <a:gd name="T30" fmla="*/ 72 w 298"/>
                <a:gd name="T31" fmla="*/ 264 h 267"/>
                <a:gd name="T32" fmla="*/ 62 w 298"/>
                <a:gd name="T33" fmla="*/ 263 h 267"/>
                <a:gd name="T34" fmla="*/ 52 w 298"/>
                <a:gd name="T35" fmla="*/ 261 h 267"/>
                <a:gd name="T36" fmla="*/ 44 w 298"/>
                <a:gd name="T37" fmla="*/ 260 h 267"/>
                <a:gd name="T38" fmla="*/ 36 w 298"/>
                <a:gd name="T39" fmla="*/ 257 h 267"/>
                <a:gd name="T40" fmla="*/ 29 w 298"/>
                <a:gd name="T41" fmla="*/ 255 h 267"/>
                <a:gd name="T42" fmla="*/ 22 w 298"/>
                <a:gd name="T43" fmla="*/ 252 h 267"/>
                <a:gd name="T44" fmla="*/ 16 w 298"/>
                <a:gd name="T45" fmla="*/ 248 h 267"/>
                <a:gd name="T46" fmla="*/ 10 w 298"/>
                <a:gd name="T47" fmla="*/ 243 h 267"/>
                <a:gd name="T48" fmla="*/ 5 w 298"/>
                <a:gd name="T49" fmla="*/ 238 h 267"/>
                <a:gd name="T50" fmla="*/ 0 w 298"/>
                <a:gd name="T51" fmla="*/ 232 h 267"/>
                <a:gd name="T52" fmla="*/ 8 w 298"/>
                <a:gd name="T53" fmla="*/ 215 h 267"/>
                <a:gd name="T54" fmla="*/ 94 w 298"/>
                <a:gd name="T55" fmla="*/ 0 h 267"/>
                <a:gd name="T56" fmla="*/ 95 w 298"/>
                <a:gd name="T57" fmla="*/ 1 h 267"/>
                <a:gd name="T58" fmla="*/ 98 w 298"/>
                <a:gd name="T59" fmla="*/ 2 h 267"/>
                <a:gd name="T60" fmla="*/ 110 w 298"/>
                <a:gd name="T61" fmla="*/ 4 h 267"/>
                <a:gd name="T62" fmla="*/ 128 w 298"/>
                <a:gd name="T63" fmla="*/ 4 h 267"/>
                <a:gd name="T64" fmla="*/ 149 w 298"/>
                <a:gd name="T65" fmla="*/ 5 h 267"/>
                <a:gd name="T66" fmla="*/ 169 w 298"/>
                <a:gd name="T67" fmla="*/ 4 h 267"/>
                <a:gd name="T68" fmla="*/ 187 w 298"/>
                <a:gd name="T69" fmla="*/ 4 h 267"/>
                <a:gd name="T70" fmla="*/ 199 w 298"/>
                <a:gd name="T71" fmla="*/ 2 h 267"/>
                <a:gd name="T72" fmla="*/ 202 w 298"/>
                <a:gd name="T73" fmla="*/ 1 h 267"/>
                <a:gd name="T74" fmla="*/ 203 w 298"/>
                <a:gd name="T75" fmla="*/ 0 h 267"/>
                <a:gd name="T76" fmla="*/ 290 w 298"/>
                <a:gd name="T77" fmla="*/ 215 h 267"/>
                <a:gd name="T78" fmla="*/ 297 w 298"/>
                <a:gd name="T79" fmla="*/ 232 h 2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"/>
                <a:gd name="T121" fmla="*/ 0 h 267"/>
                <a:gd name="T122" fmla="*/ 298 w 298"/>
                <a:gd name="T123" fmla="*/ 267 h 2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" h="267">
                  <a:moveTo>
                    <a:pt x="297" y="232"/>
                  </a:moveTo>
                  <a:lnTo>
                    <a:pt x="291" y="239"/>
                  </a:lnTo>
                  <a:lnTo>
                    <a:pt x="286" y="244"/>
                  </a:lnTo>
                  <a:lnTo>
                    <a:pt x="279" y="249"/>
                  </a:lnTo>
                  <a:lnTo>
                    <a:pt x="273" y="253"/>
                  </a:lnTo>
                  <a:lnTo>
                    <a:pt x="266" y="256"/>
                  </a:lnTo>
                  <a:lnTo>
                    <a:pt x="259" y="259"/>
                  </a:lnTo>
                  <a:lnTo>
                    <a:pt x="251" y="261"/>
                  </a:lnTo>
                  <a:lnTo>
                    <a:pt x="243" y="263"/>
                  </a:lnTo>
                  <a:lnTo>
                    <a:pt x="234" y="264"/>
                  </a:lnTo>
                  <a:lnTo>
                    <a:pt x="224" y="265"/>
                  </a:lnTo>
                  <a:lnTo>
                    <a:pt x="202" y="266"/>
                  </a:lnTo>
                  <a:lnTo>
                    <a:pt x="149" y="266"/>
                  </a:lnTo>
                  <a:lnTo>
                    <a:pt x="119" y="266"/>
                  </a:lnTo>
                  <a:lnTo>
                    <a:pt x="94" y="265"/>
                  </a:lnTo>
                  <a:lnTo>
                    <a:pt x="72" y="264"/>
                  </a:lnTo>
                  <a:lnTo>
                    <a:pt x="62" y="263"/>
                  </a:lnTo>
                  <a:lnTo>
                    <a:pt x="52" y="261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5"/>
                  </a:lnTo>
                  <a:lnTo>
                    <a:pt x="22" y="252"/>
                  </a:lnTo>
                  <a:lnTo>
                    <a:pt x="16" y="248"/>
                  </a:lnTo>
                  <a:lnTo>
                    <a:pt x="10" y="243"/>
                  </a:lnTo>
                  <a:lnTo>
                    <a:pt x="5" y="238"/>
                  </a:lnTo>
                  <a:lnTo>
                    <a:pt x="0" y="232"/>
                  </a:lnTo>
                  <a:lnTo>
                    <a:pt x="8" y="215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28" y="4"/>
                  </a:lnTo>
                  <a:lnTo>
                    <a:pt x="149" y="5"/>
                  </a:lnTo>
                  <a:lnTo>
                    <a:pt x="169" y="4"/>
                  </a:lnTo>
                  <a:lnTo>
                    <a:pt x="187" y="4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3" y="0"/>
                  </a:lnTo>
                  <a:lnTo>
                    <a:pt x="290" y="215"/>
                  </a:lnTo>
                  <a:lnTo>
                    <a:pt x="297" y="232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6" name="Freeform 30"/>
            <p:cNvSpPr>
              <a:spLocks/>
            </p:cNvSpPr>
            <p:nvPr/>
          </p:nvSpPr>
          <p:spPr bwMode="auto">
            <a:xfrm>
              <a:off x="2343" y="2788"/>
              <a:ext cx="298" cy="33"/>
            </a:xfrm>
            <a:custGeom>
              <a:avLst/>
              <a:gdLst>
                <a:gd name="T0" fmla="*/ 149 w 298"/>
                <a:gd name="T1" fmla="*/ 32 h 33"/>
                <a:gd name="T2" fmla="*/ 178 w 298"/>
                <a:gd name="T3" fmla="*/ 32 h 33"/>
                <a:gd name="T4" fmla="*/ 206 w 298"/>
                <a:gd name="T5" fmla="*/ 32 h 33"/>
                <a:gd name="T6" fmla="*/ 231 w 298"/>
                <a:gd name="T7" fmla="*/ 31 h 33"/>
                <a:gd name="T8" fmla="*/ 253 w 298"/>
                <a:gd name="T9" fmla="*/ 29 h 33"/>
                <a:gd name="T10" fmla="*/ 263 w 298"/>
                <a:gd name="T11" fmla="*/ 28 h 33"/>
                <a:gd name="T12" fmla="*/ 271 w 298"/>
                <a:gd name="T13" fmla="*/ 27 h 33"/>
                <a:gd name="T14" fmla="*/ 279 w 298"/>
                <a:gd name="T15" fmla="*/ 25 h 33"/>
                <a:gd name="T16" fmla="*/ 285 w 298"/>
                <a:gd name="T17" fmla="*/ 24 h 33"/>
                <a:gd name="T18" fmla="*/ 290 w 298"/>
                <a:gd name="T19" fmla="*/ 22 h 33"/>
                <a:gd name="T20" fmla="*/ 294 w 298"/>
                <a:gd name="T21" fmla="*/ 20 h 33"/>
                <a:gd name="T22" fmla="*/ 296 w 298"/>
                <a:gd name="T23" fmla="*/ 18 h 33"/>
                <a:gd name="T24" fmla="*/ 296 w 298"/>
                <a:gd name="T25" fmla="*/ 17 h 33"/>
                <a:gd name="T26" fmla="*/ 297 w 298"/>
                <a:gd name="T27" fmla="*/ 16 h 33"/>
                <a:gd name="T28" fmla="*/ 296 w 298"/>
                <a:gd name="T29" fmla="*/ 13 h 33"/>
                <a:gd name="T30" fmla="*/ 294 w 298"/>
                <a:gd name="T31" fmla="*/ 11 h 33"/>
                <a:gd name="T32" fmla="*/ 290 w 298"/>
                <a:gd name="T33" fmla="*/ 10 h 33"/>
                <a:gd name="T34" fmla="*/ 285 w 298"/>
                <a:gd name="T35" fmla="*/ 8 h 33"/>
                <a:gd name="T36" fmla="*/ 279 w 298"/>
                <a:gd name="T37" fmla="*/ 6 h 33"/>
                <a:gd name="T38" fmla="*/ 271 w 298"/>
                <a:gd name="T39" fmla="*/ 5 h 33"/>
                <a:gd name="T40" fmla="*/ 263 w 298"/>
                <a:gd name="T41" fmla="*/ 4 h 33"/>
                <a:gd name="T42" fmla="*/ 253 w 298"/>
                <a:gd name="T43" fmla="*/ 3 h 33"/>
                <a:gd name="T44" fmla="*/ 231 w 298"/>
                <a:gd name="T45" fmla="*/ 2 h 33"/>
                <a:gd name="T46" fmla="*/ 206 w 298"/>
                <a:gd name="T47" fmla="*/ 1 h 33"/>
                <a:gd name="T48" fmla="*/ 178 w 298"/>
                <a:gd name="T49" fmla="*/ 1 h 33"/>
                <a:gd name="T50" fmla="*/ 149 w 298"/>
                <a:gd name="T51" fmla="*/ 0 h 33"/>
                <a:gd name="T52" fmla="*/ 119 w 298"/>
                <a:gd name="T53" fmla="*/ 1 h 33"/>
                <a:gd name="T54" fmla="*/ 91 w 298"/>
                <a:gd name="T55" fmla="*/ 1 h 33"/>
                <a:gd name="T56" fmla="*/ 66 w 298"/>
                <a:gd name="T57" fmla="*/ 2 h 33"/>
                <a:gd name="T58" fmla="*/ 44 w 298"/>
                <a:gd name="T59" fmla="*/ 3 h 33"/>
                <a:gd name="T60" fmla="*/ 34 w 298"/>
                <a:gd name="T61" fmla="*/ 4 h 33"/>
                <a:gd name="T62" fmla="*/ 26 w 298"/>
                <a:gd name="T63" fmla="*/ 5 h 33"/>
                <a:gd name="T64" fmla="*/ 18 w 298"/>
                <a:gd name="T65" fmla="*/ 6 h 33"/>
                <a:gd name="T66" fmla="*/ 12 w 298"/>
                <a:gd name="T67" fmla="*/ 8 h 33"/>
                <a:gd name="T68" fmla="*/ 7 w 298"/>
                <a:gd name="T69" fmla="*/ 10 h 33"/>
                <a:gd name="T70" fmla="*/ 3 w 298"/>
                <a:gd name="T71" fmla="*/ 11 h 33"/>
                <a:gd name="T72" fmla="*/ 1 w 298"/>
                <a:gd name="T73" fmla="*/ 13 h 33"/>
                <a:gd name="T74" fmla="*/ 0 w 298"/>
                <a:gd name="T75" fmla="*/ 16 h 33"/>
                <a:gd name="T76" fmla="*/ 1 w 298"/>
                <a:gd name="T77" fmla="*/ 17 h 33"/>
                <a:gd name="T78" fmla="*/ 1 w 298"/>
                <a:gd name="T79" fmla="*/ 18 h 33"/>
                <a:gd name="T80" fmla="*/ 3 w 298"/>
                <a:gd name="T81" fmla="*/ 20 h 33"/>
                <a:gd name="T82" fmla="*/ 7 w 298"/>
                <a:gd name="T83" fmla="*/ 22 h 33"/>
                <a:gd name="T84" fmla="*/ 12 w 298"/>
                <a:gd name="T85" fmla="*/ 24 h 33"/>
                <a:gd name="T86" fmla="*/ 18 w 298"/>
                <a:gd name="T87" fmla="*/ 25 h 33"/>
                <a:gd name="T88" fmla="*/ 26 w 298"/>
                <a:gd name="T89" fmla="*/ 27 h 33"/>
                <a:gd name="T90" fmla="*/ 34 w 298"/>
                <a:gd name="T91" fmla="*/ 28 h 33"/>
                <a:gd name="T92" fmla="*/ 44 w 298"/>
                <a:gd name="T93" fmla="*/ 29 h 33"/>
                <a:gd name="T94" fmla="*/ 66 w 298"/>
                <a:gd name="T95" fmla="*/ 31 h 33"/>
                <a:gd name="T96" fmla="*/ 91 w 298"/>
                <a:gd name="T97" fmla="*/ 32 h 33"/>
                <a:gd name="T98" fmla="*/ 119 w 298"/>
                <a:gd name="T99" fmla="*/ 32 h 33"/>
                <a:gd name="T100" fmla="*/ 149 w 298"/>
                <a:gd name="T101" fmla="*/ 32 h 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"/>
                <a:gd name="T154" fmla="*/ 0 h 33"/>
                <a:gd name="T155" fmla="*/ 298 w 298"/>
                <a:gd name="T156" fmla="*/ 33 h 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" h="33">
                  <a:moveTo>
                    <a:pt x="149" y="32"/>
                  </a:moveTo>
                  <a:lnTo>
                    <a:pt x="178" y="32"/>
                  </a:lnTo>
                  <a:lnTo>
                    <a:pt x="206" y="32"/>
                  </a:lnTo>
                  <a:lnTo>
                    <a:pt x="231" y="31"/>
                  </a:lnTo>
                  <a:lnTo>
                    <a:pt x="253" y="29"/>
                  </a:lnTo>
                  <a:lnTo>
                    <a:pt x="263" y="28"/>
                  </a:lnTo>
                  <a:lnTo>
                    <a:pt x="271" y="27"/>
                  </a:lnTo>
                  <a:lnTo>
                    <a:pt x="279" y="25"/>
                  </a:lnTo>
                  <a:lnTo>
                    <a:pt x="285" y="24"/>
                  </a:lnTo>
                  <a:lnTo>
                    <a:pt x="290" y="22"/>
                  </a:lnTo>
                  <a:lnTo>
                    <a:pt x="294" y="20"/>
                  </a:lnTo>
                  <a:lnTo>
                    <a:pt x="296" y="18"/>
                  </a:lnTo>
                  <a:lnTo>
                    <a:pt x="296" y="17"/>
                  </a:lnTo>
                  <a:lnTo>
                    <a:pt x="297" y="16"/>
                  </a:lnTo>
                  <a:lnTo>
                    <a:pt x="296" y="13"/>
                  </a:lnTo>
                  <a:lnTo>
                    <a:pt x="294" y="11"/>
                  </a:lnTo>
                  <a:lnTo>
                    <a:pt x="290" y="10"/>
                  </a:lnTo>
                  <a:lnTo>
                    <a:pt x="285" y="8"/>
                  </a:lnTo>
                  <a:lnTo>
                    <a:pt x="279" y="6"/>
                  </a:lnTo>
                  <a:lnTo>
                    <a:pt x="271" y="5"/>
                  </a:lnTo>
                  <a:lnTo>
                    <a:pt x="263" y="4"/>
                  </a:lnTo>
                  <a:lnTo>
                    <a:pt x="253" y="3"/>
                  </a:lnTo>
                  <a:lnTo>
                    <a:pt x="231" y="2"/>
                  </a:lnTo>
                  <a:lnTo>
                    <a:pt x="206" y="1"/>
                  </a:lnTo>
                  <a:lnTo>
                    <a:pt x="178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91" y="1"/>
                  </a:lnTo>
                  <a:lnTo>
                    <a:pt x="66" y="2"/>
                  </a:lnTo>
                  <a:lnTo>
                    <a:pt x="44" y="3"/>
                  </a:lnTo>
                  <a:lnTo>
                    <a:pt x="34" y="4"/>
                  </a:lnTo>
                  <a:lnTo>
                    <a:pt x="26" y="5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2" y="24"/>
                  </a:lnTo>
                  <a:lnTo>
                    <a:pt x="18" y="25"/>
                  </a:lnTo>
                  <a:lnTo>
                    <a:pt x="26" y="27"/>
                  </a:lnTo>
                  <a:lnTo>
                    <a:pt x="34" y="28"/>
                  </a:lnTo>
                  <a:lnTo>
                    <a:pt x="44" y="29"/>
                  </a:lnTo>
                  <a:lnTo>
                    <a:pt x="66" y="31"/>
                  </a:lnTo>
                  <a:lnTo>
                    <a:pt x="91" y="32"/>
                  </a:lnTo>
                  <a:lnTo>
                    <a:pt x="119" y="32"/>
                  </a:lnTo>
                  <a:lnTo>
                    <a:pt x="149" y="32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7" name="Freeform 31"/>
            <p:cNvSpPr>
              <a:spLocks/>
            </p:cNvSpPr>
            <p:nvPr/>
          </p:nvSpPr>
          <p:spPr bwMode="auto">
            <a:xfrm>
              <a:off x="2343" y="2571"/>
              <a:ext cx="298" cy="267"/>
            </a:xfrm>
            <a:custGeom>
              <a:avLst/>
              <a:gdLst>
                <a:gd name="T0" fmla="*/ 0 w 298"/>
                <a:gd name="T1" fmla="*/ 232 h 267"/>
                <a:gd name="T2" fmla="*/ 8 w 298"/>
                <a:gd name="T3" fmla="*/ 215 h 267"/>
                <a:gd name="T4" fmla="*/ 94 w 298"/>
                <a:gd name="T5" fmla="*/ 0 h 267"/>
                <a:gd name="T6" fmla="*/ 95 w 298"/>
                <a:gd name="T7" fmla="*/ 1 h 267"/>
                <a:gd name="T8" fmla="*/ 98 w 298"/>
                <a:gd name="T9" fmla="*/ 2 h 267"/>
                <a:gd name="T10" fmla="*/ 110 w 298"/>
                <a:gd name="T11" fmla="*/ 4 h 267"/>
                <a:gd name="T12" fmla="*/ 128 w 298"/>
                <a:gd name="T13" fmla="*/ 4 h 267"/>
                <a:gd name="T14" fmla="*/ 149 w 298"/>
                <a:gd name="T15" fmla="*/ 5 h 267"/>
                <a:gd name="T16" fmla="*/ 169 w 298"/>
                <a:gd name="T17" fmla="*/ 4 h 267"/>
                <a:gd name="T18" fmla="*/ 187 w 298"/>
                <a:gd name="T19" fmla="*/ 4 h 267"/>
                <a:gd name="T20" fmla="*/ 199 w 298"/>
                <a:gd name="T21" fmla="*/ 2 h 267"/>
                <a:gd name="T22" fmla="*/ 202 w 298"/>
                <a:gd name="T23" fmla="*/ 1 h 267"/>
                <a:gd name="T24" fmla="*/ 203 w 298"/>
                <a:gd name="T25" fmla="*/ 0 h 267"/>
                <a:gd name="T26" fmla="*/ 290 w 298"/>
                <a:gd name="T27" fmla="*/ 215 h 267"/>
                <a:gd name="T28" fmla="*/ 297 w 298"/>
                <a:gd name="T29" fmla="*/ 232 h 267"/>
                <a:gd name="T30" fmla="*/ 291 w 298"/>
                <a:gd name="T31" fmla="*/ 239 h 267"/>
                <a:gd name="T32" fmla="*/ 286 w 298"/>
                <a:gd name="T33" fmla="*/ 244 h 267"/>
                <a:gd name="T34" fmla="*/ 279 w 298"/>
                <a:gd name="T35" fmla="*/ 249 h 267"/>
                <a:gd name="T36" fmla="*/ 273 w 298"/>
                <a:gd name="T37" fmla="*/ 253 h 267"/>
                <a:gd name="T38" fmla="*/ 266 w 298"/>
                <a:gd name="T39" fmla="*/ 256 h 267"/>
                <a:gd name="T40" fmla="*/ 259 w 298"/>
                <a:gd name="T41" fmla="*/ 259 h 267"/>
                <a:gd name="T42" fmla="*/ 251 w 298"/>
                <a:gd name="T43" fmla="*/ 261 h 267"/>
                <a:gd name="T44" fmla="*/ 243 w 298"/>
                <a:gd name="T45" fmla="*/ 263 h 267"/>
                <a:gd name="T46" fmla="*/ 234 w 298"/>
                <a:gd name="T47" fmla="*/ 264 h 267"/>
                <a:gd name="T48" fmla="*/ 224 w 298"/>
                <a:gd name="T49" fmla="*/ 265 h 267"/>
                <a:gd name="T50" fmla="*/ 202 w 298"/>
                <a:gd name="T51" fmla="*/ 266 h 267"/>
                <a:gd name="T52" fmla="*/ 149 w 298"/>
                <a:gd name="T53" fmla="*/ 266 h 267"/>
                <a:gd name="T54" fmla="*/ 119 w 298"/>
                <a:gd name="T55" fmla="*/ 266 h 267"/>
                <a:gd name="T56" fmla="*/ 94 w 298"/>
                <a:gd name="T57" fmla="*/ 265 h 267"/>
                <a:gd name="T58" fmla="*/ 72 w 298"/>
                <a:gd name="T59" fmla="*/ 264 h 267"/>
                <a:gd name="T60" fmla="*/ 62 w 298"/>
                <a:gd name="T61" fmla="*/ 263 h 267"/>
                <a:gd name="T62" fmla="*/ 52 w 298"/>
                <a:gd name="T63" fmla="*/ 261 h 267"/>
                <a:gd name="T64" fmla="*/ 44 w 298"/>
                <a:gd name="T65" fmla="*/ 260 h 267"/>
                <a:gd name="T66" fmla="*/ 36 w 298"/>
                <a:gd name="T67" fmla="*/ 257 h 267"/>
                <a:gd name="T68" fmla="*/ 29 w 298"/>
                <a:gd name="T69" fmla="*/ 255 h 267"/>
                <a:gd name="T70" fmla="*/ 22 w 298"/>
                <a:gd name="T71" fmla="*/ 252 h 267"/>
                <a:gd name="T72" fmla="*/ 16 w 298"/>
                <a:gd name="T73" fmla="*/ 248 h 267"/>
                <a:gd name="T74" fmla="*/ 10 w 298"/>
                <a:gd name="T75" fmla="*/ 243 h 267"/>
                <a:gd name="T76" fmla="*/ 5 w 298"/>
                <a:gd name="T77" fmla="*/ 238 h 267"/>
                <a:gd name="T78" fmla="*/ 0 w 298"/>
                <a:gd name="T79" fmla="*/ 232 h 2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"/>
                <a:gd name="T121" fmla="*/ 0 h 267"/>
                <a:gd name="T122" fmla="*/ 298 w 298"/>
                <a:gd name="T123" fmla="*/ 267 h 2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" h="267">
                  <a:moveTo>
                    <a:pt x="0" y="232"/>
                  </a:moveTo>
                  <a:lnTo>
                    <a:pt x="8" y="215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28" y="4"/>
                  </a:lnTo>
                  <a:lnTo>
                    <a:pt x="149" y="5"/>
                  </a:lnTo>
                  <a:lnTo>
                    <a:pt x="169" y="4"/>
                  </a:lnTo>
                  <a:lnTo>
                    <a:pt x="187" y="4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3" y="0"/>
                  </a:lnTo>
                  <a:lnTo>
                    <a:pt x="290" y="215"/>
                  </a:lnTo>
                  <a:lnTo>
                    <a:pt x="297" y="232"/>
                  </a:lnTo>
                  <a:lnTo>
                    <a:pt x="291" y="239"/>
                  </a:lnTo>
                  <a:lnTo>
                    <a:pt x="286" y="244"/>
                  </a:lnTo>
                  <a:lnTo>
                    <a:pt x="279" y="249"/>
                  </a:lnTo>
                  <a:lnTo>
                    <a:pt x="273" y="253"/>
                  </a:lnTo>
                  <a:lnTo>
                    <a:pt x="266" y="256"/>
                  </a:lnTo>
                  <a:lnTo>
                    <a:pt x="259" y="259"/>
                  </a:lnTo>
                  <a:lnTo>
                    <a:pt x="251" y="261"/>
                  </a:lnTo>
                  <a:lnTo>
                    <a:pt x="243" y="263"/>
                  </a:lnTo>
                  <a:lnTo>
                    <a:pt x="234" y="264"/>
                  </a:lnTo>
                  <a:lnTo>
                    <a:pt x="224" y="265"/>
                  </a:lnTo>
                  <a:lnTo>
                    <a:pt x="202" y="266"/>
                  </a:lnTo>
                  <a:lnTo>
                    <a:pt x="149" y="266"/>
                  </a:lnTo>
                  <a:lnTo>
                    <a:pt x="119" y="266"/>
                  </a:lnTo>
                  <a:lnTo>
                    <a:pt x="94" y="265"/>
                  </a:lnTo>
                  <a:lnTo>
                    <a:pt x="72" y="264"/>
                  </a:lnTo>
                  <a:lnTo>
                    <a:pt x="62" y="263"/>
                  </a:lnTo>
                  <a:lnTo>
                    <a:pt x="52" y="261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5"/>
                  </a:lnTo>
                  <a:lnTo>
                    <a:pt x="22" y="252"/>
                  </a:lnTo>
                  <a:lnTo>
                    <a:pt x="16" y="248"/>
                  </a:lnTo>
                  <a:lnTo>
                    <a:pt x="10" y="243"/>
                  </a:lnTo>
                  <a:lnTo>
                    <a:pt x="5" y="238"/>
                  </a:lnTo>
                  <a:lnTo>
                    <a:pt x="0" y="2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8" name="Line 32"/>
            <p:cNvSpPr>
              <a:spLocks noChangeShapeType="1"/>
            </p:cNvSpPr>
            <p:nvPr/>
          </p:nvSpPr>
          <p:spPr bwMode="auto">
            <a:xfrm flipH="1">
              <a:off x="2358" y="2582"/>
              <a:ext cx="90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99" name="Line 33"/>
            <p:cNvSpPr>
              <a:spLocks noChangeShapeType="1"/>
            </p:cNvSpPr>
            <p:nvPr/>
          </p:nvSpPr>
          <p:spPr bwMode="auto">
            <a:xfrm flipH="1">
              <a:off x="2360" y="2583"/>
              <a:ext cx="89" cy="217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00" name="Freeform 34"/>
            <p:cNvSpPr>
              <a:spLocks/>
            </p:cNvSpPr>
            <p:nvPr/>
          </p:nvSpPr>
          <p:spPr bwMode="auto">
            <a:xfrm>
              <a:off x="2374" y="2583"/>
              <a:ext cx="95" cy="226"/>
            </a:xfrm>
            <a:custGeom>
              <a:avLst/>
              <a:gdLst>
                <a:gd name="T0" fmla="*/ 42 w 95"/>
                <a:gd name="T1" fmla="*/ 223 h 226"/>
                <a:gd name="T2" fmla="*/ 93 w 95"/>
                <a:gd name="T3" fmla="*/ 4 h 226"/>
                <a:gd name="T4" fmla="*/ 94 w 95"/>
                <a:gd name="T5" fmla="*/ 1 h 226"/>
                <a:gd name="T6" fmla="*/ 86 w 95"/>
                <a:gd name="T7" fmla="*/ 1 h 226"/>
                <a:gd name="T8" fmla="*/ 79 w 95"/>
                <a:gd name="T9" fmla="*/ 0 h 226"/>
                <a:gd name="T10" fmla="*/ 79 w 95"/>
                <a:gd name="T11" fmla="*/ 1 h 226"/>
                <a:gd name="T12" fmla="*/ 0 w 95"/>
                <a:gd name="T13" fmla="*/ 220 h 226"/>
                <a:gd name="T14" fmla="*/ 9 w 95"/>
                <a:gd name="T15" fmla="*/ 222 h 226"/>
                <a:gd name="T16" fmla="*/ 18 w 95"/>
                <a:gd name="T17" fmla="*/ 223 h 226"/>
                <a:gd name="T18" fmla="*/ 28 w 95"/>
                <a:gd name="T19" fmla="*/ 224 h 226"/>
                <a:gd name="T20" fmla="*/ 41 w 95"/>
                <a:gd name="T21" fmla="*/ 225 h 226"/>
                <a:gd name="T22" fmla="*/ 42 w 95"/>
                <a:gd name="T23" fmla="*/ 223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226"/>
                <a:gd name="T38" fmla="*/ 95 w 95"/>
                <a:gd name="T39" fmla="*/ 226 h 2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226">
                  <a:moveTo>
                    <a:pt x="42" y="223"/>
                  </a:moveTo>
                  <a:lnTo>
                    <a:pt x="93" y="4"/>
                  </a:lnTo>
                  <a:lnTo>
                    <a:pt x="94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0" y="220"/>
                  </a:lnTo>
                  <a:lnTo>
                    <a:pt x="9" y="222"/>
                  </a:lnTo>
                  <a:lnTo>
                    <a:pt x="18" y="223"/>
                  </a:lnTo>
                  <a:lnTo>
                    <a:pt x="28" y="224"/>
                  </a:lnTo>
                  <a:lnTo>
                    <a:pt x="41" y="225"/>
                  </a:lnTo>
                  <a:lnTo>
                    <a:pt x="42" y="223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1" name="Freeform 35"/>
            <p:cNvSpPr>
              <a:spLocks/>
            </p:cNvSpPr>
            <p:nvPr/>
          </p:nvSpPr>
          <p:spPr bwMode="auto">
            <a:xfrm>
              <a:off x="2374" y="2585"/>
              <a:ext cx="95" cy="224"/>
            </a:xfrm>
            <a:custGeom>
              <a:avLst/>
              <a:gdLst>
                <a:gd name="T0" fmla="*/ 0 w 95"/>
                <a:gd name="T1" fmla="*/ 218 h 224"/>
                <a:gd name="T2" fmla="*/ 9 w 95"/>
                <a:gd name="T3" fmla="*/ 220 h 224"/>
                <a:gd name="T4" fmla="*/ 18 w 95"/>
                <a:gd name="T5" fmla="*/ 221 h 224"/>
                <a:gd name="T6" fmla="*/ 28 w 95"/>
                <a:gd name="T7" fmla="*/ 222 h 224"/>
                <a:gd name="T8" fmla="*/ 41 w 95"/>
                <a:gd name="T9" fmla="*/ 223 h 224"/>
                <a:gd name="T10" fmla="*/ 42 w 95"/>
                <a:gd name="T11" fmla="*/ 221 h 224"/>
                <a:gd name="T12" fmla="*/ 93 w 95"/>
                <a:gd name="T13" fmla="*/ 2 h 224"/>
                <a:gd name="T14" fmla="*/ 94 w 95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224"/>
                <a:gd name="T26" fmla="*/ 95 w 95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224">
                  <a:moveTo>
                    <a:pt x="0" y="218"/>
                  </a:moveTo>
                  <a:lnTo>
                    <a:pt x="9" y="220"/>
                  </a:lnTo>
                  <a:lnTo>
                    <a:pt x="18" y="221"/>
                  </a:lnTo>
                  <a:lnTo>
                    <a:pt x="28" y="222"/>
                  </a:lnTo>
                  <a:lnTo>
                    <a:pt x="41" y="223"/>
                  </a:lnTo>
                  <a:lnTo>
                    <a:pt x="42" y="221"/>
                  </a:lnTo>
                  <a:lnTo>
                    <a:pt x="93" y="2"/>
                  </a:lnTo>
                  <a:lnTo>
                    <a:pt x="94" y="0"/>
                  </a:lnTo>
                </a:path>
              </a:pathLst>
            </a:custGeom>
            <a:noFill/>
            <a:ln w="12700" cap="rnd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2" name="Line 36"/>
            <p:cNvSpPr>
              <a:spLocks noChangeShapeType="1"/>
            </p:cNvSpPr>
            <p:nvPr/>
          </p:nvSpPr>
          <p:spPr bwMode="auto">
            <a:xfrm>
              <a:off x="2542" y="2582"/>
              <a:ext cx="73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03" name="Line 37"/>
            <p:cNvSpPr>
              <a:spLocks noChangeShapeType="1"/>
            </p:cNvSpPr>
            <p:nvPr/>
          </p:nvSpPr>
          <p:spPr bwMode="auto">
            <a:xfrm>
              <a:off x="2545" y="2583"/>
              <a:ext cx="73" cy="217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04" name="Freeform 38"/>
            <p:cNvSpPr>
              <a:spLocks/>
            </p:cNvSpPr>
            <p:nvPr/>
          </p:nvSpPr>
          <p:spPr bwMode="auto">
            <a:xfrm>
              <a:off x="2523" y="2583"/>
              <a:ext cx="84" cy="224"/>
            </a:xfrm>
            <a:custGeom>
              <a:avLst/>
              <a:gdLst>
                <a:gd name="T0" fmla="*/ 56 w 84"/>
                <a:gd name="T1" fmla="*/ 221 h 224"/>
                <a:gd name="T2" fmla="*/ 1 w 84"/>
                <a:gd name="T3" fmla="*/ 3 h 224"/>
                <a:gd name="T4" fmla="*/ 0 w 84"/>
                <a:gd name="T5" fmla="*/ 0 h 224"/>
                <a:gd name="T6" fmla="*/ 3 w 84"/>
                <a:gd name="T7" fmla="*/ 0 h 224"/>
                <a:gd name="T8" fmla="*/ 2 w 84"/>
                <a:gd name="T9" fmla="*/ 0 h 224"/>
                <a:gd name="T10" fmla="*/ 4 w 84"/>
                <a:gd name="T11" fmla="*/ 0 h 224"/>
                <a:gd name="T12" fmla="*/ 4 w 84"/>
                <a:gd name="T13" fmla="*/ 1 h 224"/>
                <a:gd name="T14" fmla="*/ 83 w 84"/>
                <a:gd name="T15" fmla="*/ 220 h 224"/>
                <a:gd name="T16" fmla="*/ 73 w 84"/>
                <a:gd name="T17" fmla="*/ 222 h 224"/>
                <a:gd name="T18" fmla="*/ 57 w 84"/>
                <a:gd name="T19" fmla="*/ 223 h 224"/>
                <a:gd name="T20" fmla="*/ 56 w 84"/>
                <a:gd name="T21" fmla="*/ 221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224"/>
                <a:gd name="T35" fmla="*/ 84 w 84"/>
                <a:gd name="T36" fmla="*/ 224 h 2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224">
                  <a:moveTo>
                    <a:pt x="56" y="221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57" y="223"/>
                  </a:lnTo>
                  <a:lnTo>
                    <a:pt x="56" y="221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5" name="Freeform 39"/>
            <p:cNvSpPr>
              <a:spLocks/>
            </p:cNvSpPr>
            <p:nvPr/>
          </p:nvSpPr>
          <p:spPr bwMode="auto">
            <a:xfrm>
              <a:off x="2530" y="2582"/>
              <a:ext cx="82" cy="223"/>
            </a:xfrm>
            <a:custGeom>
              <a:avLst/>
              <a:gdLst>
                <a:gd name="T0" fmla="*/ 0 w 82"/>
                <a:gd name="T1" fmla="*/ 0 h 223"/>
                <a:gd name="T2" fmla="*/ 1 w 82"/>
                <a:gd name="T3" fmla="*/ 1 h 223"/>
                <a:gd name="T4" fmla="*/ 81 w 82"/>
                <a:gd name="T5" fmla="*/ 222 h 223"/>
                <a:gd name="T6" fmla="*/ 0 60000 65536"/>
                <a:gd name="T7" fmla="*/ 0 60000 65536"/>
                <a:gd name="T8" fmla="*/ 0 60000 65536"/>
                <a:gd name="T9" fmla="*/ 0 w 82"/>
                <a:gd name="T10" fmla="*/ 0 h 223"/>
                <a:gd name="T11" fmla="*/ 82 w 82"/>
                <a:gd name="T12" fmla="*/ 223 h 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23">
                  <a:moveTo>
                    <a:pt x="0" y="0"/>
                  </a:moveTo>
                  <a:lnTo>
                    <a:pt x="1" y="1"/>
                  </a:lnTo>
                  <a:lnTo>
                    <a:pt x="81" y="222"/>
                  </a:lnTo>
                </a:path>
              </a:pathLst>
            </a:custGeom>
            <a:noFill/>
            <a:ln w="12700" cap="rnd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6" name="Freeform 40"/>
            <p:cNvSpPr>
              <a:spLocks/>
            </p:cNvSpPr>
            <p:nvPr/>
          </p:nvSpPr>
          <p:spPr bwMode="auto">
            <a:xfrm>
              <a:off x="2468" y="2469"/>
              <a:ext cx="9" cy="102"/>
            </a:xfrm>
            <a:custGeom>
              <a:avLst/>
              <a:gdLst>
                <a:gd name="T0" fmla="*/ 8 w 9"/>
                <a:gd name="T1" fmla="*/ 0 h 102"/>
                <a:gd name="T2" fmla="*/ 8 w 9"/>
                <a:gd name="T3" fmla="*/ 99 h 102"/>
                <a:gd name="T4" fmla="*/ 7 w 9"/>
                <a:gd name="T5" fmla="*/ 100 h 102"/>
                <a:gd name="T6" fmla="*/ 6 w 9"/>
                <a:gd name="T7" fmla="*/ 100 h 102"/>
                <a:gd name="T8" fmla="*/ 4 w 9"/>
                <a:gd name="T9" fmla="*/ 101 h 102"/>
                <a:gd name="T10" fmla="*/ 1 w 9"/>
                <a:gd name="T11" fmla="*/ 100 h 102"/>
                <a:gd name="T12" fmla="*/ 0 w 9"/>
                <a:gd name="T13" fmla="*/ 99 h 102"/>
                <a:gd name="T14" fmla="*/ 0 w 9"/>
                <a:gd name="T15" fmla="*/ 1 h 102"/>
                <a:gd name="T16" fmla="*/ 1 w 9"/>
                <a:gd name="T17" fmla="*/ 1 h 102"/>
                <a:gd name="T18" fmla="*/ 8 w 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02"/>
                <a:gd name="T32" fmla="*/ 9 w 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02">
                  <a:moveTo>
                    <a:pt x="8" y="0"/>
                  </a:moveTo>
                  <a:lnTo>
                    <a:pt x="8" y="99"/>
                  </a:lnTo>
                  <a:lnTo>
                    <a:pt x="7" y="100"/>
                  </a:lnTo>
                  <a:lnTo>
                    <a:pt x="6" y="100"/>
                  </a:lnTo>
                  <a:lnTo>
                    <a:pt x="4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7" name="Line 41"/>
            <p:cNvSpPr>
              <a:spLocks noChangeShapeType="1"/>
            </p:cNvSpPr>
            <p:nvPr/>
          </p:nvSpPr>
          <p:spPr bwMode="auto">
            <a:xfrm flipV="1">
              <a:off x="2479" y="2468"/>
              <a:ext cx="0" cy="10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08" name="Line 42"/>
            <p:cNvSpPr>
              <a:spLocks noChangeShapeType="1"/>
            </p:cNvSpPr>
            <p:nvPr/>
          </p:nvSpPr>
          <p:spPr bwMode="auto">
            <a:xfrm>
              <a:off x="2541" y="2476"/>
              <a:ext cx="0" cy="8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09" name="Line 43"/>
            <p:cNvSpPr>
              <a:spLocks noChangeShapeType="1"/>
            </p:cNvSpPr>
            <p:nvPr/>
          </p:nvSpPr>
          <p:spPr bwMode="auto">
            <a:xfrm>
              <a:off x="2538" y="2476"/>
              <a:ext cx="0" cy="86"/>
            </a:xfrm>
            <a:prstGeom prst="line">
              <a:avLst/>
            </a:prstGeom>
            <a:noFill/>
            <a:ln w="12700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10" name="Freeform 44"/>
            <p:cNvSpPr>
              <a:spLocks/>
            </p:cNvSpPr>
            <p:nvPr/>
          </p:nvSpPr>
          <p:spPr bwMode="auto">
            <a:xfrm>
              <a:off x="2437" y="2575"/>
              <a:ext cx="110" cy="7"/>
            </a:xfrm>
            <a:custGeom>
              <a:avLst/>
              <a:gdLst>
                <a:gd name="T0" fmla="*/ 0 w 110"/>
                <a:gd name="T1" fmla="*/ 0 h 7"/>
                <a:gd name="T2" fmla="*/ 1 w 110"/>
                <a:gd name="T3" fmla="*/ 1 h 7"/>
                <a:gd name="T4" fmla="*/ 4 w 110"/>
                <a:gd name="T5" fmla="*/ 2 h 7"/>
                <a:gd name="T6" fmla="*/ 16 w 110"/>
                <a:gd name="T7" fmla="*/ 4 h 7"/>
                <a:gd name="T8" fmla="*/ 34 w 110"/>
                <a:gd name="T9" fmla="*/ 5 h 7"/>
                <a:gd name="T10" fmla="*/ 55 w 110"/>
                <a:gd name="T11" fmla="*/ 6 h 7"/>
                <a:gd name="T12" fmla="*/ 75 w 110"/>
                <a:gd name="T13" fmla="*/ 5 h 7"/>
                <a:gd name="T14" fmla="*/ 93 w 110"/>
                <a:gd name="T15" fmla="*/ 4 h 7"/>
                <a:gd name="T16" fmla="*/ 105 w 110"/>
                <a:gd name="T17" fmla="*/ 2 h 7"/>
                <a:gd name="T18" fmla="*/ 108 w 110"/>
                <a:gd name="T19" fmla="*/ 1 h 7"/>
                <a:gd name="T20" fmla="*/ 109 w 110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7"/>
                <a:gd name="T35" fmla="*/ 110 w 110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7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16" y="4"/>
                  </a:lnTo>
                  <a:lnTo>
                    <a:pt x="34" y="5"/>
                  </a:lnTo>
                  <a:lnTo>
                    <a:pt x="55" y="6"/>
                  </a:lnTo>
                  <a:lnTo>
                    <a:pt x="75" y="5"/>
                  </a:lnTo>
                  <a:lnTo>
                    <a:pt x="93" y="4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1" name="Line 45"/>
            <p:cNvSpPr>
              <a:spLocks noChangeShapeType="1"/>
            </p:cNvSpPr>
            <p:nvPr/>
          </p:nvSpPr>
          <p:spPr bwMode="auto">
            <a:xfrm>
              <a:off x="2535" y="2477"/>
              <a:ext cx="0" cy="8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12" name="Line 46"/>
            <p:cNvSpPr>
              <a:spLocks noChangeShapeType="1"/>
            </p:cNvSpPr>
            <p:nvPr/>
          </p:nvSpPr>
          <p:spPr bwMode="auto">
            <a:xfrm>
              <a:off x="2533" y="2477"/>
              <a:ext cx="0" cy="86"/>
            </a:xfrm>
            <a:prstGeom prst="line">
              <a:avLst/>
            </a:prstGeom>
            <a:noFill/>
            <a:ln w="12700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13" name="Freeform 47"/>
            <p:cNvSpPr>
              <a:spLocks/>
            </p:cNvSpPr>
            <p:nvPr/>
          </p:nvSpPr>
          <p:spPr bwMode="auto">
            <a:xfrm>
              <a:off x="2348" y="2800"/>
              <a:ext cx="288" cy="17"/>
            </a:xfrm>
            <a:custGeom>
              <a:avLst/>
              <a:gdLst>
                <a:gd name="T0" fmla="*/ 0 w 288"/>
                <a:gd name="T1" fmla="*/ 0 h 17"/>
                <a:gd name="T2" fmla="*/ 0 w 288"/>
                <a:gd name="T3" fmla="*/ 1 h 17"/>
                <a:gd name="T4" fmla="*/ 1 w 288"/>
                <a:gd name="T5" fmla="*/ 2 h 17"/>
                <a:gd name="T6" fmla="*/ 3 w 288"/>
                <a:gd name="T7" fmla="*/ 4 h 17"/>
                <a:gd name="T8" fmla="*/ 7 w 288"/>
                <a:gd name="T9" fmla="*/ 6 h 17"/>
                <a:gd name="T10" fmla="*/ 11 w 288"/>
                <a:gd name="T11" fmla="*/ 8 h 17"/>
                <a:gd name="T12" fmla="*/ 17 w 288"/>
                <a:gd name="T13" fmla="*/ 9 h 17"/>
                <a:gd name="T14" fmla="*/ 24 w 288"/>
                <a:gd name="T15" fmla="*/ 10 h 17"/>
                <a:gd name="T16" fmla="*/ 33 w 288"/>
                <a:gd name="T17" fmla="*/ 12 h 17"/>
                <a:gd name="T18" fmla="*/ 42 w 288"/>
                <a:gd name="T19" fmla="*/ 13 h 17"/>
                <a:gd name="T20" fmla="*/ 52 w 288"/>
                <a:gd name="T21" fmla="*/ 14 h 17"/>
                <a:gd name="T22" fmla="*/ 63 w 288"/>
                <a:gd name="T23" fmla="*/ 14 h 17"/>
                <a:gd name="T24" fmla="*/ 88 w 288"/>
                <a:gd name="T25" fmla="*/ 15 h 17"/>
                <a:gd name="T26" fmla="*/ 114 w 288"/>
                <a:gd name="T27" fmla="*/ 16 h 17"/>
                <a:gd name="T28" fmla="*/ 144 w 288"/>
                <a:gd name="T29" fmla="*/ 16 h 17"/>
                <a:gd name="T30" fmla="*/ 173 w 288"/>
                <a:gd name="T31" fmla="*/ 16 h 17"/>
                <a:gd name="T32" fmla="*/ 199 w 288"/>
                <a:gd name="T33" fmla="*/ 15 h 17"/>
                <a:gd name="T34" fmla="*/ 224 w 288"/>
                <a:gd name="T35" fmla="*/ 14 h 17"/>
                <a:gd name="T36" fmla="*/ 235 w 288"/>
                <a:gd name="T37" fmla="*/ 14 h 17"/>
                <a:gd name="T38" fmla="*/ 245 w 288"/>
                <a:gd name="T39" fmla="*/ 13 h 17"/>
                <a:gd name="T40" fmla="*/ 254 w 288"/>
                <a:gd name="T41" fmla="*/ 12 h 17"/>
                <a:gd name="T42" fmla="*/ 263 w 288"/>
                <a:gd name="T43" fmla="*/ 10 h 17"/>
                <a:gd name="T44" fmla="*/ 270 w 288"/>
                <a:gd name="T45" fmla="*/ 9 h 17"/>
                <a:gd name="T46" fmla="*/ 276 w 288"/>
                <a:gd name="T47" fmla="*/ 8 h 17"/>
                <a:gd name="T48" fmla="*/ 280 w 288"/>
                <a:gd name="T49" fmla="*/ 6 h 17"/>
                <a:gd name="T50" fmla="*/ 284 w 288"/>
                <a:gd name="T51" fmla="*/ 4 h 17"/>
                <a:gd name="T52" fmla="*/ 286 w 288"/>
                <a:gd name="T53" fmla="*/ 2 h 17"/>
                <a:gd name="T54" fmla="*/ 287 w 288"/>
                <a:gd name="T55" fmla="*/ 1 h 17"/>
                <a:gd name="T56" fmla="*/ 287 w 288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17"/>
                <a:gd name="T89" fmla="*/ 288 w 288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1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3" y="4"/>
                  </a:lnTo>
                  <a:lnTo>
                    <a:pt x="7" y="6"/>
                  </a:lnTo>
                  <a:lnTo>
                    <a:pt x="11" y="8"/>
                  </a:lnTo>
                  <a:lnTo>
                    <a:pt x="17" y="9"/>
                  </a:lnTo>
                  <a:lnTo>
                    <a:pt x="24" y="10"/>
                  </a:lnTo>
                  <a:lnTo>
                    <a:pt x="33" y="12"/>
                  </a:lnTo>
                  <a:lnTo>
                    <a:pt x="42" y="13"/>
                  </a:lnTo>
                  <a:lnTo>
                    <a:pt x="52" y="14"/>
                  </a:lnTo>
                  <a:lnTo>
                    <a:pt x="63" y="14"/>
                  </a:lnTo>
                  <a:lnTo>
                    <a:pt x="88" y="15"/>
                  </a:lnTo>
                  <a:lnTo>
                    <a:pt x="114" y="16"/>
                  </a:lnTo>
                  <a:lnTo>
                    <a:pt x="144" y="16"/>
                  </a:lnTo>
                  <a:lnTo>
                    <a:pt x="173" y="16"/>
                  </a:lnTo>
                  <a:lnTo>
                    <a:pt x="199" y="15"/>
                  </a:lnTo>
                  <a:lnTo>
                    <a:pt x="224" y="14"/>
                  </a:lnTo>
                  <a:lnTo>
                    <a:pt x="235" y="14"/>
                  </a:lnTo>
                  <a:lnTo>
                    <a:pt x="245" y="13"/>
                  </a:lnTo>
                  <a:lnTo>
                    <a:pt x="254" y="12"/>
                  </a:lnTo>
                  <a:lnTo>
                    <a:pt x="263" y="10"/>
                  </a:lnTo>
                  <a:lnTo>
                    <a:pt x="270" y="9"/>
                  </a:lnTo>
                  <a:lnTo>
                    <a:pt x="276" y="8"/>
                  </a:lnTo>
                  <a:lnTo>
                    <a:pt x="280" y="6"/>
                  </a:lnTo>
                  <a:lnTo>
                    <a:pt x="284" y="4"/>
                  </a:lnTo>
                  <a:lnTo>
                    <a:pt x="286" y="2"/>
                  </a:lnTo>
                  <a:lnTo>
                    <a:pt x="287" y="1"/>
                  </a:lnTo>
                  <a:lnTo>
                    <a:pt x="287" y="0"/>
                  </a:lnTo>
                </a:path>
              </a:pathLst>
            </a:custGeom>
            <a:noFill/>
            <a:ln w="12700" cap="rnd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4" name="Freeform 48"/>
            <p:cNvSpPr>
              <a:spLocks/>
            </p:cNvSpPr>
            <p:nvPr/>
          </p:nvSpPr>
          <p:spPr bwMode="auto">
            <a:xfrm>
              <a:off x="2359" y="2813"/>
              <a:ext cx="259" cy="16"/>
            </a:xfrm>
            <a:custGeom>
              <a:avLst/>
              <a:gdLst>
                <a:gd name="T0" fmla="*/ 0 w 259"/>
                <a:gd name="T1" fmla="*/ 0 h 16"/>
                <a:gd name="T2" fmla="*/ 0 w 259"/>
                <a:gd name="T3" fmla="*/ 1 h 16"/>
                <a:gd name="T4" fmla="*/ 1 w 259"/>
                <a:gd name="T5" fmla="*/ 2 h 16"/>
                <a:gd name="T6" fmla="*/ 2 w 259"/>
                <a:gd name="T7" fmla="*/ 4 h 16"/>
                <a:gd name="T8" fmla="*/ 6 w 259"/>
                <a:gd name="T9" fmla="*/ 6 h 16"/>
                <a:gd name="T10" fmla="*/ 10 w 259"/>
                <a:gd name="T11" fmla="*/ 7 h 16"/>
                <a:gd name="T12" fmla="*/ 15 w 259"/>
                <a:gd name="T13" fmla="*/ 8 h 16"/>
                <a:gd name="T14" fmla="*/ 22 w 259"/>
                <a:gd name="T15" fmla="*/ 10 h 16"/>
                <a:gd name="T16" fmla="*/ 30 w 259"/>
                <a:gd name="T17" fmla="*/ 11 h 16"/>
                <a:gd name="T18" fmla="*/ 38 w 259"/>
                <a:gd name="T19" fmla="*/ 12 h 16"/>
                <a:gd name="T20" fmla="*/ 57 w 259"/>
                <a:gd name="T21" fmla="*/ 13 h 16"/>
                <a:gd name="T22" fmla="*/ 79 w 259"/>
                <a:gd name="T23" fmla="*/ 14 h 16"/>
                <a:gd name="T24" fmla="*/ 103 w 259"/>
                <a:gd name="T25" fmla="*/ 14 h 16"/>
                <a:gd name="T26" fmla="*/ 129 w 259"/>
                <a:gd name="T27" fmla="*/ 15 h 16"/>
                <a:gd name="T28" fmla="*/ 153 w 259"/>
                <a:gd name="T29" fmla="*/ 14 h 16"/>
                <a:gd name="T30" fmla="*/ 175 w 259"/>
                <a:gd name="T31" fmla="*/ 14 h 16"/>
                <a:gd name="T32" fmla="*/ 196 w 259"/>
                <a:gd name="T33" fmla="*/ 13 h 16"/>
                <a:gd name="T34" fmla="*/ 214 w 259"/>
                <a:gd name="T35" fmla="*/ 12 h 16"/>
                <a:gd name="T36" fmla="*/ 229 w 259"/>
                <a:gd name="T37" fmla="*/ 11 h 16"/>
                <a:gd name="T38" fmla="*/ 243 w 259"/>
                <a:gd name="T39" fmla="*/ 9 h 16"/>
                <a:gd name="T40" fmla="*/ 247 w 259"/>
                <a:gd name="T41" fmla="*/ 7 h 16"/>
                <a:gd name="T42" fmla="*/ 251 w 259"/>
                <a:gd name="T43" fmla="*/ 6 h 16"/>
                <a:gd name="T44" fmla="*/ 255 w 259"/>
                <a:gd name="T45" fmla="*/ 5 h 16"/>
                <a:gd name="T46" fmla="*/ 257 w 259"/>
                <a:gd name="T47" fmla="*/ 3 h 16"/>
                <a:gd name="T48" fmla="*/ 258 w 259"/>
                <a:gd name="T49" fmla="*/ 2 h 16"/>
                <a:gd name="T50" fmla="*/ 258 w 259"/>
                <a:gd name="T51" fmla="*/ 2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16"/>
                <a:gd name="T80" fmla="*/ 259 w 259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16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5" y="8"/>
                  </a:lnTo>
                  <a:lnTo>
                    <a:pt x="22" y="10"/>
                  </a:lnTo>
                  <a:lnTo>
                    <a:pt x="30" y="11"/>
                  </a:lnTo>
                  <a:lnTo>
                    <a:pt x="38" y="12"/>
                  </a:lnTo>
                  <a:lnTo>
                    <a:pt x="57" y="13"/>
                  </a:lnTo>
                  <a:lnTo>
                    <a:pt x="79" y="14"/>
                  </a:lnTo>
                  <a:lnTo>
                    <a:pt x="103" y="14"/>
                  </a:lnTo>
                  <a:lnTo>
                    <a:pt x="129" y="15"/>
                  </a:lnTo>
                  <a:lnTo>
                    <a:pt x="153" y="14"/>
                  </a:lnTo>
                  <a:lnTo>
                    <a:pt x="175" y="14"/>
                  </a:lnTo>
                  <a:lnTo>
                    <a:pt x="196" y="13"/>
                  </a:lnTo>
                  <a:lnTo>
                    <a:pt x="214" y="12"/>
                  </a:lnTo>
                  <a:lnTo>
                    <a:pt x="229" y="11"/>
                  </a:lnTo>
                  <a:lnTo>
                    <a:pt x="243" y="9"/>
                  </a:lnTo>
                  <a:lnTo>
                    <a:pt x="247" y="7"/>
                  </a:lnTo>
                  <a:lnTo>
                    <a:pt x="251" y="6"/>
                  </a:lnTo>
                  <a:lnTo>
                    <a:pt x="255" y="5"/>
                  </a:lnTo>
                  <a:lnTo>
                    <a:pt x="257" y="3"/>
                  </a:lnTo>
                  <a:lnTo>
                    <a:pt x="258" y="2"/>
                  </a:lnTo>
                </a:path>
              </a:pathLst>
            </a:custGeom>
            <a:noFill/>
            <a:ln w="12700" cap="rnd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2" name="Rectangle 50"/>
          <p:cNvSpPr>
            <a:spLocks noChangeArrowheads="1"/>
          </p:cNvSpPr>
          <p:nvPr/>
        </p:nvSpPr>
        <p:spPr bwMode="auto">
          <a:xfrm>
            <a:off x="1838070" y="2927354"/>
            <a:ext cx="1038747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Theory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grpSp>
        <p:nvGrpSpPr>
          <p:cNvPr id="44043" name="Group 278"/>
          <p:cNvGrpSpPr>
            <a:grpSpLocks/>
          </p:cNvGrpSpPr>
          <p:nvPr/>
        </p:nvGrpSpPr>
        <p:grpSpPr bwMode="auto">
          <a:xfrm>
            <a:off x="5534030" y="2209806"/>
            <a:ext cx="3078163" cy="3649663"/>
            <a:chOff x="3486" y="1392"/>
            <a:chExt cx="1939" cy="2299"/>
          </a:xfrm>
        </p:grpSpPr>
        <p:sp>
          <p:nvSpPr>
            <p:cNvPr id="44048" name="Freeform 51"/>
            <p:cNvSpPr>
              <a:spLocks/>
            </p:cNvSpPr>
            <p:nvPr/>
          </p:nvSpPr>
          <p:spPr bwMode="auto">
            <a:xfrm>
              <a:off x="3486" y="1539"/>
              <a:ext cx="289" cy="1943"/>
            </a:xfrm>
            <a:custGeom>
              <a:avLst/>
              <a:gdLst>
                <a:gd name="T0" fmla="*/ 288 w 289"/>
                <a:gd name="T1" fmla="*/ 1887 h 1943"/>
                <a:gd name="T2" fmla="*/ 288 w 289"/>
                <a:gd name="T3" fmla="*/ 1924 h 1943"/>
                <a:gd name="T4" fmla="*/ 150 w 289"/>
                <a:gd name="T5" fmla="*/ 1940 h 1943"/>
                <a:gd name="T6" fmla="*/ 131 w 289"/>
                <a:gd name="T7" fmla="*/ 1942 h 1943"/>
                <a:gd name="T8" fmla="*/ 113 w 289"/>
                <a:gd name="T9" fmla="*/ 1941 h 1943"/>
                <a:gd name="T10" fmla="*/ 94 w 289"/>
                <a:gd name="T11" fmla="*/ 1939 h 1943"/>
                <a:gd name="T12" fmla="*/ 78 w 289"/>
                <a:gd name="T13" fmla="*/ 1936 h 1943"/>
                <a:gd name="T14" fmla="*/ 63 w 289"/>
                <a:gd name="T15" fmla="*/ 1929 h 1943"/>
                <a:gd name="T16" fmla="*/ 50 w 289"/>
                <a:gd name="T17" fmla="*/ 1923 h 1943"/>
                <a:gd name="T18" fmla="*/ 37 w 289"/>
                <a:gd name="T19" fmla="*/ 1914 h 1943"/>
                <a:gd name="T20" fmla="*/ 27 w 289"/>
                <a:gd name="T21" fmla="*/ 1903 h 1943"/>
                <a:gd name="T22" fmla="*/ 17 w 289"/>
                <a:gd name="T23" fmla="*/ 1891 h 1943"/>
                <a:gd name="T24" fmla="*/ 11 w 289"/>
                <a:gd name="T25" fmla="*/ 1876 h 1943"/>
                <a:gd name="T26" fmla="*/ 4 w 289"/>
                <a:gd name="T27" fmla="*/ 1861 h 1943"/>
                <a:gd name="T28" fmla="*/ 1 w 289"/>
                <a:gd name="T29" fmla="*/ 1843 h 1943"/>
                <a:gd name="T30" fmla="*/ 0 w 289"/>
                <a:gd name="T31" fmla="*/ 1824 h 1943"/>
                <a:gd name="T32" fmla="*/ 1 w 289"/>
                <a:gd name="T33" fmla="*/ 1803 h 1943"/>
                <a:gd name="T34" fmla="*/ 3 w 289"/>
                <a:gd name="T35" fmla="*/ 1780 h 1943"/>
                <a:gd name="T36" fmla="*/ 10 w 289"/>
                <a:gd name="T37" fmla="*/ 1756 h 1943"/>
                <a:gd name="T38" fmla="*/ 209 w 289"/>
                <a:gd name="T39" fmla="*/ 1010 h 1943"/>
                <a:gd name="T40" fmla="*/ 207 w 289"/>
                <a:gd name="T41" fmla="*/ 1009 h 1943"/>
                <a:gd name="T42" fmla="*/ 218 w 289"/>
                <a:gd name="T43" fmla="*/ 971 h 1943"/>
                <a:gd name="T44" fmla="*/ 201 w 289"/>
                <a:gd name="T45" fmla="*/ 971 h 1943"/>
                <a:gd name="T46" fmla="*/ 197 w 289"/>
                <a:gd name="T47" fmla="*/ 969 h 1943"/>
                <a:gd name="T48" fmla="*/ 193 w 289"/>
                <a:gd name="T49" fmla="*/ 966 h 1943"/>
                <a:gd name="T50" fmla="*/ 189 w 289"/>
                <a:gd name="T51" fmla="*/ 961 h 1943"/>
                <a:gd name="T52" fmla="*/ 186 w 289"/>
                <a:gd name="T53" fmla="*/ 955 h 1943"/>
                <a:gd name="T54" fmla="*/ 183 w 289"/>
                <a:gd name="T55" fmla="*/ 942 h 1943"/>
                <a:gd name="T56" fmla="*/ 182 w 289"/>
                <a:gd name="T57" fmla="*/ 927 h 1943"/>
                <a:gd name="T58" fmla="*/ 182 w 289"/>
                <a:gd name="T59" fmla="*/ 920 h 1943"/>
                <a:gd name="T60" fmla="*/ 183 w 289"/>
                <a:gd name="T61" fmla="*/ 913 h 1943"/>
                <a:gd name="T62" fmla="*/ 185 w 289"/>
                <a:gd name="T63" fmla="*/ 900 h 1943"/>
                <a:gd name="T64" fmla="*/ 189 w 289"/>
                <a:gd name="T65" fmla="*/ 891 h 1943"/>
                <a:gd name="T66" fmla="*/ 192 w 289"/>
                <a:gd name="T67" fmla="*/ 887 h 1943"/>
                <a:gd name="T68" fmla="*/ 195 w 289"/>
                <a:gd name="T69" fmla="*/ 886 h 1943"/>
                <a:gd name="T70" fmla="*/ 274 w 289"/>
                <a:gd name="T71" fmla="*/ 882 h 1943"/>
                <a:gd name="T72" fmla="*/ 235 w 289"/>
                <a:gd name="T73" fmla="*/ 0 h 1943"/>
                <a:gd name="T74" fmla="*/ 288 w 289"/>
                <a:gd name="T75" fmla="*/ 0 h 1943"/>
                <a:gd name="T76" fmla="*/ 288 w 289"/>
                <a:gd name="T77" fmla="*/ 1165 h 1943"/>
                <a:gd name="T78" fmla="*/ 286 w 289"/>
                <a:gd name="T79" fmla="*/ 1165 h 1943"/>
                <a:gd name="T80" fmla="*/ 288 w 289"/>
                <a:gd name="T81" fmla="*/ 1197 h 1943"/>
                <a:gd name="T82" fmla="*/ 288 w 289"/>
                <a:gd name="T83" fmla="*/ 1834 h 1943"/>
                <a:gd name="T84" fmla="*/ 256 w 289"/>
                <a:gd name="T85" fmla="*/ 1035 h 1943"/>
                <a:gd name="T86" fmla="*/ 240 w 289"/>
                <a:gd name="T87" fmla="*/ 1032 h 1943"/>
                <a:gd name="T88" fmla="*/ 239 w 289"/>
                <a:gd name="T89" fmla="*/ 1022 h 1943"/>
                <a:gd name="T90" fmla="*/ 40 w 289"/>
                <a:gd name="T91" fmla="*/ 1757 h 1943"/>
                <a:gd name="T92" fmla="*/ 35 w 289"/>
                <a:gd name="T93" fmla="*/ 1785 h 1943"/>
                <a:gd name="T94" fmla="*/ 32 w 289"/>
                <a:gd name="T95" fmla="*/ 1814 h 1943"/>
                <a:gd name="T96" fmla="*/ 34 w 289"/>
                <a:gd name="T97" fmla="*/ 1827 h 1943"/>
                <a:gd name="T98" fmla="*/ 36 w 289"/>
                <a:gd name="T99" fmla="*/ 1840 h 1943"/>
                <a:gd name="T100" fmla="*/ 39 w 289"/>
                <a:gd name="T101" fmla="*/ 1852 h 1943"/>
                <a:gd name="T102" fmla="*/ 44 w 289"/>
                <a:gd name="T103" fmla="*/ 1864 h 1943"/>
                <a:gd name="T104" fmla="*/ 50 w 289"/>
                <a:gd name="T105" fmla="*/ 1874 h 1943"/>
                <a:gd name="T106" fmla="*/ 58 w 289"/>
                <a:gd name="T107" fmla="*/ 1884 h 1943"/>
                <a:gd name="T108" fmla="*/ 67 w 289"/>
                <a:gd name="T109" fmla="*/ 1891 h 1943"/>
                <a:gd name="T110" fmla="*/ 78 w 289"/>
                <a:gd name="T111" fmla="*/ 1897 h 1943"/>
                <a:gd name="T112" fmla="*/ 91 w 289"/>
                <a:gd name="T113" fmla="*/ 1902 h 1943"/>
                <a:gd name="T114" fmla="*/ 106 w 289"/>
                <a:gd name="T115" fmla="*/ 1904 h 1943"/>
                <a:gd name="T116" fmla="*/ 122 w 289"/>
                <a:gd name="T117" fmla="*/ 1905 h 1943"/>
                <a:gd name="T118" fmla="*/ 141 w 289"/>
                <a:gd name="T119" fmla="*/ 1904 h 1943"/>
                <a:gd name="T120" fmla="*/ 288 w 289"/>
                <a:gd name="T121" fmla="*/ 1887 h 1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9"/>
                <a:gd name="T184" fmla="*/ 0 h 1943"/>
                <a:gd name="T185" fmla="*/ 289 w 289"/>
                <a:gd name="T186" fmla="*/ 1943 h 1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9" h="1943">
                  <a:moveTo>
                    <a:pt x="288" y="1887"/>
                  </a:moveTo>
                  <a:lnTo>
                    <a:pt x="288" y="1924"/>
                  </a:lnTo>
                  <a:lnTo>
                    <a:pt x="150" y="1940"/>
                  </a:lnTo>
                  <a:lnTo>
                    <a:pt x="131" y="1942"/>
                  </a:lnTo>
                  <a:lnTo>
                    <a:pt x="113" y="1941"/>
                  </a:lnTo>
                  <a:lnTo>
                    <a:pt x="94" y="1939"/>
                  </a:lnTo>
                  <a:lnTo>
                    <a:pt x="78" y="1936"/>
                  </a:lnTo>
                  <a:lnTo>
                    <a:pt x="63" y="1929"/>
                  </a:lnTo>
                  <a:lnTo>
                    <a:pt x="50" y="1923"/>
                  </a:lnTo>
                  <a:lnTo>
                    <a:pt x="37" y="1914"/>
                  </a:lnTo>
                  <a:lnTo>
                    <a:pt x="27" y="1903"/>
                  </a:lnTo>
                  <a:lnTo>
                    <a:pt x="17" y="1891"/>
                  </a:lnTo>
                  <a:lnTo>
                    <a:pt x="11" y="1876"/>
                  </a:lnTo>
                  <a:lnTo>
                    <a:pt x="4" y="1861"/>
                  </a:lnTo>
                  <a:lnTo>
                    <a:pt x="1" y="1843"/>
                  </a:lnTo>
                  <a:lnTo>
                    <a:pt x="0" y="1824"/>
                  </a:lnTo>
                  <a:lnTo>
                    <a:pt x="1" y="1803"/>
                  </a:lnTo>
                  <a:lnTo>
                    <a:pt x="3" y="1780"/>
                  </a:lnTo>
                  <a:lnTo>
                    <a:pt x="10" y="1756"/>
                  </a:lnTo>
                  <a:lnTo>
                    <a:pt x="209" y="1010"/>
                  </a:lnTo>
                  <a:lnTo>
                    <a:pt x="207" y="1009"/>
                  </a:lnTo>
                  <a:lnTo>
                    <a:pt x="218" y="971"/>
                  </a:lnTo>
                  <a:lnTo>
                    <a:pt x="201" y="971"/>
                  </a:lnTo>
                  <a:lnTo>
                    <a:pt x="197" y="969"/>
                  </a:lnTo>
                  <a:lnTo>
                    <a:pt x="193" y="966"/>
                  </a:lnTo>
                  <a:lnTo>
                    <a:pt x="189" y="961"/>
                  </a:lnTo>
                  <a:lnTo>
                    <a:pt x="186" y="955"/>
                  </a:lnTo>
                  <a:lnTo>
                    <a:pt x="183" y="942"/>
                  </a:lnTo>
                  <a:lnTo>
                    <a:pt x="182" y="927"/>
                  </a:lnTo>
                  <a:lnTo>
                    <a:pt x="182" y="920"/>
                  </a:lnTo>
                  <a:lnTo>
                    <a:pt x="183" y="913"/>
                  </a:lnTo>
                  <a:lnTo>
                    <a:pt x="185" y="900"/>
                  </a:lnTo>
                  <a:lnTo>
                    <a:pt x="189" y="891"/>
                  </a:lnTo>
                  <a:lnTo>
                    <a:pt x="192" y="887"/>
                  </a:lnTo>
                  <a:lnTo>
                    <a:pt x="195" y="886"/>
                  </a:lnTo>
                  <a:lnTo>
                    <a:pt x="274" y="882"/>
                  </a:lnTo>
                  <a:lnTo>
                    <a:pt x="235" y="0"/>
                  </a:lnTo>
                  <a:lnTo>
                    <a:pt x="288" y="0"/>
                  </a:lnTo>
                  <a:lnTo>
                    <a:pt x="288" y="1165"/>
                  </a:lnTo>
                  <a:lnTo>
                    <a:pt x="286" y="1165"/>
                  </a:lnTo>
                  <a:lnTo>
                    <a:pt x="288" y="1197"/>
                  </a:lnTo>
                  <a:lnTo>
                    <a:pt x="288" y="1834"/>
                  </a:lnTo>
                  <a:lnTo>
                    <a:pt x="256" y="1035"/>
                  </a:lnTo>
                  <a:lnTo>
                    <a:pt x="240" y="1032"/>
                  </a:lnTo>
                  <a:lnTo>
                    <a:pt x="239" y="1022"/>
                  </a:lnTo>
                  <a:lnTo>
                    <a:pt x="40" y="1757"/>
                  </a:lnTo>
                  <a:lnTo>
                    <a:pt x="35" y="1785"/>
                  </a:lnTo>
                  <a:lnTo>
                    <a:pt x="32" y="1814"/>
                  </a:lnTo>
                  <a:lnTo>
                    <a:pt x="34" y="1827"/>
                  </a:lnTo>
                  <a:lnTo>
                    <a:pt x="36" y="1840"/>
                  </a:lnTo>
                  <a:lnTo>
                    <a:pt x="39" y="1852"/>
                  </a:lnTo>
                  <a:lnTo>
                    <a:pt x="44" y="1864"/>
                  </a:lnTo>
                  <a:lnTo>
                    <a:pt x="50" y="1874"/>
                  </a:lnTo>
                  <a:lnTo>
                    <a:pt x="58" y="1884"/>
                  </a:lnTo>
                  <a:lnTo>
                    <a:pt x="67" y="1891"/>
                  </a:lnTo>
                  <a:lnTo>
                    <a:pt x="78" y="1897"/>
                  </a:lnTo>
                  <a:lnTo>
                    <a:pt x="91" y="1902"/>
                  </a:lnTo>
                  <a:lnTo>
                    <a:pt x="106" y="1904"/>
                  </a:lnTo>
                  <a:lnTo>
                    <a:pt x="122" y="1905"/>
                  </a:lnTo>
                  <a:lnTo>
                    <a:pt x="141" y="1904"/>
                  </a:lnTo>
                  <a:lnTo>
                    <a:pt x="288" y="18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52"/>
            <p:cNvSpPr>
              <a:spLocks/>
            </p:cNvSpPr>
            <p:nvPr/>
          </p:nvSpPr>
          <p:spPr bwMode="auto">
            <a:xfrm>
              <a:off x="3780" y="1539"/>
              <a:ext cx="404" cy="1180"/>
            </a:xfrm>
            <a:custGeom>
              <a:avLst/>
              <a:gdLst>
                <a:gd name="T0" fmla="*/ 0 w 404"/>
                <a:gd name="T1" fmla="*/ 1162 h 1180"/>
                <a:gd name="T2" fmla="*/ 0 w 404"/>
                <a:gd name="T3" fmla="*/ 0 h 1180"/>
                <a:gd name="T4" fmla="*/ 403 w 404"/>
                <a:gd name="T5" fmla="*/ 0 h 1180"/>
                <a:gd name="T6" fmla="*/ 403 w 404"/>
                <a:gd name="T7" fmla="*/ 1153 h 1180"/>
                <a:gd name="T8" fmla="*/ 52 w 404"/>
                <a:gd name="T9" fmla="*/ 1179 h 1180"/>
                <a:gd name="T10" fmla="*/ 0 w 404"/>
                <a:gd name="T11" fmla="*/ 1162 h 1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"/>
                <a:gd name="T19" fmla="*/ 0 h 1180"/>
                <a:gd name="T20" fmla="*/ 404 w 404"/>
                <a:gd name="T21" fmla="*/ 1180 h 1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" h="1180">
                  <a:moveTo>
                    <a:pt x="0" y="1162"/>
                  </a:moveTo>
                  <a:lnTo>
                    <a:pt x="0" y="0"/>
                  </a:lnTo>
                  <a:lnTo>
                    <a:pt x="403" y="0"/>
                  </a:lnTo>
                  <a:lnTo>
                    <a:pt x="403" y="1153"/>
                  </a:lnTo>
                  <a:lnTo>
                    <a:pt x="52" y="1179"/>
                  </a:lnTo>
                  <a:lnTo>
                    <a:pt x="0" y="11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53"/>
            <p:cNvSpPr>
              <a:spLocks/>
            </p:cNvSpPr>
            <p:nvPr/>
          </p:nvSpPr>
          <p:spPr bwMode="auto">
            <a:xfrm>
              <a:off x="3780" y="2739"/>
              <a:ext cx="404" cy="952"/>
            </a:xfrm>
            <a:custGeom>
              <a:avLst/>
              <a:gdLst>
                <a:gd name="T0" fmla="*/ 0 w 404"/>
                <a:gd name="T1" fmla="*/ 636 h 952"/>
                <a:gd name="T2" fmla="*/ 0 w 404"/>
                <a:gd name="T3" fmla="*/ 0 h 952"/>
                <a:gd name="T4" fmla="*/ 28 w 404"/>
                <a:gd name="T5" fmla="*/ 684 h 952"/>
                <a:gd name="T6" fmla="*/ 403 w 404"/>
                <a:gd name="T7" fmla="*/ 629 h 952"/>
                <a:gd name="T8" fmla="*/ 403 w 404"/>
                <a:gd name="T9" fmla="*/ 665 h 952"/>
                <a:gd name="T10" fmla="*/ 29 w 404"/>
                <a:gd name="T11" fmla="*/ 720 h 952"/>
                <a:gd name="T12" fmla="*/ 34 w 404"/>
                <a:gd name="T13" fmla="*/ 799 h 952"/>
                <a:gd name="T14" fmla="*/ 35 w 404"/>
                <a:gd name="T15" fmla="*/ 815 h 952"/>
                <a:gd name="T16" fmla="*/ 36 w 404"/>
                <a:gd name="T17" fmla="*/ 828 h 952"/>
                <a:gd name="T18" fmla="*/ 39 w 404"/>
                <a:gd name="T19" fmla="*/ 842 h 952"/>
                <a:gd name="T20" fmla="*/ 42 w 404"/>
                <a:gd name="T21" fmla="*/ 854 h 952"/>
                <a:gd name="T22" fmla="*/ 47 w 404"/>
                <a:gd name="T23" fmla="*/ 866 h 952"/>
                <a:gd name="T24" fmla="*/ 52 w 404"/>
                <a:gd name="T25" fmla="*/ 875 h 952"/>
                <a:gd name="T26" fmla="*/ 58 w 404"/>
                <a:gd name="T27" fmla="*/ 884 h 952"/>
                <a:gd name="T28" fmla="*/ 64 w 404"/>
                <a:gd name="T29" fmla="*/ 894 h 952"/>
                <a:gd name="T30" fmla="*/ 77 w 404"/>
                <a:gd name="T31" fmla="*/ 906 h 952"/>
                <a:gd name="T32" fmla="*/ 85 w 404"/>
                <a:gd name="T33" fmla="*/ 911 h 952"/>
                <a:gd name="T34" fmla="*/ 94 w 404"/>
                <a:gd name="T35" fmla="*/ 916 h 952"/>
                <a:gd name="T36" fmla="*/ 102 w 404"/>
                <a:gd name="T37" fmla="*/ 919 h 952"/>
                <a:gd name="T38" fmla="*/ 112 w 404"/>
                <a:gd name="T39" fmla="*/ 920 h 952"/>
                <a:gd name="T40" fmla="*/ 121 w 404"/>
                <a:gd name="T41" fmla="*/ 921 h 952"/>
                <a:gd name="T42" fmla="*/ 131 w 404"/>
                <a:gd name="T43" fmla="*/ 920 h 952"/>
                <a:gd name="T44" fmla="*/ 403 w 404"/>
                <a:gd name="T45" fmla="*/ 877 h 952"/>
                <a:gd name="T46" fmla="*/ 403 w 404"/>
                <a:gd name="T47" fmla="*/ 908 h 952"/>
                <a:gd name="T48" fmla="*/ 136 w 404"/>
                <a:gd name="T49" fmla="*/ 949 h 952"/>
                <a:gd name="T50" fmla="*/ 114 w 404"/>
                <a:gd name="T51" fmla="*/ 951 h 952"/>
                <a:gd name="T52" fmla="*/ 103 w 404"/>
                <a:gd name="T53" fmla="*/ 951 h 952"/>
                <a:gd name="T54" fmla="*/ 94 w 404"/>
                <a:gd name="T55" fmla="*/ 949 h 952"/>
                <a:gd name="T56" fmla="*/ 83 w 404"/>
                <a:gd name="T57" fmla="*/ 947 h 952"/>
                <a:gd name="T58" fmla="*/ 72 w 404"/>
                <a:gd name="T59" fmla="*/ 943 h 952"/>
                <a:gd name="T60" fmla="*/ 63 w 404"/>
                <a:gd name="T61" fmla="*/ 939 h 952"/>
                <a:gd name="T62" fmla="*/ 53 w 404"/>
                <a:gd name="T63" fmla="*/ 933 h 952"/>
                <a:gd name="T64" fmla="*/ 45 w 404"/>
                <a:gd name="T65" fmla="*/ 926 h 952"/>
                <a:gd name="T66" fmla="*/ 37 w 404"/>
                <a:gd name="T67" fmla="*/ 918 h 952"/>
                <a:gd name="T68" fmla="*/ 30 w 404"/>
                <a:gd name="T69" fmla="*/ 907 h 952"/>
                <a:gd name="T70" fmla="*/ 24 w 404"/>
                <a:gd name="T71" fmla="*/ 897 h 952"/>
                <a:gd name="T72" fmla="*/ 19 w 404"/>
                <a:gd name="T73" fmla="*/ 884 h 952"/>
                <a:gd name="T74" fmla="*/ 15 w 404"/>
                <a:gd name="T75" fmla="*/ 871 h 952"/>
                <a:gd name="T76" fmla="*/ 12 w 404"/>
                <a:gd name="T77" fmla="*/ 855 h 952"/>
                <a:gd name="T78" fmla="*/ 10 w 404"/>
                <a:gd name="T79" fmla="*/ 839 h 952"/>
                <a:gd name="T80" fmla="*/ 7 w 404"/>
                <a:gd name="T81" fmla="*/ 724 h 952"/>
                <a:gd name="T82" fmla="*/ 0 w 404"/>
                <a:gd name="T83" fmla="*/ 725 h 952"/>
                <a:gd name="T84" fmla="*/ 0 w 404"/>
                <a:gd name="T85" fmla="*/ 688 h 952"/>
                <a:gd name="T86" fmla="*/ 1 w 404"/>
                <a:gd name="T87" fmla="*/ 688 h 952"/>
                <a:gd name="T88" fmla="*/ 0 w 404"/>
                <a:gd name="T89" fmla="*/ 636 h 9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4"/>
                <a:gd name="T136" fmla="*/ 0 h 952"/>
                <a:gd name="T137" fmla="*/ 404 w 404"/>
                <a:gd name="T138" fmla="*/ 952 h 9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4" h="952">
                  <a:moveTo>
                    <a:pt x="0" y="636"/>
                  </a:moveTo>
                  <a:lnTo>
                    <a:pt x="0" y="0"/>
                  </a:lnTo>
                  <a:lnTo>
                    <a:pt x="28" y="684"/>
                  </a:lnTo>
                  <a:lnTo>
                    <a:pt x="403" y="629"/>
                  </a:lnTo>
                  <a:lnTo>
                    <a:pt x="403" y="665"/>
                  </a:lnTo>
                  <a:lnTo>
                    <a:pt x="29" y="720"/>
                  </a:lnTo>
                  <a:lnTo>
                    <a:pt x="34" y="799"/>
                  </a:lnTo>
                  <a:lnTo>
                    <a:pt x="35" y="815"/>
                  </a:lnTo>
                  <a:lnTo>
                    <a:pt x="36" y="828"/>
                  </a:lnTo>
                  <a:lnTo>
                    <a:pt x="39" y="842"/>
                  </a:lnTo>
                  <a:lnTo>
                    <a:pt x="42" y="854"/>
                  </a:lnTo>
                  <a:lnTo>
                    <a:pt x="47" y="866"/>
                  </a:lnTo>
                  <a:lnTo>
                    <a:pt x="52" y="875"/>
                  </a:lnTo>
                  <a:lnTo>
                    <a:pt x="58" y="884"/>
                  </a:lnTo>
                  <a:lnTo>
                    <a:pt x="64" y="894"/>
                  </a:lnTo>
                  <a:lnTo>
                    <a:pt x="77" y="906"/>
                  </a:lnTo>
                  <a:lnTo>
                    <a:pt x="85" y="911"/>
                  </a:lnTo>
                  <a:lnTo>
                    <a:pt x="94" y="916"/>
                  </a:lnTo>
                  <a:lnTo>
                    <a:pt x="102" y="919"/>
                  </a:lnTo>
                  <a:lnTo>
                    <a:pt x="112" y="920"/>
                  </a:lnTo>
                  <a:lnTo>
                    <a:pt x="121" y="921"/>
                  </a:lnTo>
                  <a:lnTo>
                    <a:pt x="131" y="920"/>
                  </a:lnTo>
                  <a:lnTo>
                    <a:pt x="403" y="877"/>
                  </a:lnTo>
                  <a:lnTo>
                    <a:pt x="403" y="908"/>
                  </a:lnTo>
                  <a:lnTo>
                    <a:pt x="136" y="949"/>
                  </a:lnTo>
                  <a:lnTo>
                    <a:pt x="114" y="951"/>
                  </a:lnTo>
                  <a:lnTo>
                    <a:pt x="103" y="951"/>
                  </a:lnTo>
                  <a:lnTo>
                    <a:pt x="94" y="949"/>
                  </a:lnTo>
                  <a:lnTo>
                    <a:pt x="83" y="947"/>
                  </a:lnTo>
                  <a:lnTo>
                    <a:pt x="72" y="943"/>
                  </a:lnTo>
                  <a:lnTo>
                    <a:pt x="63" y="939"/>
                  </a:lnTo>
                  <a:lnTo>
                    <a:pt x="53" y="933"/>
                  </a:lnTo>
                  <a:lnTo>
                    <a:pt x="45" y="926"/>
                  </a:lnTo>
                  <a:lnTo>
                    <a:pt x="37" y="918"/>
                  </a:lnTo>
                  <a:lnTo>
                    <a:pt x="30" y="907"/>
                  </a:lnTo>
                  <a:lnTo>
                    <a:pt x="24" y="897"/>
                  </a:lnTo>
                  <a:lnTo>
                    <a:pt x="19" y="884"/>
                  </a:lnTo>
                  <a:lnTo>
                    <a:pt x="15" y="871"/>
                  </a:lnTo>
                  <a:lnTo>
                    <a:pt x="12" y="855"/>
                  </a:lnTo>
                  <a:lnTo>
                    <a:pt x="10" y="839"/>
                  </a:lnTo>
                  <a:lnTo>
                    <a:pt x="7" y="724"/>
                  </a:lnTo>
                  <a:lnTo>
                    <a:pt x="0" y="725"/>
                  </a:lnTo>
                  <a:lnTo>
                    <a:pt x="0" y="688"/>
                  </a:lnTo>
                  <a:lnTo>
                    <a:pt x="1" y="688"/>
                  </a:lnTo>
                  <a:lnTo>
                    <a:pt x="0" y="6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54"/>
            <p:cNvSpPr>
              <a:spLocks/>
            </p:cNvSpPr>
            <p:nvPr/>
          </p:nvSpPr>
          <p:spPr bwMode="auto">
            <a:xfrm>
              <a:off x="4190" y="1521"/>
              <a:ext cx="426" cy="1882"/>
            </a:xfrm>
            <a:custGeom>
              <a:avLst/>
              <a:gdLst>
                <a:gd name="T0" fmla="*/ 0 w 426"/>
                <a:gd name="T1" fmla="*/ 1173 h 1882"/>
                <a:gd name="T2" fmla="*/ 0 w 426"/>
                <a:gd name="T3" fmla="*/ 18 h 1882"/>
                <a:gd name="T4" fmla="*/ 320 w 426"/>
                <a:gd name="T5" fmla="*/ 17 h 1882"/>
                <a:gd name="T6" fmla="*/ 321 w 426"/>
                <a:gd name="T7" fmla="*/ 15 h 1882"/>
                <a:gd name="T8" fmla="*/ 326 w 426"/>
                <a:gd name="T9" fmla="*/ 13 h 1882"/>
                <a:gd name="T10" fmla="*/ 342 w 426"/>
                <a:gd name="T11" fmla="*/ 8 h 1882"/>
                <a:gd name="T12" fmla="*/ 384 w 426"/>
                <a:gd name="T13" fmla="*/ 0 h 1882"/>
                <a:gd name="T14" fmla="*/ 411 w 426"/>
                <a:gd name="T15" fmla="*/ 6 h 1882"/>
                <a:gd name="T16" fmla="*/ 425 w 426"/>
                <a:gd name="T17" fmla="*/ 7 h 1882"/>
                <a:gd name="T18" fmla="*/ 425 w 426"/>
                <a:gd name="T19" fmla="*/ 157 h 1882"/>
                <a:gd name="T20" fmla="*/ 421 w 426"/>
                <a:gd name="T21" fmla="*/ 146 h 1882"/>
                <a:gd name="T22" fmla="*/ 417 w 426"/>
                <a:gd name="T23" fmla="*/ 134 h 1882"/>
                <a:gd name="T24" fmla="*/ 422 w 426"/>
                <a:gd name="T25" fmla="*/ 206 h 1882"/>
                <a:gd name="T26" fmla="*/ 425 w 426"/>
                <a:gd name="T27" fmla="*/ 205 h 1882"/>
                <a:gd name="T28" fmla="*/ 425 w 426"/>
                <a:gd name="T29" fmla="*/ 1142 h 1882"/>
                <a:gd name="T30" fmla="*/ 405 w 426"/>
                <a:gd name="T31" fmla="*/ 1144 h 1882"/>
                <a:gd name="T32" fmla="*/ 258 w 426"/>
                <a:gd name="T33" fmla="*/ 1690 h 1882"/>
                <a:gd name="T34" fmla="*/ 247 w 426"/>
                <a:gd name="T35" fmla="*/ 1730 h 1882"/>
                <a:gd name="T36" fmla="*/ 235 w 426"/>
                <a:gd name="T37" fmla="*/ 1763 h 1882"/>
                <a:gd name="T38" fmla="*/ 222 w 426"/>
                <a:gd name="T39" fmla="*/ 1791 h 1882"/>
                <a:gd name="T40" fmla="*/ 208 w 426"/>
                <a:gd name="T41" fmla="*/ 1814 h 1882"/>
                <a:gd name="T42" fmla="*/ 199 w 426"/>
                <a:gd name="T43" fmla="*/ 1824 h 1882"/>
                <a:gd name="T44" fmla="*/ 190 w 426"/>
                <a:gd name="T45" fmla="*/ 1833 h 1882"/>
                <a:gd name="T46" fmla="*/ 180 w 426"/>
                <a:gd name="T47" fmla="*/ 1840 h 1882"/>
                <a:gd name="T48" fmla="*/ 170 w 426"/>
                <a:gd name="T49" fmla="*/ 1847 h 1882"/>
                <a:gd name="T50" fmla="*/ 159 w 426"/>
                <a:gd name="T51" fmla="*/ 1852 h 1882"/>
                <a:gd name="T52" fmla="*/ 146 w 426"/>
                <a:gd name="T53" fmla="*/ 1857 h 1882"/>
                <a:gd name="T54" fmla="*/ 132 w 426"/>
                <a:gd name="T55" fmla="*/ 1860 h 1882"/>
                <a:gd name="T56" fmla="*/ 116 w 426"/>
                <a:gd name="T57" fmla="*/ 1863 h 1882"/>
                <a:gd name="T58" fmla="*/ 0 w 426"/>
                <a:gd name="T59" fmla="*/ 1881 h 1882"/>
                <a:gd name="T60" fmla="*/ 0 w 426"/>
                <a:gd name="T61" fmla="*/ 1846 h 1882"/>
                <a:gd name="T62" fmla="*/ 104 w 426"/>
                <a:gd name="T63" fmla="*/ 1831 h 1882"/>
                <a:gd name="T64" fmla="*/ 127 w 426"/>
                <a:gd name="T65" fmla="*/ 1826 h 1882"/>
                <a:gd name="T66" fmla="*/ 148 w 426"/>
                <a:gd name="T67" fmla="*/ 1817 h 1882"/>
                <a:gd name="T68" fmla="*/ 157 w 426"/>
                <a:gd name="T69" fmla="*/ 1812 h 1882"/>
                <a:gd name="T70" fmla="*/ 165 w 426"/>
                <a:gd name="T71" fmla="*/ 1806 h 1882"/>
                <a:gd name="T72" fmla="*/ 173 w 426"/>
                <a:gd name="T73" fmla="*/ 1799 h 1882"/>
                <a:gd name="T74" fmla="*/ 180 w 426"/>
                <a:gd name="T75" fmla="*/ 1791 h 1882"/>
                <a:gd name="T76" fmla="*/ 193 w 426"/>
                <a:gd name="T77" fmla="*/ 1772 h 1882"/>
                <a:gd name="T78" fmla="*/ 205 w 426"/>
                <a:gd name="T79" fmla="*/ 1749 h 1882"/>
                <a:gd name="T80" fmla="*/ 215 w 426"/>
                <a:gd name="T81" fmla="*/ 1722 h 1882"/>
                <a:gd name="T82" fmla="*/ 225 w 426"/>
                <a:gd name="T83" fmla="*/ 1691 h 1882"/>
                <a:gd name="T84" fmla="*/ 373 w 426"/>
                <a:gd name="T85" fmla="*/ 1146 h 1882"/>
                <a:gd name="T86" fmla="*/ 0 w 426"/>
                <a:gd name="T87" fmla="*/ 1173 h 18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82"/>
                <a:gd name="T134" fmla="*/ 426 w 426"/>
                <a:gd name="T135" fmla="*/ 1882 h 18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82">
                  <a:moveTo>
                    <a:pt x="0" y="1173"/>
                  </a:moveTo>
                  <a:lnTo>
                    <a:pt x="0" y="18"/>
                  </a:lnTo>
                  <a:lnTo>
                    <a:pt x="320" y="17"/>
                  </a:lnTo>
                  <a:lnTo>
                    <a:pt x="321" y="15"/>
                  </a:lnTo>
                  <a:lnTo>
                    <a:pt x="326" y="13"/>
                  </a:lnTo>
                  <a:lnTo>
                    <a:pt x="342" y="8"/>
                  </a:lnTo>
                  <a:lnTo>
                    <a:pt x="384" y="0"/>
                  </a:lnTo>
                  <a:lnTo>
                    <a:pt x="411" y="6"/>
                  </a:lnTo>
                  <a:lnTo>
                    <a:pt x="425" y="7"/>
                  </a:lnTo>
                  <a:lnTo>
                    <a:pt x="425" y="157"/>
                  </a:lnTo>
                  <a:lnTo>
                    <a:pt x="421" y="146"/>
                  </a:lnTo>
                  <a:lnTo>
                    <a:pt x="417" y="134"/>
                  </a:lnTo>
                  <a:lnTo>
                    <a:pt x="422" y="206"/>
                  </a:lnTo>
                  <a:lnTo>
                    <a:pt x="425" y="205"/>
                  </a:lnTo>
                  <a:lnTo>
                    <a:pt x="425" y="1142"/>
                  </a:lnTo>
                  <a:lnTo>
                    <a:pt x="405" y="1144"/>
                  </a:lnTo>
                  <a:lnTo>
                    <a:pt x="258" y="1690"/>
                  </a:lnTo>
                  <a:lnTo>
                    <a:pt x="247" y="1730"/>
                  </a:lnTo>
                  <a:lnTo>
                    <a:pt x="235" y="1763"/>
                  </a:lnTo>
                  <a:lnTo>
                    <a:pt x="222" y="1791"/>
                  </a:lnTo>
                  <a:lnTo>
                    <a:pt x="208" y="1814"/>
                  </a:lnTo>
                  <a:lnTo>
                    <a:pt x="199" y="1824"/>
                  </a:lnTo>
                  <a:lnTo>
                    <a:pt x="190" y="1833"/>
                  </a:lnTo>
                  <a:lnTo>
                    <a:pt x="180" y="1840"/>
                  </a:lnTo>
                  <a:lnTo>
                    <a:pt x="170" y="1847"/>
                  </a:lnTo>
                  <a:lnTo>
                    <a:pt x="159" y="1852"/>
                  </a:lnTo>
                  <a:lnTo>
                    <a:pt x="146" y="1857"/>
                  </a:lnTo>
                  <a:lnTo>
                    <a:pt x="132" y="1860"/>
                  </a:lnTo>
                  <a:lnTo>
                    <a:pt x="116" y="1863"/>
                  </a:lnTo>
                  <a:lnTo>
                    <a:pt x="0" y="1881"/>
                  </a:lnTo>
                  <a:lnTo>
                    <a:pt x="0" y="1846"/>
                  </a:lnTo>
                  <a:lnTo>
                    <a:pt x="104" y="1831"/>
                  </a:lnTo>
                  <a:lnTo>
                    <a:pt x="127" y="1826"/>
                  </a:lnTo>
                  <a:lnTo>
                    <a:pt x="148" y="1817"/>
                  </a:lnTo>
                  <a:lnTo>
                    <a:pt x="157" y="1812"/>
                  </a:lnTo>
                  <a:lnTo>
                    <a:pt x="165" y="1806"/>
                  </a:lnTo>
                  <a:lnTo>
                    <a:pt x="173" y="1799"/>
                  </a:lnTo>
                  <a:lnTo>
                    <a:pt x="180" y="1791"/>
                  </a:lnTo>
                  <a:lnTo>
                    <a:pt x="193" y="1772"/>
                  </a:lnTo>
                  <a:lnTo>
                    <a:pt x="205" y="1749"/>
                  </a:lnTo>
                  <a:lnTo>
                    <a:pt x="215" y="1722"/>
                  </a:lnTo>
                  <a:lnTo>
                    <a:pt x="225" y="1691"/>
                  </a:lnTo>
                  <a:lnTo>
                    <a:pt x="373" y="1146"/>
                  </a:lnTo>
                  <a:lnTo>
                    <a:pt x="0" y="11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55"/>
            <p:cNvSpPr>
              <a:spLocks/>
            </p:cNvSpPr>
            <p:nvPr/>
          </p:nvSpPr>
          <p:spPr bwMode="auto">
            <a:xfrm>
              <a:off x="4190" y="3553"/>
              <a:ext cx="426" cy="95"/>
            </a:xfrm>
            <a:custGeom>
              <a:avLst/>
              <a:gdLst>
                <a:gd name="T0" fmla="*/ 0 w 426"/>
                <a:gd name="T1" fmla="*/ 94 h 95"/>
                <a:gd name="T2" fmla="*/ 0 w 426"/>
                <a:gd name="T3" fmla="*/ 65 h 95"/>
                <a:gd name="T4" fmla="*/ 405 w 426"/>
                <a:gd name="T5" fmla="*/ 5 h 95"/>
                <a:gd name="T6" fmla="*/ 416 w 426"/>
                <a:gd name="T7" fmla="*/ 2 h 95"/>
                <a:gd name="T8" fmla="*/ 425 w 426"/>
                <a:gd name="T9" fmla="*/ 0 h 95"/>
                <a:gd name="T10" fmla="*/ 425 w 426"/>
                <a:gd name="T11" fmla="*/ 32 h 95"/>
                <a:gd name="T12" fmla="*/ 0 w 426"/>
                <a:gd name="T13" fmla="*/ 94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95"/>
                <a:gd name="T23" fmla="*/ 426 w 426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95">
                  <a:moveTo>
                    <a:pt x="0" y="94"/>
                  </a:moveTo>
                  <a:lnTo>
                    <a:pt x="0" y="65"/>
                  </a:lnTo>
                  <a:lnTo>
                    <a:pt x="405" y="5"/>
                  </a:lnTo>
                  <a:lnTo>
                    <a:pt x="416" y="2"/>
                  </a:lnTo>
                  <a:lnTo>
                    <a:pt x="425" y="0"/>
                  </a:lnTo>
                  <a:lnTo>
                    <a:pt x="425" y="32"/>
                  </a:lnTo>
                  <a:lnTo>
                    <a:pt x="0" y="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56"/>
            <p:cNvSpPr>
              <a:spLocks/>
            </p:cNvSpPr>
            <p:nvPr/>
          </p:nvSpPr>
          <p:spPr bwMode="auto">
            <a:xfrm>
              <a:off x="4622" y="1392"/>
              <a:ext cx="802" cy="2234"/>
            </a:xfrm>
            <a:custGeom>
              <a:avLst/>
              <a:gdLst>
                <a:gd name="T0" fmla="*/ 19 w 802"/>
                <a:gd name="T1" fmla="*/ 147 h 2234"/>
                <a:gd name="T2" fmla="*/ 72 w 802"/>
                <a:gd name="T3" fmla="*/ 301 h 2234"/>
                <a:gd name="T4" fmla="*/ 147 w 802"/>
                <a:gd name="T5" fmla="*/ 413 h 2234"/>
                <a:gd name="T6" fmla="*/ 174 w 802"/>
                <a:gd name="T7" fmla="*/ 449 h 2234"/>
                <a:gd name="T8" fmla="*/ 230 w 802"/>
                <a:gd name="T9" fmla="*/ 451 h 2234"/>
                <a:gd name="T10" fmla="*/ 277 w 802"/>
                <a:gd name="T11" fmla="*/ 445 h 2234"/>
                <a:gd name="T12" fmla="*/ 302 w 802"/>
                <a:gd name="T13" fmla="*/ 436 h 2234"/>
                <a:gd name="T14" fmla="*/ 365 w 802"/>
                <a:gd name="T15" fmla="*/ 382 h 2234"/>
                <a:gd name="T16" fmla="*/ 375 w 802"/>
                <a:gd name="T17" fmla="*/ 244 h 2234"/>
                <a:gd name="T18" fmla="*/ 426 w 802"/>
                <a:gd name="T19" fmla="*/ 57 h 2234"/>
                <a:gd name="T20" fmla="*/ 528 w 802"/>
                <a:gd name="T21" fmla="*/ 1 h 2234"/>
                <a:gd name="T22" fmla="*/ 632 w 802"/>
                <a:gd name="T23" fmla="*/ 37 h 2234"/>
                <a:gd name="T24" fmla="*/ 693 w 802"/>
                <a:gd name="T25" fmla="*/ 102 h 2234"/>
                <a:gd name="T26" fmla="*/ 717 w 802"/>
                <a:gd name="T27" fmla="*/ 285 h 2234"/>
                <a:gd name="T28" fmla="*/ 743 w 802"/>
                <a:gd name="T29" fmla="*/ 398 h 2234"/>
                <a:gd name="T30" fmla="*/ 798 w 802"/>
                <a:gd name="T31" fmla="*/ 471 h 2234"/>
                <a:gd name="T32" fmla="*/ 775 w 802"/>
                <a:gd name="T33" fmla="*/ 624 h 2234"/>
                <a:gd name="T34" fmla="*/ 685 w 802"/>
                <a:gd name="T35" fmla="*/ 782 h 2234"/>
                <a:gd name="T36" fmla="*/ 708 w 802"/>
                <a:gd name="T37" fmla="*/ 915 h 2234"/>
                <a:gd name="T38" fmla="*/ 717 w 802"/>
                <a:gd name="T39" fmla="*/ 1071 h 2234"/>
                <a:gd name="T40" fmla="*/ 723 w 802"/>
                <a:gd name="T41" fmla="*/ 1306 h 2234"/>
                <a:gd name="T42" fmla="*/ 709 w 802"/>
                <a:gd name="T43" fmla="*/ 1629 h 2234"/>
                <a:gd name="T44" fmla="*/ 687 w 802"/>
                <a:gd name="T45" fmla="*/ 1738 h 2234"/>
                <a:gd name="T46" fmla="*/ 622 w 802"/>
                <a:gd name="T47" fmla="*/ 1994 h 2234"/>
                <a:gd name="T48" fmla="*/ 628 w 802"/>
                <a:gd name="T49" fmla="*/ 2088 h 2234"/>
                <a:gd name="T50" fmla="*/ 602 w 802"/>
                <a:gd name="T51" fmla="*/ 2186 h 2234"/>
                <a:gd name="T52" fmla="*/ 501 w 802"/>
                <a:gd name="T53" fmla="*/ 2233 h 2234"/>
                <a:gd name="T54" fmla="*/ 465 w 802"/>
                <a:gd name="T55" fmla="*/ 2162 h 2234"/>
                <a:gd name="T56" fmla="*/ 530 w 802"/>
                <a:gd name="T57" fmla="*/ 2052 h 2234"/>
                <a:gd name="T58" fmla="*/ 555 w 802"/>
                <a:gd name="T59" fmla="*/ 1876 h 2234"/>
                <a:gd name="T60" fmla="*/ 442 w 802"/>
                <a:gd name="T61" fmla="*/ 1804 h 2234"/>
                <a:gd name="T62" fmla="*/ 406 w 802"/>
                <a:gd name="T63" fmla="*/ 2068 h 2234"/>
                <a:gd name="T64" fmla="*/ 369 w 802"/>
                <a:gd name="T65" fmla="*/ 2173 h 2234"/>
                <a:gd name="T66" fmla="*/ 343 w 802"/>
                <a:gd name="T67" fmla="*/ 2143 h 2234"/>
                <a:gd name="T68" fmla="*/ 270 w 802"/>
                <a:gd name="T69" fmla="*/ 2190 h 2234"/>
                <a:gd name="T70" fmla="*/ 210 w 802"/>
                <a:gd name="T71" fmla="*/ 2218 h 2234"/>
                <a:gd name="T72" fmla="*/ 103 w 802"/>
                <a:gd name="T73" fmla="*/ 2173 h 2234"/>
                <a:gd name="T74" fmla="*/ 270 w 802"/>
                <a:gd name="T75" fmla="*/ 2050 h 2234"/>
                <a:gd name="T76" fmla="*/ 309 w 802"/>
                <a:gd name="T77" fmla="*/ 1709 h 2234"/>
                <a:gd name="T78" fmla="*/ 261 w 802"/>
                <a:gd name="T79" fmla="*/ 1471 h 2234"/>
                <a:gd name="T80" fmla="*/ 278 w 802"/>
                <a:gd name="T81" fmla="*/ 1072 h 2234"/>
                <a:gd name="T82" fmla="*/ 273 w 802"/>
                <a:gd name="T83" fmla="*/ 908 h 2234"/>
                <a:gd name="T84" fmla="*/ 210 w 802"/>
                <a:gd name="T85" fmla="*/ 835 h 2234"/>
                <a:gd name="T86" fmla="*/ 127 w 802"/>
                <a:gd name="T87" fmla="*/ 828 h 2234"/>
                <a:gd name="T88" fmla="*/ 83 w 802"/>
                <a:gd name="T89" fmla="*/ 793 h 2234"/>
                <a:gd name="T90" fmla="*/ 72 w 802"/>
                <a:gd name="T91" fmla="*/ 779 h 2234"/>
                <a:gd name="T92" fmla="*/ 48 w 802"/>
                <a:gd name="T93" fmla="*/ 759 h 2234"/>
                <a:gd name="T94" fmla="*/ 257 w 802"/>
                <a:gd name="T95" fmla="*/ 753 h 2234"/>
                <a:gd name="T96" fmla="*/ 208 w 802"/>
                <a:gd name="T97" fmla="*/ 594 h 2234"/>
                <a:gd name="T98" fmla="*/ 60 w 802"/>
                <a:gd name="T99" fmla="*/ 534 h 2234"/>
                <a:gd name="T100" fmla="*/ 110 w 802"/>
                <a:gd name="T101" fmla="*/ 978 h 2234"/>
                <a:gd name="T102" fmla="*/ 112 w 802"/>
                <a:gd name="T103" fmla="*/ 1057 h 2234"/>
                <a:gd name="T104" fmla="*/ 83 w 802"/>
                <a:gd name="T105" fmla="*/ 1347 h 2234"/>
                <a:gd name="T106" fmla="*/ 102 w 802"/>
                <a:gd name="T107" fmla="*/ 2106 h 2234"/>
                <a:gd name="T108" fmla="*/ 21 w 802"/>
                <a:gd name="T109" fmla="*/ 2184 h 2234"/>
                <a:gd name="T110" fmla="*/ 55 w 802"/>
                <a:gd name="T111" fmla="*/ 2116 h 2234"/>
                <a:gd name="T112" fmla="*/ 52 w 802"/>
                <a:gd name="T113" fmla="*/ 1267 h 2234"/>
                <a:gd name="T114" fmla="*/ 8 w 802"/>
                <a:gd name="T115" fmla="*/ 321 h 22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2234"/>
                <a:gd name="T176" fmla="*/ 802 w 802"/>
                <a:gd name="T177" fmla="*/ 2234 h 22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2234">
                  <a:moveTo>
                    <a:pt x="0" y="285"/>
                  </a:moveTo>
                  <a:lnTo>
                    <a:pt x="0" y="136"/>
                  </a:lnTo>
                  <a:lnTo>
                    <a:pt x="2" y="136"/>
                  </a:lnTo>
                  <a:lnTo>
                    <a:pt x="8" y="136"/>
                  </a:lnTo>
                  <a:lnTo>
                    <a:pt x="11" y="137"/>
                  </a:lnTo>
                  <a:lnTo>
                    <a:pt x="14" y="138"/>
                  </a:lnTo>
                  <a:lnTo>
                    <a:pt x="16" y="142"/>
                  </a:lnTo>
                  <a:lnTo>
                    <a:pt x="19" y="147"/>
                  </a:lnTo>
                  <a:lnTo>
                    <a:pt x="21" y="156"/>
                  </a:lnTo>
                  <a:lnTo>
                    <a:pt x="25" y="175"/>
                  </a:lnTo>
                  <a:lnTo>
                    <a:pt x="31" y="201"/>
                  </a:lnTo>
                  <a:lnTo>
                    <a:pt x="40" y="229"/>
                  </a:lnTo>
                  <a:lnTo>
                    <a:pt x="45" y="235"/>
                  </a:lnTo>
                  <a:lnTo>
                    <a:pt x="49" y="245"/>
                  </a:lnTo>
                  <a:lnTo>
                    <a:pt x="61" y="269"/>
                  </a:lnTo>
                  <a:lnTo>
                    <a:pt x="72" y="301"/>
                  </a:lnTo>
                  <a:lnTo>
                    <a:pt x="78" y="295"/>
                  </a:lnTo>
                  <a:lnTo>
                    <a:pt x="86" y="309"/>
                  </a:lnTo>
                  <a:lnTo>
                    <a:pt x="97" y="326"/>
                  </a:lnTo>
                  <a:lnTo>
                    <a:pt x="122" y="362"/>
                  </a:lnTo>
                  <a:lnTo>
                    <a:pt x="134" y="382"/>
                  </a:lnTo>
                  <a:lnTo>
                    <a:pt x="139" y="393"/>
                  </a:lnTo>
                  <a:lnTo>
                    <a:pt x="144" y="403"/>
                  </a:lnTo>
                  <a:lnTo>
                    <a:pt x="147" y="413"/>
                  </a:lnTo>
                  <a:lnTo>
                    <a:pt x="149" y="423"/>
                  </a:lnTo>
                  <a:lnTo>
                    <a:pt x="150" y="434"/>
                  </a:lnTo>
                  <a:lnTo>
                    <a:pt x="151" y="445"/>
                  </a:lnTo>
                  <a:lnTo>
                    <a:pt x="156" y="447"/>
                  </a:lnTo>
                  <a:lnTo>
                    <a:pt x="162" y="448"/>
                  </a:lnTo>
                  <a:lnTo>
                    <a:pt x="168" y="447"/>
                  </a:lnTo>
                  <a:lnTo>
                    <a:pt x="171" y="448"/>
                  </a:lnTo>
                  <a:lnTo>
                    <a:pt x="174" y="449"/>
                  </a:lnTo>
                  <a:lnTo>
                    <a:pt x="178" y="450"/>
                  </a:lnTo>
                  <a:lnTo>
                    <a:pt x="181" y="454"/>
                  </a:lnTo>
                  <a:lnTo>
                    <a:pt x="189" y="465"/>
                  </a:lnTo>
                  <a:lnTo>
                    <a:pt x="206" y="463"/>
                  </a:lnTo>
                  <a:lnTo>
                    <a:pt x="225" y="460"/>
                  </a:lnTo>
                  <a:lnTo>
                    <a:pt x="227" y="457"/>
                  </a:lnTo>
                  <a:lnTo>
                    <a:pt x="229" y="454"/>
                  </a:lnTo>
                  <a:lnTo>
                    <a:pt x="230" y="451"/>
                  </a:lnTo>
                  <a:lnTo>
                    <a:pt x="234" y="449"/>
                  </a:lnTo>
                  <a:lnTo>
                    <a:pt x="239" y="449"/>
                  </a:lnTo>
                  <a:lnTo>
                    <a:pt x="246" y="451"/>
                  </a:lnTo>
                  <a:lnTo>
                    <a:pt x="251" y="452"/>
                  </a:lnTo>
                  <a:lnTo>
                    <a:pt x="257" y="452"/>
                  </a:lnTo>
                  <a:lnTo>
                    <a:pt x="264" y="449"/>
                  </a:lnTo>
                  <a:lnTo>
                    <a:pt x="273" y="445"/>
                  </a:lnTo>
                  <a:lnTo>
                    <a:pt x="277" y="445"/>
                  </a:lnTo>
                  <a:lnTo>
                    <a:pt x="279" y="447"/>
                  </a:lnTo>
                  <a:lnTo>
                    <a:pt x="282" y="449"/>
                  </a:lnTo>
                  <a:lnTo>
                    <a:pt x="285" y="449"/>
                  </a:lnTo>
                  <a:lnTo>
                    <a:pt x="289" y="447"/>
                  </a:lnTo>
                  <a:lnTo>
                    <a:pt x="292" y="443"/>
                  </a:lnTo>
                  <a:lnTo>
                    <a:pt x="294" y="439"/>
                  </a:lnTo>
                  <a:lnTo>
                    <a:pt x="297" y="436"/>
                  </a:lnTo>
                  <a:lnTo>
                    <a:pt x="302" y="436"/>
                  </a:lnTo>
                  <a:lnTo>
                    <a:pt x="307" y="438"/>
                  </a:lnTo>
                  <a:lnTo>
                    <a:pt x="312" y="439"/>
                  </a:lnTo>
                  <a:lnTo>
                    <a:pt x="316" y="439"/>
                  </a:lnTo>
                  <a:lnTo>
                    <a:pt x="319" y="437"/>
                  </a:lnTo>
                  <a:lnTo>
                    <a:pt x="320" y="432"/>
                  </a:lnTo>
                  <a:lnTo>
                    <a:pt x="321" y="428"/>
                  </a:lnTo>
                  <a:lnTo>
                    <a:pt x="325" y="426"/>
                  </a:lnTo>
                  <a:lnTo>
                    <a:pt x="365" y="382"/>
                  </a:lnTo>
                  <a:lnTo>
                    <a:pt x="365" y="379"/>
                  </a:lnTo>
                  <a:lnTo>
                    <a:pt x="364" y="377"/>
                  </a:lnTo>
                  <a:lnTo>
                    <a:pt x="361" y="373"/>
                  </a:lnTo>
                  <a:lnTo>
                    <a:pt x="353" y="368"/>
                  </a:lnTo>
                  <a:lnTo>
                    <a:pt x="370" y="314"/>
                  </a:lnTo>
                  <a:lnTo>
                    <a:pt x="387" y="261"/>
                  </a:lnTo>
                  <a:lnTo>
                    <a:pt x="377" y="251"/>
                  </a:lnTo>
                  <a:lnTo>
                    <a:pt x="375" y="244"/>
                  </a:lnTo>
                  <a:lnTo>
                    <a:pt x="374" y="238"/>
                  </a:lnTo>
                  <a:lnTo>
                    <a:pt x="386" y="187"/>
                  </a:lnTo>
                  <a:lnTo>
                    <a:pt x="403" y="126"/>
                  </a:lnTo>
                  <a:lnTo>
                    <a:pt x="421" y="108"/>
                  </a:lnTo>
                  <a:lnTo>
                    <a:pt x="418" y="85"/>
                  </a:lnTo>
                  <a:lnTo>
                    <a:pt x="419" y="74"/>
                  </a:lnTo>
                  <a:lnTo>
                    <a:pt x="422" y="65"/>
                  </a:lnTo>
                  <a:lnTo>
                    <a:pt x="426" y="57"/>
                  </a:lnTo>
                  <a:lnTo>
                    <a:pt x="430" y="49"/>
                  </a:lnTo>
                  <a:lnTo>
                    <a:pt x="436" y="43"/>
                  </a:lnTo>
                  <a:lnTo>
                    <a:pt x="442" y="37"/>
                  </a:lnTo>
                  <a:lnTo>
                    <a:pt x="450" y="31"/>
                  </a:lnTo>
                  <a:lnTo>
                    <a:pt x="458" y="27"/>
                  </a:lnTo>
                  <a:lnTo>
                    <a:pt x="476" y="19"/>
                  </a:lnTo>
                  <a:lnTo>
                    <a:pt x="517" y="4"/>
                  </a:lnTo>
                  <a:lnTo>
                    <a:pt x="528" y="1"/>
                  </a:lnTo>
                  <a:lnTo>
                    <a:pt x="542" y="0"/>
                  </a:lnTo>
                  <a:lnTo>
                    <a:pt x="557" y="0"/>
                  </a:lnTo>
                  <a:lnTo>
                    <a:pt x="575" y="3"/>
                  </a:lnTo>
                  <a:lnTo>
                    <a:pt x="591" y="7"/>
                  </a:lnTo>
                  <a:lnTo>
                    <a:pt x="607" y="14"/>
                  </a:lnTo>
                  <a:lnTo>
                    <a:pt x="621" y="24"/>
                  </a:lnTo>
                  <a:lnTo>
                    <a:pt x="627" y="29"/>
                  </a:lnTo>
                  <a:lnTo>
                    <a:pt x="632" y="37"/>
                  </a:lnTo>
                  <a:lnTo>
                    <a:pt x="643" y="53"/>
                  </a:lnTo>
                  <a:lnTo>
                    <a:pt x="653" y="64"/>
                  </a:lnTo>
                  <a:lnTo>
                    <a:pt x="662" y="72"/>
                  </a:lnTo>
                  <a:lnTo>
                    <a:pt x="669" y="77"/>
                  </a:lnTo>
                  <a:lnTo>
                    <a:pt x="677" y="81"/>
                  </a:lnTo>
                  <a:lnTo>
                    <a:pt x="682" y="87"/>
                  </a:lnTo>
                  <a:lnTo>
                    <a:pt x="689" y="93"/>
                  </a:lnTo>
                  <a:lnTo>
                    <a:pt x="693" y="102"/>
                  </a:lnTo>
                  <a:lnTo>
                    <a:pt x="697" y="118"/>
                  </a:lnTo>
                  <a:lnTo>
                    <a:pt x="699" y="136"/>
                  </a:lnTo>
                  <a:lnTo>
                    <a:pt x="699" y="174"/>
                  </a:lnTo>
                  <a:lnTo>
                    <a:pt x="698" y="213"/>
                  </a:lnTo>
                  <a:lnTo>
                    <a:pt x="698" y="232"/>
                  </a:lnTo>
                  <a:lnTo>
                    <a:pt x="700" y="248"/>
                  </a:lnTo>
                  <a:lnTo>
                    <a:pt x="708" y="266"/>
                  </a:lnTo>
                  <a:lnTo>
                    <a:pt x="717" y="285"/>
                  </a:lnTo>
                  <a:lnTo>
                    <a:pt x="740" y="325"/>
                  </a:lnTo>
                  <a:lnTo>
                    <a:pt x="748" y="344"/>
                  </a:lnTo>
                  <a:lnTo>
                    <a:pt x="752" y="353"/>
                  </a:lnTo>
                  <a:lnTo>
                    <a:pt x="753" y="363"/>
                  </a:lnTo>
                  <a:lnTo>
                    <a:pt x="753" y="372"/>
                  </a:lnTo>
                  <a:lnTo>
                    <a:pt x="752" y="381"/>
                  </a:lnTo>
                  <a:lnTo>
                    <a:pt x="748" y="390"/>
                  </a:lnTo>
                  <a:lnTo>
                    <a:pt x="743" y="398"/>
                  </a:lnTo>
                  <a:lnTo>
                    <a:pt x="748" y="401"/>
                  </a:lnTo>
                  <a:lnTo>
                    <a:pt x="755" y="405"/>
                  </a:lnTo>
                  <a:lnTo>
                    <a:pt x="770" y="419"/>
                  </a:lnTo>
                  <a:lnTo>
                    <a:pt x="785" y="434"/>
                  </a:lnTo>
                  <a:lnTo>
                    <a:pt x="789" y="442"/>
                  </a:lnTo>
                  <a:lnTo>
                    <a:pt x="792" y="448"/>
                  </a:lnTo>
                  <a:lnTo>
                    <a:pt x="796" y="460"/>
                  </a:lnTo>
                  <a:lnTo>
                    <a:pt x="798" y="471"/>
                  </a:lnTo>
                  <a:lnTo>
                    <a:pt x="801" y="492"/>
                  </a:lnTo>
                  <a:lnTo>
                    <a:pt x="800" y="511"/>
                  </a:lnTo>
                  <a:lnTo>
                    <a:pt x="798" y="530"/>
                  </a:lnTo>
                  <a:lnTo>
                    <a:pt x="791" y="565"/>
                  </a:lnTo>
                  <a:lnTo>
                    <a:pt x="789" y="584"/>
                  </a:lnTo>
                  <a:lnTo>
                    <a:pt x="788" y="604"/>
                  </a:lnTo>
                  <a:lnTo>
                    <a:pt x="782" y="612"/>
                  </a:lnTo>
                  <a:lnTo>
                    <a:pt x="775" y="624"/>
                  </a:lnTo>
                  <a:lnTo>
                    <a:pt x="767" y="641"/>
                  </a:lnTo>
                  <a:lnTo>
                    <a:pt x="758" y="668"/>
                  </a:lnTo>
                  <a:lnTo>
                    <a:pt x="748" y="686"/>
                  </a:lnTo>
                  <a:lnTo>
                    <a:pt x="737" y="702"/>
                  </a:lnTo>
                  <a:lnTo>
                    <a:pt x="715" y="729"/>
                  </a:lnTo>
                  <a:lnTo>
                    <a:pt x="697" y="754"/>
                  </a:lnTo>
                  <a:lnTo>
                    <a:pt x="690" y="768"/>
                  </a:lnTo>
                  <a:lnTo>
                    <a:pt x="685" y="782"/>
                  </a:lnTo>
                  <a:lnTo>
                    <a:pt x="685" y="800"/>
                  </a:lnTo>
                  <a:lnTo>
                    <a:pt x="682" y="817"/>
                  </a:lnTo>
                  <a:lnTo>
                    <a:pt x="681" y="833"/>
                  </a:lnTo>
                  <a:lnTo>
                    <a:pt x="681" y="842"/>
                  </a:lnTo>
                  <a:lnTo>
                    <a:pt x="684" y="851"/>
                  </a:lnTo>
                  <a:lnTo>
                    <a:pt x="690" y="867"/>
                  </a:lnTo>
                  <a:lnTo>
                    <a:pt x="697" y="883"/>
                  </a:lnTo>
                  <a:lnTo>
                    <a:pt x="708" y="915"/>
                  </a:lnTo>
                  <a:lnTo>
                    <a:pt x="714" y="946"/>
                  </a:lnTo>
                  <a:lnTo>
                    <a:pt x="720" y="977"/>
                  </a:lnTo>
                  <a:lnTo>
                    <a:pt x="726" y="1028"/>
                  </a:lnTo>
                  <a:lnTo>
                    <a:pt x="730" y="1062"/>
                  </a:lnTo>
                  <a:lnTo>
                    <a:pt x="729" y="1067"/>
                  </a:lnTo>
                  <a:lnTo>
                    <a:pt x="726" y="1071"/>
                  </a:lnTo>
                  <a:lnTo>
                    <a:pt x="722" y="1072"/>
                  </a:lnTo>
                  <a:lnTo>
                    <a:pt x="717" y="1071"/>
                  </a:lnTo>
                  <a:lnTo>
                    <a:pt x="721" y="1088"/>
                  </a:lnTo>
                  <a:lnTo>
                    <a:pt x="724" y="1106"/>
                  </a:lnTo>
                  <a:lnTo>
                    <a:pt x="727" y="1125"/>
                  </a:lnTo>
                  <a:lnTo>
                    <a:pt x="729" y="1145"/>
                  </a:lnTo>
                  <a:lnTo>
                    <a:pt x="731" y="1184"/>
                  </a:lnTo>
                  <a:lnTo>
                    <a:pt x="730" y="1225"/>
                  </a:lnTo>
                  <a:lnTo>
                    <a:pt x="727" y="1266"/>
                  </a:lnTo>
                  <a:lnTo>
                    <a:pt x="723" y="1306"/>
                  </a:lnTo>
                  <a:lnTo>
                    <a:pt x="718" y="1344"/>
                  </a:lnTo>
                  <a:lnTo>
                    <a:pt x="712" y="1380"/>
                  </a:lnTo>
                  <a:lnTo>
                    <a:pt x="708" y="1414"/>
                  </a:lnTo>
                  <a:lnTo>
                    <a:pt x="707" y="1452"/>
                  </a:lnTo>
                  <a:lnTo>
                    <a:pt x="708" y="1531"/>
                  </a:lnTo>
                  <a:lnTo>
                    <a:pt x="709" y="1572"/>
                  </a:lnTo>
                  <a:lnTo>
                    <a:pt x="709" y="1611"/>
                  </a:lnTo>
                  <a:lnTo>
                    <a:pt x="709" y="1629"/>
                  </a:lnTo>
                  <a:lnTo>
                    <a:pt x="708" y="1648"/>
                  </a:lnTo>
                  <a:lnTo>
                    <a:pt x="706" y="1666"/>
                  </a:lnTo>
                  <a:lnTo>
                    <a:pt x="703" y="1683"/>
                  </a:lnTo>
                  <a:lnTo>
                    <a:pt x="701" y="1686"/>
                  </a:lnTo>
                  <a:lnTo>
                    <a:pt x="699" y="1687"/>
                  </a:lnTo>
                  <a:lnTo>
                    <a:pt x="691" y="1688"/>
                  </a:lnTo>
                  <a:lnTo>
                    <a:pt x="690" y="1714"/>
                  </a:lnTo>
                  <a:lnTo>
                    <a:pt x="687" y="1738"/>
                  </a:lnTo>
                  <a:lnTo>
                    <a:pt x="682" y="1760"/>
                  </a:lnTo>
                  <a:lnTo>
                    <a:pt x="678" y="1782"/>
                  </a:lnTo>
                  <a:lnTo>
                    <a:pt x="667" y="1823"/>
                  </a:lnTo>
                  <a:lnTo>
                    <a:pt x="654" y="1859"/>
                  </a:lnTo>
                  <a:lnTo>
                    <a:pt x="632" y="1922"/>
                  </a:lnTo>
                  <a:lnTo>
                    <a:pt x="624" y="1949"/>
                  </a:lnTo>
                  <a:lnTo>
                    <a:pt x="621" y="1974"/>
                  </a:lnTo>
                  <a:lnTo>
                    <a:pt x="622" y="1994"/>
                  </a:lnTo>
                  <a:lnTo>
                    <a:pt x="623" y="2017"/>
                  </a:lnTo>
                  <a:lnTo>
                    <a:pt x="623" y="2024"/>
                  </a:lnTo>
                  <a:lnTo>
                    <a:pt x="621" y="2031"/>
                  </a:lnTo>
                  <a:lnTo>
                    <a:pt x="619" y="2042"/>
                  </a:lnTo>
                  <a:lnTo>
                    <a:pt x="625" y="2059"/>
                  </a:lnTo>
                  <a:lnTo>
                    <a:pt x="628" y="2069"/>
                  </a:lnTo>
                  <a:lnTo>
                    <a:pt x="629" y="2082"/>
                  </a:lnTo>
                  <a:lnTo>
                    <a:pt x="628" y="2088"/>
                  </a:lnTo>
                  <a:lnTo>
                    <a:pt x="625" y="2095"/>
                  </a:lnTo>
                  <a:lnTo>
                    <a:pt x="619" y="2112"/>
                  </a:lnTo>
                  <a:lnTo>
                    <a:pt x="611" y="2129"/>
                  </a:lnTo>
                  <a:lnTo>
                    <a:pt x="608" y="2140"/>
                  </a:lnTo>
                  <a:lnTo>
                    <a:pt x="608" y="2155"/>
                  </a:lnTo>
                  <a:lnTo>
                    <a:pt x="607" y="2167"/>
                  </a:lnTo>
                  <a:lnTo>
                    <a:pt x="605" y="2178"/>
                  </a:lnTo>
                  <a:lnTo>
                    <a:pt x="602" y="2186"/>
                  </a:lnTo>
                  <a:lnTo>
                    <a:pt x="596" y="2199"/>
                  </a:lnTo>
                  <a:lnTo>
                    <a:pt x="588" y="2205"/>
                  </a:lnTo>
                  <a:lnTo>
                    <a:pt x="572" y="2213"/>
                  </a:lnTo>
                  <a:lnTo>
                    <a:pt x="555" y="2219"/>
                  </a:lnTo>
                  <a:lnTo>
                    <a:pt x="540" y="2226"/>
                  </a:lnTo>
                  <a:lnTo>
                    <a:pt x="526" y="2229"/>
                  </a:lnTo>
                  <a:lnTo>
                    <a:pt x="512" y="2231"/>
                  </a:lnTo>
                  <a:lnTo>
                    <a:pt x="501" y="2233"/>
                  </a:lnTo>
                  <a:lnTo>
                    <a:pt x="494" y="2233"/>
                  </a:lnTo>
                  <a:lnTo>
                    <a:pt x="488" y="2232"/>
                  </a:lnTo>
                  <a:lnTo>
                    <a:pt x="483" y="2227"/>
                  </a:lnTo>
                  <a:lnTo>
                    <a:pt x="478" y="2220"/>
                  </a:lnTo>
                  <a:lnTo>
                    <a:pt x="472" y="2204"/>
                  </a:lnTo>
                  <a:lnTo>
                    <a:pt x="467" y="2185"/>
                  </a:lnTo>
                  <a:lnTo>
                    <a:pt x="465" y="2169"/>
                  </a:lnTo>
                  <a:lnTo>
                    <a:pt x="465" y="2162"/>
                  </a:lnTo>
                  <a:lnTo>
                    <a:pt x="469" y="2154"/>
                  </a:lnTo>
                  <a:lnTo>
                    <a:pt x="476" y="2142"/>
                  </a:lnTo>
                  <a:lnTo>
                    <a:pt x="489" y="2128"/>
                  </a:lnTo>
                  <a:lnTo>
                    <a:pt x="506" y="2102"/>
                  </a:lnTo>
                  <a:lnTo>
                    <a:pt x="512" y="2092"/>
                  </a:lnTo>
                  <a:lnTo>
                    <a:pt x="519" y="2081"/>
                  </a:lnTo>
                  <a:lnTo>
                    <a:pt x="524" y="2067"/>
                  </a:lnTo>
                  <a:lnTo>
                    <a:pt x="530" y="2052"/>
                  </a:lnTo>
                  <a:lnTo>
                    <a:pt x="540" y="2017"/>
                  </a:lnTo>
                  <a:lnTo>
                    <a:pt x="541" y="2007"/>
                  </a:lnTo>
                  <a:lnTo>
                    <a:pt x="545" y="1995"/>
                  </a:lnTo>
                  <a:lnTo>
                    <a:pt x="550" y="1982"/>
                  </a:lnTo>
                  <a:lnTo>
                    <a:pt x="552" y="1973"/>
                  </a:lnTo>
                  <a:lnTo>
                    <a:pt x="556" y="1940"/>
                  </a:lnTo>
                  <a:lnTo>
                    <a:pt x="556" y="1907"/>
                  </a:lnTo>
                  <a:lnTo>
                    <a:pt x="555" y="1876"/>
                  </a:lnTo>
                  <a:lnTo>
                    <a:pt x="552" y="1844"/>
                  </a:lnTo>
                  <a:lnTo>
                    <a:pt x="544" y="1786"/>
                  </a:lnTo>
                  <a:lnTo>
                    <a:pt x="542" y="1758"/>
                  </a:lnTo>
                  <a:lnTo>
                    <a:pt x="541" y="1733"/>
                  </a:lnTo>
                  <a:lnTo>
                    <a:pt x="462" y="1734"/>
                  </a:lnTo>
                  <a:lnTo>
                    <a:pt x="460" y="1748"/>
                  </a:lnTo>
                  <a:lnTo>
                    <a:pt x="456" y="1765"/>
                  </a:lnTo>
                  <a:lnTo>
                    <a:pt x="442" y="1804"/>
                  </a:lnTo>
                  <a:lnTo>
                    <a:pt x="427" y="1844"/>
                  </a:lnTo>
                  <a:lnTo>
                    <a:pt x="419" y="1863"/>
                  </a:lnTo>
                  <a:lnTo>
                    <a:pt x="415" y="1881"/>
                  </a:lnTo>
                  <a:lnTo>
                    <a:pt x="397" y="1956"/>
                  </a:lnTo>
                  <a:lnTo>
                    <a:pt x="393" y="1994"/>
                  </a:lnTo>
                  <a:lnTo>
                    <a:pt x="391" y="2037"/>
                  </a:lnTo>
                  <a:lnTo>
                    <a:pt x="401" y="2054"/>
                  </a:lnTo>
                  <a:lnTo>
                    <a:pt x="406" y="2068"/>
                  </a:lnTo>
                  <a:lnTo>
                    <a:pt x="414" y="2098"/>
                  </a:lnTo>
                  <a:lnTo>
                    <a:pt x="411" y="2107"/>
                  </a:lnTo>
                  <a:lnTo>
                    <a:pt x="408" y="2113"/>
                  </a:lnTo>
                  <a:lnTo>
                    <a:pt x="404" y="2119"/>
                  </a:lnTo>
                  <a:lnTo>
                    <a:pt x="396" y="2128"/>
                  </a:lnTo>
                  <a:lnTo>
                    <a:pt x="387" y="2139"/>
                  </a:lnTo>
                  <a:lnTo>
                    <a:pt x="377" y="2154"/>
                  </a:lnTo>
                  <a:lnTo>
                    <a:pt x="369" y="2173"/>
                  </a:lnTo>
                  <a:lnTo>
                    <a:pt x="359" y="2197"/>
                  </a:lnTo>
                  <a:lnTo>
                    <a:pt x="347" y="2200"/>
                  </a:lnTo>
                  <a:lnTo>
                    <a:pt x="339" y="2194"/>
                  </a:lnTo>
                  <a:lnTo>
                    <a:pt x="342" y="2185"/>
                  </a:lnTo>
                  <a:lnTo>
                    <a:pt x="345" y="2172"/>
                  </a:lnTo>
                  <a:lnTo>
                    <a:pt x="346" y="2159"/>
                  </a:lnTo>
                  <a:lnTo>
                    <a:pt x="346" y="2144"/>
                  </a:lnTo>
                  <a:lnTo>
                    <a:pt x="343" y="2143"/>
                  </a:lnTo>
                  <a:lnTo>
                    <a:pt x="340" y="2143"/>
                  </a:lnTo>
                  <a:lnTo>
                    <a:pt x="327" y="2147"/>
                  </a:lnTo>
                  <a:lnTo>
                    <a:pt x="297" y="2163"/>
                  </a:lnTo>
                  <a:lnTo>
                    <a:pt x="291" y="2167"/>
                  </a:lnTo>
                  <a:lnTo>
                    <a:pt x="283" y="2171"/>
                  </a:lnTo>
                  <a:lnTo>
                    <a:pt x="277" y="2177"/>
                  </a:lnTo>
                  <a:lnTo>
                    <a:pt x="271" y="2184"/>
                  </a:lnTo>
                  <a:lnTo>
                    <a:pt x="270" y="2190"/>
                  </a:lnTo>
                  <a:lnTo>
                    <a:pt x="268" y="2195"/>
                  </a:lnTo>
                  <a:lnTo>
                    <a:pt x="262" y="2205"/>
                  </a:lnTo>
                  <a:lnTo>
                    <a:pt x="255" y="2211"/>
                  </a:lnTo>
                  <a:lnTo>
                    <a:pt x="251" y="2212"/>
                  </a:lnTo>
                  <a:lnTo>
                    <a:pt x="247" y="2213"/>
                  </a:lnTo>
                  <a:lnTo>
                    <a:pt x="236" y="2216"/>
                  </a:lnTo>
                  <a:lnTo>
                    <a:pt x="223" y="2217"/>
                  </a:lnTo>
                  <a:lnTo>
                    <a:pt x="210" y="2218"/>
                  </a:lnTo>
                  <a:lnTo>
                    <a:pt x="194" y="2218"/>
                  </a:lnTo>
                  <a:lnTo>
                    <a:pt x="176" y="2216"/>
                  </a:lnTo>
                  <a:lnTo>
                    <a:pt x="155" y="2213"/>
                  </a:lnTo>
                  <a:lnTo>
                    <a:pt x="100" y="2201"/>
                  </a:lnTo>
                  <a:lnTo>
                    <a:pt x="97" y="2195"/>
                  </a:lnTo>
                  <a:lnTo>
                    <a:pt x="95" y="2190"/>
                  </a:lnTo>
                  <a:lnTo>
                    <a:pt x="99" y="2180"/>
                  </a:lnTo>
                  <a:lnTo>
                    <a:pt x="103" y="2173"/>
                  </a:lnTo>
                  <a:lnTo>
                    <a:pt x="113" y="2166"/>
                  </a:lnTo>
                  <a:lnTo>
                    <a:pt x="137" y="2152"/>
                  </a:lnTo>
                  <a:lnTo>
                    <a:pt x="163" y="2140"/>
                  </a:lnTo>
                  <a:lnTo>
                    <a:pt x="176" y="2137"/>
                  </a:lnTo>
                  <a:lnTo>
                    <a:pt x="184" y="2136"/>
                  </a:lnTo>
                  <a:lnTo>
                    <a:pt x="208" y="2117"/>
                  </a:lnTo>
                  <a:lnTo>
                    <a:pt x="229" y="2096"/>
                  </a:lnTo>
                  <a:lnTo>
                    <a:pt x="270" y="2050"/>
                  </a:lnTo>
                  <a:lnTo>
                    <a:pt x="281" y="2027"/>
                  </a:lnTo>
                  <a:lnTo>
                    <a:pt x="289" y="2003"/>
                  </a:lnTo>
                  <a:lnTo>
                    <a:pt x="295" y="1976"/>
                  </a:lnTo>
                  <a:lnTo>
                    <a:pt x="298" y="1946"/>
                  </a:lnTo>
                  <a:lnTo>
                    <a:pt x="303" y="1891"/>
                  </a:lnTo>
                  <a:lnTo>
                    <a:pt x="306" y="1825"/>
                  </a:lnTo>
                  <a:lnTo>
                    <a:pt x="308" y="1760"/>
                  </a:lnTo>
                  <a:lnTo>
                    <a:pt x="309" y="1709"/>
                  </a:lnTo>
                  <a:lnTo>
                    <a:pt x="296" y="1707"/>
                  </a:lnTo>
                  <a:lnTo>
                    <a:pt x="281" y="1700"/>
                  </a:lnTo>
                  <a:lnTo>
                    <a:pt x="268" y="1692"/>
                  </a:lnTo>
                  <a:lnTo>
                    <a:pt x="258" y="1684"/>
                  </a:lnTo>
                  <a:lnTo>
                    <a:pt x="257" y="1642"/>
                  </a:lnTo>
                  <a:lnTo>
                    <a:pt x="257" y="1605"/>
                  </a:lnTo>
                  <a:lnTo>
                    <a:pt x="258" y="1538"/>
                  </a:lnTo>
                  <a:lnTo>
                    <a:pt x="261" y="1471"/>
                  </a:lnTo>
                  <a:lnTo>
                    <a:pt x="262" y="1386"/>
                  </a:lnTo>
                  <a:lnTo>
                    <a:pt x="262" y="1326"/>
                  </a:lnTo>
                  <a:lnTo>
                    <a:pt x="266" y="1276"/>
                  </a:lnTo>
                  <a:lnTo>
                    <a:pt x="272" y="1198"/>
                  </a:lnTo>
                  <a:lnTo>
                    <a:pt x="280" y="1138"/>
                  </a:lnTo>
                  <a:lnTo>
                    <a:pt x="282" y="1113"/>
                  </a:lnTo>
                  <a:lnTo>
                    <a:pt x="282" y="1088"/>
                  </a:lnTo>
                  <a:lnTo>
                    <a:pt x="278" y="1072"/>
                  </a:lnTo>
                  <a:lnTo>
                    <a:pt x="277" y="1052"/>
                  </a:lnTo>
                  <a:lnTo>
                    <a:pt x="278" y="1030"/>
                  </a:lnTo>
                  <a:lnTo>
                    <a:pt x="282" y="1008"/>
                  </a:lnTo>
                  <a:lnTo>
                    <a:pt x="292" y="959"/>
                  </a:lnTo>
                  <a:lnTo>
                    <a:pt x="301" y="911"/>
                  </a:lnTo>
                  <a:lnTo>
                    <a:pt x="294" y="902"/>
                  </a:lnTo>
                  <a:lnTo>
                    <a:pt x="283" y="904"/>
                  </a:lnTo>
                  <a:lnTo>
                    <a:pt x="273" y="908"/>
                  </a:lnTo>
                  <a:lnTo>
                    <a:pt x="267" y="899"/>
                  </a:lnTo>
                  <a:lnTo>
                    <a:pt x="262" y="890"/>
                  </a:lnTo>
                  <a:lnTo>
                    <a:pt x="256" y="869"/>
                  </a:lnTo>
                  <a:lnTo>
                    <a:pt x="251" y="846"/>
                  </a:lnTo>
                  <a:lnTo>
                    <a:pt x="250" y="824"/>
                  </a:lnTo>
                  <a:lnTo>
                    <a:pt x="223" y="826"/>
                  </a:lnTo>
                  <a:lnTo>
                    <a:pt x="217" y="830"/>
                  </a:lnTo>
                  <a:lnTo>
                    <a:pt x="210" y="835"/>
                  </a:lnTo>
                  <a:lnTo>
                    <a:pt x="202" y="838"/>
                  </a:lnTo>
                  <a:lnTo>
                    <a:pt x="194" y="840"/>
                  </a:lnTo>
                  <a:lnTo>
                    <a:pt x="176" y="842"/>
                  </a:lnTo>
                  <a:lnTo>
                    <a:pt x="157" y="842"/>
                  </a:lnTo>
                  <a:lnTo>
                    <a:pt x="151" y="841"/>
                  </a:lnTo>
                  <a:lnTo>
                    <a:pt x="146" y="838"/>
                  </a:lnTo>
                  <a:lnTo>
                    <a:pt x="138" y="828"/>
                  </a:lnTo>
                  <a:lnTo>
                    <a:pt x="127" y="828"/>
                  </a:lnTo>
                  <a:lnTo>
                    <a:pt x="121" y="826"/>
                  </a:lnTo>
                  <a:lnTo>
                    <a:pt x="114" y="820"/>
                  </a:lnTo>
                  <a:lnTo>
                    <a:pt x="108" y="810"/>
                  </a:lnTo>
                  <a:lnTo>
                    <a:pt x="94" y="810"/>
                  </a:lnTo>
                  <a:lnTo>
                    <a:pt x="90" y="809"/>
                  </a:lnTo>
                  <a:lnTo>
                    <a:pt x="87" y="807"/>
                  </a:lnTo>
                  <a:lnTo>
                    <a:pt x="83" y="801"/>
                  </a:lnTo>
                  <a:lnTo>
                    <a:pt x="83" y="793"/>
                  </a:lnTo>
                  <a:lnTo>
                    <a:pt x="86" y="790"/>
                  </a:lnTo>
                  <a:lnTo>
                    <a:pt x="90" y="788"/>
                  </a:lnTo>
                  <a:lnTo>
                    <a:pt x="99" y="783"/>
                  </a:lnTo>
                  <a:lnTo>
                    <a:pt x="108" y="781"/>
                  </a:lnTo>
                  <a:lnTo>
                    <a:pt x="113" y="778"/>
                  </a:lnTo>
                  <a:lnTo>
                    <a:pt x="97" y="779"/>
                  </a:lnTo>
                  <a:lnTo>
                    <a:pt x="87" y="780"/>
                  </a:lnTo>
                  <a:lnTo>
                    <a:pt x="72" y="779"/>
                  </a:lnTo>
                  <a:lnTo>
                    <a:pt x="61" y="782"/>
                  </a:lnTo>
                  <a:lnTo>
                    <a:pt x="50" y="783"/>
                  </a:lnTo>
                  <a:lnTo>
                    <a:pt x="35" y="782"/>
                  </a:lnTo>
                  <a:lnTo>
                    <a:pt x="29" y="778"/>
                  </a:lnTo>
                  <a:lnTo>
                    <a:pt x="25" y="774"/>
                  </a:lnTo>
                  <a:lnTo>
                    <a:pt x="25" y="770"/>
                  </a:lnTo>
                  <a:lnTo>
                    <a:pt x="27" y="767"/>
                  </a:lnTo>
                  <a:lnTo>
                    <a:pt x="48" y="759"/>
                  </a:lnTo>
                  <a:lnTo>
                    <a:pt x="60" y="756"/>
                  </a:lnTo>
                  <a:lnTo>
                    <a:pt x="77" y="755"/>
                  </a:lnTo>
                  <a:lnTo>
                    <a:pt x="137" y="749"/>
                  </a:lnTo>
                  <a:lnTo>
                    <a:pt x="172" y="749"/>
                  </a:lnTo>
                  <a:lnTo>
                    <a:pt x="205" y="749"/>
                  </a:lnTo>
                  <a:lnTo>
                    <a:pt x="232" y="754"/>
                  </a:lnTo>
                  <a:lnTo>
                    <a:pt x="255" y="759"/>
                  </a:lnTo>
                  <a:lnTo>
                    <a:pt x="257" y="753"/>
                  </a:lnTo>
                  <a:lnTo>
                    <a:pt x="271" y="753"/>
                  </a:lnTo>
                  <a:lnTo>
                    <a:pt x="286" y="751"/>
                  </a:lnTo>
                  <a:lnTo>
                    <a:pt x="302" y="750"/>
                  </a:lnTo>
                  <a:lnTo>
                    <a:pt x="318" y="749"/>
                  </a:lnTo>
                  <a:lnTo>
                    <a:pt x="318" y="585"/>
                  </a:lnTo>
                  <a:lnTo>
                    <a:pt x="292" y="586"/>
                  </a:lnTo>
                  <a:lnTo>
                    <a:pt x="267" y="588"/>
                  </a:lnTo>
                  <a:lnTo>
                    <a:pt x="208" y="594"/>
                  </a:lnTo>
                  <a:lnTo>
                    <a:pt x="200" y="595"/>
                  </a:lnTo>
                  <a:lnTo>
                    <a:pt x="191" y="593"/>
                  </a:lnTo>
                  <a:lnTo>
                    <a:pt x="169" y="585"/>
                  </a:lnTo>
                  <a:lnTo>
                    <a:pt x="135" y="572"/>
                  </a:lnTo>
                  <a:lnTo>
                    <a:pt x="111" y="564"/>
                  </a:lnTo>
                  <a:lnTo>
                    <a:pt x="79" y="556"/>
                  </a:lnTo>
                  <a:lnTo>
                    <a:pt x="70" y="546"/>
                  </a:lnTo>
                  <a:lnTo>
                    <a:pt x="60" y="534"/>
                  </a:lnTo>
                  <a:lnTo>
                    <a:pt x="41" y="502"/>
                  </a:lnTo>
                  <a:lnTo>
                    <a:pt x="22" y="470"/>
                  </a:lnTo>
                  <a:lnTo>
                    <a:pt x="10" y="445"/>
                  </a:lnTo>
                  <a:lnTo>
                    <a:pt x="2" y="450"/>
                  </a:lnTo>
                  <a:lnTo>
                    <a:pt x="15" y="767"/>
                  </a:lnTo>
                  <a:lnTo>
                    <a:pt x="27" y="981"/>
                  </a:lnTo>
                  <a:lnTo>
                    <a:pt x="106" y="977"/>
                  </a:lnTo>
                  <a:lnTo>
                    <a:pt x="110" y="978"/>
                  </a:lnTo>
                  <a:lnTo>
                    <a:pt x="113" y="980"/>
                  </a:lnTo>
                  <a:lnTo>
                    <a:pt x="119" y="989"/>
                  </a:lnTo>
                  <a:lnTo>
                    <a:pt x="122" y="1003"/>
                  </a:lnTo>
                  <a:lnTo>
                    <a:pt x="123" y="1018"/>
                  </a:lnTo>
                  <a:lnTo>
                    <a:pt x="122" y="1034"/>
                  </a:lnTo>
                  <a:lnTo>
                    <a:pt x="119" y="1048"/>
                  </a:lnTo>
                  <a:lnTo>
                    <a:pt x="115" y="1053"/>
                  </a:lnTo>
                  <a:lnTo>
                    <a:pt x="112" y="1057"/>
                  </a:lnTo>
                  <a:lnTo>
                    <a:pt x="108" y="1060"/>
                  </a:lnTo>
                  <a:lnTo>
                    <a:pt x="103" y="1062"/>
                  </a:lnTo>
                  <a:lnTo>
                    <a:pt x="86" y="1063"/>
                  </a:lnTo>
                  <a:lnTo>
                    <a:pt x="77" y="1108"/>
                  </a:lnTo>
                  <a:lnTo>
                    <a:pt x="75" y="1114"/>
                  </a:lnTo>
                  <a:lnTo>
                    <a:pt x="74" y="1117"/>
                  </a:lnTo>
                  <a:lnTo>
                    <a:pt x="71" y="1117"/>
                  </a:lnTo>
                  <a:lnTo>
                    <a:pt x="83" y="1347"/>
                  </a:lnTo>
                  <a:lnTo>
                    <a:pt x="93" y="1578"/>
                  </a:lnTo>
                  <a:lnTo>
                    <a:pt x="103" y="1810"/>
                  </a:lnTo>
                  <a:lnTo>
                    <a:pt x="115" y="2041"/>
                  </a:lnTo>
                  <a:lnTo>
                    <a:pt x="114" y="2055"/>
                  </a:lnTo>
                  <a:lnTo>
                    <a:pt x="113" y="2068"/>
                  </a:lnTo>
                  <a:lnTo>
                    <a:pt x="110" y="2082"/>
                  </a:lnTo>
                  <a:lnTo>
                    <a:pt x="106" y="2094"/>
                  </a:lnTo>
                  <a:lnTo>
                    <a:pt x="102" y="2106"/>
                  </a:lnTo>
                  <a:lnTo>
                    <a:pt x="97" y="2117"/>
                  </a:lnTo>
                  <a:lnTo>
                    <a:pt x="84" y="2138"/>
                  </a:lnTo>
                  <a:lnTo>
                    <a:pt x="69" y="2155"/>
                  </a:lnTo>
                  <a:lnTo>
                    <a:pt x="60" y="2162"/>
                  </a:lnTo>
                  <a:lnTo>
                    <a:pt x="50" y="2169"/>
                  </a:lnTo>
                  <a:lnTo>
                    <a:pt x="41" y="2175"/>
                  </a:lnTo>
                  <a:lnTo>
                    <a:pt x="31" y="2180"/>
                  </a:lnTo>
                  <a:lnTo>
                    <a:pt x="21" y="2184"/>
                  </a:lnTo>
                  <a:lnTo>
                    <a:pt x="10" y="2187"/>
                  </a:lnTo>
                  <a:lnTo>
                    <a:pt x="0" y="2189"/>
                  </a:lnTo>
                  <a:lnTo>
                    <a:pt x="0" y="2155"/>
                  </a:lnTo>
                  <a:lnTo>
                    <a:pt x="1" y="2154"/>
                  </a:lnTo>
                  <a:lnTo>
                    <a:pt x="12" y="2149"/>
                  </a:lnTo>
                  <a:lnTo>
                    <a:pt x="21" y="2144"/>
                  </a:lnTo>
                  <a:lnTo>
                    <a:pt x="40" y="2132"/>
                  </a:lnTo>
                  <a:lnTo>
                    <a:pt x="55" y="2116"/>
                  </a:lnTo>
                  <a:lnTo>
                    <a:pt x="67" y="2097"/>
                  </a:lnTo>
                  <a:lnTo>
                    <a:pt x="72" y="2088"/>
                  </a:lnTo>
                  <a:lnTo>
                    <a:pt x="77" y="2077"/>
                  </a:lnTo>
                  <a:lnTo>
                    <a:pt x="80" y="2066"/>
                  </a:lnTo>
                  <a:lnTo>
                    <a:pt x="82" y="2055"/>
                  </a:lnTo>
                  <a:lnTo>
                    <a:pt x="83" y="2044"/>
                  </a:lnTo>
                  <a:lnTo>
                    <a:pt x="83" y="2032"/>
                  </a:lnTo>
                  <a:lnTo>
                    <a:pt x="52" y="1267"/>
                  </a:lnTo>
                  <a:lnTo>
                    <a:pt x="47" y="1114"/>
                  </a:lnTo>
                  <a:lnTo>
                    <a:pt x="35" y="1117"/>
                  </a:lnTo>
                  <a:lnTo>
                    <a:pt x="43" y="1268"/>
                  </a:lnTo>
                  <a:lnTo>
                    <a:pt x="0" y="1271"/>
                  </a:lnTo>
                  <a:lnTo>
                    <a:pt x="0" y="333"/>
                  </a:lnTo>
                  <a:lnTo>
                    <a:pt x="4" y="332"/>
                  </a:lnTo>
                  <a:lnTo>
                    <a:pt x="0" y="325"/>
                  </a:lnTo>
                  <a:lnTo>
                    <a:pt x="8" y="321"/>
                  </a:lnTo>
                  <a:lnTo>
                    <a:pt x="7" y="309"/>
                  </a:lnTo>
                  <a:lnTo>
                    <a:pt x="4" y="300"/>
                  </a:lnTo>
                  <a:lnTo>
                    <a:pt x="2" y="291"/>
                  </a:lnTo>
                  <a:lnTo>
                    <a:pt x="0" y="2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57"/>
            <p:cNvSpPr>
              <a:spLocks/>
            </p:cNvSpPr>
            <p:nvPr/>
          </p:nvSpPr>
          <p:spPr bwMode="auto">
            <a:xfrm>
              <a:off x="4778" y="3109"/>
              <a:ext cx="303" cy="445"/>
            </a:xfrm>
            <a:custGeom>
              <a:avLst/>
              <a:gdLst>
                <a:gd name="T0" fmla="*/ 29 w 303"/>
                <a:gd name="T1" fmla="*/ 419 h 445"/>
                <a:gd name="T2" fmla="*/ 53 w 303"/>
                <a:gd name="T3" fmla="*/ 401 h 445"/>
                <a:gd name="T4" fmla="*/ 74 w 303"/>
                <a:gd name="T5" fmla="*/ 380 h 445"/>
                <a:gd name="T6" fmla="*/ 114 w 303"/>
                <a:gd name="T7" fmla="*/ 335 h 445"/>
                <a:gd name="T8" fmla="*/ 124 w 303"/>
                <a:gd name="T9" fmla="*/ 312 h 445"/>
                <a:gd name="T10" fmla="*/ 132 w 303"/>
                <a:gd name="T11" fmla="*/ 288 h 445"/>
                <a:gd name="T12" fmla="*/ 139 w 303"/>
                <a:gd name="T13" fmla="*/ 261 h 445"/>
                <a:gd name="T14" fmla="*/ 142 w 303"/>
                <a:gd name="T15" fmla="*/ 231 h 445"/>
                <a:gd name="T16" fmla="*/ 146 w 303"/>
                <a:gd name="T17" fmla="*/ 178 h 445"/>
                <a:gd name="T18" fmla="*/ 149 w 303"/>
                <a:gd name="T19" fmla="*/ 114 h 445"/>
                <a:gd name="T20" fmla="*/ 152 w 303"/>
                <a:gd name="T21" fmla="*/ 51 h 445"/>
                <a:gd name="T22" fmla="*/ 153 w 303"/>
                <a:gd name="T23" fmla="*/ 0 h 445"/>
                <a:gd name="T24" fmla="*/ 167 w 303"/>
                <a:gd name="T25" fmla="*/ 5 h 445"/>
                <a:gd name="T26" fmla="*/ 198 w 303"/>
                <a:gd name="T27" fmla="*/ 12 h 445"/>
                <a:gd name="T28" fmla="*/ 244 w 303"/>
                <a:gd name="T29" fmla="*/ 19 h 445"/>
                <a:gd name="T30" fmla="*/ 272 w 303"/>
                <a:gd name="T31" fmla="*/ 21 h 445"/>
                <a:gd name="T32" fmla="*/ 302 w 303"/>
                <a:gd name="T33" fmla="*/ 22 h 445"/>
                <a:gd name="T34" fmla="*/ 302 w 303"/>
                <a:gd name="T35" fmla="*/ 29 h 445"/>
                <a:gd name="T36" fmla="*/ 301 w 303"/>
                <a:gd name="T37" fmla="*/ 36 h 445"/>
                <a:gd name="T38" fmla="*/ 298 w 303"/>
                <a:gd name="T39" fmla="*/ 53 h 445"/>
                <a:gd name="T40" fmla="*/ 284 w 303"/>
                <a:gd name="T41" fmla="*/ 91 h 445"/>
                <a:gd name="T42" fmla="*/ 268 w 303"/>
                <a:gd name="T43" fmla="*/ 131 h 445"/>
                <a:gd name="T44" fmla="*/ 261 w 303"/>
                <a:gd name="T45" fmla="*/ 150 h 445"/>
                <a:gd name="T46" fmla="*/ 257 w 303"/>
                <a:gd name="T47" fmla="*/ 167 h 445"/>
                <a:gd name="T48" fmla="*/ 239 w 303"/>
                <a:gd name="T49" fmla="*/ 242 h 445"/>
                <a:gd name="T50" fmla="*/ 235 w 303"/>
                <a:gd name="T51" fmla="*/ 279 h 445"/>
                <a:gd name="T52" fmla="*/ 233 w 303"/>
                <a:gd name="T53" fmla="*/ 321 h 445"/>
                <a:gd name="T54" fmla="*/ 216 w 303"/>
                <a:gd name="T55" fmla="*/ 332 h 445"/>
                <a:gd name="T56" fmla="*/ 199 w 303"/>
                <a:gd name="T57" fmla="*/ 347 h 445"/>
                <a:gd name="T58" fmla="*/ 167 w 303"/>
                <a:gd name="T59" fmla="*/ 377 h 445"/>
                <a:gd name="T60" fmla="*/ 134 w 303"/>
                <a:gd name="T61" fmla="*/ 407 h 445"/>
                <a:gd name="T62" fmla="*/ 118 w 303"/>
                <a:gd name="T63" fmla="*/ 419 h 445"/>
                <a:gd name="T64" fmla="*/ 102 w 303"/>
                <a:gd name="T65" fmla="*/ 430 h 445"/>
                <a:gd name="T66" fmla="*/ 89 w 303"/>
                <a:gd name="T67" fmla="*/ 435 h 445"/>
                <a:gd name="T68" fmla="*/ 73 w 303"/>
                <a:gd name="T69" fmla="*/ 439 h 445"/>
                <a:gd name="T70" fmla="*/ 56 w 303"/>
                <a:gd name="T71" fmla="*/ 441 h 445"/>
                <a:gd name="T72" fmla="*/ 39 w 303"/>
                <a:gd name="T73" fmla="*/ 443 h 445"/>
                <a:gd name="T74" fmla="*/ 24 w 303"/>
                <a:gd name="T75" fmla="*/ 444 h 445"/>
                <a:gd name="T76" fmla="*/ 12 w 303"/>
                <a:gd name="T77" fmla="*/ 444 h 445"/>
                <a:gd name="T78" fmla="*/ 3 w 303"/>
                <a:gd name="T79" fmla="*/ 442 h 445"/>
                <a:gd name="T80" fmla="*/ 1 w 303"/>
                <a:gd name="T81" fmla="*/ 441 h 445"/>
                <a:gd name="T82" fmla="*/ 0 w 303"/>
                <a:gd name="T83" fmla="*/ 440 h 445"/>
                <a:gd name="T84" fmla="*/ 5 w 303"/>
                <a:gd name="T85" fmla="*/ 434 h 445"/>
                <a:gd name="T86" fmla="*/ 14 w 303"/>
                <a:gd name="T87" fmla="*/ 429 h 445"/>
                <a:gd name="T88" fmla="*/ 29 w 303"/>
                <a:gd name="T89" fmla="*/ 419 h 4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445"/>
                <a:gd name="T137" fmla="*/ 303 w 303"/>
                <a:gd name="T138" fmla="*/ 445 h 4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445">
                  <a:moveTo>
                    <a:pt x="29" y="419"/>
                  </a:moveTo>
                  <a:lnTo>
                    <a:pt x="53" y="401"/>
                  </a:lnTo>
                  <a:lnTo>
                    <a:pt x="74" y="380"/>
                  </a:lnTo>
                  <a:lnTo>
                    <a:pt x="114" y="335"/>
                  </a:lnTo>
                  <a:lnTo>
                    <a:pt x="124" y="312"/>
                  </a:lnTo>
                  <a:lnTo>
                    <a:pt x="132" y="288"/>
                  </a:lnTo>
                  <a:lnTo>
                    <a:pt x="139" y="261"/>
                  </a:lnTo>
                  <a:lnTo>
                    <a:pt x="142" y="231"/>
                  </a:lnTo>
                  <a:lnTo>
                    <a:pt x="146" y="178"/>
                  </a:lnTo>
                  <a:lnTo>
                    <a:pt x="149" y="114"/>
                  </a:lnTo>
                  <a:lnTo>
                    <a:pt x="152" y="51"/>
                  </a:lnTo>
                  <a:lnTo>
                    <a:pt x="153" y="0"/>
                  </a:lnTo>
                  <a:lnTo>
                    <a:pt x="167" y="5"/>
                  </a:lnTo>
                  <a:lnTo>
                    <a:pt x="198" y="12"/>
                  </a:lnTo>
                  <a:lnTo>
                    <a:pt x="244" y="19"/>
                  </a:lnTo>
                  <a:lnTo>
                    <a:pt x="272" y="21"/>
                  </a:lnTo>
                  <a:lnTo>
                    <a:pt x="302" y="22"/>
                  </a:lnTo>
                  <a:lnTo>
                    <a:pt x="302" y="29"/>
                  </a:lnTo>
                  <a:lnTo>
                    <a:pt x="301" y="36"/>
                  </a:lnTo>
                  <a:lnTo>
                    <a:pt x="298" y="53"/>
                  </a:lnTo>
                  <a:lnTo>
                    <a:pt x="284" y="91"/>
                  </a:lnTo>
                  <a:lnTo>
                    <a:pt x="268" y="131"/>
                  </a:lnTo>
                  <a:lnTo>
                    <a:pt x="261" y="150"/>
                  </a:lnTo>
                  <a:lnTo>
                    <a:pt x="257" y="167"/>
                  </a:lnTo>
                  <a:lnTo>
                    <a:pt x="239" y="242"/>
                  </a:lnTo>
                  <a:lnTo>
                    <a:pt x="235" y="279"/>
                  </a:lnTo>
                  <a:lnTo>
                    <a:pt x="233" y="321"/>
                  </a:lnTo>
                  <a:lnTo>
                    <a:pt x="216" y="332"/>
                  </a:lnTo>
                  <a:lnTo>
                    <a:pt x="199" y="347"/>
                  </a:lnTo>
                  <a:lnTo>
                    <a:pt x="167" y="377"/>
                  </a:lnTo>
                  <a:lnTo>
                    <a:pt x="134" y="407"/>
                  </a:lnTo>
                  <a:lnTo>
                    <a:pt x="118" y="419"/>
                  </a:lnTo>
                  <a:lnTo>
                    <a:pt x="102" y="430"/>
                  </a:lnTo>
                  <a:lnTo>
                    <a:pt x="89" y="435"/>
                  </a:lnTo>
                  <a:lnTo>
                    <a:pt x="73" y="439"/>
                  </a:lnTo>
                  <a:lnTo>
                    <a:pt x="56" y="441"/>
                  </a:lnTo>
                  <a:lnTo>
                    <a:pt x="39" y="443"/>
                  </a:lnTo>
                  <a:lnTo>
                    <a:pt x="24" y="444"/>
                  </a:lnTo>
                  <a:lnTo>
                    <a:pt x="12" y="444"/>
                  </a:lnTo>
                  <a:lnTo>
                    <a:pt x="3" y="442"/>
                  </a:lnTo>
                  <a:lnTo>
                    <a:pt x="1" y="441"/>
                  </a:lnTo>
                  <a:lnTo>
                    <a:pt x="0" y="440"/>
                  </a:lnTo>
                  <a:lnTo>
                    <a:pt x="5" y="434"/>
                  </a:lnTo>
                  <a:lnTo>
                    <a:pt x="14" y="429"/>
                  </a:lnTo>
                  <a:lnTo>
                    <a:pt x="29" y="419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58"/>
            <p:cNvSpPr>
              <a:spLocks/>
            </p:cNvSpPr>
            <p:nvPr/>
          </p:nvSpPr>
          <p:spPr bwMode="auto">
            <a:xfrm>
              <a:off x="5067" y="1475"/>
              <a:ext cx="182" cy="302"/>
            </a:xfrm>
            <a:custGeom>
              <a:avLst/>
              <a:gdLst>
                <a:gd name="T0" fmla="*/ 51 w 182"/>
                <a:gd name="T1" fmla="*/ 1 h 302"/>
                <a:gd name="T2" fmla="*/ 49 w 182"/>
                <a:gd name="T3" fmla="*/ 17 h 302"/>
                <a:gd name="T4" fmla="*/ 45 w 182"/>
                <a:gd name="T5" fmla="*/ 32 h 302"/>
                <a:gd name="T6" fmla="*/ 38 w 182"/>
                <a:gd name="T7" fmla="*/ 44 h 302"/>
                <a:gd name="T8" fmla="*/ 32 w 182"/>
                <a:gd name="T9" fmla="*/ 53 h 302"/>
                <a:gd name="T10" fmla="*/ 23 w 182"/>
                <a:gd name="T11" fmla="*/ 61 h 302"/>
                <a:gd name="T12" fmla="*/ 16 w 182"/>
                <a:gd name="T13" fmla="*/ 68 h 302"/>
                <a:gd name="T14" fmla="*/ 0 w 182"/>
                <a:gd name="T15" fmla="*/ 77 h 302"/>
                <a:gd name="T16" fmla="*/ 0 w 182"/>
                <a:gd name="T17" fmla="*/ 117 h 302"/>
                <a:gd name="T18" fmla="*/ 1 w 182"/>
                <a:gd name="T19" fmla="*/ 138 h 302"/>
                <a:gd name="T20" fmla="*/ 4 w 182"/>
                <a:gd name="T21" fmla="*/ 160 h 302"/>
                <a:gd name="T22" fmla="*/ 9 w 182"/>
                <a:gd name="T23" fmla="*/ 180 h 302"/>
                <a:gd name="T24" fmla="*/ 15 w 182"/>
                <a:gd name="T25" fmla="*/ 198 h 302"/>
                <a:gd name="T26" fmla="*/ 24 w 182"/>
                <a:gd name="T27" fmla="*/ 213 h 302"/>
                <a:gd name="T28" fmla="*/ 32 w 182"/>
                <a:gd name="T29" fmla="*/ 220 h 302"/>
                <a:gd name="T30" fmla="*/ 39 w 182"/>
                <a:gd name="T31" fmla="*/ 224 h 302"/>
                <a:gd name="T32" fmla="*/ 49 w 182"/>
                <a:gd name="T33" fmla="*/ 229 h 302"/>
                <a:gd name="T34" fmla="*/ 61 w 182"/>
                <a:gd name="T35" fmla="*/ 234 h 302"/>
                <a:gd name="T36" fmla="*/ 64 w 182"/>
                <a:gd name="T37" fmla="*/ 243 h 302"/>
                <a:gd name="T38" fmla="*/ 64 w 182"/>
                <a:gd name="T39" fmla="*/ 251 h 302"/>
                <a:gd name="T40" fmla="*/ 61 w 182"/>
                <a:gd name="T41" fmla="*/ 269 h 302"/>
                <a:gd name="T42" fmla="*/ 54 w 182"/>
                <a:gd name="T43" fmla="*/ 286 h 302"/>
                <a:gd name="T44" fmla="*/ 51 w 182"/>
                <a:gd name="T45" fmla="*/ 301 h 302"/>
                <a:gd name="T46" fmla="*/ 60 w 182"/>
                <a:gd name="T47" fmla="*/ 300 h 302"/>
                <a:gd name="T48" fmla="*/ 70 w 182"/>
                <a:gd name="T49" fmla="*/ 297 h 302"/>
                <a:gd name="T50" fmla="*/ 97 w 182"/>
                <a:gd name="T51" fmla="*/ 285 h 302"/>
                <a:gd name="T52" fmla="*/ 124 w 182"/>
                <a:gd name="T53" fmla="*/ 266 h 302"/>
                <a:gd name="T54" fmla="*/ 136 w 182"/>
                <a:gd name="T55" fmla="*/ 254 h 302"/>
                <a:gd name="T56" fmla="*/ 148 w 182"/>
                <a:gd name="T57" fmla="*/ 243 h 302"/>
                <a:gd name="T58" fmla="*/ 147 w 182"/>
                <a:gd name="T59" fmla="*/ 213 h 302"/>
                <a:gd name="T60" fmla="*/ 152 w 182"/>
                <a:gd name="T61" fmla="*/ 207 h 302"/>
                <a:gd name="T62" fmla="*/ 157 w 182"/>
                <a:gd name="T63" fmla="*/ 203 h 302"/>
                <a:gd name="T64" fmla="*/ 161 w 182"/>
                <a:gd name="T65" fmla="*/ 196 h 302"/>
                <a:gd name="T66" fmla="*/ 166 w 182"/>
                <a:gd name="T67" fmla="*/ 186 h 302"/>
                <a:gd name="T68" fmla="*/ 170 w 182"/>
                <a:gd name="T69" fmla="*/ 174 h 302"/>
                <a:gd name="T70" fmla="*/ 174 w 182"/>
                <a:gd name="T71" fmla="*/ 159 h 302"/>
                <a:gd name="T72" fmla="*/ 176 w 182"/>
                <a:gd name="T73" fmla="*/ 139 h 302"/>
                <a:gd name="T74" fmla="*/ 180 w 182"/>
                <a:gd name="T75" fmla="*/ 130 h 302"/>
                <a:gd name="T76" fmla="*/ 181 w 182"/>
                <a:gd name="T77" fmla="*/ 121 h 302"/>
                <a:gd name="T78" fmla="*/ 181 w 182"/>
                <a:gd name="T79" fmla="*/ 113 h 302"/>
                <a:gd name="T80" fmla="*/ 179 w 182"/>
                <a:gd name="T81" fmla="*/ 104 h 302"/>
                <a:gd name="T82" fmla="*/ 170 w 182"/>
                <a:gd name="T83" fmla="*/ 97 h 302"/>
                <a:gd name="T84" fmla="*/ 164 w 182"/>
                <a:gd name="T85" fmla="*/ 87 h 302"/>
                <a:gd name="T86" fmla="*/ 158 w 182"/>
                <a:gd name="T87" fmla="*/ 76 h 302"/>
                <a:gd name="T88" fmla="*/ 153 w 182"/>
                <a:gd name="T89" fmla="*/ 62 h 302"/>
                <a:gd name="T90" fmla="*/ 144 w 182"/>
                <a:gd name="T91" fmla="*/ 37 h 302"/>
                <a:gd name="T92" fmla="*/ 139 w 182"/>
                <a:gd name="T93" fmla="*/ 26 h 302"/>
                <a:gd name="T94" fmla="*/ 134 w 182"/>
                <a:gd name="T95" fmla="*/ 15 h 302"/>
                <a:gd name="T96" fmla="*/ 129 w 182"/>
                <a:gd name="T97" fmla="*/ 9 h 302"/>
                <a:gd name="T98" fmla="*/ 125 w 182"/>
                <a:gd name="T99" fmla="*/ 5 h 302"/>
                <a:gd name="T100" fmla="*/ 121 w 182"/>
                <a:gd name="T101" fmla="*/ 3 h 302"/>
                <a:gd name="T102" fmla="*/ 117 w 182"/>
                <a:gd name="T103" fmla="*/ 2 h 302"/>
                <a:gd name="T104" fmla="*/ 109 w 182"/>
                <a:gd name="T105" fmla="*/ 3 h 302"/>
                <a:gd name="T106" fmla="*/ 97 w 182"/>
                <a:gd name="T107" fmla="*/ 5 h 302"/>
                <a:gd name="T108" fmla="*/ 72 w 182"/>
                <a:gd name="T109" fmla="*/ 2 h 302"/>
                <a:gd name="T110" fmla="*/ 59 w 182"/>
                <a:gd name="T111" fmla="*/ 0 h 302"/>
                <a:gd name="T112" fmla="*/ 54 w 182"/>
                <a:gd name="T113" fmla="*/ 0 h 302"/>
                <a:gd name="T114" fmla="*/ 51 w 182"/>
                <a:gd name="T115" fmla="*/ 1 h 3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2"/>
                <a:gd name="T175" fmla="*/ 0 h 302"/>
                <a:gd name="T176" fmla="*/ 182 w 182"/>
                <a:gd name="T177" fmla="*/ 302 h 3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2" h="302">
                  <a:moveTo>
                    <a:pt x="51" y="1"/>
                  </a:moveTo>
                  <a:lnTo>
                    <a:pt x="49" y="17"/>
                  </a:lnTo>
                  <a:lnTo>
                    <a:pt x="45" y="32"/>
                  </a:lnTo>
                  <a:lnTo>
                    <a:pt x="38" y="44"/>
                  </a:lnTo>
                  <a:lnTo>
                    <a:pt x="32" y="53"/>
                  </a:lnTo>
                  <a:lnTo>
                    <a:pt x="23" y="61"/>
                  </a:lnTo>
                  <a:lnTo>
                    <a:pt x="16" y="68"/>
                  </a:lnTo>
                  <a:lnTo>
                    <a:pt x="0" y="77"/>
                  </a:lnTo>
                  <a:lnTo>
                    <a:pt x="0" y="117"/>
                  </a:lnTo>
                  <a:lnTo>
                    <a:pt x="1" y="138"/>
                  </a:lnTo>
                  <a:lnTo>
                    <a:pt x="4" y="160"/>
                  </a:lnTo>
                  <a:lnTo>
                    <a:pt x="9" y="180"/>
                  </a:lnTo>
                  <a:lnTo>
                    <a:pt x="15" y="198"/>
                  </a:lnTo>
                  <a:lnTo>
                    <a:pt x="24" y="213"/>
                  </a:lnTo>
                  <a:lnTo>
                    <a:pt x="32" y="220"/>
                  </a:lnTo>
                  <a:lnTo>
                    <a:pt x="39" y="224"/>
                  </a:lnTo>
                  <a:lnTo>
                    <a:pt x="49" y="229"/>
                  </a:lnTo>
                  <a:lnTo>
                    <a:pt x="61" y="234"/>
                  </a:lnTo>
                  <a:lnTo>
                    <a:pt x="64" y="243"/>
                  </a:lnTo>
                  <a:lnTo>
                    <a:pt x="64" y="251"/>
                  </a:lnTo>
                  <a:lnTo>
                    <a:pt x="61" y="269"/>
                  </a:lnTo>
                  <a:lnTo>
                    <a:pt x="54" y="286"/>
                  </a:lnTo>
                  <a:lnTo>
                    <a:pt x="51" y="301"/>
                  </a:lnTo>
                  <a:lnTo>
                    <a:pt x="60" y="300"/>
                  </a:lnTo>
                  <a:lnTo>
                    <a:pt x="70" y="297"/>
                  </a:lnTo>
                  <a:lnTo>
                    <a:pt x="97" y="285"/>
                  </a:lnTo>
                  <a:lnTo>
                    <a:pt x="124" y="266"/>
                  </a:lnTo>
                  <a:lnTo>
                    <a:pt x="136" y="254"/>
                  </a:lnTo>
                  <a:lnTo>
                    <a:pt x="148" y="243"/>
                  </a:lnTo>
                  <a:lnTo>
                    <a:pt x="147" y="213"/>
                  </a:lnTo>
                  <a:lnTo>
                    <a:pt x="152" y="207"/>
                  </a:lnTo>
                  <a:lnTo>
                    <a:pt x="157" y="203"/>
                  </a:lnTo>
                  <a:lnTo>
                    <a:pt x="161" y="196"/>
                  </a:lnTo>
                  <a:lnTo>
                    <a:pt x="166" y="186"/>
                  </a:lnTo>
                  <a:lnTo>
                    <a:pt x="170" y="174"/>
                  </a:lnTo>
                  <a:lnTo>
                    <a:pt x="174" y="159"/>
                  </a:lnTo>
                  <a:lnTo>
                    <a:pt x="176" y="139"/>
                  </a:lnTo>
                  <a:lnTo>
                    <a:pt x="180" y="130"/>
                  </a:lnTo>
                  <a:lnTo>
                    <a:pt x="181" y="121"/>
                  </a:lnTo>
                  <a:lnTo>
                    <a:pt x="181" y="113"/>
                  </a:lnTo>
                  <a:lnTo>
                    <a:pt x="179" y="104"/>
                  </a:lnTo>
                  <a:lnTo>
                    <a:pt x="170" y="97"/>
                  </a:lnTo>
                  <a:lnTo>
                    <a:pt x="164" y="87"/>
                  </a:lnTo>
                  <a:lnTo>
                    <a:pt x="158" y="76"/>
                  </a:lnTo>
                  <a:lnTo>
                    <a:pt x="153" y="62"/>
                  </a:lnTo>
                  <a:lnTo>
                    <a:pt x="144" y="37"/>
                  </a:lnTo>
                  <a:lnTo>
                    <a:pt x="139" y="26"/>
                  </a:lnTo>
                  <a:lnTo>
                    <a:pt x="134" y="15"/>
                  </a:lnTo>
                  <a:lnTo>
                    <a:pt x="129" y="9"/>
                  </a:lnTo>
                  <a:lnTo>
                    <a:pt x="125" y="5"/>
                  </a:lnTo>
                  <a:lnTo>
                    <a:pt x="121" y="3"/>
                  </a:lnTo>
                  <a:lnTo>
                    <a:pt x="117" y="2"/>
                  </a:lnTo>
                  <a:lnTo>
                    <a:pt x="109" y="3"/>
                  </a:lnTo>
                  <a:lnTo>
                    <a:pt x="97" y="5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1" y="1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59"/>
            <p:cNvSpPr>
              <a:spLocks/>
            </p:cNvSpPr>
            <p:nvPr/>
          </p:nvSpPr>
          <p:spPr bwMode="auto">
            <a:xfrm>
              <a:off x="5114" y="3123"/>
              <a:ext cx="196" cy="434"/>
            </a:xfrm>
            <a:custGeom>
              <a:avLst/>
              <a:gdLst>
                <a:gd name="T0" fmla="*/ 13 w 196"/>
                <a:gd name="T1" fmla="*/ 433 h 434"/>
                <a:gd name="T2" fmla="*/ 4 w 196"/>
                <a:gd name="T3" fmla="*/ 426 h 434"/>
                <a:gd name="T4" fmla="*/ 1 w 196"/>
                <a:gd name="T5" fmla="*/ 419 h 434"/>
                <a:gd name="T6" fmla="*/ 0 w 196"/>
                <a:gd name="T7" fmla="*/ 409 h 434"/>
                <a:gd name="T8" fmla="*/ 1 w 196"/>
                <a:gd name="T9" fmla="*/ 397 h 434"/>
                <a:gd name="T10" fmla="*/ 17 w 196"/>
                <a:gd name="T11" fmla="*/ 372 h 434"/>
                <a:gd name="T12" fmla="*/ 24 w 196"/>
                <a:gd name="T13" fmla="*/ 362 h 434"/>
                <a:gd name="T14" fmla="*/ 30 w 196"/>
                <a:gd name="T15" fmla="*/ 350 h 434"/>
                <a:gd name="T16" fmla="*/ 35 w 196"/>
                <a:gd name="T17" fmla="*/ 337 h 434"/>
                <a:gd name="T18" fmla="*/ 41 w 196"/>
                <a:gd name="T19" fmla="*/ 322 h 434"/>
                <a:gd name="T20" fmla="*/ 50 w 196"/>
                <a:gd name="T21" fmla="*/ 287 h 434"/>
                <a:gd name="T22" fmla="*/ 51 w 196"/>
                <a:gd name="T23" fmla="*/ 278 h 434"/>
                <a:gd name="T24" fmla="*/ 56 w 196"/>
                <a:gd name="T25" fmla="*/ 266 h 434"/>
                <a:gd name="T26" fmla="*/ 60 w 196"/>
                <a:gd name="T27" fmla="*/ 253 h 434"/>
                <a:gd name="T28" fmla="*/ 62 w 196"/>
                <a:gd name="T29" fmla="*/ 244 h 434"/>
                <a:gd name="T30" fmla="*/ 66 w 196"/>
                <a:gd name="T31" fmla="*/ 211 h 434"/>
                <a:gd name="T32" fmla="*/ 66 w 196"/>
                <a:gd name="T33" fmla="*/ 179 h 434"/>
                <a:gd name="T34" fmla="*/ 65 w 196"/>
                <a:gd name="T35" fmla="*/ 148 h 434"/>
                <a:gd name="T36" fmla="*/ 62 w 196"/>
                <a:gd name="T37" fmla="*/ 117 h 434"/>
                <a:gd name="T38" fmla="*/ 55 w 196"/>
                <a:gd name="T39" fmla="*/ 59 h 434"/>
                <a:gd name="T40" fmla="*/ 53 w 196"/>
                <a:gd name="T41" fmla="*/ 31 h 434"/>
                <a:gd name="T42" fmla="*/ 51 w 196"/>
                <a:gd name="T43" fmla="*/ 6 h 434"/>
                <a:gd name="T44" fmla="*/ 123 w 196"/>
                <a:gd name="T45" fmla="*/ 2 h 434"/>
                <a:gd name="T46" fmla="*/ 195 w 196"/>
                <a:gd name="T47" fmla="*/ 0 h 434"/>
                <a:gd name="T48" fmla="*/ 191 w 196"/>
                <a:gd name="T49" fmla="*/ 28 h 434"/>
                <a:gd name="T50" fmla="*/ 185 w 196"/>
                <a:gd name="T51" fmla="*/ 55 h 434"/>
                <a:gd name="T52" fmla="*/ 175 w 196"/>
                <a:gd name="T53" fmla="*/ 95 h 434"/>
                <a:gd name="T54" fmla="*/ 162 w 196"/>
                <a:gd name="T55" fmla="*/ 131 h 434"/>
                <a:gd name="T56" fmla="*/ 140 w 196"/>
                <a:gd name="T57" fmla="*/ 193 h 434"/>
                <a:gd name="T58" fmla="*/ 133 w 196"/>
                <a:gd name="T59" fmla="*/ 220 h 434"/>
                <a:gd name="T60" fmla="*/ 130 w 196"/>
                <a:gd name="T61" fmla="*/ 245 h 434"/>
                <a:gd name="T62" fmla="*/ 131 w 196"/>
                <a:gd name="T63" fmla="*/ 265 h 434"/>
                <a:gd name="T64" fmla="*/ 132 w 196"/>
                <a:gd name="T65" fmla="*/ 287 h 434"/>
                <a:gd name="T66" fmla="*/ 132 w 196"/>
                <a:gd name="T67" fmla="*/ 295 h 434"/>
                <a:gd name="T68" fmla="*/ 130 w 196"/>
                <a:gd name="T69" fmla="*/ 302 h 434"/>
                <a:gd name="T70" fmla="*/ 128 w 196"/>
                <a:gd name="T71" fmla="*/ 312 h 434"/>
                <a:gd name="T72" fmla="*/ 122 w 196"/>
                <a:gd name="T73" fmla="*/ 331 h 434"/>
                <a:gd name="T74" fmla="*/ 119 w 196"/>
                <a:gd name="T75" fmla="*/ 349 h 434"/>
                <a:gd name="T76" fmla="*/ 115 w 196"/>
                <a:gd name="T77" fmla="*/ 367 h 434"/>
                <a:gd name="T78" fmla="*/ 110 w 196"/>
                <a:gd name="T79" fmla="*/ 382 h 434"/>
                <a:gd name="T80" fmla="*/ 103 w 196"/>
                <a:gd name="T81" fmla="*/ 398 h 434"/>
                <a:gd name="T82" fmla="*/ 93 w 196"/>
                <a:gd name="T83" fmla="*/ 410 h 434"/>
                <a:gd name="T84" fmla="*/ 83 w 196"/>
                <a:gd name="T85" fmla="*/ 419 h 434"/>
                <a:gd name="T86" fmla="*/ 70 w 196"/>
                <a:gd name="T87" fmla="*/ 424 h 434"/>
                <a:gd name="T88" fmla="*/ 56 w 196"/>
                <a:gd name="T89" fmla="*/ 428 h 434"/>
                <a:gd name="T90" fmla="*/ 42 w 196"/>
                <a:gd name="T91" fmla="*/ 430 h 434"/>
                <a:gd name="T92" fmla="*/ 13 w 196"/>
                <a:gd name="T93" fmla="*/ 433 h 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6"/>
                <a:gd name="T142" fmla="*/ 0 h 434"/>
                <a:gd name="T143" fmla="*/ 196 w 196"/>
                <a:gd name="T144" fmla="*/ 434 h 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6" h="434">
                  <a:moveTo>
                    <a:pt x="13" y="433"/>
                  </a:moveTo>
                  <a:lnTo>
                    <a:pt x="4" y="426"/>
                  </a:lnTo>
                  <a:lnTo>
                    <a:pt x="1" y="419"/>
                  </a:lnTo>
                  <a:lnTo>
                    <a:pt x="0" y="409"/>
                  </a:lnTo>
                  <a:lnTo>
                    <a:pt x="1" y="397"/>
                  </a:lnTo>
                  <a:lnTo>
                    <a:pt x="17" y="372"/>
                  </a:lnTo>
                  <a:lnTo>
                    <a:pt x="24" y="362"/>
                  </a:lnTo>
                  <a:lnTo>
                    <a:pt x="30" y="350"/>
                  </a:lnTo>
                  <a:lnTo>
                    <a:pt x="35" y="337"/>
                  </a:lnTo>
                  <a:lnTo>
                    <a:pt x="41" y="322"/>
                  </a:lnTo>
                  <a:lnTo>
                    <a:pt x="50" y="287"/>
                  </a:lnTo>
                  <a:lnTo>
                    <a:pt x="51" y="278"/>
                  </a:lnTo>
                  <a:lnTo>
                    <a:pt x="56" y="266"/>
                  </a:lnTo>
                  <a:lnTo>
                    <a:pt x="60" y="253"/>
                  </a:lnTo>
                  <a:lnTo>
                    <a:pt x="62" y="244"/>
                  </a:lnTo>
                  <a:lnTo>
                    <a:pt x="66" y="211"/>
                  </a:lnTo>
                  <a:lnTo>
                    <a:pt x="66" y="179"/>
                  </a:lnTo>
                  <a:lnTo>
                    <a:pt x="65" y="148"/>
                  </a:lnTo>
                  <a:lnTo>
                    <a:pt x="62" y="117"/>
                  </a:lnTo>
                  <a:lnTo>
                    <a:pt x="55" y="59"/>
                  </a:lnTo>
                  <a:lnTo>
                    <a:pt x="53" y="31"/>
                  </a:lnTo>
                  <a:lnTo>
                    <a:pt x="51" y="6"/>
                  </a:lnTo>
                  <a:lnTo>
                    <a:pt x="123" y="2"/>
                  </a:lnTo>
                  <a:lnTo>
                    <a:pt x="195" y="0"/>
                  </a:lnTo>
                  <a:lnTo>
                    <a:pt x="191" y="28"/>
                  </a:lnTo>
                  <a:lnTo>
                    <a:pt x="185" y="55"/>
                  </a:lnTo>
                  <a:lnTo>
                    <a:pt x="175" y="95"/>
                  </a:lnTo>
                  <a:lnTo>
                    <a:pt x="162" y="131"/>
                  </a:lnTo>
                  <a:lnTo>
                    <a:pt x="140" y="193"/>
                  </a:lnTo>
                  <a:lnTo>
                    <a:pt x="133" y="220"/>
                  </a:lnTo>
                  <a:lnTo>
                    <a:pt x="130" y="245"/>
                  </a:lnTo>
                  <a:lnTo>
                    <a:pt x="131" y="265"/>
                  </a:lnTo>
                  <a:lnTo>
                    <a:pt x="132" y="287"/>
                  </a:lnTo>
                  <a:lnTo>
                    <a:pt x="132" y="295"/>
                  </a:lnTo>
                  <a:lnTo>
                    <a:pt x="130" y="302"/>
                  </a:lnTo>
                  <a:lnTo>
                    <a:pt x="128" y="312"/>
                  </a:lnTo>
                  <a:lnTo>
                    <a:pt x="122" y="331"/>
                  </a:lnTo>
                  <a:lnTo>
                    <a:pt x="119" y="349"/>
                  </a:lnTo>
                  <a:lnTo>
                    <a:pt x="115" y="367"/>
                  </a:lnTo>
                  <a:lnTo>
                    <a:pt x="110" y="382"/>
                  </a:lnTo>
                  <a:lnTo>
                    <a:pt x="103" y="398"/>
                  </a:lnTo>
                  <a:lnTo>
                    <a:pt x="93" y="410"/>
                  </a:lnTo>
                  <a:lnTo>
                    <a:pt x="83" y="419"/>
                  </a:lnTo>
                  <a:lnTo>
                    <a:pt x="70" y="424"/>
                  </a:lnTo>
                  <a:lnTo>
                    <a:pt x="56" y="428"/>
                  </a:lnTo>
                  <a:lnTo>
                    <a:pt x="42" y="430"/>
                  </a:lnTo>
                  <a:lnTo>
                    <a:pt x="13" y="433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60"/>
            <p:cNvSpPr>
              <a:spLocks/>
            </p:cNvSpPr>
            <p:nvPr/>
          </p:nvSpPr>
          <p:spPr bwMode="auto">
            <a:xfrm>
              <a:off x="4515" y="1521"/>
              <a:ext cx="170" cy="187"/>
            </a:xfrm>
            <a:custGeom>
              <a:avLst/>
              <a:gdLst>
                <a:gd name="T0" fmla="*/ 111 w 170"/>
                <a:gd name="T1" fmla="*/ 186 h 187"/>
                <a:gd name="T2" fmla="*/ 109 w 170"/>
                <a:gd name="T3" fmla="*/ 175 h 187"/>
                <a:gd name="T4" fmla="*/ 107 w 170"/>
                <a:gd name="T5" fmla="*/ 166 h 187"/>
                <a:gd name="T6" fmla="*/ 105 w 170"/>
                <a:gd name="T7" fmla="*/ 158 h 187"/>
                <a:gd name="T8" fmla="*/ 103 w 170"/>
                <a:gd name="T9" fmla="*/ 152 h 187"/>
                <a:gd name="T10" fmla="*/ 99 w 170"/>
                <a:gd name="T11" fmla="*/ 142 h 187"/>
                <a:gd name="T12" fmla="*/ 96 w 170"/>
                <a:gd name="T13" fmla="*/ 129 h 187"/>
                <a:gd name="T14" fmla="*/ 91 w 170"/>
                <a:gd name="T15" fmla="*/ 123 h 187"/>
                <a:gd name="T16" fmla="*/ 89 w 170"/>
                <a:gd name="T17" fmla="*/ 117 h 187"/>
                <a:gd name="T18" fmla="*/ 87 w 170"/>
                <a:gd name="T19" fmla="*/ 112 h 187"/>
                <a:gd name="T20" fmla="*/ 83 w 170"/>
                <a:gd name="T21" fmla="*/ 106 h 187"/>
                <a:gd name="T22" fmla="*/ 82 w 170"/>
                <a:gd name="T23" fmla="*/ 87 h 187"/>
                <a:gd name="T24" fmla="*/ 85 w 170"/>
                <a:gd name="T25" fmla="*/ 78 h 187"/>
                <a:gd name="T26" fmla="*/ 86 w 170"/>
                <a:gd name="T27" fmla="*/ 74 h 187"/>
                <a:gd name="T28" fmla="*/ 88 w 170"/>
                <a:gd name="T29" fmla="*/ 71 h 187"/>
                <a:gd name="T30" fmla="*/ 85 w 170"/>
                <a:gd name="T31" fmla="*/ 59 h 187"/>
                <a:gd name="T32" fmla="*/ 82 w 170"/>
                <a:gd name="T33" fmla="*/ 52 h 187"/>
                <a:gd name="T34" fmla="*/ 78 w 170"/>
                <a:gd name="T35" fmla="*/ 45 h 187"/>
                <a:gd name="T36" fmla="*/ 70 w 170"/>
                <a:gd name="T37" fmla="*/ 42 h 187"/>
                <a:gd name="T38" fmla="*/ 65 w 170"/>
                <a:gd name="T39" fmla="*/ 39 h 187"/>
                <a:gd name="T40" fmla="*/ 58 w 170"/>
                <a:gd name="T41" fmla="*/ 31 h 187"/>
                <a:gd name="T42" fmla="*/ 56 w 170"/>
                <a:gd name="T43" fmla="*/ 23 h 187"/>
                <a:gd name="T44" fmla="*/ 56 w 170"/>
                <a:gd name="T45" fmla="*/ 17 h 187"/>
                <a:gd name="T46" fmla="*/ 0 w 170"/>
                <a:gd name="T47" fmla="*/ 17 h 187"/>
                <a:gd name="T48" fmla="*/ 1 w 170"/>
                <a:gd name="T49" fmla="*/ 14 h 187"/>
                <a:gd name="T50" fmla="*/ 6 w 170"/>
                <a:gd name="T51" fmla="*/ 12 h 187"/>
                <a:gd name="T52" fmla="*/ 22 w 170"/>
                <a:gd name="T53" fmla="*/ 8 h 187"/>
                <a:gd name="T54" fmla="*/ 63 w 170"/>
                <a:gd name="T55" fmla="*/ 0 h 187"/>
                <a:gd name="T56" fmla="*/ 89 w 170"/>
                <a:gd name="T57" fmla="*/ 6 h 187"/>
                <a:gd name="T58" fmla="*/ 105 w 170"/>
                <a:gd name="T59" fmla="*/ 7 h 187"/>
                <a:gd name="T60" fmla="*/ 111 w 170"/>
                <a:gd name="T61" fmla="*/ 7 h 187"/>
                <a:gd name="T62" fmla="*/ 114 w 170"/>
                <a:gd name="T63" fmla="*/ 8 h 187"/>
                <a:gd name="T64" fmla="*/ 117 w 170"/>
                <a:gd name="T65" fmla="*/ 9 h 187"/>
                <a:gd name="T66" fmla="*/ 119 w 170"/>
                <a:gd name="T67" fmla="*/ 13 h 187"/>
                <a:gd name="T68" fmla="*/ 121 w 170"/>
                <a:gd name="T69" fmla="*/ 18 h 187"/>
                <a:gd name="T70" fmla="*/ 123 w 170"/>
                <a:gd name="T71" fmla="*/ 26 h 187"/>
                <a:gd name="T72" fmla="*/ 128 w 170"/>
                <a:gd name="T73" fmla="*/ 45 h 187"/>
                <a:gd name="T74" fmla="*/ 133 w 170"/>
                <a:gd name="T75" fmla="*/ 70 h 187"/>
                <a:gd name="T76" fmla="*/ 141 w 170"/>
                <a:gd name="T77" fmla="*/ 97 h 187"/>
                <a:gd name="T78" fmla="*/ 146 w 170"/>
                <a:gd name="T79" fmla="*/ 103 h 187"/>
                <a:gd name="T80" fmla="*/ 151 w 170"/>
                <a:gd name="T81" fmla="*/ 112 h 187"/>
                <a:gd name="T82" fmla="*/ 160 w 170"/>
                <a:gd name="T83" fmla="*/ 131 h 187"/>
                <a:gd name="T84" fmla="*/ 169 w 170"/>
                <a:gd name="T85" fmla="*/ 155 h 187"/>
                <a:gd name="T86" fmla="*/ 111 w 170"/>
                <a:gd name="T87" fmla="*/ 186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87"/>
                <a:gd name="T134" fmla="*/ 170 w 170"/>
                <a:gd name="T135" fmla="*/ 187 h 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87">
                  <a:moveTo>
                    <a:pt x="111" y="186"/>
                  </a:moveTo>
                  <a:lnTo>
                    <a:pt x="109" y="175"/>
                  </a:lnTo>
                  <a:lnTo>
                    <a:pt x="107" y="166"/>
                  </a:lnTo>
                  <a:lnTo>
                    <a:pt x="105" y="158"/>
                  </a:lnTo>
                  <a:lnTo>
                    <a:pt x="103" y="152"/>
                  </a:lnTo>
                  <a:lnTo>
                    <a:pt x="99" y="142"/>
                  </a:lnTo>
                  <a:lnTo>
                    <a:pt x="96" y="129"/>
                  </a:lnTo>
                  <a:lnTo>
                    <a:pt x="91" y="123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3" y="106"/>
                  </a:lnTo>
                  <a:lnTo>
                    <a:pt x="82" y="87"/>
                  </a:lnTo>
                  <a:lnTo>
                    <a:pt x="85" y="78"/>
                  </a:lnTo>
                  <a:lnTo>
                    <a:pt x="86" y="74"/>
                  </a:lnTo>
                  <a:lnTo>
                    <a:pt x="88" y="71"/>
                  </a:lnTo>
                  <a:lnTo>
                    <a:pt x="85" y="59"/>
                  </a:lnTo>
                  <a:lnTo>
                    <a:pt x="82" y="52"/>
                  </a:lnTo>
                  <a:lnTo>
                    <a:pt x="78" y="45"/>
                  </a:lnTo>
                  <a:lnTo>
                    <a:pt x="70" y="42"/>
                  </a:lnTo>
                  <a:lnTo>
                    <a:pt x="65" y="39"/>
                  </a:lnTo>
                  <a:lnTo>
                    <a:pt x="58" y="31"/>
                  </a:lnTo>
                  <a:lnTo>
                    <a:pt x="56" y="23"/>
                  </a:lnTo>
                  <a:lnTo>
                    <a:pt x="56" y="17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6" y="12"/>
                  </a:lnTo>
                  <a:lnTo>
                    <a:pt x="22" y="8"/>
                  </a:lnTo>
                  <a:lnTo>
                    <a:pt x="63" y="0"/>
                  </a:lnTo>
                  <a:lnTo>
                    <a:pt x="89" y="6"/>
                  </a:lnTo>
                  <a:lnTo>
                    <a:pt x="105" y="7"/>
                  </a:lnTo>
                  <a:lnTo>
                    <a:pt x="111" y="7"/>
                  </a:lnTo>
                  <a:lnTo>
                    <a:pt x="114" y="8"/>
                  </a:lnTo>
                  <a:lnTo>
                    <a:pt x="117" y="9"/>
                  </a:lnTo>
                  <a:lnTo>
                    <a:pt x="119" y="13"/>
                  </a:lnTo>
                  <a:lnTo>
                    <a:pt x="121" y="18"/>
                  </a:lnTo>
                  <a:lnTo>
                    <a:pt x="123" y="26"/>
                  </a:lnTo>
                  <a:lnTo>
                    <a:pt x="128" y="45"/>
                  </a:lnTo>
                  <a:lnTo>
                    <a:pt x="133" y="70"/>
                  </a:lnTo>
                  <a:lnTo>
                    <a:pt x="141" y="97"/>
                  </a:lnTo>
                  <a:lnTo>
                    <a:pt x="146" y="103"/>
                  </a:lnTo>
                  <a:lnTo>
                    <a:pt x="151" y="112"/>
                  </a:lnTo>
                  <a:lnTo>
                    <a:pt x="160" y="131"/>
                  </a:lnTo>
                  <a:lnTo>
                    <a:pt x="169" y="155"/>
                  </a:lnTo>
                  <a:lnTo>
                    <a:pt x="111" y="186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61"/>
            <p:cNvSpPr>
              <a:spLocks/>
            </p:cNvSpPr>
            <p:nvPr/>
          </p:nvSpPr>
          <p:spPr bwMode="auto">
            <a:xfrm>
              <a:off x="4647" y="2143"/>
              <a:ext cx="226" cy="88"/>
            </a:xfrm>
            <a:custGeom>
              <a:avLst/>
              <a:gdLst>
                <a:gd name="T0" fmla="*/ 221 w 226"/>
                <a:gd name="T1" fmla="*/ 70 h 88"/>
                <a:gd name="T2" fmla="*/ 194 w 226"/>
                <a:gd name="T3" fmla="*/ 72 h 88"/>
                <a:gd name="T4" fmla="*/ 188 w 226"/>
                <a:gd name="T5" fmla="*/ 76 h 88"/>
                <a:gd name="T6" fmla="*/ 181 w 226"/>
                <a:gd name="T7" fmla="*/ 80 h 88"/>
                <a:gd name="T8" fmla="*/ 173 w 226"/>
                <a:gd name="T9" fmla="*/ 83 h 88"/>
                <a:gd name="T10" fmla="*/ 166 w 226"/>
                <a:gd name="T11" fmla="*/ 85 h 88"/>
                <a:gd name="T12" fmla="*/ 147 w 226"/>
                <a:gd name="T13" fmla="*/ 87 h 88"/>
                <a:gd name="T14" fmla="*/ 129 w 226"/>
                <a:gd name="T15" fmla="*/ 87 h 88"/>
                <a:gd name="T16" fmla="*/ 124 w 226"/>
                <a:gd name="T17" fmla="*/ 86 h 88"/>
                <a:gd name="T18" fmla="*/ 118 w 226"/>
                <a:gd name="T19" fmla="*/ 83 h 88"/>
                <a:gd name="T20" fmla="*/ 111 w 226"/>
                <a:gd name="T21" fmla="*/ 74 h 88"/>
                <a:gd name="T22" fmla="*/ 100 w 226"/>
                <a:gd name="T23" fmla="*/ 74 h 88"/>
                <a:gd name="T24" fmla="*/ 94 w 226"/>
                <a:gd name="T25" fmla="*/ 72 h 88"/>
                <a:gd name="T26" fmla="*/ 87 w 226"/>
                <a:gd name="T27" fmla="*/ 66 h 88"/>
                <a:gd name="T28" fmla="*/ 81 w 226"/>
                <a:gd name="T29" fmla="*/ 58 h 88"/>
                <a:gd name="T30" fmla="*/ 68 w 226"/>
                <a:gd name="T31" fmla="*/ 58 h 88"/>
                <a:gd name="T32" fmla="*/ 64 w 226"/>
                <a:gd name="T33" fmla="*/ 57 h 88"/>
                <a:gd name="T34" fmla="*/ 60 w 226"/>
                <a:gd name="T35" fmla="*/ 55 h 88"/>
                <a:gd name="T36" fmla="*/ 57 w 226"/>
                <a:gd name="T37" fmla="*/ 49 h 88"/>
                <a:gd name="T38" fmla="*/ 57 w 226"/>
                <a:gd name="T39" fmla="*/ 41 h 88"/>
                <a:gd name="T40" fmla="*/ 59 w 226"/>
                <a:gd name="T41" fmla="*/ 38 h 88"/>
                <a:gd name="T42" fmla="*/ 64 w 226"/>
                <a:gd name="T43" fmla="*/ 36 h 88"/>
                <a:gd name="T44" fmla="*/ 72 w 226"/>
                <a:gd name="T45" fmla="*/ 32 h 88"/>
                <a:gd name="T46" fmla="*/ 81 w 226"/>
                <a:gd name="T47" fmla="*/ 30 h 88"/>
                <a:gd name="T48" fmla="*/ 86 w 226"/>
                <a:gd name="T49" fmla="*/ 27 h 88"/>
                <a:gd name="T50" fmla="*/ 70 w 226"/>
                <a:gd name="T51" fmla="*/ 28 h 88"/>
                <a:gd name="T52" fmla="*/ 60 w 226"/>
                <a:gd name="T53" fmla="*/ 29 h 88"/>
                <a:gd name="T54" fmla="*/ 46 w 226"/>
                <a:gd name="T55" fmla="*/ 28 h 88"/>
                <a:gd name="T56" fmla="*/ 36 w 226"/>
                <a:gd name="T57" fmla="*/ 31 h 88"/>
                <a:gd name="T58" fmla="*/ 25 w 226"/>
                <a:gd name="T59" fmla="*/ 32 h 88"/>
                <a:gd name="T60" fmla="*/ 10 w 226"/>
                <a:gd name="T61" fmla="*/ 31 h 88"/>
                <a:gd name="T62" fmla="*/ 3 w 226"/>
                <a:gd name="T63" fmla="*/ 27 h 88"/>
                <a:gd name="T64" fmla="*/ 0 w 226"/>
                <a:gd name="T65" fmla="*/ 23 h 88"/>
                <a:gd name="T66" fmla="*/ 0 w 226"/>
                <a:gd name="T67" fmla="*/ 20 h 88"/>
                <a:gd name="T68" fmla="*/ 2 w 226"/>
                <a:gd name="T69" fmla="*/ 17 h 88"/>
                <a:gd name="T70" fmla="*/ 23 w 226"/>
                <a:gd name="T71" fmla="*/ 10 h 88"/>
                <a:gd name="T72" fmla="*/ 34 w 226"/>
                <a:gd name="T73" fmla="*/ 7 h 88"/>
                <a:gd name="T74" fmla="*/ 51 w 226"/>
                <a:gd name="T75" fmla="*/ 6 h 88"/>
                <a:gd name="T76" fmla="*/ 110 w 226"/>
                <a:gd name="T77" fmla="*/ 0 h 88"/>
                <a:gd name="T78" fmla="*/ 144 w 226"/>
                <a:gd name="T79" fmla="*/ 0 h 88"/>
                <a:gd name="T80" fmla="*/ 177 w 226"/>
                <a:gd name="T81" fmla="*/ 0 h 88"/>
                <a:gd name="T82" fmla="*/ 202 w 226"/>
                <a:gd name="T83" fmla="*/ 5 h 88"/>
                <a:gd name="T84" fmla="*/ 225 w 226"/>
                <a:gd name="T85" fmla="*/ 10 h 88"/>
                <a:gd name="T86" fmla="*/ 221 w 226"/>
                <a:gd name="T87" fmla="*/ 25 h 88"/>
                <a:gd name="T88" fmla="*/ 219 w 226"/>
                <a:gd name="T89" fmla="*/ 40 h 88"/>
                <a:gd name="T90" fmla="*/ 219 w 226"/>
                <a:gd name="T91" fmla="*/ 55 h 88"/>
                <a:gd name="T92" fmla="*/ 221 w 226"/>
                <a:gd name="T93" fmla="*/ 70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6"/>
                <a:gd name="T142" fmla="*/ 0 h 88"/>
                <a:gd name="T143" fmla="*/ 226 w 226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6" h="88">
                  <a:moveTo>
                    <a:pt x="221" y="70"/>
                  </a:moveTo>
                  <a:lnTo>
                    <a:pt x="194" y="72"/>
                  </a:lnTo>
                  <a:lnTo>
                    <a:pt x="188" y="76"/>
                  </a:lnTo>
                  <a:lnTo>
                    <a:pt x="181" y="80"/>
                  </a:lnTo>
                  <a:lnTo>
                    <a:pt x="173" y="83"/>
                  </a:lnTo>
                  <a:lnTo>
                    <a:pt x="166" y="85"/>
                  </a:lnTo>
                  <a:lnTo>
                    <a:pt x="147" y="87"/>
                  </a:lnTo>
                  <a:lnTo>
                    <a:pt x="129" y="87"/>
                  </a:lnTo>
                  <a:lnTo>
                    <a:pt x="124" y="86"/>
                  </a:lnTo>
                  <a:lnTo>
                    <a:pt x="118" y="83"/>
                  </a:lnTo>
                  <a:lnTo>
                    <a:pt x="111" y="74"/>
                  </a:lnTo>
                  <a:lnTo>
                    <a:pt x="100" y="74"/>
                  </a:lnTo>
                  <a:lnTo>
                    <a:pt x="94" y="72"/>
                  </a:lnTo>
                  <a:lnTo>
                    <a:pt x="87" y="66"/>
                  </a:lnTo>
                  <a:lnTo>
                    <a:pt x="81" y="58"/>
                  </a:lnTo>
                  <a:lnTo>
                    <a:pt x="68" y="58"/>
                  </a:lnTo>
                  <a:lnTo>
                    <a:pt x="64" y="57"/>
                  </a:lnTo>
                  <a:lnTo>
                    <a:pt x="60" y="55"/>
                  </a:lnTo>
                  <a:lnTo>
                    <a:pt x="57" y="49"/>
                  </a:lnTo>
                  <a:lnTo>
                    <a:pt x="57" y="41"/>
                  </a:lnTo>
                  <a:lnTo>
                    <a:pt x="59" y="38"/>
                  </a:lnTo>
                  <a:lnTo>
                    <a:pt x="64" y="36"/>
                  </a:lnTo>
                  <a:lnTo>
                    <a:pt x="72" y="32"/>
                  </a:lnTo>
                  <a:lnTo>
                    <a:pt x="81" y="30"/>
                  </a:lnTo>
                  <a:lnTo>
                    <a:pt x="86" y="27"/>
                  </a:lnTo>
                  <a:lnTo>
                    <a:pt x="70" y="28"/>
                  </a:lnTo>
                  <a:lnTo>
                    <a:pt x="60" y="29"/>
                  </a:lnTo>
                  <a:lnTo>
                    <a:pt x="46" y="28"/>
                  </a:lnTo>
                  <a:lnTo>
                    <a:pt x="36" y="31"/>
                  </a:lnTo>
                  <a:lnTo>
                    <a:pt x="25" y="32"/>
                  </a:lnTo>
                  <a:lnTo>
                    <a:pt x="10" y="31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23" y="10"/>
                  </a:lnTo>
                  <a:lnTo>
                    <a:pt x="34" y="7"/>
                  </a:lnTo>
                  <a:lnTo>
                    <a:pt x="51" y="6"/>
                  </a:lnTo>
                  <a:lnTo>
                    <a:pt x="110" y="0"/>
                  </a:lnTo>
                  <a:lnTo>
                    <a:pt x="144" y="0"/>
                  </a:lnTo>
                  <a:lnTo>
                    <a:pt x="177" y="0"/>
                  </a:lnTo>
                  <a:lnTo>
                    <a:pt x="202" y="5"/>
                  </a:lnTo>
                  <a:lnTo>
                    <a:pt x="225" y="10"/>
                  </a:lnTo>
                  <a:lnTo>
                    <a:pt x="221" y="25"/>
                  </a:lnTo>
                  <a:lnTo>
                    <a:pt x="219" y="40"/>
                  </a:lnTo>
                  <a:lnTo>
                    <a:pt x="219" y="55"/>
                  </a:lnTo>
                  <a:lnTo>
                    <a:pt x="221" y="70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62"/>
            <p:cNvSpPr>
              <a:spLocks/>
            </p:cNvSpPr>
            <p:nvPr/>
          </p:nvSpPr>
          <p:spPr bwMode="auto">
            <a:xfrm>
              <a:off x="4808" y="3447"/>
              <a:ext cx="82" cy="83"/>
            </a:xfrm>
            <a:custGeom>
              <a:avLst/>
              <a:gdLst>
                <a:gd name="T0" fmla="*/ 81 w 82"/>
                <a:gd name="T1" fmla="*/ 2 h 83"/>
                <a:gd name="T2" fmla="*/ 81 w 82"/>
                <a:gd name="T3" fmla="*/ 2 h 83"/>
                <a:gd name="T4" fmla="*/ 76 w 82"/>
                <a:gd name="T5" fmla="*/ 7 h 83"/>
                <a:gd name="T6" fmla="*/ 72 w 82"/>
                <a:gd name="T7" fmla="*/ 13 h 83"/>
                <a:gd name="T8" fmla="*/ 67 w 82"/>
                <a:gd name="T9" fmla="*/ 19 h 83"/>
                <a:gd name="T10" fmla="*/ 62 w 82"/>
                <a:gd name="T11" fmla="*/ 23 h 83"/>
                <a:gd name="T12" fmla="*/ 57 w 82"/>
                <a:gd name="T13" fmla="*/ 29 h 83"/>
                <a:gd name="T14" fmla="*/ 52 w 82"/>
                <a:gd name="T15" fmla="*/ 34 h 83"/>
                <a:gd name="T16" fmla="*/ 47 w 82"/>
                <a:gd name="T17" fmla="*/ 39 h 83"/>
                <a:gd name="T18" fmla="*/ 43 w 82"/>
                <a:gd name="T19" fmla="*/ 45 h 83"/>
                <a:gd name="T20" fmla="*/ 38 w 82"/>
                <a:gd name="T21" fmla="*/ 50 h 83"/>
                <a:gd name="T22" fmla="*/ 33 w 82"/>
                <a:gd name="T23" fmla="*/ 55 h 83"/>
                <a:gd name="T24" fmla="*/ 28 w 82"/>
                <a:gd name="T25" fmla="*/ 60 h 83"/>
                <a:gd name="T26" fmla="*/ 23 w 82"/>
                <a:gd name="T27" fmla="*/ 64 h 83"/>
                <a:gd name="T28" fmla="*/ 17 w 82"/>
                <a:gd name="T29" fmla="*/ 69 h 83"/>
                <a:gd name="T30" fmla="*/ 12 w 82"/>
                <a:gd name="T31" fmla="*/ 73 h 83"/>
                <a:gd name="T32" fmla="*/ 6 w 82"/>
                <a:gd name="T33" fmla="*/ 78 h 83"/>
                <a:gd name="T34" fmla="*/ 1 w 82"/>
                <a:gd name="T35" fmla="*/ 82 h 83"/>
                <a:gd name="T36" fmla="*/ 0 w 82"/>
                <a:gd name="T37" fmla="*/ 81 h 83"/>
                <a:gd name="T38" fmla="*/ 5 w 82"/>
                <a:gd name="T39" fmla="*/ 76 h 83"/>
                <a:gd name="T40" fmla="*/ 10 w 82"/>
                <a:gd name="T41" fmla="*/ 72 h 83"/>
                <a:gd name="T42" fmla="*/ 16 w 82"/>
                <a:gd name="T43" fmla="*/ 67 h 83"/>
                <a:gd name="T44" fmla="*/ 22 w 82"/>
                <a:gd name="T45" fmla="*/ 62 h 83"/>
                <a:gd name="T46" fmla="*/ 27 w 82"/>
                <a:gd name="T47" fmla="*/ 59 h 83"/>
                <a:gd name="T48" fmla="*/ 32 w 82"/>
                <a:gd name="T49" fmla="*/ 54 h 83"/>
                <a:gd name="T50" fmla="*/ 37 w 82"/>
                <a:gd name="T51" fmla="*/ 49 h 83"/>
                <a:gd name="T52" fmla="*/ 41 w 82"/>
                <a:gd name="T53" fmla="*/ 43 h 83"/>
                <a:gd name="T54" fmla="*/ 46 w 82"/>
                <a:gd name="T55" fmla="*/ 38 h 83"/>
                <a:gd name="T56" fmla="*/ 51 w 82"/>
                <a:gd name="T57" fmla="*/ 33 h 83"/>
                <a:gd name="T58" fmla="*/ 55 w 82"/>
                <a:gd name="T59" fmla="*/ 27 h 83"/>
                <a:gd name="T60" fmla="*/ 60 w 82"/>
                <a:gd name="T61" fmla="*/ 22 h 83"/>
                <a:gd name="T62" fmla="*/ 66 w 82"/>
                <a:gd name="T63" fmla="*/ 17 h 83"/>
                <a:gd name="T64" fmla="*/ 70 w 82"/>
                <a:gd name="T65" fmla="*/ 12 h 83"/>
                <a:gd name="T66" fmla="*/ 75 w 82"/>
                <a:gd name="T67" fmla="*/ 6 h 83"/>
                <a:gd name="T68" fmla="*/ 80 w 82"/>
                <a:gd name="T69" fmla="*/ 0 h 83"/>
                <a:gd name="T70" fmla="*/ 79 w 82"/>
                <a:gd name="T71" fmla="*/ 1 h 83"/>
                <a:gd name="T72" fmla="*/ 80 w 82"/>
                <a:gd name="T73" fmla="*/ 0 h 83"/>
                <a:gd name="T74" fmla="*/ 81 w 82"/>
                <a:gd name="T75" fmla="*/ 0 h 83"/>
                <a:gd name="T76" fmla="*/ 81 w 82"/>
                <a:gd name="T77" fmla="*/ 1 h 83"/>
                <a:gd name="T78" fmla="*/ 81 w 82"/>
                <a:gd name="T79" fmla="*/ 2 h 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"/>
                <a:gd name="T121" fmla="*/ 0 h 83"/>
                <a:gd name="T122" fmla="*/ 82 w 82"/>
                <a:gd name="T123" fmla="*/ 83 h 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" h="83">
                  <a:moveTo>
                    <a:pt x="81" y="2"/>
                  </a:moveTo>
                  <a:lnTo>
                    <a:pt x="81" y="2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67" y="19"/>
                  </a:lnTo>
                  <a:lnTo>
                    <a:pt x="62" y="23"/>
                  </a:lnTo>
                  <a:lnTo>
                    <a:pt x="57" y="29"/>
                  </a:lnTo>
                  <a:lnTo>
                    <a:pt x="52" y="34"/>
                  </a:lnTo>
                  <a:lnTo>
                    <a:pt x="47" y="39"/>
                  </a:lnTo>
                  <a:lnTo>
                    <a:pt x="43" y="45"/>
                  </a:lnTo>
                  <a:lnTo>
                    <a:pt x="38" y="50"/>
                  </a:lnTo>
                  <a:lnTo>
                    <a:pt x="33" y="55"/>
                  </a:lnTo>
                  <a:lnTo>
                    <a:pt x="28" y="60"/>
                  </a:lnTo>
                  <a:lnTo>
                    <a:pt x="23" y="64"/>
                  </a:lnTo>
                  <a:lnTo>
                    <a:pt x="17" y="69"/>
                  </a:lnTo>
                  <a:lnTo>
                    <a:pt x="12" y="73"/>
                  </a:lnTo>
                  <a:lnTo>
                    <a:pt x="6" y="78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2" y="62"/>
                  </a:lnTo>
                  <a:lnTo>
                    <a:pt x="27" y="59"/>
                  </a:lnTo>
                  <a:lnTo>
                    <a:pt x="32" y="54"/>
                  </a:lnTo>
                  <a:lnTo>
                    <a:pt x="37" y="49"/>
                  </a:lnTo>
                  <a:lnTo>
                    <a:pt x="41" y="43"/>
                  </a:lnTo>
                  <a:lnTo>
                    <a:pt x="46" y="38"/>
                  </a:lnTo>
                  <a:lnTo>
                    <a:pt x="51" y="33"/>
                  </a:lnTo>
                  <a:lnTo>
                    <a:pt x="55" y="27"/>
                  </a:lnTo>
                  <a:lnTo>
                    <a:pt x="60" y="22"/>
                  </a:lnTo>
                  <a:lnTo>
                    <a:pt x="66" y="17"/>
                  </a:lnTo>
                  <a:lnTo>
                    <a:pt x="70" y="12"/>
                  </a:lnTo>
                  <a:lnTo>
                    <a:pt x="75" y="6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Freeform 63"/>
            <p:cNvSpPr>
              <a:spLocks/>
            </p:cNvSpPr>
            <p:nvPr/>
          </p:nvSpPr>
          <p:spPr bwMode="auto">
            <a:xfrm>
              <a:off x="4893" y="3343"/>
              <a:ext cx="25" cy="101"/>
            </a:xfrm>
            <a:custGeom>
              <a:avLst/>
              <a:gdLst>
                <a:gd name="T0" fmla="*/ 24 w 25"/>
                <a:gd name="T1" fmla="*/ 0 h 101"/>
                <a:gd name="T2" fmla="*/ 23 w 25"/>
                <a:gd name="T3" fmla="*/ 8 h 101"/>
                <a:gd name="T4" fmla="*/ 23 w 25"/>
                <a:gd name="T5" fmla="*/ 15 h 101"/>
                <a:gd name="T6" fmla="*/ 22 w 25"/>
                <a:gd name="T7" fmla="*/ 23 h 101"/>
                <a:gd name="T8" fmla="*/ 21 w 25"/>
                <a:gd name="T9" fmla="*/ 29 h 101"/>
                <a:gd name="T10" fmla="*/ 20 w 25"/>
                <a:gd name="T11" fmla="*/ 36 h 101"/>
                <a:gd name="T12" fmla="*/ 19 w 25"/>
                <a:gd name="T13" fmla="*/ 43 h 101"/>
                <a:gd name="T14" fmla="*/ 18 w 25"/>
                <a:gd name="T15" fmla="*/ 49 h 101"/>
                <a:gd name="T16" fmla="*/ 16 w 25"/>
                <a:gd name="T17" fmla="*/ 54 h 101"/>
                <a:gd name="T18" fmla="*/ 15 w 25"/>
                <a:gd name="T19" fmla="*/ 60 h 101"/>
                <a:gd name="T20" fmla="*/ 14 w 25"/>
                <a:gd name="T21" fmla="*/ 66 h 101"/>
                <a:gd name="T22" fmla="*/ 12 w 25"/>
                <a:gd name="T23" fmla="*/ 71 h 101"/>
                <a:gd name="T24" fmla="*/ 10 w 25"/>
                <a:gd name="T25" fmla="*/ 77 h 101"/>
                <a:gd name="T26" fmla="*/ 9 w 25"/>
                <a:gd name="T27" fmla="*/ 83 h 101"/>
                <a:gd name="T28" fmla="*/ 6 w 25"/>
                <a:gd name="T29" fmla="*/ 88 h 101"/>
                <a:gd name="T30" fmla="*/ 4 w 25"/>
                <a:gd name="T31" fmla="*/ 94 h 101"/>
                <a:gd name="T32" fmla="*/ 2 w 25"/>
                <a:gd name="T33" fmla="*/ 100 h 101"/>
                <a:gd name="T34" fmla="*/ 0 w 25"/>
                <a:gd name="T35" fmla="*/ 99 h 101"/>
                <a:gd name="T36" fmla="*/ 3 w 25"/>
                <a:gd name="T37" fmla="*/ 93 h 101"/>
                <a:gd name="T38" fmla="*/ 4 w 25"/>
                <a:gd name="T39" fmla="*/ 87 h 101"/>
                <a:gd name="T40" fmla="*/ 7 w 25"/>
                <a:gd name="T41" fmla="*/ 82 h 101"/>
                <a:gd name="T42" fmla="*/ 9 w 25"/>
                <a:gd name="T43" fmla="*/ 76 h 101"/>
                <a:gd name="T44" fmla="*/ 10 w 25"/>
                <a:gd name="T45" fmla="*/ 71 h 101"/>
                <a:gd name="T46" fmla="*/ 12 w 25"/>
                <a:gd name="T47" fmla="*/ 65 h 101"/>
                <a:gd name="T48" fmla="*/ 13 w 25"/>
                <a:gd name="T49" fmla="*/ 59 h 101"/>
                <a:gd name="T50" fmla="*/ 15 w 25"/>
                <a:gd name="T51" fmla="*/ 54 h 101"/>
                <a:gd name="T52" fmla="*/ 16 w 25"/>
                <a:gd name="T53" fmla="*/ 48 h 101"/>
                <a:gd name="T54" fmla="*/ 17 w 25"/>
                <a:gd name="T55" fmla="*/ 42 h 101"/>
                <a:gd name="T56" fmla="*/ 19 w 25"/>
                <a:gd name="T57" fmla="*/ 36 h 101"/>
                <a:gd name="T58" fmla="*/ 20 w 25"/>
                <a:gd name="T59" fmla="*/ 29 h 101"/>
                <a:gd name="T60" fmla="*/ 21 w 25"/>
                <a:gd name="T61" fmla="*/ 22 h 101"/>
                <a:gd name="T62" fmla="*/ 21 w 25"/>
                <a:gd name="T63" fmla="*/ 15 h 101"/>
                <a:gd name="T64" fmla="*/ 22 w 25"/>
                <a:gd name="T65" fmla="*/ 8 h 101"/>
                <a:gd name="T66" fmla="*/ 22 w 25"/>
                <a:gd name="T67" fmla="*/ 0 h 101"/>
                <a:gd name="T68" fmla="*/ 24 w 25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101"/>
                <a:gd name="T107" fmla="*/ 25 w 25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101">
                  <a:moveTo>
                    <a:pt x="24" y="0"/>
                  </a:moveTo>
                  <a:lnTo>
                    <a:pt x="23" y="8"/>
                  </a:lnTo>
                  <a:lnTo>
                    <a:pt x="23" y="15"/>
                  </a:lnTo>
                  <a:lnTo>
                    <a:pt x="22" y="23"/>
                  </a:lnTo>
                  <a:lnTo>
                    <a:pt x="21" y="29"/>
                  </a:lnTo>
                  <a:lnTo>
                    <a:pt x="20" y="36"/>
                  </a:lnTo>
                  <a:lnTo>
                    <a:pt x="19" y="43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5" y="60"/>
                  </a:lnTo>
                  <a:lnTo>
                    <a:pt x="14" y="66"/>
                  </a:lnTo>
                  <a:lnTo>
                    <a:pt x="12" y="71"/>
                  </a:lnTo>
                  <a:lnTo>
                    <a:pt x="10" y="77"/>
                  </a:lnTo>
                  <a:lnTo>
                    <a:pt x="9" y="83"/>
                  </a:lnTo>
                  <a:lnTo>
                    <a:pt x="6" y="88"/>
                  </a:lnTo>
                  <a:lnTo>
                    <a:pt x="4" y="94"/>
                  </a:lnTo>
                  <a:lnTo>
                    <a:pt x="2" y="100"/>
                  </a:lnTo>
                  <a:lnTo>
                    <a:pt x="0" y="99"/>
                  </a:lnTo>
                  <a:lnTo>
                    <a:pt x="3" y="93"/>
                  </a:lnTo>
                  <a:lnTo>
                    <a:pt x="4" y="87"/>
                  </a:lnTo>
                  <a:lnTo>
                    <a:pt x="7" y="82"/>
                  </a:lnTo>
                  <a:lnTo>
                    <a:pt x="9" y="76"/>
                  </a:lnTo>
                  <a:lnTo>
                    <a:pt x="10" y="71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5" y="54"/>
                  </a:lnTo>
                  <a:lnTo>
                    <a:pt x="16" y="48"/>
                  </a:lnTo>
                  <a:lnTo>
                    <a:pt x="17" y="42"/>
                  </a:lnTo>
                  <a:lnTo>
                    <a:pt x="19" y="36"/>
                  </a:lnTo>
                  <a:lnTo>
                    <a:pt x="20" y="29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22" y="8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Freeform 64"/>
            <p:cNvSpPr>
              <a:spLocks/>
            </p:cNvSpPr>
            <p:nvPr/>
          </p:nvSpPr>
          <p:spPr bwMode="auto">
            <a:xfrm>
              <a:off x="4922" y="3108"/>
              <a:ext cx="7" cy="230"/>
            </a:xfrm>
            <a:custGeom>
              <a:avLst/>
              <a:gdLst>
                <a:gd name="T0" fmla="*/ 6 w 7"/>
                <a:gd name="T1" fmla="*/ 1 h 230"/>
                <a:gd name="T2" fmla="*/ 6 w 7"/>
                <a:gd name="T3" fmla="*/ 12 h 230"/>
                <a:gd name="T4" fmla="*/ 6 w 7"/>
                <a:gd name="T5" fmla="*/ 23 h 230"/>
                <a:gd name="T6" fmla="*/ 6 w 7"/>
                <a:gd name="T7" fmla="*/ 37 h 230"/>
                <a:gd name="T8" fmla="*/ 6 w 7"/>
                <a:gd name="T9" fmla="*/ 51 h 230"/>
                <a:gd name="T10" fmla="*/ 5 w 7"/>
                <a:gd name="T11" fmla="*/ 65 h 230"/>
                <a:gd name="T12" fmla="*/ 5 w 7"/>
                <a:gd name="T13" fmla="*/ 81 h 230"/>
                <a:gd name="T14" fmla="*/ 5 w 7"/>
                <a:gd name="T15" fmla="*/ 97 h 230"/>
                <a:gd name="T16" fmla="*/ 5 w 7"/>
                <a:gd name="T17" fmla="*/ 113 h 230"/>
                <a:gd name="T18" fmla="*/ 4 w 7"/>
                <a:gd name="T19" fmla="*/ 129 h 230"/>
                <a:gd name="T20" fmla="*/ 4 w 7"/>
                <a:gd name="T21" fmla="*/ 146 h 230"/>
                <a:gd name="T22" fmla="*/ 3 w 7"/>
                <a:gd name="T23" fmla="*/ 161 h 230"/>
                <a:gd name="T24" fmla="*/ 3 w 7"/>
                <a:gd name="T25" fmla="*/ 176 h 230"/>
                <a:gd name="T26" fmla="*/ 3 w 7"/>
                <a:gd name="T27" fmla="*/ 190 h 230"/>
                <a:gd name="T28" fmla="*/ 2 w 7"/>
                <a:gd name="T29" fmla="*/ 205 h 230"/>
                <a:gd name="T30" fmla="*/ 2 w 7"/>
                <a:gd name="T31" fmla="*/ 218 h 230"/>
                <a:gd name="T32" fmla="*/ 1 w 7"/>
                <a:gd name="T33" fmla="*/ 229 h 230"/>
                <a:gd name="T34" fmla="*/ 1 w 7"/>
                <a:gd name="T35" fmla="*/ 223 h 230"/>
                <a:gd name="T36" fmla="*/ 1 w 7"/>
                <a:gd name="T37" fmla="*/ 211 h 230"/>
                <a:gd name="T38" fmla="*/ 1 w 7"/>
                <a:gd name="T39" fmla="*/ 197 h 230"/>
                <a:gd name="T40" fmla="*/ 2 w 7"/>
                <a:gd name="T41" fmla="*/ 183 h 230"/>
                <a:gd name="T42" fmla="*/ 2 w 7"/>
                <a:gd name="T43" fmla="*/ 169 h 230"/>
                <a:gd name="T44" fmla="*/ 3 w 7"/>
                <a:gd name="T45" fmla="*/ 153 h 230"/>
                <a:gd name="T46" fmla="*/ 3 w 7"/>
                <a:gd name="T47" fmla="*/ 137 h 230"/>
                <a:gd name="T48" fmla="*/ 3 w 7"/>
                <a:gd name="T49" fmla="*/ 121 h 230"/>
                <a:gd name="T50" fmla="*/ 4 w 7"/>
                <a:gd name="T51" fmla="*/ 105 h 230"/>
                <a:gd name="T52" fmla="*/ 4 w 7"/>
                <a:gd name="T53" fmla="*/ 89 h 230"/>
                <a:gd name="T54" fmla="*/ 4 w 7"/>
                <a:gd name="T55" fmla="*/ 73 h 230"/>
                <a:gd name="T56" fmla="*/ 5 w 7"/>
                <a:gd name="T57" fmla="*/ 58 h 230"/>
                <a:gd name="T58" fmla="*/ 5 w 7"/>
                <a:gd name="T59" fmla="*/ 44 h 230"/>
                <a:gd name="T60" fmla="*/ 5 w 7"/>
                <a:gd name="T61" fmla="*/ 31 h 230"/>
                <a:gd name="T62" fmla="*/ 5 w 7"/>
                <a:gd name="T63" fmla="*/ 17 h 230"/>
                <a:gd name="T64" fmla="*/ 5 w 7"/>
                <a:gd name="T65" fmla="*/ 6 h 230"/>
                <a:gd name="T66" fmla="*/ 6 w 7"/>
                <a:gd name="T67" fmla="*/ 1 h 230"/>
                <a:gd name="T68" fmla="*/ 6 w 7"/>
                <a:gd name="T69" fmla="*/ 0 h 230"/>
                <a:gd name="T70" fmla="*/ 5 w 7"/>
                <a:gd name="T71" fmla="*/ 2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"/>
                <a:gd name="T109" fmla="*/ 0 h 230"/>
                <a:gd name="T110" fmla="*/ 7 w 7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" h="230">
                  <a:moveTo>
                    <a:pt x="5" y="2"/>
                  </a:moveTo>
                  <a:lnTo>
                    <a:pt x="6" y="1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6" y="44"/>
                  </a:lnTo>
                  <a:lnTo>
                    <a:pt x="6" y="51"/>
                  </a:lnTo>
                  <a:lnTo>
                    <a:pt x="6" y="58"/>
                  </a:lnTo>
                  <a:lnTo>
                    <a:pt x="5" y="65"/>
                  </a:lnTo>
                  <a:lnTo>
                    <a:pt x="5" y="73"/>
                  </a:lnTo>
                  <a:lnTo>
                    <a:pt x="5" y="81"/>
                  </a:lnTo>
                  <a:lnTo>
                    <a:pt x="5" y="89"/>
                  </a:lnTo>
                  <a:lnTo>
                    <a:pt x="5" y="97"/>
                  </a:lnTo>
                  <a:lnTo>
                    <a:pt x="5" y="105"/>
                  </a:lnTo>
                  <a:lnTo>
                    <a:pt x="5" y="113"/>
                  </a:lnTo>
                  <a:lnTo>
                    <a:pt x="4" y="121"/>
                  </a:lnTo>
                  <a:lnTo>
                    <a:pt x="4" y="129"/>
                  </a:lnTo>
                  <a:lnTo>
                    <a:pt x="4" y="137"/>
                  </a:lnTo>
                  <a:lnTo>
                    <a:pt x="4" y="146"/>
                  </a:lnTo>
                  <a:lnTo>
                    <a:pt x="4" y="153"/>
                  </a:lnTo>
                  <a:lnTo>
                    <a:pt x="3" y="161"/>
                  </a:lnTo>
                  <a:lnTo>
                    <a:pt x="3" y="169"/>
                  </a:lnTo>
                  <a:lnTo>
                    <a:pt x="3" y="176"/>
                  </a:lnTo>
                  <a:lnTo>
                    <a:pt x="3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2" y="205"/>
                  </a:lnTo>
                  <a:lnTo>
                    <a:pt x="2" y="211"/>
                  </a:lnTo>
                  <a:lnTo>
                    <a:pt x="2" y="218"/>
                  </a:lnTo>
                  <a:lnTo>
                    <a:pt x="2" y="223"/>
                  </a:lnTo>
                  <a:lnTo>
                    <a:pt x="1" y="229"/>
                  </a:lnTo>
                  <a:lnTo>
                    <a:pt x="0" y="229"/>
                  </a:lnTo>
                  <a:lnTo>
                    <a:pt x="1" y="223"/>
                  </a:lnTo>
                  <a:lnTo>
                    <a:pt x="1" y="218"/>
                  </a:lnTo>
                  <a:lnTo>
                    <a:pt x="1" y="211"/>
                  </a:lnTo>
                  <a:lnTo>
                    <a:pt x="1" y="205"/>
                  </a:lnTo>
                  <a:lnTo>
                    <a:pt x="1" y="197"/>
                  </a:lnTo>
                  <a:lnTo>
                    <a:pt x="2" y="190"/>
                  </a:lnTo>
                  <a:lnTo>
                    <a:pt x="2" y="183"/>
                  </a:lnTo>
                  <a:lnTo>
                    <a:pt x="2" y="176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3" y="153"/>
                  </a:lnTo>
                  <a:lnTo>
                    <a:pt x="3" y="146"/>
                  </a:lnTo>
                  <a:lnTo>
                    <a:pt x="3" y="137"/>
                  </a:lnTo>
                  <a:lnTo>
                    <a:pt x="3" y="129"/>
                  </a:lnTo>
                  <a:lnTo>
                    <a:pt x="3" y="121"/>
                  </a:lnTo>
                  <a:lnTo>
                    <a:pt x="4" y="113"/>
                  </a:lnTo>
                  <a:lnTo>
                    <a:pt x="4" y="105"/>
                  </a:lnTo>
                  <a:lnTo>
                    <a:pt x="4" y="97"/>
                  </a:lnTo>
                  <a:lnTo>
                    <a:pt x="4" y="89"/>
                  </a:lnTo>
                  <a:lnTo>
                    <a:pt x="4" y="81"/>
                  </a:lnTo>
                  <a:lnTo>
                    <a:pt x="4" y="73"/>
                  </a:lnTo>
                  <a:lnTo>
                    <a:pt x="4" y="65"/>
                  </a:lnTo>
                  <a:lnTo>
                    <a:pt x="5" y="58"/>
                  </a:lnTo>
                  <a:lnTo>
                    <a:pt x="5" y="51"/>
                  </a:lnTo>
                  <a:lnTo>
                    <a:pt x="5" y="44"/>
                  </a:lnTo>
                  <a:lnTo>
                    <a:pt x="5" y="37"/>
                  </a:lnTo>
                  <a:lnTo>
                    <a:pt x="5" y="31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6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65"/>
            <p:cNvSpPr>
              <a:spLocks/>
            </p:cNvSpPr>
            <p:nvPr/>
          </p:nvSpPr>
          <p:spPr bwMode="auto">
            <a:xfrm>
              <a:off x="4933" y="3109"/>
              <a:ext cx="149" cy="17"/>
            </a:xfrm>
            <a:custGeom>
              <a:avLst/>
              <a:gdLst>
                <a:gd name="T0" fmla="*/ 146 w 149"/>
                <a:gd name="T1" fmla="*/ 15 h 17"/>
                <a:gd name="T2" fmla="*/ 147 w 149"/>
                <a:gd name="T3" fmla="*/ 16 h 17"/>
                <a:gd name="T4" fmla="*/ 132 w 149"/>
                <a:gd name="T5" fmla="*/ 16 h 17"/>
                <a:gd name="T6" fmla="*/ 117 w 149"/>
                <a:gd name="T7" fmla="*/ 15 h 17"/>
                <a:gd name="T8" fmla="*/ 104 w 149"/>
                <a:gd name="T9" fmla="*/ 15 h 17"/>
                <a:gd name="T10" fmla="*/ 90 w 149"/>
                <a:gd name="T11" fmla="*/ 14 h 17"/>
                <a:gd name="T12" fmla="*/ 78 w 149"/>
                <a:gd name="T13" fmla="*/ 13 h 17"/>
                <a:gd name="T14" fmla="*/ 67 w 149"/>
                <a:gd name="T15" fmla="*/ 12 h 17"/>
                <a:gd name="T16" fmla="*/ 55 w 149"/>
                <a:gd name="T17" fmla="*/ 11 h 17"/>
                <a:gd name="T18" fmla="*/ 45 w 149"/>
                <a:gd name="T19" fmla="*/ 9 h 17"/>
                <a:gd name="T20" fmla="*/ 37 w 149"/>
                <a:gd name="T21" fmla="*/ 9 h 17"/>
                <a:gd name="T22" fmla="*/ 29 w 149"/>
                <a:gd name="T23" fmla="*/ 7 h 17"/>
                <a:gd name="T24" fmla="*/ 21 w 149"/>
                <a:gd name="T25" fmla="*/ 6 h 17"/>
                <a:gd name="T26" fmla="*/ 15 w 149"/>
                <a:gd name="T27" fmla="*/ 5 h 17"/>
                <a:gd name="T28" fmla="*/ 10 w 149"/>
                <a:gd name="T29" fmla="*/ 4 h 17"/>
                <a:gd name="T30" fmla="*/ 6 w 149"/>
                <a:gd name="T31" fmla="*/ 2 h 17"/>
                <a:gd name="T32" fmla="*/ 2 w 149"/>
                <a:gd name="T33" fmla="*/ 1 h 17"/>
                <a:gd name="T34" fmla="*/ 0 w 149"/>
                <a:gd name="T35" fmla="*/ 1 h 17"/>
                <a:gd name="T36" fmla="*/ 1 w 149"/>
                <a:gd name="T37" fmla="*/ 0 h 17"/>
                <a:gd name="T38" fmla="*/ 3 w 149"/>
                <a:gd name="T39" fmla="*/ 0 h 17"/>
                <a:gd name="T40" fmla="*/ 6 w 149"/>
                <a:gd name="T41" fmla="*/ 1 h 17"/>
                <a:gd name="T42" fmla="*/ 11 w 149"/>
                <a:gd name="T43" fmla="*/ 2 h 17"/>
                <a:gd name="T44" fmla="*/ 16 w 149"/>
                <a:gd name="T45" fmla="*/ 3 h 17"/>
                <a:gd name="T46" fmla="*/ 22 w 149"/>
                <a:gd name="T47" fmla="*/ 4 h 17"/>
                <a:gd name="T48" fmla="*/ 29 w 149"/>
                <a:gd name="T49" fmla="*/ 6 h 17"/>
                <a:gd name="T50" fmla="*/ 37 w 149"/>
                <a:gd name="T51" fmla="*/ 7 h 17"/>
                <a:gd name="T52" fmla="*/ 45 w 149"/>
                <a:gd name="T53" fmla="*/ 8 h 17"/>
                <a:gd name="T54" fmla="*/ 56 w 149"/>
                <a:gd name="T55" fmla="*/ 9 h 17"/>
                <a:gd name="T56" fmla="*/ 67 w 149"/>
                <a:gd name="T57" fmla="*/ 10 h 17"/>
                <a:gd name="T58" fmla="*/ 78 w 149"/>
                <a:gd name="T59" fmla="*/ 12 h 17"/>
                <a:gd name="T60" fmla="*/ 90 w 149"/>
                <a:gd name="T61" fmla="*/ 12 h 17"/>
                <a:gd name="T62" fmla="*/ 104 w 149"/>
                <a:gd name="T63" fmla="*/ 13 h 17"/>
                <a:gd name="T64" fmla="*/ 117 w 149"/>
                <a:gd name="T65" fmla="*/ 14 h 17"/>
                <a:gd name="T66" fmla="*/ 132 w 149"/>
                <a:gd name="T67" fmla="*/ 15 h 17"/>
                <a:gd name="T68" fmla="*/ 147 w 149"/>
                <a:gd name="T69" fmla="*/ 15 h 17"/>
                <a:gd name="T70" fmla="*/ 148 w 149"/>
                <a:gd name="T71" fmla="*/ 15 h 17"/>
                <a:gd name="T72" fmla="*/ 147 w 149"/>
                <a:gd name="T73" fmla="*/ 15 h 17"/>
                <a:gd name="T74" fmla="*/ 148 w 149"/>
                <a:gd name="T75" fmla="*/ 15 h 17"/>
                <a:gd name="T76" fmla="*/ 148 w 149"/>
                <a:gd name="T77" fmla="*/ 16 h 17"/>
                <a:gd name="T78" fmla="*/ 147 w 149"/>
                <a:gd name="T79" fmla="*/ 16 h 17"/>
                <a:gd name="T80" fmla="*/ 146 w 149"/>
                <a:gd name="T81" fmla="*/ 15 h 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9"/>
                <a:gd name="T124" fmla="*/ 0 h 17"/>
                <a:gd name="T125" fmla="*/ 149 w 149"/>
                <a:gd name="T126" fmla="*/ 17 h 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9" h="17">
                  <a:moveTo>
                    <a:pt x="146" y="15"/>
                  </a:moveTo>
                  <a:lnTo>
                    <a:pt x="147" y="16"/>
                  </a:lnTo>
                  <a:lnTo>
                    <a:pt x="132" y="16"/>
                  </a:lnTo>
                  <a:lnTo>
                    <a:pt x="117" y="15"/>
                  </a:lnTo>
                  <a:lnTo>
                    <a:pt x="104" y="15"/>
                  </a:lnTo>
                  <a:lnTo>
                    <a:pt x="90" y="14"/>
                  </a:lnTo>
                  <a:lnTo>
                    <a:pt x="78" y="13"/>
                  </a:lnTo>
                  <a:lnTo>
                    <a:pt x="67" y="12"/>
                  </a:lnTo>
                  <a:lnTo>
                    <a:pt x="55" y="11"/>
                  </a:lnTo>
                  <a:lnTo>
                    <a:pt x="45" y="9"/>
                  </a:lnTo>
                  <a:lnTo>
                    <a:pt x="37" y="9"/>
                  </a:lnTo>
                  <a:lnTo>
                    <a:pt x="29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22" y="4"/>
                  </a:lnTo>
                  <a:lnTo>
                    <a:pt x="29" y="6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6" y="9"/>
                  </a:lnTo>
                  <a:lnTo>
                    <a:pt x="67" y="10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104" y="13"/>
                  </a:lnTo>
                  <a:lnTo>
                    <a:pt x="117" y="14"/>
                  </a:lnTo>
                  <a:lnTo>
                    <a:pt x="132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8" y="16"/>
                  </a:lnTo>
                  <a:lnTo>
                    <a:pt x="147" y="16"/>
                  </a:lnTo>
                  <a:lnTo>
                    <a:pt x="146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66"/>
            <p:cNvSpPr>
              <a:spLocks/>
            </p:cNvSpPr>
            <p:nvPr/>
          </p:nvSpPr>
          <p:spPr bwMode="auto">
            <a:xfrm>
              <a:off x="5039" y="3131"/>
              <a:ext cx="43" cy="142"/>
            </a:xfrm>
            <a:custGeom>
              <a:avLst/>
              <a:gdLst>
                <a:gd name="T0" fmla="*/ 0 w 43"/>
                <a:gd name="T1" fmla="*/ 141 h 142"/>
                <a:gd name="T2" fmla="*/ 2 w 43"/>
                <a:gd name="T3" fmla="*/ 133 h 142"/>
                <a:gd name="T4" fmla="*/ 4 w 43"/>
                <a:gd name="T5" fmla="*/ 124 h 142"/>
                <a:gd name="T6" fmla="*/ 7 w 43"/>
                <a:gd name="T7" fmla="*/ 115 h 142"/>
                <a:gd name="T8" fmla="*/ 11 w 43"/>
                <a:gd name="T9" fmla="*/ 106 h 142"/>
                <a:gd name="T10" fmla="*/ 13 w 43"/>
                <a:gd name="T11" fmla="*/ 96 h 142"/>
                <a:gd name="T12" fmla="*/ 17 w 43"/>
                <a:gd name="T13" fmla="*/ 87 h 142"/>
                <a:gd name="T14" fmla="*/ 20 w 43"/>
                <a:gd name="T15" fmla="*/ 76 h 142"/>
                <a:gd name="T16" fmla="*/ 24 w 43"/>
                <a:gd name="T17" fmla="*/ 67 h 142"/>
                <a:gd name="T18" fmla="*/ 28 w 43"/>
                <a:gd name="T19" fmla="*/ 57 h 142"/>
                <a:gd name="T20" fmla="*/ 31 w 43"/>
                <a:gd name="T21" fmla="*/ 48 h 142"/>
                <a:gd name="T22" fmla="*/ 33 w 43"/>
                <a:gd name="T23" fmla="*/ 38 h 142"/>
                <a:gd name="T24" fmla="*/ 36 w 43"/>
                <a:gd name="T25" fmla="*/ 30 h 142"/>
                <a:gd name="T26" fmla="*/ 38 w 43"/>
                <a:gd name="T27" fmla="*/ 21 h 142"/>
                <a:gd name="T28" fmla="*/ 39 w 43"/>
                <a:gd name="T29" fmla="*/ 14 h 142"/>
                <a:gd name="T30" fmla="*/ 40 w 43"/>
                <a:gd name="T31" fmla="*/ 7 h 142"/>
                <a:gd name="T32" fmla="*/ 40 w 43"/>
                <a:gd name="T33" fmla="*/ 0 h 142"/>
                <a:gd name="T34" fmla="*/ 42 w 43"/>
                <a:gd name="T35" fmla="*/ 0 h 142"/>
                <a:gd name="T36" fmla="*/ 42 w 43"/>
                <a:gd name="T37" fmla="*/ 7 h 142"/>
                <a:gd name="T38" fmla="*/ 41 w 43"/>
                <a:gd name="T39" fmla="*/ 14 h 142"/>
                <a:gd name="T40" fmla="*/ 40 w 43"/>
                <a:gd name="T41" fmla="*/ 22 h 142"/>
                <a:gd name="T42" fmla="*/ 38 w 43"/>
                <a:gd name="T43" fmla="*/ 30 h 142"/>
                <a:gd name="T44" fmla="*/ 35 w 43"/>
                <a:gd name="T45" fmla="*/ 39 h 142"/>
                <a:gd name="T46" fmla="*/ 32 w 43"/>
                <a:gd name="T47" fmla="*/ 48 h 142"/>
                <a:gd name="T48" fmla="*/ 29 w 43"/>
                <a:gd name="T49" fmla="*/ 58 h 142"/>
                <a:gd name="T50" fmla="*/ 26 w 43"/>
                <a:gd name="T51" fmla="*/ 67 h 142"/>
                <a:gd name="T52" fmla="*/ 22 w 43"/>
                <a:gd name="T53" fmla="*/ 77 h 142"/>
                <a:gd name="T54" fmla="*/ 18 w 43"/>
                <a:gd name="T55" fmla="*/ 87 h 142"/>
                <a:gd name="T56" fmla="*/ 15 w 43"/>
                <a:gd name="T57" fmla="*/ 97 h 142"/>
                <a:gd name="T58" fmla="*/ 11 w 43"/>
                <a:gd name="T59" fmla="*/ 106 h 142"/>
                <a:gd name="T60" fmla="*/ 9 w 43"/>
                <a:gd name="T61" fmla="*/ 115 h 142"/>
                <a:gd name="T62" fmla="*/ 6 w 43"/>
                <a:gd name="T63" fmla="*/ 125 h 142"/>
                <a:gd name="T64" fmla="*/ 4 w 43"/>
                <a:gd name="T65" fmla="*/ 133 h 142"/>
                <a:gd name="T66" fmla="*/ 2 w 43"/>
                <a:gd name="T67" fmla="*/ 141 h 142"/>
                <a:gd name="T68" fmla="*/ 0 w 43"/>
                <a:gd name="T69" fmla="*/ 141 h 1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142"/>
                <a:gd name="T107" fmla="*/ 43 w 43"/>
                <a:gd name="T108" fmla="*/ 142 h 1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142">
                  <a:moveTo>
                    <a:pt x="0" y="141"/>
                  </a:moveTo>
                  <a:lnTo>
                    <a:pt x="2" y="133"/>
                  </a:lnTo>
                  <a:lnTo>
                    <a:pt x="4" y="124"/>
                  </a:lnTo>
                  <a:lnTo>
                    <a:pt x="7" y="115"/>
                  </a:lnTo>
                  <a:lnTo>
                    <a:pt x="11" y="106"/>
                  </a:lnTo>
                  <a:lnTo>
                    <a:pt x="13" y="96"/>
                  </a:lnTo>
                  <a:lnTo>
                    <a:pt x="17" y="87"/>
                  </a:lnTo>
                  <a:lnTo>
                    <a:pt x="20" y="76"/>
                  </a:lnTo>
                  <a:lnTo>
                    <a:pt x="24" y="67"/>
                  </a:lnTo>
                  <a:lnTo>
                    <a:pt x="28" y="57"/>
                  </a:lnTo>
                  <a:lnTo>
                    <a:pt x="31" y="48"/>
                  </a:lnTo>
                  <a:lnTo>
                    <a:pt x="33" y="38"/>
                  </a:lnTo>
                  <a:lnTo>
                    <a:pt x="36" y="30"/>
                  </a:lnTo>
                  <a:lnTo>
                    <a:pt x="38" y="21"/>
                  </a:lnTo>
                  <a:lnTo>
                    <a:pt x="39" y="14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1" y="14"/>
                  </a:lnTo>
                  <a:lnTo>
                    <a:pt x="40" y="22"/>
                  </a:lnTo>
                  <a:lnTo>
                    <a:pt x="38" y="30"/>
                  </a:lnTo>
                  <a:lnTo>
                    <a:pt x="35" y="39"/>
                  </a:lnTo>
                  <a:lnTo>
                    <a:pt x="32" y="48"/>
                  </a:lnTo>
                  <a:lnTo>
                    <a:pt x="29" y="58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18" y="87"/>
                  </a:lnTo>
                  <a:lnTo>
                    <a:pt x="15" y="97"/>
                  </a:lnTo>
                  <a:lnTo>
                    <a:pt x="11" y="106"/>
                  </a:lnTo>
                  <a:lnTo>
                    <a:pt x="9" y="115"/>
                  </a:lnTo>
                  <a:lnTo>
                    <a:pt x="6" y="125"/>
                  </a:lnTo>
                  <a:lnTo>
                    <a:pt x="4" y="133"/>
                  </a:lnTo>
                  <a:lnTo>
                    <a:pt x="2" y="141"/>
                  </a:lnTo>
                  <a:lnTo>
                    <a:pt x="0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Freeform 67"/>
            <p:cNvSpPr>
              <a:spLocks/>
            </p:cNvSpPr>
            <p:nvPr/>
          </p:nvSpPr>
          <p:spPr bwMode="auto">
            <a:xfrm>
              <a:off x="5015" y="3278"/>
              <a:ext cx="21" cy="152"/>
            </a:xfrm>
            <a:custGeom>
              <a:avLst/>
              <a:gdLst>
                <a:gd name="T0" fmla="*/ 0 w 21"/>
                <a:gd name="T1" fmla="*/ 149 h 152"/>
                <a:gd name="T2" fmla="*/ 0 w 21"/>
                <a:gd name="T3" fmla="*/ 150 h 152"/>
                <a:gd name="T4" fmla="*/ 0 w 21"/>
                <a:gd name="T5" fmla="*/ 139 h 152"/>
                <a:gd name="T6" fmla="*/ 0 w 21"/>
                <a:gd name="T7" fmla="*/ 129 h 152"/>
                <a:gd name="T8" fmla="*/ 1 w 21"/>
                <a:gd name="T9" fmla="*/ 119 h 152"/>
                <a:gd name="T10" fmla="*/ 2 w 21"/>
                <a:gd name="T11" fmla="*/ 109 h 152"/>
                <a:gd name="T12" fmla="*/ 3 w 21"/>
                <a:gd name="T13" fmla="*/ 99 h 152"/>
                <a:gd name="T14" fmla="*/ 3 w 21"/>
                <a:gd name="T15" fmla="*/ 90 h 152"/>
                <a:gd name="T16" fmla="*/ 4 w 21"/>
                <a:gd name="T17" fmla="*/ 81 h 152"/>
                <a:gd name="T18" fmla="*/ 5 w 21"/>
                <a:gd name="T19" fmla="*/ 71 h 152"/>
                <a:gd name="T20" fmla="*/ 7 w 21"/>
                <a:gd name="T21" fmla="*/ 63 h 152"/>
                <a:gd name="T22" fmla="*/ 8 w 21"/>
                <a:gd name="T23" fmla="*/ 54 h 152"/>
                <a:gd name="T24" fmla="*/ 10 w 21"/>
                <a:gd name="T25" fmla="*/ 46 h 152"/>
                <a:gd name="T26" fmla="*/ 11 w 21"/>
                <a:gd name="T27" fmla="*/ 37 h 152"/>
                <a:gd name="T28" fmla="*/ 13 w 21"/>
                <a:gd name="T29" fmla="*/ 28 h 152"/>
                <a:gd name="T30" fmla="*/ 15 w 21"/>
                <a:gd name="T31" fmla="*/ 19 h 152"/>
                <a:gd name="T32" fmla="*/ 17 w 21"/>
                <a:gd name="T33" fmla="*/ 9 h 152"/>
                <a:gd name="T34" fmla="*/ 18 w 21"/>
                <a:gd name="T35" fmla="*/ 0 h 152"/>
                <a:gd name="T36" fmla="*/ 20 w 21"/>
                <a:gd name="T37" fmla="*/ 0 h 152"/>
                <a:gd name="T38" fmla="*/ 18 w 21"/>
                <a:gd name="T39" fmla="*/ 10 h 152"/>
                <a:gd name="T40" fmla="*/ 17 w 21"/>
                <a:gd name="T41" fmla="*/ 19 h 152"/>
                <a:gd name="T42" fmla="*/ 15 w 21"/>
                <a:gd name="T43" fmla="*/ 28 h 152"/>
                <a:gd name="T44" fmla="*/ 13 w 21"/>
                <a:gd name="T45" fmla="*/ 37 h 152"/>
                <a:gd name="T46" fmla="*/ 11 w 21"/>
                <a:gd name="T47" fmla="*/ 46 h 152"/>
                <a:gd name="T48" fmla="*/ 10 w 21"/>
                <a:gd name="T49" fmla="*/ 55 h 152"/>
                <a:gd name="T50" fmla="*/ 8 w 21"/>
                <a:gd name="T51" fmla="*/ 63 h 152"/>
                <a:gd name="T52" fmla="*/ 7 w 21"/>
                <a:gd name="T53" fmla="*/ 72 h 152"/>
                <a:gd name="T54" fmla="*/ 6 w 21"/>
                <a:gd name="T55" fmla="*/ 82 h 152"/>
                <a:gd name="T56" fmla="*/ 5 w 21"/>
                <a:gd name="T57" fmla="*/ 91 h 152"/>
                <a:gd name="T58" fmla="*/ 4 w 21"/>
                <a:gd name="T59" fmla="*/ 99 h 152"/>
                <a:gd name="T60" fmla="*/ 3 w 21"/>
                <a:gd name="T61" fmla="*/ 109 h 152"/>
                <a:gd name="T62" fmla="*/ 3 w 21"/>
                <a:gd name="T63" fmla="*/ 119 h 152"/>
                <a:gd name="T64" fmla="*/ 2 w 21"/>
                <a:gd name="T65" fmla="*/ 129 h 152"/>
                <a:gd name="T66" fmla="*/ 2 w 21"/>
                <a:gd name="T67" fmla="*/ 139 h 152"/>
                <a:gd name="T68" fmla="*/ 2 w 21"/>
                <a:gd name="T69" fmla="*/ 150 h 152"/>
                <a:gd name="T70" fmla="*/ 1 w 21"/>
                <a:gd name="T71" fmla="*/ 151 h 152"/>
                <a:gd name="T72" fmla="*/ 2 w 21"/>
                <a:gd name="T73" fmla="*/ 150 h 152"/>
                <a:gd name="T74" fmla="*/ 1 w 21"/>
                <a:gd name="T75" fmla="*/ 151 h 152"/>
                <a:gd name="T76" fmla="*/ 0 w 21"/>
                <a:gd name="T77" fmla="*/ 151 h 152"/>
                <a:gd name="T78" fmla="*/ 0 w 21"/>
                <a:gd name="T79" fmla="*/ 150 h 152"/>
                <a:gd name="T80" fmla="*/ 0 w 21"/>
                <a:gd name="T81" fmla="*/ 149 h 1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152"/>
                <a:gd name="T125" fmla="*/ 21 w 21"/>
                <a:gd name="T126" fmla="*/ 152 h 1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152">
                  <a:moveTo>
                    <a:pt x="0" y="149"/>
                  </a:moveTo>
                  <a:lnTo>
                    <a:pt x="0" y="150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1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3" y="90"/>
                  </a:lnTo>
                  <a:lnTo>
                    <a:pt x="4" y="81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54"/>
                  </a:lnTo>
                  <a:lnTo>
                    <a:pt x="10" y="46"/>
                  </a:lnTo>
                  <a:lnTo>
                    <a:pt x="11" y="37"/>
                  </a:lnTo>
                  <a:lnTo>
                    <a:pt x="13" y="28"/>
                  </a:lnTo>
                  <a:lnTo>
                    <a:pt x="15" y="19"/>
                  </a:lnTo>
                  <a:lnTo>
                    <a:pt x="17" y="9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10"/>
                  </a:lnTo>
                  <a:lnTo>
                    <a:pt x="17" y="19"/>
                  </a:lnTo>
                  <a:lnTo>
                    <a:pt x="15" y="28"/>
                  </a:lnTo>
                  <a:lnTo>
                    <a:pt x="13" y="37"/>
                  </a:lnTo>
                  <a:lnTo>
                    <a:pt x="11" y="46"/>
                  </a:lnTo>
                  <a:lnTo>
                    <a:pt x="10" y="55"/>
                  </a:lnTo>
                  <a:lnTo>
                    <a:pt x="8" y="63"/>
                  </a:lnTo>
                  <a:lnTo>
                    <a:pt x="7" y="72"/>
                  </a:lnTo>
                  <a:lnTo>
                    <a:pt x="6" y="82"/>
                  </a:lnTo>
                  <a:lnTo>
                    <a:pt x="5" y="91"/>
                  </a:lnTo>
                  <a:lnTo>
                    <a:pt x="4" y="99"/>
                  </a:lnTo>
                  <a:lnTo>
                    <a:pt x="3" y="109"/>
                  </a:lnTo>
                  <a:lnTo>
                    <a:pt x="3" y="119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50"/>
                  </a:lnTo>
                  <a:lnTo>
                    <a:pt x="1" y="151"/>
                  </a:lnTo>
                  <a:lnTo>
                    <a:pt x="2" y="150"/>
                  </a:lnTo>
                  <a:lnTo>
                    <a:pt x="1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Freeform 68"/>
            <p:cNvSpPr>
              <a:spLocks/>
            </p:cNvSpPr>
            <p:nvPr/>
          </p:nvSpPr>
          <p:spPr bwMode="auto">
            <a:xfrm>
              <a:off x="4882" y="3433"/>
              <a:ext cx="128" cy="107"/>
            </a:xfrm>
            <a:custGeom>
              <a:avLst/>
              <a:gdLst>
                <a:gd name="T0" fmla="*/ 0 w 128"/>
                <a:gd name="T1" fmla="*/ 104 h 107"/>
                <a:gd name="T2" fmla="*/ 0 w 128"/>
                <a:gd name="T3" fmla="*/ 105 h 107"/>
                <a:gd name="T4" fmla="*/ 8 w 128"/>
                <a:gd name="T5" fmla="*/ 100 h 107"/>
                <a:gd name="T6" fmla="*/ 16 w 128"/>
                <a:gd name="T7" fmla="*/ 95 h 107"/>
                <a:gd name="T8" fmla="*/ 23 w 128"/>
                <a:gd name="T9" fmla="*/ 89 h 107"/>
                <a:gd name="T10" fmla="*/ 31 w 128"/>
                <a:gd name="T11" fmla="*/ 82 h 107"/>
                <a:gd name="T12" fmla="*/ 39 w 128"/>
                <a:gd name="T13" fmla="*/ 75 h 107"/>
                <a:gd name="T14" fmla="*/ 47 w 128"/>
                <a:gd name="T15" fmla="*/ 68 h 107"/>
                <a:gd name="T16" fmla="*/ 55 w 128"/>
                <a:gd name="T17" fmla="*/ 61 h 107"/>
                <a:gd name="T18" fmla="*/ 63 w 128"/>
                <a:gd name="T19" fmla="*/ 54 h 107"/>
                <a:gd name="T20" fmla="*/ 70 w 128"/>
                <a:gd name="T21" fmla="*/ 47 h 107"/>
                <a:gd name="T22" fmla="*/ 79 w 128"/>
                <a:gd name="T23" fmla="*/ 40 h 107"/>
                <a:gd name="T24" fmla="*/ 86 w 128"/>
                <a:gd name="T25" fmla="*/ 32 h 107"/>
                <a:gd name="T26" fmla="*/ 94 w 128"/>
                <a:gd name="T27" fmla="*/ 25 h 107"/>
                <a:gd name="T28" fmla="*/ 103 w 128"/>
                <a:gd name="T29" fmla="*/ 18 h 107"/>
                <a:gd name="T30" fmla="*/ 110 w 128"/>
                <a:gd name="T31" fmla="*/ 12 h 107"/>
                <a:gd name="T32" fmla="*/ 119 w 128"/>
                <a:gd name="T33" fmla="*/ 6 h 107"/>
                <a:gd name="T34" fmla="*/ 126 w 128"/>
                <a:gd name="T35" fmla="*/ 0 h 107"/>
                <a:gd name="T36" fmla="*/ 127 w 128"/>
                <a:gd name="T37" fmla="*/ 2 h 107"/>
                <a:gd name="T38" fmla="*/ 120 w 128"/>
                <a:gd name="T39" fmla="*/ 7 h 107"/>
                <a:gd name="T40" fmla="*/ 111 w 128"/>
                <a:gd name="T41" fmla="*/ 13 h 107"/>
                <a:gd name="T42" fmla="*/ 104 w 128"/>
                <a:gd name="T43" fmla="*/ 20 h 107"/>
                <a:gd name="T44" fmla="*/ 97 w 128"/>
                <a:gd name="T45" fmla="*/ 26 h 107"/>
                <a:gd name="T46" fmla="*/ 88 w 128"/>
                <a:gd name="T47" fmla="*/ 34 h 107"/>
                <a:gd name="T48" fmla="*/ 80 w 128"/>
                <a:gd name="T49" fmla="*/ 41 h 107"/>
                <a:gd name="T50" fmla="*/ 72 w 128"/>
                <a:gd name="T51" fmla="*/ 49 h 107"/>
                <a:gd name="T52" fmla="*/ 64 w 128"/>
                <a:gd name="T53" fmla="*/ 55 h 107"/>
                <a:gd name="T54" fmla="*/ 57 w 128"/>
                <a:gd name="T55" fmla="*/ 63 h 107"/>
                <a:gd name="T56" fmla="*/ 48 w 128"/>
                <a:gd name="T57" fmla="*/ 70 h 107"/>
                <a:gd name="T58" fmla="*/ 41 w 128"/>
                <a:gd name="T59" fmla="*/ 77 h 107"/>
                <a:gd name="T60" fmla="*/ 33 w 128"/>
                <a:gd name="T61" fmla="*/ 84 h 107"/>
                <a:gd name="T62" fmla="*/ 25 w 128"/>
                <a:gd name="T63" fmla="*/ 90 h 107"/>
                <a:gd name="T64" fmla="*/ 17 w 128"/>
                <a:gd name="T65" fmla="*/ 96 h 107"/>
                <a:gd name="T66" fmla="*/ 8 w 128"/>
                <a:gd name="T67" fmla="*/ 102 h 107"/>
                <a:gd name="T68" fmla="*/ 1 w 128"/>
                <a:gd name="T69" fmla="*/ 106 h 107"/>
                <a:gd name="T70" fmla="*/ 0 w 128"/>
                <a:gd name="T71" fmla="*/ 104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07"/>
                <a:gd name="T110" fmla="*/ 128 w 128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07">
                  <a:moveTo>
                    <a:pt x="0" y="104"/>
                  </a:moveTo>
                  <a:lnTo>
                    <a:pt x="0" y="105"/>
                  </a:lnTo>
                  <a:lnTo>
                    <a:pt x="8" y="100"/>
                  </a:lnTo>
                  <a:lnTo>
                    <a:pt x="16" y="95"/>
                  </a:lnTo>
                  <a:lnTo>
                    <a:pt x="23" y="89"/>
                  </a:lnTo>
                  <a:lnTo>
                    <a:pt x="31" y="82"/>
                  </a:lnTo>
                  <a:lnTo>
                    <a:pt x="39" y="75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3" y="54"/>
                  </a:lnTo>
                  <a:lnTo>
                    <a:pt x="70" y="47"/>
                  </a:lnTo>
                  <a:lnTo>
                    <a:pt x="79" y="40"/>
                  </a:lnTo>
                  <a:lnTo>
                    <a:pt x="86" y="32"/>
                  </a:lnTo>
                  <a:lnTo>
                    <a:pt x="94" y="25"/>
                  </a:lnTo>
                  <a:lnTo>
                    <a:pt x="103" y="18"/>
                  </a:lnTo>
                  <a:lnTo>
                    <a:pt x="110" y="12"/>
                  </a:lnTo>
                  <a:lnTo>
                    <a:pt x="119" y="6"/>
                  </a:lnTo>
                  <a:lnTo>
                    <a:pt x="126" y="0"/>
                  </a:lnTo>
                  <a:lnTo>
                    <a:pt x="127" y="2"/>
                  </a:lnTo>
                  <a:lnTo>
                    <a:pt x="120" y="7"/>
                  </a:lnTo>
                  <a:lnTo>
                    <a:pt x="111" y="13"/>
                  </a:lnTo>
                  <a:lnTo>
                    <a:pt x="104" y="20"/>
                  </a:lnTo>
                  <a:lnTo>
                    <a:pt x="97" y="26"/>
                  </a:lnTo>
                  <a:lnTo>
                    <a:pt x="88" y="34"/>
                  </a:lnTo>
                  <a:lnTo>
                    <a:pt x="80" y="41"/>
                  </a:lnTo>
                  <a:lnTo>
                    <a:pt x="72" y="49"/>
                  </a:lnTo>
                  <a:lnTo>
                    <a:pt x="64" y="55"/>
                  </a:lnTo>
                  <a:lnTo>
                    <a:pt x="57" y="63"/>
                  </a:lnTo>
                  <a:lnTo>
                    <a:pt x="48" y="70"/>
                  </a:lnTo>
                  <a:lnTo>
                    <a:pt x="41" y="77"/>
                  </a:lnTo>
                  <a:lnTo>
                    <a:pt x="33" y="84"/>
                  </a:lnTo>
                  <a:lnTo>
                    <a:pt x="25" y="90"/>
                  </a:lnTo>
                  <a:lnTo>
                    <a:pt x="17" y="96"/>
                  </a:lnTo>
                  <a:lnTo>
                    <a:pt x="8" y="102"/>
                  </a:lnTo>
                  <a:lnTo>
                    <a:pt x="1" y="106"/>
                  </a:lnTo>
                  <a:lnTo>
                    <a:pt x="0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Freeform 69"/>
            <p:cNvSpPr>
              <a:spLocks/>
            </p:cNvSpPr>
            <p:nvPr/>
          </p:nvSpPr>
          <p:spPr bwMode="auto">
            <a:xfrm>
              <a:off x="4777" y="3543"/>
              <a:ext cx="100" cy="12"/>
            </a:xfrm>
            <a:custGeom>
              <a:avLst/>
              <a:gdLst>
                <a:gd name="T0" fmla="*/ 2 w 100"/>
                <a:gd name="T1" fmla="*/ 8 h 12"/>
                <a:gd name="T2" fmla="*/ 2 w 100"/>
                <a:gd name="T3" fmla="*/ 8 h 12"/>
                <a:gd name="T4" fmla="*/ 4 w 100"/>
                <a:gd name="T5" fmla="*/ 8 h 12"/>
                <a:gd name="T6" fmla="*/ 8 w 100"/>
                <a:gd name="T7" fmla="*/ 9 h 12"/>
                <a:gd name="T8" fmla="*/ 12 w 100"/>
                <a:gd name="T9" fmla="*/ 10 h 12"/>
                <a:gd name="T10" fmla="*/ 18 w 100"/>
                <a:gd name="T11" fmla="*/ 10 h 12"/>
                <a:gd name="T12" fmla="*/ 24 w 100"/>
                <a:gd name="T13" fmla="*/ 10 h 12"/>
                <a:gd name="T14" fmla="*/ 31 w 100"/>
                <a:gd name="T15" fmla="*/ 10 h 12"/>
                <a:gd name="T16" fmla="*/ 38 w 100"/>
                <a:gd name="T17" fmla="*/ 9 h 12"/>
                <a:gd name="T18" fmla="*/ 46 w 100"/>
                <a:gd name="T19" fmla="*/ 9 h 12"/>
                <a:gd name="T20" fmla="*/ 55 w 100"/>
                <a:gd name="T21" fmla="*/ 8 h 12"/>
                <a:gd name="T22" fmla="*/ 62 w 100"/>
                <a:gd name="T23" fmla="*/ 7 h 12"/>
                <a:gd name="T24" fmla="*/ 70 w 100"/>
                <a:gd name="T25" fmla="*/ 6 h 12"/>
                <a:gd name="T26" fmla="*/ 78 w 100"/>
                <a:gd name="T27" fmla="*/ 5 h 12"/>
                <a:gd name="T28" fmla="*/ 86 w 100"/>
                <a:gd name="T29" fmla="*/ 3 h 12"/>
                <a:gd name="T30" fmla="*/ 92 w 100"/>
                <a:gd name="T31" fmla="*/ 2 h 12"/>
                <a:gd name="T32" fmla="*/ 98 w 100"/>
                <a:gd name="T33" fmla="*/ 0 h 12"/>
                <a:gd name="T34" fmla="*/ 99 w 100"/>
                <a:gd name="T35" fmla="*/ 1 h 12"/>
                <a:gd name="T36" fmla="*/ 93 w 100"/>
                <a:gd name="T37" fmla="*/ 3 h 12"/>
                <a:gd name="T38" fmla="*/ 86 w 100"/>
                <a:gd name="T39" fmla="*/ 5 h 12"/>
                <a:gd name="T40" fmla="*/ 78 w 100"/>
                <a:gd name="T41" fmla="*/ 6 h 12"/>
                <a:gd name="T42" fmla="*/ 71 w 100"/>
                <a:gd name="T43" fmla="*/ 8 h 12"/>
                <a:gd name="T44" fmla="*/ 63 w 100"/>
                <a:gd name="T45" fmla="*/ 8 h 12"/>
                <a:gd name="T46" fmla="*/ 55 w 100"/>
                <a:gd name="T47" fmla="*/ 10 h 12"/>
                <a:gd name="T48" fmla="*/ 46 w 100"/>
                <a:gd name="T49" fmla="*/ 10 h 12"/>
                <a:gd name="T50" fmla="*/ 38 w 100"/>
                <a:gd name="T51" fmla="*/ 10 h 12"/>
                <a:gd name="T52" fmla="*/ 31 w 100"/>
                <a:gd name="T53" fmla="*/ 11 h 12"/>
                <a:gd name="T54" fmla="*/ 24 w 100"/>
                <a:gd name="T55" fmla="*/ 11 h 12"/>
                <a:gd name="T56" fmla="*/ 18 w 100"/>
                <a:gd name="T57" fmla="*/ 11 h 12"/>
                <a:gd name="T58" fmla="*/ 12 w 100"/>
                <a:gd name="T59" fmla="*/ 10 h 12"/>
                <a:gd name="T60" fmla="*/ 7 w 100"/>
                <a:gd name="T61" fmla="*/ 10 h 12"/>
                <a:gd name="T62" fmla="*/ 4 w 100"/>
                <a:gd name="T63" fmla="*/ 10 h 12"/>
                <a:gd name="T64" fmla="*/ 1 w 100"/>
                <a:gd name="T65" fmla="*/ 9 h 12"/>
                <a:gd name="T66" fmla="*/ 0 w 100"/>
                <a:gd name="T67" fmla="*/ 8 h 12"/>
                <a:gd name="T68" fmla="*/ 0 w 100"/>
                <a:gd name="T69" fmla="*/ 7 h 12"/>
                <a:gd name="T70" fmla="*/ 0 w 100"/>
                <a:gd name="T71" fmla="*/ 8 h 12"/>
                <a:gd name="T72" fmla="*/ 0 w 100"/>
                <a:gd name="T73" fmla="*/ 7 h 12"/>
                <a:gd name="T74" fmla="*/ 1 w 100"/>
                <a:gd name="T75" fmla="*/ 7 h 12"/>
                <a:gd name="T76" fmla="*/ 2 w 100"/>
                <a:gd name="T77" fmla="*/ 7 h 12"/>
                <a:gd name="T78" fmla="*/ 2 w 100"/>
                <a:gd name="T79" fmla="*/ 8 h 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12"/>
                <a:gd name="T122" fmla="*/ 100 w 100"/>
                <a:gd name="T123" fmla="*/ 12 h 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12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10"/>
                  </a:lnTo>
                  <a:lnTo>
                    <a:pt x="31" y="10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5" y="8"/>
                  </a:lnTo>
                  <a:lnTo>
                    <a:pt x="62" y="7"/>
                  </a:lnTo>
                  <a:lnTo>
                    <a:pt x="70" y="6"/>
                  </a:lnTo>
                  <a:lnTo>
                    <a:pt x="78" y="5"/>
                  </a:lnTo>
                  <a:lnTo>
                    <a:pt x="86" y="3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93" y="3"/>
                  </a:lnTo>
                  <a:lnTo>
                    <a:pt x="86" y="5"/>
                  </a:lnTo>
                  <a:lnTo>
                    <a:pt x="78" y="6"/>
                  </a:lnTo>
                  <a:lnTo>
                    <a:pt x="71" y="8"/>
                  </a:lnTo>
                  <a:lnTo>
                    <a:pt x="63" y="8"/>
                  </a:lnTo>
                  <a:lnTo>
                    <a:pt x="55" y="10"/>
                  </a:lnTo>
                  <a:lnTo>
                    <a:pt x="46" y="10"/>
                  </a:lnTo>
                  <a:lnTo>
                    <a:pt x="38" y="10"/>
                  </a:lnTo>
                  <a:lnTo>
                    <a:pt x="31" y="11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70"/>
            <p:cNvSpPr>
              <a:spLocks/>
            </p:cNvSpPr>
            <p:nvPr/>
          </p:nvSpPr>
          <p:spPr bwMode="auto">
            <a:xfrm>
              <a:off x="4777" y="3534"/>
              <a:ext cx="26" cy="16"/>
            </a:xfrm>
            <a:custGeom>
              <a:avLst/>
              <a:gdLst>
                <a:gd name="T0" fmla="*/ 25 w 26"/>
                <a:gd name="T1" fmla="*/ 1 h 16"/>
                <a:gd name="T2" fmla="*/ 22 w 26"/>
                <a:gd name="T3" fmla="*/ 2 h 16"/>
                <a:gd name="T4" fmla="*/ 19 w 26"/>
                <a:gd name="T5" fmla="*/ 4 h 16"/>
                <a:gd name="T6" fmla="*/ 16 w 26"/>
                <a:gd name="T7" fmla="*/ 5 h 16"/>
                <a:gd name="T8" fmla="*/ 12 w 26"/>
                <a:gd name="T9" fmla="*/ 8 h 16"/>
                <a:gd name="T10" fmla="*/ 9 w 26"/>
                <a:gd name="T11" fmla="*/ 9 h 16"/>
                <a:gd name="T12" fmla="*/ 6 w 26"/>
                <a:gd name="T13" fmla="*/ 11 h 16"/>
                <a:gd name="T14" fmla="*/ 3 w 26"/>
                <a:gd name="T15" fmla="*/ 14 h 16"/>
                <a:gd name="T16" fmla="*/ 2 w 26"/>
                <a:gd name="T17" fmla="*/ 15 h 16"/>
                <a:gd name="T18" fmla="*/ 0 w 26"/>
                <a:gd name="T19" fmla="*/ 14 h 16"/>
                <a:gd name="T20" fmla="*/ 2 w 26"/>
                <a:gd name="T21" fmla="*/ 12 h 16"/>
                <a:gd name="T22" fmla="*/ 5 w 26"/>
                <a:gd name="T23" fmla="*/ 10 h 16"/>
                <a:gd name="T24" fmla="*/ 8 w 26"/>
                <a:gd name="T25" fmla="*/ 8 h 16"/>
                <a:gd name="T26" fmla="*/ 11 w 26"/>
                <a:gd name="T27" fmla="*/ 6 h 16"/>
                <a:gd name="T28" fmla="*/ 15 w 26"/>
                <a:gd name="T29" fmla="*/ 5 h 16"/>
                <a:gd name="T30" fmla="*/ 18 w 26"/>
                <a:gd name="T31" fmla="*/ 3 h 16"/>
                <a:gd name="T32" fmla="*/ 22 w 26"/>
                <a:gd name="T33" fmla="*/ 2 h 16"/>
                <a:gd name="T34" fmla="*/ 24 w 26"/>
                <a:gd name="T35" fmla="*/ 0 h 16"/>
                <a:gd name="T36" fmla="*/ 25 w 26"/>
                <a:gd name="T37" fmla="*/ 0 h 16"/>
                <a:gd name="T38" fmla="*/ 25 w 26"/>
                <a:gd name="T39" fmla="*/ 1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6"/>
                <a:gd name="T62" fmla="*/ 26 w 26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6">
                  <a:moveTo>
                    <a:pt x="25" y="1"/>
                  </a:moveTo>
                  <a:lnTo>
                    <a:pt x="22" y="2"/>
                  </a:lnTo>
                  <a:lnTo>
                    <a:pt x="19" y="4"/>
                  </a:lnTo>
                  <a:lnTo>
                    <a:pt x="16" y="5"/>
                  </a:lnTo>
                  <a:lnTo>
                    <a:pt x="12" y="8"/>
                  </a:lnTo>
                  <a:lnTo>
                    <a:pt x="9" y="9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Freeform 71"/>
            <p:cNvSpPr>
              <a:spLocks/>
            </p:cNvSpPr>
            <p:nvPr/>
          </p:nvSpPr>
          <p:spPr bwMode="auto">
            <a:xfrm>
              <a:off x="5066" y="1476"/>
              <a:ext cx="49" cy="73"/>
            </a:xfrm>
            <a:custGeom>
              <a:avLst/>
              <a:gdLst>
                <a:gd name="T0" fmla="*/ 0 w 49"/>
                <a:gd name="T1" fmla="*/ 71 h 73"/>
                <a:gd name="T2" fmla="*/ 1 w 49"/>
                <a:gd name="T3" fmla="*/ 70 h 73"/>
                <a:gd name="T4" fmla="*/ 5 w 49"/>
                <a:gd name="T5" fmla="*/ 68 h 73"/>
                <a:gd name="T6" fmla="*/ 8 w 49"/>
                <a:gd name="T7" fmla="*/ 66 h 73"/>
                <a:gd name="T8" fmla="*/ 12 w 49"/>
                <a:gd name="T9" fmla="*/ 64 h 73"/>
                <a:gd name="T10" fmla="*/ 15 w 49"/>
                <a:gd name="T11" fmla="*/ 61 h 73"/>
                <a:gd name="T12" fmla="*/ 18 w 49"/>
                <a:gd name="T13" fmla="*/ 59 h 73"/>
                <a:gd name="T14" fmla="*/ 22 w 49"/>
                <a:gd name="T15" fmla="*/ 56 h 73"/>
                <a:gd name="T16" fmla="*/ 25 w 49"/>
                <a:gd name="T17" fmla="*/ 52 h 73"/>
                <a:gd name="T18" fmla="*/ 29 w 49"/>
                <a:gd name="T19" fmla="*/ 49 h 73"/>
                <a:gd name="T20" fmla="*/ 32 w 49"/>
                <a:gd name="T21" fmla="*/ 44 h 73"/>
                <a:gd name="T22" fmla="*/ 35 w 49"/>
                <a:gd name="T23" fmla="*/ 39 h 73"/>
                <a:gd name="T24" fmla="*/ 37 w 49"/>
                <a:gd name="T25" fmla="*/ 35 h 73"/>
                <a:gd name="T26" fmla="*/ 40 w 49"/>
                <a:gd name="T27" fmla="*/ 29 h 73"/>
                <a:gd name="T28" fmla="*/ 42 w 49"/>
                <a:gd name="T29" fmla="*/ 23 h 73"/>
                <a:gd name="T30" fmla="*/ 44 w 49"/>
                <a:gd name="T31" fmla="*/ 15 h 73"/>
                <a:gd name="T32" fmla="*/ 45 w 49"/>
                <a:gd name="T33" fmla="*/ 8 h 73"/>
                <a:gd name="T34" fmla="*/ 46 w 49"/>
                <a:gd name="T35" fmla="*/ 0 h 73"/>
                <a:gd name="T36" fmla="*/ 48 w 49"/>
                <a:gd name="T37" fmla="*/ 0 h 73"/>
                <a:gd name="T38" fmla="*/ 47 w 49"/>
                <a:gd name="T39" fmla="*/ 9 h 73"/>
                <a:gd name="T40" fmla="*/ 46 w 49"/>
                <a:gd name="T41" fmla="*/ 16 h 73"/>
                <a:gd name="T42" fmla="*/ 44 w 49"/>
                <a:gd name="T43" fmla="*/ 23 h 73"/>
                <a:gd name="T44" fmla="*/ 42 w 49"/>
                <a:gd name="T45" fmla="*/ 30 h 73"/>
                <a:gd name="T46" fmla="*/ 39 w 49"/>
                <a:gd name="T47" fmla="*/ 36 h 73"/>
                <a:gd name="T48" fmla="*/ 36 w 49"/>
                <a:gd name="T49" fmla="*/ 40 h 73"/>
                <a:gd name="T50" fmla="*/ 34 w 49"/>
                <a:gd name="T51" fmla="*/ 45 h 73"/>
                <a:gd name="T52" fmla="*/ 31 w 49"/>
                <a:gd name="T53" fmla="*/ 50 h 73"/>
                <a:gd name="T54" fmla="*/ 27 w 49"/>
                <a:gd name="T55" fmla="*/ 54 h 73"/>
                <a:gd name="T56" fmla="*/ 23 w 49"/>
                <a:gd name="T57" fmla="*/ 58 h 73"/>
                <a:gd name="T58" fmla="*/ 19 w 49"/>
                <a:gd name="T59" fmla="*/ 60 h 73"/>
                <a:gd name="T60" fmla="*/ 15 w 49"/>
                <a:gd name="T61" fmla="*/ 63 h 73"/>
                <a:gd name="T62" fmla="*/ 12 w 49"/>
                <a:gd name="T63" fmla="*/ 65 h 73"/>
                <a:gd name="T64" fmla="*/ 9 w 49"/>
                <a:gd name="T65" fmla="*/ 67 h 73"/>
                <a:gd name="T66" fmla="*/ 5 w 49"/>
                <a:gd name="T67" fmla="*/ 70 h 73"/>
                <a:gd name="T68" fmla="*/ 2 w 49"/>
                <a:gd name="T69" fmla="*/ 72 h 73"/>
                <a:gd name="T70" fmla="*/ 2 w 49"/>
                <a:gd name="T71" fmla="*/ 71 h 73"/>
                <a:gd name="T72" fmla="*/ 2 w 49"/>
                <a:gd name="T73" fmla="*/ 72 h 73"/>
                <a:gd name="T74" fmla="*/ 1 w 49"/>
                <a:gd name="T75" fmla="*/ 72 h 73"/>
                <a:gd name="T76" fmla="*/ 0 w 49"/>
                <a:gd name="T77" fmla="*/ 71 h 73"/>
                <a:gd name="T78" fmla="*/ 0 w 49"/>
                <a:gd name="T79" fmla="*/ 70 h 73"/>
                <a:gd name="T80" fmla="*/ 1 w 49"/>
                <a:gd name="T81" fmla="*/ 70 h 73"/>
                <a:gd name="T82" fmla="*/ 0 w 49"/>
                <a:gd name="T83" fmla="*/ 71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3"/>
                <a:gd name="T128" fmla="*/ 49 w 49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3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5" y="61"/>
                  </a:lnTo>
                  <a:lnTo>
                    <a:pt x="18" y="59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9"/>
                  </a:lnTo>
                  <a:lnTo>
                    <a:pt x="32" y="44"/>
                  </a:lnTo>
                  <a:lnTo>
                    <a:pt x="35" y="39"/>
                  </a:lnTo>
                  <a:lnTo>
                    <a:pt x="37" y="35"/>
                  </a:lnTo>
                  <a:lnTo>
                    <a:pt x="40" y="29"/>
                  </a:lnTo>
                  <a:lnTo>
                    <a:pt x="42" y="23"/>
                  </a:lnTo>
                  <a:lnTo>
                    <a:pt x="44" y="15"/>
                  </a:lnTo>
                  <a:lnTo>
                    <a:pt x="45" y="8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7" y="9"/>
                  </a:lnTo>
                  <a:lnTo>
                    <a:pt x="46" y="16"/>
                  </a:lnTo>
                  <a:lnTo>
                    <a:pt x="44" y="23"/>
                  </a:lnTo>
                  <a:lnTo>
                    <a:pt x="42" y="30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5"/>
                  </a:lnTo>
                  <a:lnTo>
                    <a:pt x="31" y="50"/>
                  </a:lnTo>
                  <a:lnTo>
                    <a:pt x="27" y="54"/>
                  </a:lnTo>
                  <a:lnTo>
                    <a:pt x="23" y="58"/>
                  </a:lnTo>
                  <a:lnTo>
                    <a:pt x="19" y="60"/>
                  </a:lnTo>
                  <a:lnTo>
                    <a:pt x="15" y="63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5" y="70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72"/>
            <p:cNvSpPr>
              <a:spLocks/>
            </p:cNvSpPr>
            <p:nvPr/>
          </p:nvSpPr>
          <p:spPr bwMode="auto">
            <a:xfrm>
              <a:off x="5066" y="1553"/>
              <a:ext cx="37" cy="147"/>
            </a:xfrm>
            <a:custGeom>
              <a:avLst/>
              <a:gdLst>
                <a:gd name="T0" fmla="*/ 34 w 37"/>
                <a:gd name="T1" fmla="*/ 146 h 147"/>
                <a:gd name="T2" fmla="*/ 28 w 37"/>
                <a:gd name="T3" fmla="*/ 141 h 147"/>
                <a:gd name="T4" fmla="*/ 22 w 37"/>
                <a:gd name="T5" fmla="*/ 135 h 147"/>
                <a:gd name="T6" fmla="*/ 18 w 37"/>
                <a:gd name="T7" fmla="*/ 128 h 147"/>
                <a:gd name="T8" fmla="*/ 13 w 37"/>
                <a:gd name="T9" fmla="*/ 120 h 147"/>
                <a:gd name="T10" fmla="*/ 10 w 37"/>
                <a:gd name="T11" fmla="*/ 111 h 147"/>
                <a:gd name="T12" fmla="*/ 7 w 37"/>
                <a:gd name="T13" fmla="*/ 102 h 147"/>
                <a:gd name="T14" fmla="*/ 5 w 37"/>
                <a:gd name="T15" fmla="*/ 92 h 147"/>
                <a:gd name="T16" fmla="*/ 4 w 37"/>
                <a:gd name="T17" fmla="*/ 82 h 147"/>
                <a:gd name="T18" fmla="*/ 2 w 37"/>
                <a:gd name="T19" fmla="*/ 70 h 147"/>
                <a:gd name="T20" fmla="*/ 1 w 37"/>
                <a:gd name="T21" fmla="*/ 60 h 147"/>
                <a:gd name="T22" fmla="*/ 1 w 37"/>
                <a:gd name="T23" fmla="*/ 49 h 147"/>
                <a:gd name="T24" fmla="*/ 0 w 37"/>
                <a:gd name="T25" fmla="*/ 39 h 147"/>
                <a:gd name="T26" fmla="*/ 0 w 37"/>
                <a:gd name="T27" fmla="*/ 28 h 147"/>
                <a:gd name="T28" fmla="*/ 0 w 37"/>
                <a:gd name="T29" fmla="*/ 18 h 147"/>
                <a:gd name="T30" fmla="*/ 0 w 37"/>
                <a:gd name="T31" fmla="*/ 9 h 147"/>
                <a:gd name="T32" fmla="*/ 0 w 37"/>
                <a:gd name="T33" fmla="*/ 0 h 147"/>
                <a:gd name="T34" fmla="*/ 2 w 37"/>
                <a:gd name="T35" fmla="*/ 0 h 147"/>
                <a:gd name="T36" fmla="*/ 2 w 37"/>
                <a:gd name="T37" fmla="*/ 9 h 147"/>
                <a:gd name="T38" fmla="*/ 2 w 37"/>
                <a:gd name="T39" fmla="*/ 18 h 147"/>
                <a:gd name="T40" fmla="*/ 2 w 37"/>
                <a:gd name="T41" fmla="*/ 28 h 147"/>
                <a:gd name="T42" fmla="*/ 2 w 37"/>
                <a:gd name="T43" fmla="*/ 39 h 147"/>
                <a:gd name="T44" fmla="*/ 3 w 37"/>
                <a:gd name="T45" fmla="*/ 49 h 147"/>
                <a:gd name="T46" fmla="*/ 3 w 37"/>
                <a:gd name="T47" fmla="*/ 60 h 147"/>
                <a:gd name="T48" fmla="*/ 4 w 37"/>
                <a:gd name="T49" fmla="*/ 70 h 147"/>
                <a:gd name="T50" fmla="*/ 5 w 37"/>
                <a:gd name="T51" fmla="*/ 81 h 147"/>
                <a:gd name="T52" fmla="*/ 6 w 37"/>
                <a:gd name="T53" fmla="*/ 92 h 147"/>
                <a:gd name="T54" fmla="*/ 9 w 37"/>
                <a:gd name="T55" fmla="*/ 101 h 147"/>
                <a:gd name="T56" fmla="*/ 12 w 37"/>
                <a:gd name="T57" fmla="*/ 110 h 147"/>
                <a:gd name="T58" fmla="*/ 15 w 37"/>
                <a:gd name="T59" fmla="*/ 119 h 147"/>
                <a:gd name="T60" fmla="*/ 18 w 37"/>
                <a:gd name="T61" fmla="*/ 127 h 147"/>
                <a:gd name="T62" fmla="*/ 24 w 37"/>
                <a:gd name="T63" fmla="*/ 134 h 147"/>
                <a:gd name="T64" fmla="*/ 29 w 37"/>
                <a:gd name="T65" fmla="*/ 140 h 147"/>
                <a:gd name="T66" fmla="*/ 35 w 37"/>
                <a:gd name="T67" fmla="*/ 145 h 147"/>
                <a:gd name="T68" fmla="*/ 36 w 37"/>
                <a:gd name="T69" fmla="*/ 145 h 147"/>
                <a:gd name="T70" fmla="*/ 35 w 37"/>
                <a:gd name="T71" fmla="*/ 146 h 147"/>
                <a:gd name="T72" fmla="*/ 34 w 37"/>
                <a:gd name="T73" fmla="*/ 146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147"/>
                <a:gd name="T113" fmla="*/ 37 w 37"/>
                <a:gd name="T114" fmla="*/ 147 h 1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147">
                  <a:moveTo>
                    <a:pt x="34" y="146"/>
                  </a:moveTo>
                  <a:lnTo>
                    <a:pt x="28" y="141"/>
                  </a:lnTo>
                  <a:lnTo>
                    <a:pt x="22" y="135"/>
                  </a:lnTo>
                  <a:lnTo>
                    <a:pt x="18" y="128"/>
                  </a:lnTo>
                  <a:lnTo>
                    <a:pt x="13" y="120"/>
                  </a:lnTo>
                  <a:lnTo>
                    <a:pt x="10" y="111"/>
                  </a:lnTo>
                  <a:lnTo>
                    <a:pt x="7" y="102"/>
                  </a:lnTo>
                  <a:lnTo>
                    <a:pt x="5" y="92"/>
                  </a:lnTo>
                  <a:lnTo>
                    <a:pt x="4" y="82"/>
                  </a:lnTo>
                  <a:lnTo>
                    <a:pt x="2" y="70"/>
                  </a:lnTo>
                  <a:lnTo>
                    <a:pt x="1" y="60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9"/>
                  </a:lnTo>
                  <a:lnTo>
                    <a:pt x="2" y="18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9"/>
                  </a:lnTo>
                  <a:lnTo>
                    <a:pt x="3" y="60"/>
                  </a:lnTo>
                  <a:lnTo>
                    <a:pt x="4" y="70"/>
                  </a:lnTo>
                  <a:lnTo>
                    <a:pt x="5" y="81"/>
                  </a:lnTo>
                  <a:lnTo>
                    <a:pt x="6" y="92"/>
                  </a:lnTo>
                  <a:lnTo>
                    <a:pt x="9" y="101"/>
                  </a:lnTo>
                  <a:lnTo>
                    <a:pt x="12" y="110"/>
                  </a:lnTo>
                  <a:lnTo>
                    <a:pt x="15" y="119"/>
                  </a:lnTo>
                  <a:lnTo>
                    <a:pt x="18" y="127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36" y="145"/>
                  </a:lnTo>
                  <a:lnTo>
                    <a:pt x="35" y="146"/>
                  </a:lnTo>
                  <a:lnTo>
                    <a:pt x="34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73"/>
            <p:cNvSpPr>
              <a:spLocks/>
            </p:cNvSpPr>
            <p:nvPr/>
          </p:nvSpPr>
          <p:spPr bwMode="auto">
            <a:xfrm>
              <a:off x="5107" y="1704"/>
              <a:ext cx="18" cy="6"/>
            </a:xfrm>
            <a:custGeom>
              <a:avLst/>
              <a:gdLst>
                <a:gd name="T0" fmla="*/ 15 w 18"/>
                <a:gd name="T1" fmla="*/ 5 h 6"/>
                <a:gd name="T2" fmla="*/ 16 w 18"/>
                <a:gd name="T3" fmla="*/ 5 h 6"/>
                <a:gd name="T4" fmla="*/ 13 w 18"/>
                <a:gd name="T5" fmla="*/ 4 h 6"/>
                <a:gd name="T6" fmla="*/ 11 w 18"/>
                <a:gd name="T7" fmla="*/ 3 h 6"/>
                <a:gd name="T8" fmla="*/ 9 w 18"/>
                <a:gd name="T9" fmla="*/ 3 h 6"/>
                <a:gd name="T10" fmla="*/ 8 w 18"/>
                <a:gd name="T11" fmla="*/ 3 h 6"/>
                <a:gd name="T12" fmla="*/ 5 w 18"/>
                <a:gd name="T13" fmla="*/ 2 h 6"/>
                <a:gd name="T14" fmla="*/ 5 w 18"/>
                <a:gd name="T15" fmla="*/ 2 h 6"/>
                <a:gd name="T16" fmla="*/ 2 w 18"/>
                <a:gd name="T17" fmla="*/ 1 h 6"/>
                <a:gd name="T18" fmla="*/ 0 w 18"/>
                <a:gd name="T19" fmla="*/ 0 h 6"/>
                <a:gd name="T20" fmla="*/ 1 w 18"/>
                <a:gd name="T21" fmla="*/ 0 h 6"/>
                <a:gd name="T22" fmla="*/ 3 w 18"/>
                <a:gd name="T23" fmla="*/ 0 h 6"/>
                <a:gd name="T24" fmla="*/ 5 w 18"/>
                <a:gd name="T25" fmla="*/ 1 h 6"/>
                <a:gd name="T26" fmla="*/ 6 w 18"/>
                <a:gd name="T27" fmla="*/ 1 h 6"/>
                <a:gd name="T28" fmla="*/ 8 w 18"/>
                <a:gd name="T29" fmla="*/ 2 h 6"/>
                <a:gd name="T30" fmla="*/ 9 w 18"/>
                <a:gd name="T31" fmla="*/ 2 h 6"/>
                <a:gd name="T32" fmla="*/ 11 w 18"/>
                <a:gd name="T33" fmla="*/ 2 h 6"/>
                <a:gd name="T34" fmla="*/ 14 w 18"/>
                <a:gd name="T35" fmla="*/ 3 h 6"/>
                <a:gd name="T36" fmla="*/ 17 w 18"/>
                <a:gd name="T37" fmla="*/ 4 h 6"/>
                <a:gd name="T38" fmla="*/ 17 w 18"/>
                <a:gd name="T39" fmla="*/ 5 h 6"/>
                <a:gd name="T40" fmla="*/ 16 w 18"/>
                <a:gd name="T41" fmla="*/ 5 h 6"/>
                <a:gd name="T42" fmla="*/ 15 w 18"/>
                <a:gd name="T43" fmla="*/ 5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6"/>
                <a:gd name="T68" fmla="*/ 18 w 1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6">
                  <a:moveTo>
                    <a:pt x="15" y="5"/>
                  </a:moveTo>
                  <a:lnTo>
                    <a:pt x="16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74"/>
            <p:cNvSpPr>
              <a:spLocks/>
            </p:cNvSpPr>
            <p:nvPr/>
          </p:nvSpPr>
          <p:spPr bwMode="auto">
            <a:xfrm>
              <a:off x="5119" y="1714"/>
              <a:ext cx="10" cy="64"/>
            </a:xfrm>
            <a:custGeom>
              <a:avLst/>
              <a:gdLst>
                <a:gd name="T0" fmla="*/ 1 w 10"/>
                <a:gd name="T1" fmla="*/ 63 h 64"/>
                <a:gd name="T2" fmla="*/ 0 w 10"/>
                <a:gd name="T3" fmla="*/ 62 h 64"/>
                <a:gd name="T4" fmla="*/ 0 w 10"/>
                <a:gd name="T5" fmla="*/ 58 h 64"/>
                <a:gd name="T6" fmla="*/ 1 w 10"/>
                <a:gd name="T7" fmla="*/ 55 h 64"/>
                <a:gd name="T8" fmla="*/ 1 w 10"/>
                <a:gd name="T9" fmla="*/ 52 h 64"/>
                <a:gd name="T10" fmla="*/ 2 w 10"/>
                <a:gd name="T11" fmla="*/ 48 h 64"/>
                <a:gd name="T12" fmla="*/ 3 w 10"/>
                <a:gd name="T13" fmla="*/ 44 h 64"/>
                <a:gd name="T14" fmla="*/ 4 w 10"/>
                <a:gd name="T15" fmla="*/ 40 h 64"/>
                <a:gd name="T16" fmla="*/ 5 w 10"/>
                <a:gd name="T17" fmla="*/ 37 h 64"/>
                <a:gd name="T18" fmla="*/ 6 w 10"/>
                <a:gd name="T19" fmla="*/ 32 h 64"/>
                <a:gd name="T20" fmla="*/ 6 w 10"/>
                <a:gd name="T21" fmla="*/ 28 h 64"/>
                <a:gd name="T22" fmla="*/ 7 w 10"/>
                <a:gd name="T23" fmla="*/ 24 h 64"/>
                <a:gd name="T24" fmla="*/ 8 w 10"/>
                <a:gd name="T25" fmla="*/ 20 h 64"/>
                <a:gd name="T26" fmla="*/ 8 w 10"/>
                <a:gd name="T27" fmla="*/ 16 h 64"/>
                <a:gd name="T28" fmla="*/ 8 w 10"/>
                <a:gd name="T29" fmla="*/ 12 h 64"/>
                <a:gd name="T30" fmla="*/ 8 w 10"/>
                <a:gd name="T31" fmla="*/ 8 h 64"/>
                <a:gd name="T32" fmla="*/ 7 w 10"/>
                <a:gd name="T33" fmla="*/ 5 h 64"/>
                <a:gd name="T34" fmla="*/ 6 w 10"/>
                <a:gd name="T35" fmla="*/ 1 h 64"/>
                <a:gd name="T36" fmla="*/ 7 w 10"/>
                <a:gd name="T37" fmla="*/ 0 h 64"/>
                <a:gd name="T38" fmla="*/ 8 w 10"/>
                <a:gd name="T39" fmla="*/ 4 h 64"/>
                <a:gd name="T40" fmla="*/ 9 w 10"/>
                <a:gd name="T41" fmla="*/ 8 h 64"/>
                <a:gd name="T42" fmla="*/ 9 w 10"/>
                <a:gd name="T43" fmla="*/ 12 h 64"/>
                <a:gd name="T44" fmla="*/ 9 w 10"/>
                <a:gd name="T45" fmla="*/ 16 h 64"/>
                <a:gd name="T46" fmla="*/ 9 w 10"/>
                <a:gd name="T47" fmla="*/ 21 h 64"/>
                <a:gd name="T48" fmla="*/ 8 w 10"/>
                <a:gd name="T49" fmla="*/ 24 h 64"/>
                <a:gd name="T50" fmla="*/ 8 w 10"/>
                <a:gd name="T51" fmla="*/ 29 h 64"/>
                <a:gd name="T52" fmla="*/ 7 w 10"/>
                <a:gd name="T53" fmla="*/ 33 h 64"/>
                <a:gd name="T54" fmla="*/ 6 w 10"/>
                <a:gd name="T55" fmla="*/ 37 h 64"/>
                <a:gd name="T56" fmla="*/ 5 w 10"/>
                <a:gd name="T57" fmla="*/ 40 h 64"/>
                <a:gd name="T58" fmla="*/ 5 w 10"/>
                <a:gd name="T59" fmla="*/ 44 h 64"/>
                <a:gd name="T60" fmla="*/ 3 w 10"/>
                <a:gd name="T61" fmla="*/ 49 h 64"/>
                <a:gd name="T62" fmla="*/ 3 w 10"/>
                <a:gd name="T63" fmla="*/ 52 h 64"/>
                <a:gd name="T64" fmla="*/ 2 w 10"/>
                <a:gd name="T65" fmla="*/ 55 h 64"/>
                <a:gd name="T66" fmla="*/ 1 w 10"/>
                <a:gd name="T67" fmla="*/ 59 h 64"/>
                <a:gd name="T68" fmla="*/ 1 w 10"/>
                <a:gd name="T69" fmla="*/ 62 h 64"/>
                <a:gd name="T70" fmla="*/ 1 w 10"/>
                <a:gd name="T71" fmla="*/ 61 h 64"/>
                <a:gd name="T72" fmla="*/ 1 w 10"/>
                <a:gd name="T73" fmla="*/ 62 h 64"/>
                <a:gd name="T74" fmla="*/ 1 w 10"/>
                <a:gd name="T75" fmla="*/ 63 h 64"/>
                <a:gd name="T76" fmla="*/ 1 w 10"/>
                <a:gd name="T77" fmla="*/ 63 h 64"/>
                <a:gd name="T78" fmla="*/ 0 w 10"/>
                <a:gd name="T79" fmla="*/ 63 h 64"/>
                <a:gd name="T80" fmla="*/ 0 w 10"/>
                <a:gd name="T81" fmla="*/ 62 h 64"/>
                <a:gd name="T82" fmla="*/ 1 w 10"/>
                <a:gd name="T83" fmla="*/ 63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64"/>
                <a:gd name="T128" fmla="*/ 10 w 10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64">
                  <a:moveTo>
                    <a:pt x="1" y="63"/>
                  </a:moveTo>
                  <a:lnTo>
                    <a:pt x="0" y="62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8"/>
                  </a:lnTo>
                  <a:lnTo>
                    <a:pt x="3" y="44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7" y="24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5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4"/>
                  </a:lnTo>
                  <a:lnTo>
                    <a:pt x="9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75"/>
            <p:cNvSpPr>
              <a:spLocks/>
            </p:cNvSpPr>
            <p:nvPr/>
          </p:nvSpPr>
          <p:spPr bwMode="auto">
            <a:xfrm>
              <a:off x="5120" y="1722"/>
              <a:ext cx="96" cy="56"/>
            </a:xfrm>
            <a:custGeom>
              <a:avLst/>
              <a:gdLst>
                <a:gd name="T0" fmla="*/ 95 w 96"/>
                <a:gd name="T1" fmla="*/ 1 h 56"/>
                <a:gd name="T2" fmla="*/ 95 w 96"/>
                <a:gd name="T3" fmla="*/ 1 h 56"/>
                <a:gd name="T4" fmla="*/ 89 w 96"/>
                <a:gd name="T5" fmla="*/ 7 h 56"/>
                <a:gd name="T6" fmla="*/ 84 w 96"/>
                <a:gd name="T7" fmla="*/ 12 h 56"/>
                <a:gd name="T8" fmla="*/ 77 w 96"/>
                <a:gd name="T9" fmla="*/ 18 h 56"/>
                <a:gd name="T10" fmla="*/ 71 w 96"/>
                <a:gd name="T11" fmla="*/ 22 h 56"/>
                <a:gd name="T12" fmla="*/ 65 w 96"/>
                <a:gd name="T13" fmla="*/ 27 h 56"/>
                <a:gd name="T14" fmla="*/ 58 w 96"/>
                <a:gd name="T15" fmla="*/ 32 h 56"/>
                <a:gd name="T16" fmla="*/ 52 w 96"/>
                <a:gd name="T17" fmla="*/ 36 h 56"/>
                <a:gd name="T18" fmla="*/ 44 w 96"/>
                <a:gd name="T19" fmla="*/ 40 h 56"/>
                <a:gd name="T20" fmla="*/ 38 w 96"/>
                <a:gd name="T21" fmla="*/ 44 h 56"/>
                <a:gd name="T22" fmla="*/ 31 w 96"/>
                <a:gd name="T23" fmla="*/ 47 h 56"/>
                <a:gd name="T24" fmla="*/ 25 w 96"/>
                <a:gd name="T25" fmla="*/ 49 h 56"/>
                <a:gd name="T26" fmla="*/ 19 w 96"/>
                <a:gd name="T27" fmla="*/ 51 h 56"/>
                <a:gd name="T28" fmla="*/ 13 w 96"/>
                <a:gd name="T29" fmla="*/ 53 h 56"/>
                <a:gd name="T30" fmla="*/ 8 w 96"/>
                <a:gd name="T31" fmla="*/ 54 h 56"/>
                <a:gd name="T32" fmla="*/ 3 w 96"/>
                <a:gd name="T33" fmla="*/ 55 h 56"/>
                <a:gd name="T34" fmla="*/ 0 w 96"/>
                <a:gd name="T35" fmla="*/ 55 h 56"/>
                <a:gd name="T36" fmla="*/ 0 w 96"/>
                <a:gd name="T37" fmla="*/ 53 h 56"/>
                <a:gd name="T38" fmla="*/ 3 w 96"/>
                <a:gd name="T39" fmla="*/ 53 h 56"/>
                <a:gd name="T40" fmla="*/ 8 w 96"/>
                <a:gd name="T41" fmla="*/ 52 h 56"/>
                <a:gd name="T42" fmla="*/ 12 w 96"/>
                <a:gd name="T43" fmla="*/ 51 h 56"/>
                <a:gd name="T44" fmla="*/ 19 w 96"/>
                <a:gd name="T45" fmla="*/ 49 h 56"/>
                <a:gd name="T46" fmla="*/ 24 w 96"/>
                <a:gd name="T47" fmla="*/ 48 h 56"/>
                <a:gd name="T48" fmla="*/ 30 w 96"/>
                <a:gd name="T49" fmla="*/ 45 h 56"/>
                <a:gd name="T50" fmla="*/ 37 w 96"/>
                <a:gd name="T51" fmla="*/ 42 h 56"/>
                <a:gd name="T52" fmla="*/ 43 w 96"/>
                <a:gd name="T53" fmla="*/ 38 h 56"/>
                <a:gd name="T54" fmla="*/ 51 w 96"/>
                <a:gd name="T55" fmla="*/ 34 h 56"/>
                <a:gd name="T56" fmla="*/ 57 w 96"/>
                <a:gd name="T57" fmla="*/ 31 h 56"/>
                <a:gd name="T58" fmla="*/ 64 w 96"/>
                <a:gd name="T59" fmla="*/ 26 h 56"/>
                <a:gd name="T60" fmla="*/ 70 w 96"/>
                <a:gd name="T61" fmla="*/ 21 h 56"/>
                <a:gd name="T62" fmla="*/ 76 w 96"/>
                <a:gd name="T63" fmla="*/ 17 h 56"/>
                <a:gd name="T64" fmla="*/ 83 w 96"/>
                <a:gd name="T65" fmla="*/ 11 h 56"/>
                <a:gd name="T66" fmla="*/ 88 w 96"/>
                <a:gd name="T67" fmla="*/ 6 h 56"/>
                <a:gd name="T68" fmla="*/ 93 w 96"/>
                <a:gd name="T69" fmla="*/ 0 h 56"/>
                <a:gd name="T70" fmla="*/ 93 w 96"/>
                <a:gd name="T71" fmla="*/ 1 h 56"/>
                <a:gd name="T72" fmla="*/ 93 w 96"/>
                <a:gd name="T73" fmla="*/ 0 h 56"/>
                <a:gd name="T74" fmla="*/ 94 w 96"/>
                <a:gd name="T75" fmla="*/ 0 h 56"/>
                <a:gd name="T76" fmla="*/ 95 w 96"/>
                <a:gd name="T77" fmla="*/ 0 h 56"/>
                <a:gd name="T78" fmla="*/ 95 w 96"/>
                <a:gd name="T79" fmla="*/ 1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56"/>
                <a:gd name="T122" fmla="*/ 96 w 96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56">
                  <a:moveTo>
                    <a:pt x="95" y="1"/>
                  </a:moveTo>
                  <a:lnTo>
                    <a:pt x="95" y="1"/>
                  </a:lnTo>
                  <a:lnTo>
                    <a:pt x="89" y="7"/>
                  </a:lnTo>
                  <a:lnTo>
                    <a:pt x="84" y="12"/>
                  </a:lnTo>
                  <a:lnTo>
                    <a:pt x="77" y="18"/>
                  </a:lnTo>
                  <a:lnTo>
                    <a:pt x="71" y="22"/>
                  </a:lnTo>
                  <a:lnTo>
                    <a:pt x="65" y="27"/>
                  </a:lnTo>
                  <a:lnTo>
                    <a:pt x="58" y="32"/>
                  </a:lnTo>
                  <a:lnTo>
                    <a:pt x="52" y="36"/>
                  </a:lnTo>
                  <a:lnTo>
                    <a:pt x="44" y="40"/>
                  </a:lnTo>
                  <a:lnTo>
                    <a:pt x="38" y="44"/>
                  </a:lnTo>
                  <a:lnTo>
                    <a:pt x="31" y="47"/>
                  </a:lnTo>
                  <a:lnTo>
                    <a:pt x="25" y="49"/>
                  </a:lnTo>
                  <a:lnTo>
                    <a:pt x="19" y="51"/>
                  </a:lnTo>
                  <a:lnTo>
                    <a:pt x="13" y="53"/>
                  </a:lnTo>
                  <a:lnTo>
                    <a:pt x="8" y="54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9" y="49"/>
                  </a:lnTo>
                  <a:lnTo>
                    <a:pt x="24" y="48"/>
                  </a:lnTo>
                  <a:lnTo>
                    <a:pt x="30" y="45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4" y="26"/>
                  </a:lnTo>
                  <a:lnTo>
                    <a:pt x="70" y="21"/>
                  </a:lnTo>
                  <a:lnTo>
                    <a:pt x="76" y="17"/>
                  </a:lnTo>
                  <a:lnTo>
                    <a:pt x="83" y="11"/>
                  </a:lnTo>
                  <a:lnTo>
                    <a:pt x="88" y="6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76"/>
            <p:cNvSpPr>
              <a:spLocks/>
            </p:cNvSpPr>
            <p:nvPr/>
          </p:nvSpPr>
          <p:spPr bwMode="auto">
            <a:xfrm>
              <a:off x="5215" y="1692"/>
              <a:ext cx="4" cy="26"/>
            </a:xfrm>
            <a:custGeom>
              <a:avLst/>
              <a:gdLst>
                <a:gd name="T0" fmla="*/ 1 w 4"/>
                <a:gd name="T1" fmla="*/ 1 h 26"/>
                <a:gd name="T2" fmla="*/ 2 w 4"/>
                <a:gd name="T3" fmla="*/ 1 h 26"/>
                <a:gd name="T4" fmla="*/ 3 w 4"/>
                <a:gd name="T5" fmla="*/ 25 h 26"/>
                <a:gd name="T6" fmla="*/ 1 w 4"/>
                <a:gd name="T7" fmla="*/ 25 h 26"/>
                <a:gd name="T8" fmla="*/ 0 w 4"/>
                <a:gd name="T9" fmla="*/ 1 h 26"/>
                <a:gd name="T10" fmla="*/ 0 w 4"/>
                <a:gd name="T11" fmla="*/ 0 h 26"/>
                <a:gd name="T12" fmla="*/ 0 w 4"/>
                <a:gd name="T13" fmla="*/ 1 h 26"/>
                <a:gd name="T14" fmla="*/ 0 w 4"/>
                <a:gd name="T15" fmla="*/ 0 h 26"/>
                <a:gd name="T16" fmla="*/ 1 w 4"/>
                <a:gd name="T17" fmla="*/ 0 h 26"/>
                <a:gd name="T18" fmla="*/ 2 w 4"/>
                <a:gd name="T19" fmla="*/ 1 h 26"/>
                <a:gd name="T20" fmla="*/ 1 w 4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6"/>
                <a:gd name="T35" fmla="*/ 4 w 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6">
                  <a:moveTo>
                    <a:pt x="1" y="1"/>
                  </a:moveTo>
                  <a:lnTo>
                    <a:pt x="2" y="1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77"/>
            <p:cNvSpPr>
              <a:spLocks/>
            </p:cNvSpPr>
            <p:nvPr/>
          </p:nvSpPr>
          <p:spPr bwMode="auto">
            <a:xfrm>
              <a:off x="5218" y="1616"/>
              <a:ext cx="27" cy="71"/>
            </a:xfrm>
            <a:custGeom>
              <a:avLst/>
              <a:gdLst>
                <a:gd name="T0" fmla="*/ 26 w 27"/>
                <a:gd name="T1" fmla="*/ 2 h 71"/>
                <a:gd name="T2" fmla="*/ 26 w 27"/>
                <a:gd name="T3" fmla="*/ 1 h 71"/>
                <a:gd name="T4" fmla="*/ 25 w 27"/>
                <a:gd name="T5" fmla="*/ 11 h 71"/>
                <a:gd name="T6" fmla="*/ 24 w 27"/>
                <a:gd name="T7" fmla="*/ 19 h 71"/>
                <a:gd name="T8" fmla="*/ 23 w 27"/>
                <a:gd name="T9" fmla="*/ 27 h 71"/>
                <a:gd name="T10" fmla="*/ 22 w 27"/>
                <a:gd name="T11" fmla="*/ 35 h 71"/>
                <a:gd name="T12" fmla="*/ 20 w 27"/>
                <a:gd name="T13" fmla="*/ 40 h 71"/>
                <a:gd name="T14" fmla="*/ 18 w 27"/>
                <a:gd name="T15" fmla="*/ 46 h 71"/>
                <a:gd name="T16" fmla="*/ 16 w 27"/>
                <a:gd name="T17" fmla="*/ 50 h 71"/>
                <a:gd name="T18" fmla="*/ 13 w 27"/>
                <a:gd name="T19" fmla="*/ 55 h 71"/>
                <a:gd name="T20" fmla="*/ 12 w 27"/>
                <a:gd name="T21" fmla="*/ 58 h 71"/>
                <a:gd name="T22" fmla="*/ 10 w 27"/>
                <a:gd name="T23" fmla="*/ 60 h 71"/>
                <a:gd name="T24" fmla="*/ 8 w 27"/>
                <a:gd name="T25" fmla="*/ 63 h 71"/>
                <a:gd name="T26" fmla="*/ 6 w 27"/>
                <a:gd name="T27" fmla="*/ 65 h 71"/>
                <a:gd name="T28" fmla="*/ 4 w 27"/>
                <a:gd name="T29" fmla="*/ 67 h 71"/>
                <a:gd name="T30" fmla="*/ 4 w 27"/>
                <a:gd name="T31" fmla="*/ 68 h 71"/>
                <a:gd name="T32" fmla="*/ 2 w 27"/>
                <a:gd name="T33" fmla="*/ 69 h 71"/>
                <a:gd name="T34" fmla="*/ 1 w 27"/>
                <a:gd name="T35" fmla="*/ 70 h 71"/>
                <a:gd name="T36" fmla="*/ 0 w 27"/>
                <a:gd name="T37" fmla="*/ 69 h 71"/>
                <a:gd name="T38" fmla="*/ 1 w 27"/>
                <a:gd name="T39" fmla="*/ 68 h 71"/>
                <a:gd name="T40" fmla="*/ 2 w 27"/>
                <a:gd name="T41" fmla="*/ 67 h 71"/>
                <a:gd name="T42" fmla="*/ 4 w 27"/>
                <a:gd name="T43" fmla="*/ 66 h 71"/>
                <a:gd name="T44" fmla="*/ 4 w 27"/>
                <a:gd name="T45" fmla="*/ 64 h 71"/>
                <a:gd name="T46" fmla="*/ 6 w 27"/>
                <a:gd name="T47" fmla="*/ 62 h 71"/>
                <a:gd name="T48" fmla="*/ 8 w 27"/>
                <a:gd name="T49" fmla="*/ 59 h 71"/>
                <a:gd name="T50" fmla="*/ 11 w 27"/>
                <a:gd name="T51" fmla="*/ 57 h 71"/>
                <a:gd name="T52" fmla="*/ 13 w 27"/>
                <a:gd name="T53" fmla="*/ 54 h 71"/>
                <a:gd name="T54" fmla="*/ 14 w 27"/>
                <a:gd name="T55" fmla="*/ 50 h 71"/>
                <a:gd name="T56" fmla="*/ 16 w 27"/>
                <a:gd name="T57" fmla="*/ 45 h 71"/>
                <a:gd name="T58" fmla="*/ 18 w 27"/>
                <a:gd name="T59" fmla="*/ 39 h 71"/>
                <a:gd name="T60" fmla="*/ 20 w 27"/>
                <a:gd name="T61" fmla="*/ 34 h 71"/>
                <a:gd name="T62" fmla="*/ 22 w 27"/>
                <a:gd name="T63" fmla="*/ 27 h 71"/>
                <a:gd name="T64" fmla="*/ 22 w 27"/>
                <a:gd name="T65" fmla="*/ 19 h 71"/>
                <a:gd name="T66" fmla="*/ 23 w 27"/>
                <a:gd name="T67" fmla="*/ 11 h 71"/>
                <a:gd name="T68" fmla="*/ 24 w 27"/>
                <a:gd name="T69" fmla="*/ 1 h 71"/>
                <a:gd name="T70" fmla="*/ 25 w 27"/>
                <a:gd name="T71" fmla="*/ 0 h 71"/>
                <a:gd name="T72" fmla="*/ 26 w 27"/>
                <a:gd name="T73" fmla="*/ 1 h 71"/>
                <a:gd name="T74" fmla="*/ 26 w 27"/>
                <a:gd name="T75" fmla="*/ 2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71"/>
                <a:gd name="T116" fmla="*/ 27 w 27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71">
                  <a:moveTo>
                    <a:pt x="26" y="2"/>
                  </a:moveTo>
                  <a:lnTo>
                    <a:pt x="26" y="1"/>
                  </a:lnTo>
                  <a:lnTo>
                    <a:pt x="25" y="11"/>
                  </a:lnTo>
                  <a:lnTo>
                    <a:pt x="24" y="19"/>
                  </a:lnTo>
                  <a:lnTo>
                    <a:pt x="23" y="27"/>
                  </a:lnTo>
                  <a:lnTo>
                    <a:pt x="22" y="35"/>
                  </a:lnTo>
                  <a:lnTo>
                    <a:pt x="20" y="40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3" y="55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8" y="63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2" y="69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2" y="67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6" y="62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3" y="54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8" y="39"/>
                  </a:lnTo>
                  <a:lnTo>
                    <a:pt x="20" y="34"/>
                  </a:lnTo>
                  <a:lnTo>
                    <a:pt x="22" y="27"/>
                  </a:lnTo>
                  <a:lnTo>
                    <a:pt x="22" y="19"/>
                  </a:lnTo>
                  <a:lnTo>
                    <a:pt x="23" y="1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78"/>
            <p:cNvSpPr>
              <a:spLocks/>
            </p:cNvSpPr>
            <p:nvPr/>
          </p:nvSpPr>
          <p:spPr bwMode="auto">
            <a:xfrm>
              <a:off x="5248" y="1581"/>
              <a:ext cx="2" cy="32"/>
            </a:xfrm>
            <a:custGeom>
              <a:avLst/>
              <a:gdLst>
                <a:gd name="T0" fmla="*/ 1 w 2"/>
                <a:gd name="T1" fmla="*/ 1 h 32"/>
                <a:gd name="T2" fmla="*/ 1 w 2"/>
                <a:gd name="T3" fmla="*/ 1 h 32"/>
                <a:gd name="T4" fmla="*/ 1 w 2"/>
                <a:gd name="T5" fmla="*/ 4 h 32"/>
                <a:gd name="T6" fmla="*/ 1 w 2"/>
                <a:gd name="T7" fmla="*/ 8 h 32"/>
                <a:gd name="T8" fmla="*/ 1 w 2"/>
                <a:gd name="T9" fmla="*/ 11 h 32"/>
                <a:gd name="T10" fmla="*/ 1 w 2"/>
                <a:gd name="T11" fmla="*/ 15 h 32"/>
                <a:gd name="T12" fmla="*/ 1 w 2"/>
                <a:gd name="T13" fmla="*/ 19 h 32"/>
                <a:gd name="T14" fmla="*/ 1 w 2"/>
                <a:gd name="T15" fmla="*/ 22 h 32"/>
                <a:gd name="T16" fmla="*/ 1 w 2"/>
                <a:gd name="T17" fmla="*/ 27 h 32"/>
                <a:gd name="T18" fmla="*/ 0 w 2"/>
                <a:gd name="T19" fmla="*/ 31 h 32"/>
                <a:gd name="T20" fmla="*/ 0 w 2"/>
                <a:gd name="T21" fmla="*/ 30 h 32"/>
                <a:gd name="T22" fmla="*/ 0 w 2"/>
                <a:gd name="T23" fmla="*/ 27 h 32"/>
                <a:gd name="T24" fmla="*/ 0 w 2"/>
                <a:gd name="T25" fmla="*/ 22 h 32"/>
                <a:gd name="T26" fmla="*/ 1 w 2"/>
                <a:gd name="T27" fmla="*/ 18 h 32"/>
                <a:gd name="T28" fmla="*/ 1 w 2"/>
                <a:gd name="T29" fmla="*/ 15 h 32"/>
                <a:gd name="T30" fmla="*/ 1 w 2"/>
                <a:gd name="T31" fmla="*/ 11 h 32"/>
                <a:gd name="T32" fmla="*/ 1 w 2"/>
                <a:gd name="T33" fmla="*/ 8 h 32"/>
                <a:gd name="T34" fmla="*/ 1 w 2"/>
                <a:gd name="T35" fmla="*/ 4 h 32"/>
                <a:gd name="T36" fmla="*/ 0 w 2"/>
                <a:gd name="T37" fmla="*/ 2 h 32"/>
                <a:gd name="T38" fmla="*/ 0 w 2"/>
                <a:gd name="T39" fmla="*/ 1 h 32"/>
                <a:gd name="T40" fmla="*/ 0 w 2"/>
                <a:gd name="T41" fmla="*/ 0 h 32"/>
                <a:gd name="T42" fmla="*/ 1 w 2"/>
                <a:gd name="T43" fmla="*/ 0 h 32"/>
                <a:gd name="T44" fmla="*/ 1 w 2"/>
                <a:gd name="T45" fmla="*/ 1 h 32"/>
                <a:gd name="T46" fmla="*/ 1 w 2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32"/>
                <a:gd name="T74" fmla="*/ 2 w 2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32">
                  <a:moveTo>
                    <a:pt x="1" y="1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Freeform 79"/>
            <p:cNvSpPr>
              <a:spLocks/>
            </p:cNvSpPr>
            <p:nvPr/>
          </p:nvSpPr>
          <p:spPr bwMode="auto">
            <a:xfrm>
              <a:off x="5205" y="1489"/>
              <a:ext cx="42" cy="88"/>
            </a:xfrm>
            <a:custGeom>
              <a:avLst/>
              <a:gdLst>
                <a:gd name="T0" fmla="*/ 1 w 42"/>
                <a:gd name="T1" fmla="*/ 1 h 88"/>
                <a:gd name="T2" fmla="*/ 4 w 42"/>
                <a:gd name="T3" fmla="*/ 5 h 88"/>
                <a:gd name="T4" fmla="*/ 7 w 42"/>
                <a:gd name="T5" fmla="*/ 11 h 88"/>
                <a:gd name="T6" fmla="*/ 9 w 42"/>
                <a:gd name="T7" fmla="*/ 16 h 88"/>
                <a:gd name="T8" fmla="*/ 11 w 42"/>
                <a:gd name="T9" fmla="*/ 22 h 88"/>
                <a:gd name="T10" fmla="*/ 13 w 42"/>
                <a:gd name="T11" fmla="*/ 28 h 88"/>
                <a:gd name="T12" fmla="*/ 15 w 42"/>
                <a:gd name="T13" fmla="*/ 34 h 88"/>
                <a:gd name="T14" fmla="*/ 17 w 42"/>
                <a:gd name="T15" fmla="*/ 40 h 88"/>
                <a:gd name="T16" fmla="*/ 19 w 42"/>
                <a:gd name="T17" fmla="*/ 46 h 88"/>
                <a:gd name="T18" fmla="*/ 21 w 42"/>
                <a:gd name="T19" fmla="*/ 53 h 88"/>
                <a:gd name="T20" fmla="*/ 23 w 42"/>
                <a:gd name="T21" fmla="*/ 59 h 88"/>
                <a:gd name="T22" fmla="*/ 26 w 42"/>
                <a:gd name="T23" fmla="*/ 64 h 88"/>
                <a:gd name="T24" fmla="*/ 28 w 42"/>
                <a:gd name="T25" fmla="*/ 69 h 88"/>
                <a:gd name="T26" fmla="*/ 31 w 42"/>
                <a:gd name="T27" fmla="*/ 74 h 88"/>
                <a:gd name="T28" fmla="*/ 34 w 42"/>
                <a:gd name="T29" fmla="*/ 78 h 88"/>
                <a:gd name="T30" fmla="*/ 37 w 42"/>
                <a:gd name="T31" fmla="*/ 82 h 88"/>
                <a:gd name="T32" fmla="*/ 41 w 42"/>
                <a:gd name="T33" fmla="*/ 86 h 88"/>
                <a:gd name="T34" fmla="*/ 40 w 42"/>
                <a:gd name="T35" fmla="*/ 87 h 88"/>
                <a:gd name="T36" fmla="*/ 36 w 42"/>
                <a:gd name="T37" fmla="*/ 84 h 88"/>
                <a:gd name="T38" fmla="*/ 32 w 42"/>
                <a:gd name="T39" fmla="*/ 80 h 88"/>
                <a:gd name="T40" fmla="*/ 30 w 42"/>
                <a:gd name="T41" fmla="*/ 75 h 88"/>
                <a:gd name="T42" fmla="*/ 27 w 42"/>
                <a:gd name="T43" fmla="*/ 70 h 88"/>
                <a:gd name="T44" fmla="*/ 24 w 42"/>
                <a:gd name="T45" fmla="*/ 65 h 88"/>
                <a:gd name="T46" fmla="*/ 21 w 42"/>
                <a:gd name="T47" fmla="*/ 59 h 88"/>
                <a:gd name="T48" fmla="*/ 19 w 42"/>
                <a:gd name="T49" fmla="*/ 53 h 88"/>
                <a:gd name="T50" fmla="*/ 17 w 42"/>
                <a:gd name="T51" fmla="*/ 47 h 88"/>
                <a:gd name="T52" fmla="*/ 15 w 42"/>
                <a:gd name="T53" fmla="*/ 40 h 88"/>
                <a:gd name="T54" fmla="*/ 13 w 42"/>
                <a:gd name="T55" fmla="*/ 34 h 88"/>
                <a:gd name="T56" fmla="*/ 11 w 42"/>
                <a:gd name="T57" fmla="*/ 28 h 88"/>
                <a:gd name="T58" fmla="*/ 10 w 42"/>
                <a:gd name="T59" fmla="*/ 22 h 88"/>
                <a:gd name="T60" fmla="*/ 7 w 42"/>
                <a:gd name="T61" fmla="*/ 17 h 88"/>
                <a:gd name="T62" fmla="*/ 5 w 42"/>
                <a:gd name="T63" fmla="*/ 12 h 88"/>
                <a:gd name="T64" fmla="*/ 2 w 42"/>
                <a:gd name="T65" fmla="*/ 6 h 88"/>
                <a:gd name="T66" fmla="*/ 0 w 42"/>
                <a:gd name="T67" fmla="*/ 2 h 88"/>
                <a:gd name="T68" fmla="*/ 0 w 42"/>
                <a:gd name="T69" fmla="*/ 1 h 88"/>
                <a:gd name="T70" fmla="*/ 1 w 42"/>
                <a:gd name="T71" fmla="*/ 0 h 88"/>
                <a:gd name="T72" fmla="*/ 1 w 42"/>
                <a:gd name="T73" fmla="*/ 1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88"/>
                <a:gd name="T113" fmla="*/ 42 w 42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88">
                  <a:moveTo>
                    <a:pt x="1" y="1"/>
                  </a:moveTo>
                  <a:lnTo>
                    <a:pt x="4" y="5"/>
                  </a:lnTo>
                  <a:lnTo>
                    <a:pt x="7" y="11"/>
                  </a:lnTo>
                  <a:lnTo>
                    <a:pt x="9" y="16"/>
                  </a:lnTo>
                  <a:lnTo>
                    <a:pt x="11" y="22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40"/>
                  </a:lnTo>
                  <a:lnTo>
                    <a:pt x="19" y="46"/>
                  </a:lnTo>
                  <a:lnTo>
                    <a:pt x="21" y="53"/>
                  </a:lnTo>
                  <a:lnTo>
                    <a:pt x="23" y="59"/>
                  </a:lnTo>
                  <a:lnTo>
                    <a:pt x="26" y="64"/>
                  </a:lnTo>
                  <a:lnTo>
                    <a:pt x="28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2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6" y="84"/>
                  </a:lnTo>
                  <a:lnTo>
                    <a:pt x="32" y="80"/>
                  </a:lnTo>
                  <a:lnTo>
                    <a:pt x="30" y="75"/>
                  </a:lnTo>
                  <a:lnTo>
                    <a:pt x="27" y="70"/>
                  </a:lnTo>
                  <a:lnTo>
                    <a:pt x="24" y="65"/>
                  </a:lnTo>
                  <a:lnTo>
                    <a:pt x="21" y="59"/>
                  </a:lnTo>
                  <a:lnTo>
                    <a:pt x="19" y="53"/>
                  </a:lnTo>
                  <a:lnTo>
                    <a:pt x="17" y="47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8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Freeform 80"/>
            <p:cNvSpPr>
              <a:spLocks/>
            </p:cNvSpPr>
            <p:nvPr/>
          </p:nvSpPr>
          <p:spPr bwMode="auto">
            <a:xfrm>
              <a:off x="5166" y="1476"/>
              <a:ext cx="34" cy="10"/>
            </a:xfrm>
            <a:custGeom>
              <a:avLst/>
              <a:gdLst>
                <a:gd name="T0" fmla="*/ 1 w 34"/>
                <a:gd name="T1" fmla="*/ 2 h 10"/>
                <a:gd name="T2" fmla="*/ 6 w 34"/>
                <a:gd name="T3" fmla="*/ 2 h 10"/>
                <a:gd name="T4" fmla="*/ 11 w 34"/>
                <a:gd name="T5" fmla="*/ 1 h 10"/>
                <a:gd name="T6" fmla="*/ 15 w 34"/>
                <a:gd name="T7" fmla="*/ 1 h 10"/>
                <a:gd name="T8" fmla="*/ 18 w 34"/>
                <a:gd name="T9" fmla="*/ 0 h 10"/>
                <a:gd name="T10" fmla="*/ 22 w 34"/>
                <a:gd name="T11" fmla="*/ 1 h 10"/>
                <a:gd name="T12" fmla="*/ 26 w 34"/>
                <a:gd name="T13" fmla="*/ 2 h 10"/>
                <a:gd name="T14" fmla="*/ 29 w 34"/>
                <a:gd name="T15" fmla="*/ 4 h 10"/>
                <a:gd name="T16" fmla="*/ 33 w 34"/>
                <a:gd name="T17" fmla="*/ 8 h 10"/>
                <a:gd name="T18" fmla="*/ 32 w 34"/>
                <a:gd name="T19" fmla="*/ 9 h 10"/>
                <a:gd name="T20" fmla="*/ 28 w 34"/>
                <a:gd name="T21" fmla="*/ 5 h 10"/>
                <a:gd name="T22" fmla="*/ 24 w 34"/>
                <a:gd name="T23" fmla="*/ 3 h 10"/>
                <a:gd name="T24" fmla="*/ 21 w 34"/>
                <a:gd name="T25" fmla="*/ 2 h 10"/>
                <a:gd name="T26" fmla="*/ 18 w 34"/>
                <a:gd name="T27" fmla="*/ 1 h 10"/>
                <a:gd name="T28" fmla="*/ 15 w 34"/>
                <a:gd name="T29" fmla="*/ 2 h 10"/>
                <a:gd name="T30" fmla="*/ 12 w 34"/>
                <a:gd name="T31" fmla="*/ 2 h 10"/>
                <a:gd name="T32" fmla="*/ 7 w 34"/>
                <a:gd name="T33" fmla="*/ 2 h 10"/>
                <a:gd name="T34" fmla="*/ 1 w 34"/>
                <a:gd name="T35" fmla="*/ 3 h 10"/>
                <a:gd name="T36" fmla="*/ 0 w 34"/>
                <a:gd name="T37" fmla="*/ 3 h 10"/>
                <a:gd name="T38" fmla="*/ 0 w 34"/>
                <a:gd name="T39" fmla="*/ 2 h 10"/>
                <a:gd name="T40" fmla="*/ 1 w 34"/>
                <a:gd name="T41" fmla="*/ 2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0"/>
                <a:gd name="T65" fmla="*/ 34 w 3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0">
                  <a:moveTo>
                    <a:pt x="1" y="2"/>
                  </a:moveTo>
                  <a:lnTo>
                    <a:pt x="6" y="2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7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Freeform 81"/>
            <p:cNvSpPr>
              <a:spLocks/>
            </p:cNvSpPr>
            <p:nvPr/>
          </p:nvSpPr>
          <p:spPr bwMode="auto">
            <a:xfrm>
              <a:off x="5119" y="1474"/>
              <a:ext cx="43" cy="2"/>
            </a:xfrm>
            <a:custGeom>
              <a:avLst/>
              <a:gdLst>
                <a:gd name="T0" fmla="*/ 0 w 43"/>
                <a:gd name="T1" fmla="*/ 0 h 2"/>
                <a:gd name="T2" fmla="*/ 1 w 43"/>
                <a:gd name="T3" fmla="*/ 0 h 2"/>
                <a:gd name="T4" fmla="*/ 2 w 43"/>
                <a:gd name="T5" fmla="*/ 0 h 2"/>
                <a:gd name="T6" fmla="*/ 4 w 43"/>
                <a:gd name="T7" fmla="*/ 0 h 2"/>
                <a:gd name="T8" fmla="*/ 6 w 43"/>
                <a:gd name="T9" fmla="*/ 0 h 2"/>
                <a:gd name="T10" fmla="*/ 9 w 43"/>
                <a:gd name="T11" fmla="*/ 0 h 2"/>
                <a:gd name="T12" fmla="*/ 11 w 43"/>
                <a:gd name="T13" fmla="*/ 0 h 2"/>
                <a:gd name="T14" fmla="*/ 13 w 43"/>
                <a:gd name="T15" fmla="*/ 0 h 2"/>
                <a:gd name="T16" fmla="*/ 17 w 43"/>
                <a:gd name="T17" fmla="*/ 0 h 2"/>
                <a:gd name="T18" fmla="*/ 21 w 43"/>
                <a:gd name="T19" fmla="*/ 0 h 2"/>
                <a:gd name="T20" fmla="*/ 24 w 43"/>
                <a:gd name="T21" fmla="*/ 0 h 2"/>
                <a:gd name="T22" fmla="*/ 28 w 43"/>
                <a:gd name="T23" fmla="*/ 0 h 2"/>
                <a:gd name="T24" fmla="*/ 31 w 43"/>
                <a:gd name="T25" fmla="*/ 1 h 2"/>
                <a:gd name="T26" fmla="*/ 33 w 43"/>
                <a:gd name="T27" fmla="*/ 1 h 2"/>
                <a:gd name="T28" fmla="*/ 36 w 43"/>
                <a:gd name="T29" fmla="*/ 1 h 2"/>
                <a:gd name="T30" fmla="*/ 38 w 43"/>
                <a:gd name="T31" fmla="*/ 1 h 2"/>
                <a:gd name="T32" fmla="*/ 40 w 43"/>
                <a:gd name="T33" fmla="*/ 1 h 2"/>
                <a:gd name="T34" fmla="*/ 42 w 43"/>
                <a:gd name="T35" fmla="*/ 1 h 2"/>
                <a:gd name="T36" fmla="*/ 42 w 43"/>
                <a:gd name="T37" fmla="*/ 1 h 2"/>
                <a:gd name="T38" fmla="*/ 40 w 43"/>
                <a:gd name="T39" fmla="*/ 1 h 2"/>
                <a:gd name="T40" fmla="*/ 38 w 43"/>
                <a:gd name="T41" fmla="*/ 1 h 2"/>
                <a:gd name="T42" fmla="*/ 36 w 43"/>
                <a:gd name="T43" fmla="*/ 1 h 2"/>
                <a:gd name="T44" fmla="*/ 33 w 43"/>
                <a:gd name="T45" fmla="*/ 1 h 2"/>
                <a:gd name="T46" fmla="*/ 30 w 43"/>
                <a:gd name="T47" fmla="*/ 1 h 2"/>
                <a:gd name="T48" fmla="*/ 27 w 43"/>
                <a:gd name="T49" fmla="*/ 1 h 2"/>
                <a:gd name="T50" fmla="*/ 24 w 43"/>
                <a:gd name="T51" fmla="*/ 1 h 2"/>
                <a:gd name="T52" fmla="*/ 20 w 43"/>
                <a:gd name="T53" fmla="*/ 1 h 2"/>
                <a:gd name="T54" fmla="*/ 17 w 43"/>
                <a:gd name="T55" fmla="*/ 0 h 2"/>
                <a:gd name="T56" fmla="*/ 13 w 43"/>
                <a:gd name="T57" fmla="*/ 0 h 2"/>
                <a:gd name="T58" fmla="*/ 11 w 43"/>
                <a:gd name="T59" fmla="*/ 0 h 2"/>
                <a:gd name="T60" fmla="*/ 9 w 43"/>
                <a:gd name="T61" fmla="*/ 0 h 2"/>
                <a:gd name="T62" fmla="*/ 6 w 43"/>
                <a:gd name="T63" fmla="*/ 0 h 2"/>
                <a:gd name="T64" fmla="*/ 4 w 43"/>
                <a:gd name="T65" fmla="*/ 0 h 2"/>
                <a:gd name="T66" fmla="*/ 3 w 43"/>
                <a:gd name="T67" fmla="*/ 0 h 2"/>
                <a:gd name="T68" fmla="*/ 2 w 43"/>
                <a:gd name="T69" fmla="*/ 0 h 2"/>
                <a:gd name="T70" fmla="*/ 2 w 43"/>
                <a:gd name="T71" fmla="*/ 0 h 2"/>
                <a:gd name="T72" fmla="*/ 2 w 43"/>
                <a:gd name="T73" fmla="*/ 0 h 2"/>
                <a:gd name="T74" fmla="*/ 1 w 43"/>
                <a:gd name="T75" fmla="*/ 0 h 2"/>
                <a:gd name="T76" fmla="*/ 0 w 43"/>
                <a:gd name="T77" fmla="*/ 0 h 2"/>
                <a:gd name="T78" fmla="*/ 1 w 43"/>
                <a:gd name="T79" fmla="*/ 0 h 2"/>
                <a:gd name="T80" fmla="*/ 0 w 43"/>
                <a:gd name="T81" fmla="*/ 0 h 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2"/>
                <a:gd name="T125" fmla="*/ 43 w 43"/>
                <a:gd name="T126" fmla="*/ 2 h 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82"/>
            <p:cNvSpPr>
              <a:spLocks/>
            </p:cNvSpPr>
            <p:nvPr/>
          </p:nvSpPr>
          <p:spPr bwMode="auto">
            <a:xfrm>
              <a:off x="5113" y="3525"/>
              <a:ext cx="9" cy="33"/>
            </a:xfrm>
            <a:custGeom>
              <a:avLst/>
              <a:gdLst>
                <a:gd name="T0" fmla="*/ 2 w 9"/>
                <a:gd name="T1" fmla="*/ 1 h 33"/>
                <a:gd name="T2" fmla="*/ 2 w 9"/>
                <a:gd name="T3" fmla="*/ 1 h 33"/>
                <a:gd name="T4" fmla="*/ 2 w 9"/>
                <a:gd name="T5" fmla="*/ 6 h 33"/>
                <a:gd name="T6" fmla="*/ 2 w 9"/>
                <a:gd name="T7" fmla="*/ 11 h 33"/>
                <a:gd name="T8" fmla="*/ 1 w 9"/>
                <a:gd name="T9" fmla="*/ 16 h 33"/>
                <a:gd name="T10" fmla="*/ 2 w 9"/>
                <a:gd name="T11" fmla="*/ 19 h 33"/>
                <a:gd name="T12" fmla="*/ 2 w 9"/>
                <a:gd name="T13" fmla="*/ 22 h 33"/>
                <a:gd name="T14" fmla="*/ 4 w 9"/>
                <a:gd name="T15" fmla="*/ 25 h 33"/>
                <a:gd name="T16" fmla="*/ 6 w 9"/>
                <a:gd name="T17" fmla="*/ 28 h 33"/>
                <a:gd name="T18" fmla="*/ 8 w 9"/>
                <a:gd name="T19" fmla="*/ 30 h 33"/>
                <a:gd name="T20" fmla="*/ 7 w 9"/>
                <a:gd name="T21" fmla="*/ 32 h 33"/>
                <a:gd name="T22" fmla="*/ 4 w 9"/>
                <a:gd name="T23" fmla="*/ 29 h 33"/>
                <a:gd name="T24" fmla="*/ 2 w 9"/>
                <a:gd name="T25" fmla="*/ 26 h 33"/>
                <a:gd name="T26" fmla="*/ 1 w 9"/>
                <a:gd name="T27" fmla="*/ 22 h 33"/>
                <a:gd name="T28" fmla="*/ 1 w 9"/>
                <a:gd name="T29" fmla="*/ 19 h 33"/>
                <a:gd name="T30" fmla="*/ 0 w 9"/>
                <a:gd name="T31" fmla="*/ 16 h 33"/>
                <a:gd name="T32" fmla="*/ 1 w 9"/>
                <a:gd name="T33" fmla="*/ 11 h 33"/>
                <a:gd name="T34" fmla="*/ 1 w 9"/>
                <a:gd name="T35" fmla="*/ 6 h 33"/>
                <a:gd name="T36" fmla="*/ 1 w 9"/>
                <a:gd name="T37" fmla="*/ 1 h 33"/>
                <a:gd name="T38" fmla="*/ 1 w 9"/>
                <a:gd name="T39" fmla="*/ 0 h 33"/>
                <a:gd name="T40" fmla="*/ 1 w 9"/>
                <a:gd name="T41" fmla="*/ 1 h 33"/>
                <a:gd name="T42" fmla="*/ 1 w 9"/>
                <a:gd name="T43" fmla="*/ 0 h 33"/>
                <a:gd name="T44" fmla="*/ 1 w 9"/>
                <a:gd name="T45" fmla="*/ 0 h 33"/>
                <a:gd name="T46" fmla="*/ 2 w 9"/>
                <a:gd name="T47" fmla="*/ 0 h 33"/>
                <a:gd name="T48" fmla="*/ 2 w 9"/>
                <a:gd name="T49" fmla="*/ 1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33"/>
                <a:gd name="T77" fmla="*/ 9 w 9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33">
                  <a:moveTo>
                    <a:pt x="2" y="1"/>
                  </a:moveTo>
                  <a:lnTo>
                    <a:pt x="2" y="1"/>
                  </a:lnTo>
                  <a:lnTo>
                    <a:pt x="2" y="6"/>
                  </a:lnTo>
                  <a:lnTo>
                    <a:pt x="2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6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83"/>
            <p:cNvSpPr>
              <a:spLocks/>
            </p:cNvSpPr>
            <p:nvPr/>
          </p:nvSpPr>
          <p:spPr bwMode="auto">
            <a:xfrm>
              <a:off x="5114" y="3478"/>
              <a:ext cx="27" cy="42"/>
            </a:xfrm>
            <a:custGeom>
              <a:avLst/>
              <a:gdLst>
                <a:gd name="T0" fmla="*/ 26 w 27"/>
                <a:gd name="T1" fmla="*/ 1 h 42"/>
                <a:gd name="T2" fmla="*/ 25 w 27"/>
                <a:gd name="T3" fmla="*/ 4 h 42"/>
                <a:gd name="T4" fmla="*/ 23 w 27"/>
                <a:gd name="T5" fmla="*/ 6 h 42"/>
                <a:gd name="T6" fmla="*/ 22 w 27"/>
                <a:gd name="T7" fmla="*/ 8 h 42"/>
                <a:gd name="T8" fmla="*/ 21 w 27"/>
                <a:gd name="T9" fmla="*/ 11 h 42"/>
                <a:gd name="T10" fmla="*/ 20 w 27"/>
                <a:gd name="T11" fmla="*/ 13 h 42"/>
                <a:gd name="T12" fmla="*/ 18 w 27"/>
                <a:gd name="T13" fmla="*/ 15 h 42"/>
                <a:gd name="T14" fmla="*/ 16 w 27"/>
                <a:gd name="T15" fmla="*/ 18 h 42"/>
                <a:gd name="T16" fmla="*/ 15 w 27"/>
                <a:gd name="T17" fmla="*/ 20 h 42"/>
                <a:gd name="T18" fmla="*/ 13 w 27"/>
                <a:gd name="T19" fmla="*/ 22 h 42"/>
                <a:gd name="T20" fmla="*/ 12 w 27"/>
                <a:gd name="T21" fmla="*/ 25 h 42"/>
                <a:gd name="T22" fmla="*/ 10 w 27"/>
                <a:gd name="T23" fmla="*/ 27 h 42"/>
                <a:gd name="T24" fmla="*/ 8 w 27"/>
                <a:gd name="T25" fmla="*/ 29 h 42"/>
                <a:gd name="T26" fmla="*/ 6 w 27"/>
                <a:gd name="T27" fmla="*/ 33 h 42"/>
                <a:gd name="T28" fmla="*/ 5 w 27"/>
                <a:gd name="T29" fmla="*/ 35 h 42"/>
                <a:gd name="T30" fmla="*/ 4 w 27"/>
                <a:gd name="T31" fmla="*/ 38 h 42"/>
                <a:gd name="T32" fmla="*/ 2 w 27"/>
                <a:gd name="T33" fmla="*/ 41 h 42"/>
                <a:gd name="T34" fmla="*/ 0 w 27"/>
                <a:gd name="T35" fmla="*/ 40 h 42"/>
                <a:gd name="T36" fmla="*/ 2 w 27"/>
                <a:gd name="T37" fmla="*/ 37 h 42"/>
                <a:gd name="T38" fmla="*/ 4 w 27"/>
                <a:gd name="T39" fmla="*/ 35 h 42"/>
                <a:gd name="T40" fmla="*/ 5 w 27"/>
                <a:gd name="T41" fmla="*/ 32 h 42"/>
                <a:gd name="T42" fmla="*/ 7 w 27"/>
                <a:gd name="T43" fmla="*/ 29 h 42"/>
                <a:gd name="T44" fmla="*/ 9 w 27"/>
                <a:gd name="T45" fmla="*/ 26 h 42"/>
                <a:gd name="T46" fmla="*/ 11 w 27"/>
                <a:gd name="T47" fmla="*/ 24 h 42"/>
                <a:gd name="T48" fmla="*/ 12 w 27"/>
                <a:gd name="T49" fmla="*/ 21 h 42"/>
                <a:gd name="T50" fmla="*/ 13 w 27"/>
                <a:gd name="T51" fmla="*/ 19 h 42"/>
                <a:gd name="T52" fmla="*/ 15 w 27"/>
                <a:gd name="T53" fmla="*/ 17 h 42"/>
                <a:gd name="T54" fmla="*/ 16 w 27"/>
                <a:gd name="T55" fmla="*/ 15 h 42"/>
                <a:gd name="T56" fmla="*/ 18 w 27"/>
                <a:gd name="T57" fmla="*/ 12 h 42"/>
                <a:gd name="T58" fmla="*/ 20 w 27"/>
                <a:gd name="T59" fmla="*/ 10 h 42"/>
                <a:gd name="T60" fmla="*/ 21 w 27"/>
                <a:gd name="T61" fmla="*/ 7 h 42"/>
                <a:gd name="T62" fmla="*/ 22 w 27"/>
                <a:gd name="T63" fmla="*/ 5 h 42"/>
                <a:gd name="T64" fmla="*/ 23 w 27"/>
                <a:gd name="T65" fmla="*/ 3 h 42"/>
                <a:gd name="T66" fmla="*/ 24 w 27"/>
                <a:gd name="T67" fmla="*/ 0 h 42"/>
                <a:gd name="T68" fmla="*/ 26 w 27"/>
                <a:gd name="T69" fmla="*/ 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42"/>
                <a:gd name="T107" fmla="*/ 27 w 27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42">
                  <a:moveTo>
                    <a:pt x="26" y="1"/>
                  </a:moveTo>
                  <a:lnTo>
                    <a:pt x="25" y="4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5" y="35"/>
                  </a:lnTo>
                  <a:lnTo>
                    <a:pt x="4" y="38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3" y="3"/>
                  </a:lnTo>
                  <a:lnTo>
                    <a:pt x="24" y="0"/>
                  </a:lnTo>
                  <a:lnTo>
                    <a:pt x="2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Freeform 84"/>
            <p:cNvSpPr>
              <a:spLocks/>
            </p:cNvSpPr>
            <p:nvPr/>
          </p:nvSpPr>
          <p:spPr bwMode="auto">
            <a:xfrm>
              <a:off x="5144" y="3413"/>
              <a:ext cx="18" cy="61"/>
            </a:xfrm>
            <a:custGeom>
              <a:avLst/>
              <a:gdLst>
                <a:gd name="T0" fmla="*/ 17 w 18"/>
                <a:gd name="T1" fmla="*/ 1 h 61"/>
                <a:gd name="T2" fmla="*/ 17 w 18"/>
                <a:gd name="T3" fmla="*/ 1 h 61"/>
                <a:gd name="T4" fmla="*/ 16 w 18"/>
                <a:gd name="T5" fmla="*/ 6 h 61"/>
                <a:gd name="T6" fmla="*/ 15 w 18"/>
                <a:gd name="T7" fmla="*/ 10 h 61"/>
                <a:gd name="T8" fmla="*/ 14 w 18"/>
                <a:gd name="T9" fmla="*/ 14 h 61"/>
                <a:gd name="T10" fmla="*/ 13 w 18"/>
                <a:gd name="T11" fmla="*/ 18 h 61"/>
                <a:gd name="T12" fmla="*/ 12 w 18"/>
                <a:gd name="T13" fmla="*/ 22 h 61"/>
                <a:gd name="T14" fmla="*/ 11 w 18"/>
                <a:gd name="T15" fmla="*/ 26 h 61"/>
                <a:gd name="T16" fmla="*/ 11 w 18"/>
                <a:gd name="T17" fmla="*/ 30 h 61"/>
                <a:gd name="T18" fmla="*/ 10 w 18"/>
                <a:gd name="T19" fmla="*/ 33 h 61"/>
                <a:gd name="T20" fmla="*/ 9 w 18"/>
                <a:gd name="T21" fmla="*/ 37 h 61"/>
                <a:gd name="T22" fmla="*/ 7 w 18"/>
                <a:gd name="T23" fmla="*/ 41 h 61"/>
                <a:gd name="T24" fmla="*/ 6 w 18"/>
                <a:gd name="T25" fmla="*/ 44 h 61"/>
                <a:gd name="T26" fmla="*/ 6 w 18"/>
                <a:gd name="T27" fmla="*/ 48 h 61"/>
                <a:gd name="T28" fmla="*/ 5 w 18"/>
                <a:gd name="T29" fmla="*/ 50 h 61"/>
                <a:gd name="T30" fmla="*/ 4 w 18"/>
                <a:gd name="T31" fmla="*/ 53 h 61"/>
                <a:gd name="T32" fmla="*/ 3 w 18"/>
                <a:gd name="T33" fmla="*/ 57 h 61"/>
                <a:gd name="T34" fmla="*/ 2 w 18"/>
                <a:gd name="T35" fmla="*/ 60 h 61"/>
                <a:gd name="T36" fmla="*/ 0 w 18"/>
                <a:gd name="T37" fmla="*/ 59 h 61"/>
                <a:gd name="T38" fmla="*/ 2 w 18"/>
                <a:gd name="T39" fmla="*/ 56 h 61"/>
                <a:gd name="T40" fmla="*/ 2 w 18"/>
                <a:gd name="T41" fmla="*/ 53 h 61"/>
                <a:gd name="T42" fmla="*/ 3 w 18"/>
                <a:gd name="T43" fmla="*/ 50 h 61"/>
                <a:gd name="T44" fmla="*/ 4 w 18"/>
                <a:gd name="T45" fmla="*/ 47 h 61"/>
                <a:gd name="T46" fmla="*/ 6 w 18"/>
                <a:gd name="T47" fmla="*/ 44 h 61"/>
                <a:gd name="T48" fmla="*/ 6 w 18"/>
                <a:gd name="T49" fmla="*/ 40 h 61"/>
                <a:gd name="T50" fmla="*/ 7 w 18"/>
                <a:gd name="T51" fmla="*/ 37 h 61"/>
                <a:gd name="T52" fmla="*/ 8 w 18"/>
                <a:gd name="T53" fmla="*/ 33 h 61"/>
                <a:gd name="T54" fmla="*/ 9 w 18"/>
                <a:gd name="T55" fmla="*/ 30 h 61"/>
                <a:gd name="T56" fmla="*/ 10 w 18"/>
                <a:gd name="T57" fmla="*/ 26 h 61"/>
                <a:gd name="T58" fmla="*/ 11 w 18"/>
                <a:gd name="T59" fmla="*/ 22 h 61"/>
                <a:gd name="T60" fmla="*/ 11 w 18"/>
                <a:gd name="T61" fmla="*/ 18 h 61"/>
                <a:gd name="T62" fmla="*/ 12 w 18"/>
                <a:gd name="T63" fmla="*/ 13 h 61"/>
                <a:gd name="T64" fmla="*/ 13 w 18"/>
                <a:gd name="T65" fmla="*/ 10 h 61"/>
                <a:gd name="T66" fmla="*/ 15 w 18"/>
                <a:gd name="T67" fmla="*/ 5 h 61"/>
                <a:gd name="T68" fmla="*/ 15 w 18"/>
                <a:gd name="T69" fmla="*/ 1 h 61"/>
                <a:gd name="T70" fmla="*/ 15 w 18"/>
                <a:gd name="T71" fmla="*/ 0 h 61"/>
                <a:gd name="T72" fmla="*/ 16 w 18"/>
                <a:gd name="T73" fmla="*/ 0 h 61"/>
                <a:gd name="T74" fmla="*/ 17 w 18"/>
                <a:gd name="T75" fmla="*/ 0 h 61"/>
                <a:gd name="T76" fmla="*/ 17 w 18"/>
                <a:gd name="T77" fmla="*/ 1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"/>
                <a:gd name="T118" fmla="*/ 0 h 61"/>
                <a:gd name="T119" fmla="*/ 18 w 18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" h="61">
                  <a:moveTo>
                    <a:pt x="17" y="1"/>
                  </a:moveTo>
                  <a:lnTo>
                    <a:pt x="17" y="1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2" y="60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4" y="47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5" y="5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85"/>
            <p:cNvSpPr>
              <a:spLocks/>
            </p:cNvSpPr>
            <p:nvPr/>
          </p:nvSpPr>
          <p:spPr bwMode="auto">
            <a:xfrm>
              <a:off x="5165" y="3369"/>
              <a:ext cx="9" cy="40"/>
            </a:xfrm>
            <a:custGeom>
              <a:avLst/>
              <a:gdLst>
                <a:gd name="T0" fmla="*/ 8 w 9"/>
                <a:gd name="T1" fmla="*/ 1 h 40"/>
                <a:gd name="T2" fmla="*/ 8 w 9"/>
                <a:gd name="T3" fmla="*/ 3 h 40"/>
                <a:gd name="T4" fmla="*/ 7 w 9"/>
                <a:gd name="T5" fmla="*/ 5 h 40"/>
                <a:gd name="T6" fmla="*/ 7 w 9"/>
                <a:gd name="T7" fmla="*/ 6 h 40"/>
                <a:gd name="T8" fmla="*/ 7 w 9"/>
                <a:gd name="T9" fmla="*/ 9 h 40"/>
                <a:gd name="T10" fmla="*/ 6 w 9"/>
                <a:gd name="T11" fmla="*/ 12 h 40"/>
                <a:gd name="T12" fmla="*/ 6 w 9"/>
                <a:gd name="T13" fmla="*/ 15 h 40"/>
                <a:gd name="T14" fmla="*/ 5 w 9"/>
                <a:gd name="T15" fmla="*/ 17 h 40"/>
                <a:gd name="T16" fmla="*/ 4 w 9"/>
                <a:gd name="T17" fmla="*/ 20 h 40"/>
                <a:gd name="T18" fmla="*/ 4 w 9"/>
                <a:gd name="T19" fmla="*/ 23 h 40"/>
                <a:gd name="T20" fmla="*/ 3 w 9"/>
                <a:gd name="T21" fmla="*/ 25 h 40"/>
                <a:gd name="T22" fmla="*/ 2 w 9"/>
                <a:gd name="T23" fmla="*/ 28 h 40"/>
                <a:gd name="T24" fmla="*/ 2 w 9"/>
                <a:gd name="T25" fmla="*/ 31 h 40"/>
                <a:gd name="T26" fmla="*/ 2 w 9"/>
                <a:gd name="T27" fmla="*/ 34 h 40"/>
                <a:gd name="T28" fmla="*/ 1 w 9"/>
                <a:gd name="T29" fmla="*/ 35 h 40"/>
                <a:gd name="T30" fmla="*/ 1 w 9"/>
                <a:gd name="T31" fmla="*/ 37 h 40"/>
                <a:gd name="T32" fmla="*/ 1 w 9"/>
                <a:gd name="T33" fmla="*/ 39 h 40"/>
                <a:gd name="T34" fmla="*/ 0 w 9"/>
                <a:gd name="T35" fmla="*/ 39 h 40"/>
                <a:gd name="T36" fmla="*/ 0 w 9"/>
                <a:gd name="T37" fmla="*/ 37 h 40"/>
                <a:gd name="T38" fmla="*/ 0 w 9"/>
                <a:gd name="T39" fmla="*/ 35 h 40"/>
                <a:gd name="T40" fmla="*/ 1 w 9"/>
                <a:gd name="T41" fmla="*/ 33 h 40"/>
                <a:gd name="T42" fmla="*/ 1 w 9"/>
                <a:gd name="T43" fmla="*/ 30 h 40"/>
                <a:gd name="T44" fmla="*/ 1 w 9"/>
                <a:gd name="T45" fmla="*/ 28 h 40"/>
                <a:gd name="T46" fmla="*/ 2 w 9"/>
                <a:gd name="T47" fmla="*/ 25 h 40"/>
                <a:gd name="T48" fmla="*/ 2 w 9"/>
                <a:gd name="T49" fmla="*/ 23 h 40"/>
                <a:gd name="T50" fmla="*/ 3 w 9"/>
                <a:gd name="T51" fmla="*/ 19 h 40"/>
                <a:gd name="T52" fmla="*/ 4 w 9"/>
                <a:gd name="T53" fmla="*/ 16 h 40"/>
                <a:gd name="T54" fmla="*/ 4 w 9"/>
                <a:gd name="T55" fmla="*/ 14 h 40"/>
                <a:gd name="T56" fmla="*/ 5 w 9"/>
                <a:gd name="T57" fmla="*/ 12 h 40"/>
                <a:gd name="T58" fmla="*/ 6 w 9"/>
                <a:gd name="T59" fmla="*/ 8 h 40"/>
                <a:gd name="T60" fmla="*/ 6 w 9"/>
                <a:gd name="T61" fmla="*/ 6 h 40"/>
                <a:gd name="T62" fmla="*/ 6 w 9"/>
                <a:gd name="T63" fmla="*/ 4 h 40"/>
                <a:gd name="T64" fmla="*/ 7 w 9"/>
                <a:gd name="T65" fmla="*/ 2 h 40"/>
                <a:gd name="T66" fmla="*/ 7 w 9"/>
                <a:gd name="T67" fmla="*/ 0 h 40"/>
                <a:gd name="T68" fmla="*/ 8 w 9"/>
                <a:gd name="T69" fmla="*/ 1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"/>
                <a:gd name="T106" fmla="*/ 0 h 40"/>
                <a:gd name="T107" fmla="*/ 9 w 9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" h="40">
                  <a:moveTo>
                    <a:pt x="8" y="1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Freeform 86"/>
            <p:cNvSpPr>
              <a:spLocks/>
            </p:cNvSpPr>
            <p:nvPr/>
          </p:nvSpPr>
          <p:spPr bwMode="auto">
            <a:xfrm>
              <a:off x="5166" y="3129"/>
              <a:ext cx="12" cy="236"/>
            </a:xfrm>
            <a:custGeom>
              <a:avLst/>
              <a:gdLst>
                <a:gd name="T0" fmla="*/ 1 w 12"/>
                <a:gd name="T1" fmla="*/ 1 h 236"/>
                <a:gd name="T2" fmla="*/ 1 w 12"/>
                <a:gd name="T3" fmla="*/ 13 h 236"/>
                <a:gd name="T4" fmla="*/ 2 w 12"/>
                <a:gd name="T5" fmla="*/ 25 h 236"/>
                <a:gd name="T6" fmla="*/ 3 w 12"/>
                <a:gd name="T7" fmla="*/ 40 h 236"/>
                <a:gd name="T8" fmla="*/ 3 w 12"/>
                <a:gd name="T9" fmla="*/ 53 h 236"/>
                <a:gd name="T10" fmla="*/ 5 w 12"/>
                <a:gd name="T11" fmla="*/ 66 h 236"/>
                <a:gd name="T12" fmla="*/ 6 w 12"/>
                <a:gd name="T13" fmla="*/ 80 h 236"/>
                <a:gd name="T14" fmla="*/ 8 w 12"/>
                <a:gd name="T15" fmla="*/ 96 h 236"/>
                <a:gd name="T16" fmla="*/ 8 w 12"/>
                <a:gd name="T17" fmla="*/ 110 h 236"/>
                <a:gd name="T18" fmla="*/ 10 w 12"/>
                <a:gd name="T19" fmla="*/ 125 h 236"/>
                <a:gd name="T20" fmla="*/ 10 w 12"/>
                <a:gd name="T21" fmla="*/ 140 h 236"/>
                <a:gd name="T22" fmla="*/ 11 w 12"/>
                <a:gd name="T23" fmla="*/ 156 h 236"/>
                <a:gd name="T24" fmla="*/ 11 w 12"/>
                <a:gd name="T25" fmla="*/ 171 h 236"/>
                <a:gd name="T26" fmla="*/ 11 w 12"/>
                <a:gd name="T27" fmla="*/ 186 h 236"/>
                <a:gd name="T28" fmla="*/ 11 w 12"/>
                <a:gd name="T29" fmla="*/ 202 h 236"/>
                <a:gd name="T30" fmla="*/ 10 w 12"/>
                <a:gd name="T31" fmla="*/ 219 h 236"/>
                <a:gd name="T32" fmla="*/ 8 w 12"/>
                <a:gd name="T33" fmla="*/ 235 h 236"/>
                <a:gd name="T34" fmla="*/ 8 w 12"/>
                <a:gd name="T35" fmla="*/ 226 h 236"/>
                <a:gd name="T36" fmla="*/ 9 w 12"/>
                <a:gd name="T37" fmla="*/ 211 h 236"/>
                <a:gd name="T38" fmla="*/ 10 w 12"/>
                <a:gd name="T39" fmla="*/ 194 h 236"/>
                <a:gd name="T40" fmla="*/ 10 w 12"/>
                <a:gd name="T41" fmla="*/ 179 h 236"/>
                <a:gd name="T42" fmla="*/ 10 w 12"/>
                <a:gd name="T43" fmla="*/ 163 h 236"/>
                <a:gd name="T44" fmla="*/ 10 w 12"/>
                <a:gd name="T45" fmla="*/ 148 h 236"/>
                <a:gd name="T46" fmla="*/ 8 w 12"/>
                <a:gd name="T47" fmla="*/ 132 h 236"/>
                <a:gd name="T48" fmla="*/ 8 w 12"/>
                <a:gd name="T49" fmla="*/ 117 h 236"/>
                <a:gd name="T50" fmla="*/ 6 w 12"/>
                <a:gd name="T51" fmla="*/ 103 h 236"/>
                <a:gd name="T52" fmla="*/ 6 w 12"/>
                <a:gd name="T53" fmla="*/ 87 h 236"/>
                <a:gd name="T54" fmla="*/ 4 w 12"/>
                <a:gd name="T55" fmla="*/ 74 h 236"/>
                <a:gd name="T56" fmla="*/ 3 w 12"/>
                <a:gd name="T57" fmla="*/ 60 h 236"/>
                <a:gd name="T58" fmla="*/ 2 w 12"/>
                <a:gd name="T59" fmla="*/ 46 h 236"/>
                <a:gd name="T60" fmla="*/ 1 w 12"/>
                <a:gd name="T61" fmla="*/ 33 h 236"/>
                <a:gd name="T62" fmla="*/ 1 w 12"/>
                <a:gd name="T63" fmla="*/ 19 h 236"/>
                <a:gd name="T64" fmla="*/ 0 w 12"/>
                <a:gd name="T65" fmla="*/ 7 h 236"/>
                <a:gd name="T66" fmla="*/ 1 w 12"/>
                <a:gd name="T67" fmla="*/ 0 h 236"/>
                <a:gd name="T68" fmla="*/ 0 w 12"/>
                <a:gd name="T69" fmla="*/ 0 h 236"/>
                <a:gd name="T70" fmla="*/ 1 w 12"/>
                <a:gd name="T71" fmla="*/ 0 h 236"/>
                <a:gd name="T72" fmla="*/ 1 w 12"/>
                <a:gd name="T73" fmla="*/ 2 h 2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236"/>
                <a:gd name="T113" fmla="*/ 12 w 12"/>
                <a:gd name="T114" fmla="*/ 236 h 2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236">
                  <a:moveTo>
                    <a:pt x="1" y="2"/>
                  </a:moveTo>
                  <a:lnTo>
                    <a:pt x="1" y="1"/>
                  </a:lnTo>
                  <a:lnTo>
                    <a:pt x="1" y="7"/>
                  </a:lnTo>
                  <a:lnTo>
                    <a:pt x="1" y="13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3" y="40"/>
                  </a:lnTo>
                  <a:lnTo>
                    <a:pt x="3" y="46"/>
                  </a:lnTo>
                  <a:lnTo>
                    <a:pt x="3" y="53"/>
                  </a:lnTo>
                  <a:lnTo>
                    <a:pt x="4" y="60"/>
                  </a:lnTo>
                  <a:lnTo>
                    <a:pt x="5" y="66"/>
                  </a:lnTo>
                  <a:lnTo>
                    <a:pt x="6" y="73"/>
                  </a:lnTo>
                  <a:lnTo>
                    <a:pt x="6" y="80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8" y="103"/>
                  </a:lnTo>
                  <a:lnTo>
                    <a:pt x="8" y="110"/>
                  </a:lnTo>
                  <a:lnTo>
                    <a:pt x="9" y="117"/>
                  </a:lnTo>
                  <a:lnTo>
                    <a:pt x="10" y="125"/>
                  </a:lnTo>
                  <a:lnTo>
                    <a:pt x="10" y="132"/>
                  </a:lnTo>
                  <a:lnTo>
                    <a:pt x="10" y="140"/>
                  </a:lnTo>
                  <a:lnTo>
                    <a:pt x="10" y="148"/>
                  </a:lnTo>
                  <a:lnTo>
                    <a:pt x="11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1" y="179"/>
                  </a:lnTo>
                  <a:lnTo>
                    <a:pt x="11" y="186"/>
                  </a:lnTo>
                  <a:lnTo>
                    <a:pt x="11" y="194"/>
                  </a:lnTo>
                  <a:lnTo>
                    <a:pt x="11" y="202"/>
                  </a:lnTo>
                  <a:lnTo>
                    <a:pt x="10" y="211"/>
                  </a:lnTo>
                  <a:lnTo>
                    <a:pt x="10" y="219"/>
                  </a:lnTo>
                  <a:lnTo>
                    <a:pt x="10" y="227"/>
                  </a:lnTo>
                  <a:lnTo>
                    <a:pt x="8" y="235"/>
                  </a:lnTo>
                  <a:lnTo>
                    <a:pt x="7" y="234"/>
                  </a:lnTo>
                  <a:lnTo>
                    <a:pt x="8" y="226"/>
                  </a:lnTo>
                  <a:lnTo>
                    <a:pt x="9" y="219"/>
                  </a:lnTo>
                  <a:lnTo>
                    <a:pt x="9" y="211"/>
                  </a:lnTo>
                  <a:lnTo>
                    <a:pt x="10" y="202"/>
                  </a:lnTo>
                  <a:lnTo>
                    <a:pt x="10" y="194"/>
                  </a:lnTo>
                  <a:lnTo>
                    <a:pt x="10" y="186"/>
                  </a:lnTo>
                  <a:lnTo>
                    <a:pt x="10" y="179"/>
                  </a:lnTo>
                  <a:lnTo>
                    <a:pt x="10" y="171"/>
                  </a:lnTo>
                  <a:lnTo>
                    <a:pt x="10" y="163"/>
                  </a:lnTo>
                  <a:lnTo>
                    <a:pt x="10" y="156"/>
                  </a:lnTo>
                  <a:lnTo>
                    <a:pt x="10" y="148"/>
                  </a:lnTo>
                  <a:lnTo>
                    <a:pt x="9" y="140"/>
                  </a:lnTo>
                  <a:lnTo>
                    <a:pt x="8" y="132"/>
                  </a:lnTo>
                  <a:lnTo>
                    <a:pt x="8" y="125"/>
                  </a:lnTo>
                  <a:lnTo>
                    <a:pt x="8" y="117"/>
                  </a:lnTo>
                  <a:lnTo>
                    <a:pt x="7" y="110"/>
                  </a:lnTo>
                  <a:lnTo>
                    <a:pt x="6" y="103"/>
                  </a:lnTo>
                  <a:lnTo>
                    <a:pt x="6" y="96"/>
                  </a:lnTo>
                  <a:lnTo>
                    <a:pt x="6" y="87"/>
                  </a:lnTo>
                  <a:lnTo>
                    <a:pt x="5" y="80"/>
                  </a:lnTo>
                  <a:lnTo>
                    <a:pt x="4" y="74"/>
                  </a:lnTo>
                  <a:lnTo>
                    <a:pt x="3" y="67"/>
                  </a:lnTo>
                  <a:lnTo>
                    <a:pt x="3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87"/>
            <p:cNvSpPr>
              <a:spLocks/>
            </p:cNvSpPr>
            <p:nvPr/>
          </p:nvSpPr>
          <p:spPr bwMode="auto">
            <a:xfrm>
              <a:off x="5167" y="3122"/>
              <a:ext cx="144" cy="3"/>
            </a:xfrm>
            <a:custGeom>
              <a:avLst/>
              <a:gdLst>
                <a:gd name="T0" fmla="*/ 141 w 144"/>
                <a:gd name="T1" fmla="*/ 0 h 3"/>
                <a:gd name="T2" fmla="*/ 142 w 144"/>
                <a:gd name="T3" fmla="*/ 1 h 3"/>
                <a:gd name="T4" fmla="*/ 133 w 144"/>
                <a:gd name="T5" fmla="*/ 1 h 3"/>
                <a:gd name="T6" fmla="*/ 124 w 144"/>
                <a:gd name="T7" fmla="*/ 1 h 3"/>
                <a:gd name="T8" fmla="*/ 115 w 144"/>
                <a:gd name="T9" fmla="*/ 1 h 3"/>
                <a:gd name="T10" fmla="*/ 107 w 144"/>
                <a:gd name="T11" fmla="*/ 1 h 3"/>
                <a:gd name="T12" fmla="*/ 97 w 144"/>
                <a:gd name="T13" fmla="*/ 1 h 3"/>
                <a:gd name="T14" fmla="*/ 89 w 144"/>
                <a:gd name="T15" fmla="*/ 1 h 3"/>
                <a:gd name="T16" fmla="*/ 79 w 144"/>
                <a:gd name="T17" fmla="*/ 1 h 3"/>
                <a:gd name="T18" fmla="*/ 71 w 144"/>
                <a:gd name="T19" fmla="*/ 1 h 3"/>
                <a:gd name="T20" fmla="*/ 61 w 144"/>
                <a:gd name="T21" fmla="*/ 1 h 3"/>
                <a:gd name="T22" fmla="*/ 53 w 144"/>
                <a:gd name="T23" fmla="*/ 1 h 3"/>
                <a:gd name="T24" fmla="*/ 44 w 144"/>
                <a:gd name="T25" fmla="*/ 2 h 3"/>
                <a:gd name="T26" fmla="*/ 35 w 144"/>
                <a:gd name="T27" fmla="*/ 2 h 3"/>
                <a:gd name="T28" fmla="*/ 26 w 144"/>
                <a:gd name="T29" fmla="*/ 2 h 3"/>
                <a:gd name="T30" fmla="*/ 18 w 144"/>
                <a:gd name="T31" fmla="*/ 2 h 3"/>
                <a:gd name="T32" fmla="*/ 8 w 144"/>
                <a:gd name="T33" fmla="*/ 2 h 3"/>
                <a:gd name="T34" fmla="*/ 0 w 144"/>
                <a:gd name="T35" fmla="*/ 2 h 3"/>
                <a:gd name="T36" fmla="*/ 0 w 144"/>
                <a:gd name="T37" fmla="*/ 2 h 3"/>
                <a:gd name="T38" fmla="*/ 8 w 144"/>
                <a:gd name="T39" fmla="*/ 1 h 3"/>
                <a:gd name="T40" fmla="*/ 18 w 144"/>
                <a:gd name="T41" fmla="*/ 1 h 3"/>
                <a:gd name="T42" fmla="*/ 26 w 144"/>
                <a:gd name="T43" fmla="*/ 1 h 3"/>
                <a:gd name="T44" fmla="*/ 35 w 144"/>
                <a:gd name="T45" fmla="*/ 1 h 3"/>
                <a:gd name="T46" fmla="*/ 44 w 144"/>
                <a:gd name="T47" fmla="*/ 1 h 3"/>
                <a:gd name="T48" fmla="*/ 53 w 144"/>
                <a:gd name="T49" fmla="*/ 1 h 3"/>
                <a:gd name="T50" fmla="*/ 61 w 144"/>
                <a:gd name="T51" fmla="*/ 1 h 3"/>
                <a:gd name="T52" fmla="*/ 71 w 144"/>
                <a:gd name="T53" fmla="*/ 1 h 3"/>
                <a:gd name="T54" fmla="*/ 79 w 144"/>
                <a:gd name="T55" fmla="*/ 1 h 3"/>
                <a:gd name="T56" fmla="*/ 89 w 144"/>
                <a:gd name="T57" fmla="*/ 0 h 3"/>
                <a:gd name="T58" fmla="*/ 97 w 144"/>
                <a:gd name="T59" fmla="*/ 0 h 3"/>
                <a:gd name="T60" fmla="*/ 107 w 144"/>
                <a:gd name="T61" fmla="*/ 0 h 3"/>
                <a:gd name="T62" fmla="*/ 115 w 144"/>
                <a:gd name="T63" fmla="*/ 0 h 3"/>
                <a:gd name="T64" fmla="*/ 124 w 144"/>
                <a:gd name="T65" fmla="*/ 0 h 3"/>
                <a:gd name="T66" fmla="*/ 133 w 144"/>
                <a:gd name="T67" fmla="*/ 0 h 3"/>
                <a:gd name="T68" fmla="*/ 142 w 144"/>
                <a:gd name="T69" fmla="*/ 0 h 3"/>
                <a:gd name="T70" fmla="*/ 143 w 144"/>
                <a:gd name="T71" fmla="*/ 0 h 3"/>
                <a:gd name="T72" fmla="*/ 142 w 144"/>
                <a:gd name="T73" fmla="*/ 0 h 3"/>
                <a:gd name="T74" fmla="*/ 143 w 144"/>
                <a:gd name="T75" fmla="*/ 0 h 3"/>
                <a:gd name="T76" fmla="*/ 143 w 144"/>
                <a:gd name="T77" fmla="*/ 1 h 3"/>
                <a:gd name="T78" fmla="*/ 142 w 144"/>
                <a:gd name="T79" fmla="*/ 1 h 3"/>
                <a:gd name="T80" fmla="*/ 141 w 144"/>
                <a:gd name="T81" fmla="*/ 0 h 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3"/>
                <a:gd name="T125" fmla="*/ 144 w 144"/>
                <a:gd name="T126" fmla="*/ 3 h 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3">
                  <a:moveTo>
                    <a:pt x="141" y="0"/>
                  </a:moveTo>
                  <a:lnTo>
                    <a:pt x="142" y="1"/>
                  </a:lnTo>
                  <a:lnTo>
                    <a:pt x="133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7" y="1"/>
                  </a:lnTo>
                  <a:lnTo>
                    <a:pt x="97" y="1"/>
                  </a:lnTo>
                  <a:lnTo>
                    <a:pt x="89" y="1"/>
                  </a:lnTo>
                  <a:lnTo>
                    <a:pt x="79" y="1"/>
                  </a:lnTo>
                  <a:lnTo>
                    <a:pt x="71" y="1"/>
                  </a:lnTo>
                  <a:lnTo>
                    <a:pt x="61" y="1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5" y="2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8" y="2"/>
                  </a:lnTo>
                  <a:lnTo>
                    <a:pt x="0" y="2"/>
                  </a:lnTo>
                  <a:lnTo>
                    <a:pt x="8" y="1"/>
                  </a:lnTo>
                  <a:lnTo>
                    <a:pt x="18" y="1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53" y="1"/>
                  </a:lnTo>
                  <a:lnTo>
                    <a:pt x="61" y="1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2" y="1"/>
                  </a:lnTo>
                  <a:lnTo>
                    <a:pt x="14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88"/>
            <p:cNvSpPr>
              <a:spLocks/>
            </p:cNvSpPr>
            <p:nvPr/>
          </p:nvSpPr>
          <p:spPr bwMode="auto">
            <a:xfrm>
              <a:off x="5305" y="3123"/>
              <a:ext cx="6" cy="52"/>
            </a:xfrm>
            <a:custGeom>
              <a:avLst/>
              <a:gdLst>
                <a:gd name="T0" fmla="*/ 0 w 6"/>
                <a:gd name="T1" fmla="*/ 50 h 52"/>
                <a:gd name="T2" fmla="*/ 0 w 6"/>
                <a:gd name="T3" fmla="*/ 47 h 52"/>
                <a:gd name="T4" fmla="*/ 0 w 6"/>
                <a:gd name="T5" fmla="*/ 45 h 52"/>
                <a:gd name="T6" fmla="*/ 1 w 6"/>
                <a:gd name="T7" fmla="*/ 42 h 52"/>
                <a:gd name="T8" fmla="*/ 1 w 6"/>
                <a:gd name="T9" fmla="*/ 39 h 52"/>
                <a:gd name="T10" fmla="*/ 1 w 6"/>
                <a:gd name="T11" fmla="*/ 36 h 52"/>
                <a:gd name="T12" fmla="*/ 2 w 6"/>
                <a:gd name="T13" fmla="*/ 32 h 52"/>
                <a:gd name="T14" fmla="*/ 2 w 6"/>
                <a:gd name="T15" fmla="*/ 29 h 52"/>
                <a:gd name="T16" fmla="*/ 2 w 6"/>
                <a:gd name="T17" fmla="*/ 26 h 52"/>
                <a:gd name="T18" fmla="*/ 3 w 6"/>
                <a:gd name="T19" fmla="*/ 22 h 52"/>
                <a:gd name="T20" fmla="*/ 3 w 6"/>
                <a:gd name="T21" fmla="*/ 19 h 52"/>
                <a:gd name="T22" fmla="*/ 3 w 6"/>
                <a:gd name="T23" fmla="*/ 15 h 52"/>
                <a:gd name="T24" fmla="*/ 3 w 6"/>
                <a:gd name="T25" fmla="*/ 12 h 52"/>
                <a:gd name="T26" fmla="*/ 4 w 6"/>
                <a:gd name="T27" fmla="*/ 9 h 52"/>
                <a:gd name="T28" fmla="*/ 4 w 6"/>
                <a:gd name="T29" fmla="*/ 6 h 52"/>
                <a:gd name="T30" fmla="*/ 4 w 6"/>
                <a:gd name="T31" fmla="*/ 3 h 52"/>
                <a:gd name="T32" fmla="*/ 4 w 6"/>
                <a:gd name="T33" fmla="*/ 0 h 52"/>
                <a:gd name="T34" fmla="*/ 5 w 6"/>
                <a:gd name="T35" fmla="*/ 0 h 52"/>
                <a:gd name="T36" fmla="*/ 5 w 6"/>
                <a:gd name="T37" fmla="*/ 3 h 52"/>
                <a:gd name="T38" fmla="*/ 5 w 6"/>
                <a:gd name="T39" fmla="*/ 7 h 52"/>
                <a:gd name="T40" fmla="*/ 5 w 6"/>
                <a:gd name="T41" fmla="*/ 9 h 52"/>
                <a:gd name="T42" fmla="*/ 4 w 6"/>
                <a:gd name="T43" fmla="*/ 12 h 52"/>
                <a:gd name="T44" fmla="*/ 4 w 6"/>
                <a:gd name="T45" fmla="*/ 16 h 52"/>
                <a:gd name="T46" fmla="*/ 4 w 6"/>
                <a:gd name="T47" fmla="*/ 19 h 52"/>
                <a:gd name="T48" fmla="*/ 3 w 6"/>
                <a:gd name="T49" fmla="*/ 23 h 52"/>
                <a:gd name="T50" fmla="*/ 3 w 6"/>
                <a:gd name="T51" fmla="*/ 26 h 52"/>
                <a:gd name="T52" fmla="*/ 3 w 6"/>
                <a:gd name="T53" fmla="*/ 29 h 52"/>
                <a:gd name="T54" fmla="*/ 3 w 6"/>
                <a:gd name="T55" fmla="*/ 33 h 52"/>
                <a:gd name="T56" fmla="*/ 2 w 6"/>
                <a:gd name="T57" fmla="*/ 36 h 52"/>
                <a:gd name="T58" fmla="*/ 2 w 6"/>
                <a:gd name="T59" fmla="*/ 40 h 52"/>
                <a:gd name="T60" fmla="*/ 2 w 6"/>
                <a:gd name="T61" fmla="*/ 43 h 52"/>
                <a:gd name="T62" fmla="*/ 1 w 6"/>
                <a:gd name="T63" fmla="*/ 45 h 52"/>
                <a:gd name="T64" fmla="*/ 1 w 6"/>
                <a:gd name="T65" fmla="*/ 48 h 52"/>
                <a:gd name="T66" fmla="*/ 1 w 6"/>
                <a:gd name="T67" fmla="*/ 51 h 52"/>
                <a:gd name="T68" fmla="*/ 0 w 6"/>
                <a:gd name="T69" fmla="*/ 5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52"/>
                <a:gd name="T107" fmla="*/ 6 w 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52">
                  <a:moveTo>
                    <a:pt x="0" y="50"/>
                  </a:moveTo>
                  <a:lnTo>
                    <a:pt x="0" y="47"/>
                  </a:lnTo>
                  <a:lnTo>
                    <a:pt x="0" y="45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Freeform 89"/>
            <p:cNvSpPr>
              <a:spLocks/>
            </p:cNvSpPr>
            <p:nvPr/>
          </p:nvSpPr>
          <p:spPr bwMode="auto">
            <a:xfrm>
              <a:off x="5280" y="3179"/>
              <a:ext cx="21" cy="72"/>
            </a:xfrm>
            <a:custGeom>
              <a:avLst/>
              <a:gdLst>
                <a:gd name="T0" fmla="*/ 0 w 21"/>
                <a:gd name="T1" fmla="*/ 71 h 72"/>
                <a:gd name="T2" fmla="*/ 2 w 21"/>
                <a:gd name="T3" fmla="*/ 66 h 72"/>
                <a:gd name="T4" fmla="*/ 3 w 21"/>
                <a:gd name="T5" fmla="*/ 62 h 72"/>
                <a:gd name="T6" fmla="*/ 4 w 21"/>
                <a:gd name="T7" fmla="*/ 59 h 72"/>
                <a:gd name="T8" fmla="*/ 5 w 21"/>
                <a:gd name="T9" fmla="*/ 55 h 72"/>
                <a:gd name="T10" fmla="*/ 6 w 21"/>
                <a:gd name="T11" fmla="*/ 50 h 72"/>
                <a:gd name="T12" fmla="*/ 8 w 21"/>
                <a:gd name="T13" fmla="*/ 46 h 72"/>
                <a:gd name="T14" fmla="*/ 8 w 21"/>
                <a:gd name="T15" fmla="*/ 41 h 72"/>
                <a:gd name="T16" fmla="*/ 10 w 21"/>
                <a:gd name="T17" fmla="*/ 37 h 72"/>
                <a:gd name="T18" fmla="*/ 11 w 21"/>
                <a:gd name="T19" fmla="*/ 33 h 72"/>
                <a:gd name="T20" fmla="*/ 12 w 21"/>
                <a:gd name="T21" fmla="*/ 29 h 72"/>
                <a:gd name="T22" fmla="*/ 13 w 21"/>
                <a:gd name="T23" fmla="*/ 24 h 72"/>
                <a:gd name="T24" fmla="*/ 14 w 21"/>
                <a:gd name="T25" fmla="*/ 19 h 72"/>
                <a:gd name="T26" fmla="*/ 15 w 21"/>
                <a:gd name="T27" fmla="*/ 14 h 72"/>
                <a:gd name="T28" fmla="*/ 17 w 21"/>
                <a:gd name="T29" fmla="*/ 10 h 72"/>
                <a:gd name="T30" fmla="*/ 18 w 21"/>
                <a:gd name="T31" fmla="*/ 5 h 72"/>
                <a:gd name="T32" fmla="*/ 18 w 21"/>
                <a:gd name="T33" fmla="*/ 0 h 72"/>
                <a:gd name="T34" fmla="*/ 20 w 21"/>
                <a:gd name="T35" fmla="*/ 1 h 72"/>
                <a:gd name="T36" fmla="*/ 19 w 21"/>
                <a:gd name="T37" fmla="*/ 6 h 72"/>
                <a:gd name="T38" fmla="*/ 18 w 21"/>
                <a:gd name="T39" fmla="*/ 11 h 72"/>
                <a:gd name="T40" fmla="*/ 17 w 21"/>
                <a:gd name="T41" fmla="*/ 14 h 72"/>
                <a:gd name="T42" fmla="*/ 16 w 21"/>
                <a:gd name="T43" fmla="*/ 19 h 72"/>
                <a:gd name="T44" fmla="*/ 15 w 21"/>
                <a:gd name="T45" fmla="*/ 24 h 72"/>
                <a:gd name="T46" fmla="*/ 13 w 21"/>
                <a:gd name="T47" fmla="*/ 29 h 72"/>
                <a:gd name="T48" fmla="*/ 13 w 21"/>
                <a:gd name="T49" fmla="*/ 34 h 72"/>
                <a:gd name="T50" fmla="*/ 12 w 21"/>
                <a:gd name="T51" fmla="*/ 37 h 72"/>
                <a:gd name="T52" fmla="*/ 10 w 21"/>
                <a:gd name="T53" fmla="*/ 42 h 72"/>
                <a:gd name="T54" fmla="*/ 9 w 21"/>
                <a:gd name="T55" fmla="*/ 46 h 72"/>
                <a:gd name="T56" fmla="*/ 8 w 21"/>
                <a:gd name="T57" fmla="*/ 51 h 72"/>
                <a:gd name="T58" fmla="*/ 7 w 21"/>
                <a:gd name="T59" fmla="*/ 55 h 72"/>
                <a:gd name="T60" fmla="*/ 6 w 21"/>
                <a:gd name="T61" fmla="*/ 59 h 72"/>
                <a:gd name="T62" fmla="*/ 4 w 21"/>
                <a:gd name="T63" fmla="*/ 63 h 72"/>
                <a:gd name="T64" fmla="*/ 3 w 21"/>
                <a:gd name="T65" fmla="*/ 67 h 72"/>
                <a:gd name="T66" fmla="*/ 2 w 21"/>
                <a:gd name="T67" fmla="*/ 71 h 72"/>
                <a:gd name="T68" fmla="*/ 0 w 21"/>
                <a:gd name="T69" fmla="*/ 71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"/>
                <a:gd name="T106" fmla="*/ 0 h 72"/>
                <a:gd name="T107" fmla="*/ 21 w 21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" h="72">
                  <a:moveTo>
                    <a:pt x="0" y="71"/>
                  </a:moveTo>
                  <a:lnTo>
                    <a:pt x="2" y="66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5" y="55"/>
                  </a:lnTo>
                  <a:lnTo>
                    <a:pt x="6" y="50"/>
                  </a:lnTo>
                  <a:lnTo>
                    <a:pt x="8" y="46"/>
                  </a:lnTo>
                  <a:lnTo>
                    <a:pt x="8" y="41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2" y="29"/>
                  </a:lnTo>
                  <a:lnTo>
                    <a:pt x="13" y="24"/>
                  </a:lnTo>
                  <a:lnTo>
                    <a:pt x="14" y="19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19" y="6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46"/>
                  </a:lnTo>
                  <a:lnTo>
                    <a:pt x="8" y="51"/>
                  </a:lnTo>
                  <a:lnTo>
                    <a:pt x="7" y="55"/>
                  </a:lnTo>
                  <a:lnTo>
                    <a:pt x="6" y="59"/>
                  </a:lnTo>
                  <a:lnTo>
                    <a:pt x="4" y="63"/>
                  </a:lnTo>
                  <a:lnTo>
                    <a:pt x="3" y="67"/>
                  </a:lnTo>
                  <a:lnTo>
                    <a:pt x="2" y="71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Freeform 90"/>
            <p:cNvSpPr>
              <a:spLocks/>
            </p:cNvSpPr>
            <p:nvPr/>
          </p:nvSpPr>
          <p:spPr bwMode="auto">
            <a:xfrm>
              <a:off x="5247" y="3256"/>
              <a:ext cx="30" cy="111"/>
            </a:xfrm>
            <a:custGeom>
              <a:avLst/>
              <a:gdLst>
                <a:gd name="T0" fmla="*/ 0 w 30"/>
                <a:gd name="T1" fmla="*/ 109 h 111"/>
                <a:gd name="T2" fmla="*/ 1 w 30"/>
                <a:gd name="T3" fmla="*/ 103 h 111"/>
                <a:gd name="T4" fmla="*/ 1 w 30"/>
                <a:gd name="T5" fmla="*/ 97 h 111"/>
                <a:gd name="T6" fmla="*/ 2 w 30"/>
                <a:gd name="T7" fmla="*/ 91 h 111"/>
                <a:gd name="T8" fmla="*/ 3 w 30"/>
                <a:gd name="T9" fmla="*/ 85 h 111"/>
                <a:gd name="T10" fmla="*/ 4 w 30"/>
                <a:gd name="T11" fmla="*/ 78 h 111"/>
                <a:gd name="T12" fmla="*/ 5 w 30"/>
                <a:gd name="T13" fmla="*/ 72 h 111"/>
                <a:gd name="T14" fmla="*/ 7 w 30"/>
                <a:gd name="T15" fmla="*/ 65 h 111"/>
                <a:gd name="T16" fmla="*/ 9 w 30"/>
                <a:gd name="T17" fmla="*/ 59 h 111"/>
                <a:gd name="T18" fmla="*/ 11 w 30"/>
                <a:gd name="T19" fmla="*/ 53 h 111"/>
                <a:gd name="T20" fmla="*/ 13 w 30"/>
                <a:gd name="T21" fmla="*/ 46 h 111"/>
                <a:gd name="T22" fmla="*/ 15 w 30"/>
                <a:gd name="T23" fmla="*/ 39 h 111"/>
                <a:gd name="T24" fmla="*/ 17 w 30"/>
                <a:gd name="T25" fmla="*/ 31 h 111"/>
                <a:gd name="T26" fmla="*/ 20 w 30"/>
                <a:gd name="T27" fmla="*/ 23 h 111"/>
                <a:gd name="T28" fmla="*/ 23 w 30"/>
                <a:gd name="T29" fmla="*/ 16 h 111"/>
                <a:gd name="T30" fmla="*/ 24 w 30"/>
                <a:gd name="T31" fmla="*/ 8 h 111"/>
                <a:gd name="T32" fmla="*/ 27 w 30"/>
                <a:gd name="T33" fmla="*/ 0 h 111"/>
                <a:gd name="T34" fmla="*/ 29 w 30"/>
                <a:gd name="T35" fmla="*/ 0 h 111"/>
                <a:gd name="T36" fmla="*/ 26 w 30"/>
                <a:gd name="T37" fmla="*/ 8 h 111"/>
                <a:gd name="T38" fmla="*/ 24 w 30"/>
                <a:gd name="T39" fmla="*/ 16 h 111"/>
                <a:gd name="T40" fmla="*/ 22 w 30"/>
                <a:gd name="T41" fmla="*/ 24 h 111"/>
                <a:gd name="T42" fmla="*/ 19 w 30"/>
                <a:gd name="T43" fmla="*/ 32 h 111"/>
                <a:gd name="T44" fmla="*/ 17 w 30"/>
                <a:gd name="T45" fmla="*/ 39 h 111"/>
                <a:gd name="T46" fmla="*/ 15 w 30"/>
                <a:gd name="T47" fmla="*/ 46 h 111"/>
                <a:gd name="T48" fmla="*/ 13 w 30"/>
                <a:gd name="T49" fmla="*/ 53 h 111"/>
                <a:gd name="T50" fmla="*/ 11 w 30"/>
                <a:gd name="T51" fmla="*/ 59 h 111"/>
                <a:gd name="T52" fmla="*/ 9 w 30"/>
                <a:gd name="T53" fmla="*/ 66 h 111"/>
                <a:gd name="T54" fmla="*/ 7 w 30"/>
                <a:gd name="T55" fmla="*/ 72 h 111"/>
                <a:gd name="T56" fmla="*/ 5 w 30"/>
                <a:gd name="T57" fmla="*/ 79 h 111"/>
                <a:gd name="T58" fmla="*/ 5 w 30"/>
                <a:gd name="T59" fmla="*/ 85 h 111"/>
                <a:gd name="T60" fmla="*/ 4 w 30"/>
                <a:gd name="T61" fmla="*/ 91 h 111"/>
                <a:gd name="T62" fmla="*/ 3 w 30"/>
                <a:gd name="T63" fmla="*/ 97 h 111"/>
                <a:gd name="T64" fmla="*/ 3 w 30"/>
                <a:gd name="T65" fmla="*/ 103 h 111"/>
                <a:gd name="T66" fmla="*/ 2 w 30"/>
                <a:gd name="T67" fmla="*/ 109 h 111"/>
                <a:gd name="T68" fmla="*/ 2 w 30"/>
                <a:gd name="T69" fmla="*/ 110 h 111"/>
                <a:gd name="T70" fmla="*/ 1 w 30"/>
                <a:gd name="T71" fmla="*/ 110 h 111"/>
                <a:gd name="T72" fmla="*/ 0 w 30"/>
                <a:gd name="T73" fmla="*/ 109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111"/>
                <a:gd name="T113" fmla="*/ 30 w 30"/>
                <a:gd name="T114" fmla="*/ 111 h 1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111">
                  <a:moveTo>
                    <a:pt x="0" y="109"/>
                  </a:moveTo>
                  <a:lnTo>
                    <a:pt x="1" y="103"/>
                  </a:lnTo>
                  <a:lnTo>
                    <a:pt x="1" y="97"/>
                  </a:lnTo>
                  <a:lnTo>
                    <a:pt x="2" y="91"/>
                  </a:lnTo>
                  <a:lnTo>
                    <a:pt x="3" y="85"/>
                  </a:lnTo>
                  <a:lnTo>
                    <a:pt x="4" y="78"/>
                  </a:lnTo>
                  <a:lnTo>
                    <a:pt x="5" y="72"/>
                  </a:lnTo>
                  <a:lnTo>
                    <a:pt x="7" y="65"/>
                  </a:lnTo>
                  <a:lnTo>
                    <a:pt x="9" y="59"/>
                  </a:lnTo>
                  <a:lnTo>
                    <a:pt x="11" y="53"/>
                  </a:lnTo>
                  <a:lnTo>
                    <a:pt x="13" y="46"/>
                  </a:lnTo>
                  <a:lnTo>
                    <a:pt x="15" y="39"/>
                  </a:lnTo>
                  <a:lnTo>
                    <a:pt x="17" y="31"/>
                  </a:lnTo>
                  <a:lnTo>
                    <a:pt x="20" y="23"/>
                  </a:lnTo>
                  <a:lnTo>
                    <a:pt x="23" y="16"/>
                  </a:lnTo>
                  <a:lnTo>
                    <a:pt x="24" y="8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24" y="16"/>
                  </a:lnTo>
                  <a:lnTo>
                    <a:pt x="22" y="24"/>
                  </a:lnTo>
                  <a:lnTo>
                    <a:pt x="19" y="32"/>
                  </a:lnTo>
                  <a:lnTo>
                    <a:pt x="17" y="39"/>
                  </a:lnTo>
                  <a:lnTo>
                    <a:pt x="15" y="46"/>
                  </a:lnTo>
                  <a:lnTo>
                    <a:pt x="13" y="53"/>
                  </a:lnTo>
                  <a:lnTo>
                    <a:pt x="11" y="59"/>
                  </a:lnTo>
                  <a:lnTo>
                    <a:pt x="9" y="66"/>
                  </a:lnTo>
                  <a:lnTo>
                    <a:pt x="7" y="72"/>
                  </a:lnTo>
                  <a:lnTo>
                    <a:pt x="5" y="79"/>
                  </a:lnTo>
                  <a:lnTo>
                    <a:pt x="5" y="85"/>
                  </a:lnTo>
                  <a:lnTo>
                    <a:pt x="4" y="91"/>
                  </a:lnTo>
                  <a:lnTo>
                    <a:pt x="3" y="97"/>
                  </a:lnTo>
                  <a:lnTo>
                    <a:pt x="3" y="103"/>
                  </a:lnTo>
                  <a:lnTo>
                    <a:pt x="2" y="109"/>
                  </a:lnTo>
                  <a:lnTo>
                    <a:pt x="2" y="110"/>
                  </a:lnTo>
                  <a:lnTo>
                    <a:pt x="1" y="110"/>
                  </a:lnTo>
                  <a:lnTo>
                    <a:pt x="0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Freeform 91"/>
            <p:cNvSpPr>
              <a:spLocks/>
            </p:cNvSpPr>
            <p:nvPr/>
          </p:nvSpPr>
          <p:spPr bwMode="auto">
            <a:xfrm>
              <a:off x="5245" y="3372"/>
              <a:ext cx="3" cy="38"/>
            </a:xfrm>
            <a:custGeom>
              <a:avLst/>
              <a:gdLst>
                <a:gd name="T0" fmla="*/ 1 w 3"/>
                <a:gd name="T1" fmla="*/ 37 h 38"/>
                <a:gd name="T2" fmla="*/ 1 w 3"/>
                <a:gd name="T3" fmla="*/ 36 h 38"/>
                <a:gd name="T4" fmla="*/ 1 w 3"/>
                <a:gd name="T5" fmla="*/ 34 h 38"/>
                <a:gd name="T6" fmla="*/ 1 w 3"/>
                <a:gd name="T7" fmla="*/ 33 h 38"/>
                <a:gd name="T8" fmla="*/ 1 w 3"/>
                <a:gd name="T9" fmla="*/ 30 h 38"/>
                <a:gd name="T10" fmla="*/ 1 w 3"/>
                <a:gd name="T11" fmla="*/ 27 h 38"/>
                <a:gd name="T12" fmla="*/ 1 w 3"/>
                <a:gd name="T13" fmla="*/ 25 h 38"/>
                <a:gd name="T14" fmla="*/ 1 w 3"/>
                <a:gd name="T15" fmla="*/ 22 h 38"/>
                <a:gd name="T16" fmla="*/ 1 w 3"/>
                <a:gd name="T17" fmla="*/ 19 h 38"/>
                <a:gd name="T18" fmla="*/ 1 w 3"/>
                <a:gd name="T19" fmla="*/ 17 h 38"/>
                <a:gd name="T20" fmla="*/ 1 w 3"/>
                <a:gd name="T21" fmla="*/ 15 h 38"/>
                <a:gd name="T22" fmla="*/ 0 w 3"/>
                <a:gd name="T23" fmla="*/ 12 h 38"/>
                <a:gd name="T24" fmla="*/ 0 w 3"/>
                <a:gd name="T25" fmla="*/ 10 h 38"/>
                <a:gd name="T26" fmla="*/ 0 w 3"/>
                <a:gd name="T27" fmla="*/ 7 h 38"/>
                <a:gd name="T28" fmla="*/ 0 w 3"/>
                <a:gd name="T29" fmla="*/ 5 h 38"/>
                <a:gd name="T30" fmla="*/ 0 w 3"/>
                <a:gd name="T31" fmla="*/ 3 h 38"/>
                <a:gd name="T32" fmla="*/ 0 w 3"/>
                <a:gd name="T33" fmla="*/ 1 h 38"/>
                <a:gd name="T34" fmla="*/ 0 w 3"/>
                <a:gd name="T35" fmla="*/ 0 h 38"/>
                <a:gd name="T36" fmla="*/ 1 w 3"/>
                <a:gd name="T37" fmla="*/ 0 h 38"/>
                <a:gd name="T38" fmla="*/ 1 w 3"/>
                <a:gd name="T39" fmla="*/ 1 h 38"/>
                <a:gd name="T40" fmla="*/ 1 w 3"/>
                <a:gd name="T41" fmla="*/ 3 h 38"/>
                <a:gd name="T42" fmla="*/ 1 w 3"/>
                <a:gd name="T43" fmla="*/ 5 h 38"/>
                <a:gd name="T44" fmla="*/ 1 w 3"/>
                <a:gd name="T45" fmla="*/ 7 h 38"/>
                <a:gd name="T46" fmla="*/ 1 w 3"/>
                <a:gd name="T47" fmla="*/ 10 h 38"/>
                <a:gd name="T48" fmla="*/ 1 w 3"/>
                <a:gd name="T49" fmla="*/ 12 h 38"/>
                <a:gd name="T50" fmla="*/ 2 w 3"/>
                <a:gd name="T51" fmla="*/ 15 h 38"/>
                <a:gd name="T52" fmla="*/ 2 w 3"/>
                <a:gd name="T53" fmla="*/ 17 h 38"/>
                <a:gd name="T54" fmla="*/ 2 w 3"/>
                <a:gd name="T55" fmla="*/ 19 h 38"/>
                <a:gd name="T56" fmla="*/ 2 w 3"/>
                <a:gd name="T57" fmla="*/ 22 h 38"/>
                <a:gd name="T58" fmla="*/ 2 w 3"/>
                <a:gd name="T59" fmla="*/ 25 h 38"/>
                <a:gd name="T60" fmla="*/ 2 w 3"/>
                <a:gd name="T61" fmla="*/ 27 h 38"/>
                <a:gd name="T62" fmla="*/ 2 w 3"/>
                <a:gd name="T63" fmla="*/ 30 h 38"/>
                <a:gd name="T64" fmla="*/ 2 w 3"/>
                <a:gd name="T65" fmla="*/ 33 h 38"/>
                <a:gd name="T66" fmla="*/ 2 w 3"/>
                <a:gd name="T67" fmla="*/ 34 h 38"/>
                <a:gd name="T68" fmla="*/ 2 w 3"/>
                <a:gd name="T69" fmla="*/ 36 h 38"/>
                <a:gd name="T70" fmla="*/ 2 w 3"/>
                <a:gd name="T71" fmla="*/ 37 h 38"/>
                <a:gd name="T72" fmla="*/ 2 w 3"/>
                <a:gd name="T73" fmla="*/ 37 h 38"/>
                <a:gd name="T74" fmla="*/ 1 w 3"/>
                <a:gd name="T75" fmla="*/ 37 h 38"/>
                <a:gd name="T76" fmla="*/ 1 w 3"/>
                <a:gd name="T77" fmla="*/ 36 h 38"/>
                <a:gd name="T78" fmla="*/ 1 w 3"/>
                <a:gd name="T79" fmla="*/ 37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"/>
                <a:gd name="T121" fmla="*/ 0 h 38"/>
                <a:gd name="T122" fmla="*/ 3 w 3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" h="38">
                  <a:moveTo>
                    <a:pt x="1" y="37"/>
                  </a:moveTo>
                  <a:lnTo>
                    <a:pt x="1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92"/>
            <p:cNvSpPr>
              <a:spLocks/>
            </p:cNvSpPr>
            <p:nvPr/>
          </p:nvSpPr>
          <p:spPr bwMode="auto">
            <a:xfrm>
              <a:off x="5245" y="3415"/>
              <a:ext cx="1" cy="20"/>
            </a:xfrm>
            <a:custGeom>
              <a:avLst/>
              <a:gdLst>
                <a:gd name="T0" fmla="*/ 0 w 1"/>
                <a:gd name="T1" fmla="*/ 18 h 20"/>
                <a:gd name="T2" fmla="*/ 0 w 1"/>
                <a:gd name="T3" fmla="*/ 18 h 20"/>
                <a:gd name="T4" fmla="*/ 0 w 1"/>
                <a:gd name="T5" fmla="*/ 17 h 20"/>
                <a:gd name="T6" fmla="*/ 0 w 1"/>
                <a:gd name="T7" fmla="*/ 14 h 20"/>
                <a:gd name="T8" fmla="*/ 0 w 1"/>
                <a:gd name="T9" fmla="*/ 13 h 20"/>
                <a:gd name="T10" fmla="*/ 0 w 1"/>
                <a:gd name="T11" fmla="*/ 11 h 20"/>
                <a:gd name="T12" fmla="*/ 0 w 1"/>
                <a:gd name="T13" fmla="*/ 8 h 20"/>
                <a:gd name="T14" fmla="*/ 0 w 1"/>
                <a:gd name="T15" fmla="*/ 5 h 20"/>
                <a:gd name="T16" fmla="*/ 0 w 1"/>
                <a:gd name="T17" fmla="*/ 3 h 20"/>
                <a:gd name="T18" fmla="*/ 0 w 1"/>
                <a:gd name="T19" fmla="*/ 1 h 20"/>
                <a:gd name="T20" fmla="*/ 0 w 1"/>
                <a:gd name="T21" fmla="*/ 0 h 20"/>
                <a:gd name="T22" fmla="*/ 0 w 1"/>
                <a:gd name="T23" fmla="*/ 3 h 20"/>
                <a:gd name="T24" fmla="*/ 0 w 1"/>
                <a:gd name="T25" fmla="*/ 5 h 20"/>
                <a:gd name="T26" fmla="*/ 0 w 1"/>
                <a:gd name="T27" fmla="*/ 8 h 20"/>
                <a:gd name="T28" fmla="*/ 0 w 1"/>
                <a:gd name="T29" fmla="*/ 11 h 20"/>
                <a:gd name="T30" fmla="*/ 0 w 1"/>
                <a:gd name="T31" fmla="*/ 13 h 20"/>
                <a:gd name="T32" fmla="*/ 0 w 1"/>
                <a:gd name="T33" fmla="*/ 15 h 20"/>
                <a:gd name="T34" fmla="*/ 0 w 1"/>
                <a:gd name="T35" fmla="*/ 17 h 20"/>
                <a:gd name="T36" fmla="*/ 0 w 1"/>
                <a:gd name="T37" fmla="*/ 18 h 20"/>
                <a:gd name="T38" fmla="*/ 0 w 1"/>
                <a:gd name="T39" fmla="*/ 19 h 20"/>
                <a:gd name="T40" fmla="*/ 0 w 1"/>
                <a:gd name="T41" fmla="*/ 19 h 20"/>
                <a:gd name="T42" fmla="*/ 0 w 1"/>
                <a:gd name="T43" fmla="*/ 18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20"/>
                <a:gd name="T68" fmla="*/ 1 w 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20">
                  <a:moveTo>
                    <a:pt x="0" y="18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93"/>
            <p:cNvSpPr>
              <a:spLocks/>
            </p:cNvSpPr>
            <p:nvPr/>
          </p:nvSpPr>
          <p:spPr bwMode="auto">
            <a:xfrm>
              <a:off x="5227" y="3440"/>
              <a:ext cx="14" cy="66"/>
            </a:xfrm>
            <a:custGeom>
              <a:avLst/>
              <a:gdLst>
                <a:gd name="T0" fmla="*/ 0 w 14"/>
                <a:gd name="T1" fmla="*/ 65 h 66"/>
                <a:gd name="T2" fmla="*/ 1 w 14"/>
                <a:gd name="T3" fmla="*/ 61 h 66"/>
                <a:gd name="T4" fmla="*/ 1 w 14"/>
                <a:gd name="T5" fmla="*/ 57 h 66"/>
                <a:gd name="T6" fmla="*/ 2 w 14"/>
                <a:gd name="T7" fmla="*/ 54 h 66"/>
                <a:gd name="T8" fmla="*/ 3 w 14"/>
                <a:gd name="T9" fmla="*/ 51 h 66"/>
                <a:gd name="T10" fmla="*/ 4 w 14"/>
                <a:gd name="T11" fmla="*/ 46 h 66"/>
                <a:gd name="T12" fmla="*/ 4 w 14"/>
                <a:gd name="T13" fmla="*/ 42 h 66"/>
                <a:gd name="T14" fmla="*/ 5 w 14"/>
                <a:gd name="T15" fmla="*/ 38 h 66"/>
                <a:gd name="T16" fmla="*/ 6 w 14"/>
                <a:gd name="T17" fmla="*/ 33 h 66"/>
                <a:gd name="T18" fmla="*/ 6 w 14"/>
                <a:gd name="T19" fmla="*/ 30 h 66"/>
                <a:gd name="T20" fmla="*/ 7 w 14"/>
                <a:gd name="T21" fmla="*/ 26 h 66"/>
                <a:gd name="T22" fmla="*/ 7 w 14"/>
                <a:gd name="T23" fmla="*/ 21 h 66"/>
                <a:gd name="T24" fmla="*/ 8 w 14"/>
                <a:gd name="T25" fmla="*/ 17 h 66"/>
                <a:gd name="T26" fmla="*/ 9 w 14"/>
                <a:gd name="T27" fmla="*/ 12 h 66"/>
                <a:gd name="T28" fmla="*/ 9 w 14"/>
                <a:gd name="T29" fmla="*/ 9 h 66"/>
                <a:gd name="T30" fmla="*/ 11 w 14"/>
                <a:gd name="T31" fmla="*/ 4 h 66"/>
                <a:gd name="T32" fmla="*/ 12 w 14"/>
                <a:gd name="T33" fmla="*/ 0 h 66"/>
                <a:gd name="T34" fmla="*/ 13 w 14"/>
                <a:gd name="T35" fmla="*/ 0 h 66"/>
                <a:gd name="T36" fmla="*/ 12 w 14"/>
                <a:gd name="T37" fmla="*/ 5 h 66"/>
                <a:gd name="T38" fmla="*/ 11 w 14"/>
                <a:gd name="T39" fmla="*/ 9 h 66"/>
                <a:gd name="T40" fmla="*/ 10 w 14"/>
                <a:gd name="T41" fmla="*/ 12 h 66"/>
                <a:gd name="T42" fmla="*/ 9 w 14"/>
                <a:gd name="T43" fmla="*/ 17 h 66"/>
                <a:gd name="T44" fmla="*/ 9 w 14"/>
                <a:gd name="T45" fmla="*/ 21 h 66"/>
                <a:gd name="T46" fmla="*/ 8 w 14"/>
                <a:gd name="T47" fmla="*/ 26 h 66"/>
                <a:gd name="T48" fmla="*/ 7 w 14"/>
                <a:gd name="T49" fmla="*/ 30 h 66"/>
                <a:gd name="T50" fmla="*/ 7 w 14"/>
                <a:gd name="T51" fmla="*/ 34 h 66"/>
                <a:gd name="T52" fmla="*/ 7 w 14"/>
                <a:gd name="T53" fmla="*/ 38 h 66"/>
                <a:gd name="T54" fmla="*/ 6 w 14"/>
                <a:gd name="T55" fmla="*/ 43 h 66"/>
                <a:gd name="T56" fmla="*/ 5 w 14"/>
                <a:gd name="T57" fmla="*/ 47 h 66"/>
                <a:gd name="T58" fmla="*/ 4 w 14"/>
                <a:gd name="T59" fmla="*/ 51 h 66"/>
                <a:gd name="T60" fmla="*/ 4 w 14"/>
                <a:gd name="T61" fmla="*/ 54 h 66"/>
                <a:gd name="T62" fmla="*/ 3 w 14"/>
                <a:gd name="T63" fmla="*/ 58 h 66"/>
                <a:gd name="T64" fmla="*/ 2 w 14"/>
                <a:gd name="T65" fmla="*/ 61 h 66"/>
                <a:gd name="T66" fmla="*/ 1 w 14"/>
                <a:gd name="T67" fmla="*/ 65 h 66"/>
                <a:gd name="T68" fmla="*/ 0 w 14"/>
                <a:gd name="T69" fmla="*/ 65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66"/>
                <a:gd name="T107" fmla="*/ 14 w 14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66">
                  <a:moveTo>
                    <a:pt x="0" y="65"/>
                  </a:moveTo>
                  <a:lnTo>
                    <a:pt x="1" y="61"/>
                  </a:lnTo>
                  <a:lnTo>
                    <a:pt x="1" y="57"/>
                  </a:lnTo>
                  <a:lnTo>
                    <a:pt x="2" y="54"/>
                  </a:lnTo>
                  <a:lnTo>
                    <a:pt x="3" y="51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5" y="38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26"/>
                  </a:lnTo>
                  <a:lnTo>
                    <a:pt x="7" y="21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1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5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8" y="26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6" y="43"/>
                  </a:lnTo>
                  <a:lnTo>
                    <a:pt x="5" y="47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1" y="65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94"/>
            <p:cNvSpPr>
              <a:spLocks/>
            </p:cNvSpPr>
            <p:nvPr/>
          </p:nvSpPr>
          <p:spPr bwMode="auto">
            <a:xfrm>
              <a:off x="5126" y="3511"/>
              <a:ext cx="98" cy="47"/>
            </a:xfrm>
            <a:custGeom>
              <a:avLst/>
              <a:gdLst>
                <a:gd name="T0" fmla="*/ 1 w 98"/>
                <a:gd name="T1" fmla="*/ 44 h 47"/>
                <a:gd name="T2" fmla="*/ 1 w 98"/>
                <a:gd name="T3" fmla="*/ 44 h 47"/>
                <a:gd name="T4" fmla="*/ 7 w 98"/>
                <a:gd name="T5" fmla="*/ 43 h 47"/>
                <a:gd name="T6" fmla="*/ 15 w 98"/>
                <a:gd name="T7" fmla="*/ 43 h 47"/>
                <a:gd name="T8" fmla="*/ 22 w 98"/>
                <a:gd name="T9" fmla="*/ 42 h 47"/>
                <a:gd name="T10" fmla="*/ 29 w 98"/>
                <a:gd name="T11" fmla="*/ 42 h 47"/>
                <a:gd name="T12" fmla="*/ 35 w 98"/>
                <a:gd name="T13" fmla="*/ 41 h 47"/>
                <a:gd name="T14" fmla="*/ 43 w 98"/>
                <a:gd name="T15" fmla="*/ 40 h 47"/>
                <a:gd name="T16" fmla="*/ 49 w 98"/>
                <a:gd name="T17" fmla="*/ 39 h 47"/>
                <a:gd name="T18" fmla="*/ 56 w 98"/>
                <a:gd name="T19" fmla="*/ 36 h 47"/>
                <a:gd name="T20" fmla="*/ 63 w 98"/>
                <a:gd name="T21" fmla="*/ 34 h 47"/>
                <a:gd name="T22" fmla="*/ 68 w 98"/>
                <a:gd name="T23" fmla="*/ 31 h 47"/>
                <a:gd name="T24" fmla="*/ 74 w 98"/>
                <a:gd name="T25" fmla="*/ 28 h 47"/>
                <a:gd name="T26" fmla="*/ 79 w 98"/>
                <a:gd name="T27" fmla="*/ 24 h 47"/>
                <a:gd name="T28" fmla="*/ 83 w 98"/>
                <a:gd name="T29" fmla="*/ 19 h 47"/>
                <a:gd name="T30" fmla="*/ 88 w 98"/>
                <a:gd name="T31" fmla="*/ 14 h 47"/>
                <a:gd name="T32" fmla="*/ 92 w 98"/>
                <a:gd name="T33" fmla="*/ 6 h 47"/>
                <a:gd name="T34" fmla="*/ 95 w 98"/>
                <a:gd name="T35" fmla="*/ 0 h 47"/>
                <a:gd name="T36" fmla="*/ 97 w 98"/>
                <a:gd name="T37" fmla="*/ 0 h 47"/>
                <a:gd name="T38" fmla="*/ 94 w 98"/>
                <a:gd name="T39" fmla="*/ 7 h 47"/>
                <a:gd name="T40" fmla="*/ 90 w 98"/>
                <a:gd name="T41" fmla="*/ 15 h 47"/>
                <a:gd name="T42" fmla="*/ 86 w 98"/>
                <a:gd name="T43" fmla="*/ 20 h 47"/>
                <a:gd name="T44" fmla="*/ 80 w 98"/>
                <a:gd name="T45" fmla="*/ 25 h 47"/>
                <a:gd name="T46" fmla="*/ 75 w 98"/>
                <a:gd name="T47" fmla="*/ 29 h 47"/>
                <a:gd name="T48" fmla="*/ 69 w 98"/>
                <a:gd name="T49" fmla="*/ 32 h 47"/>
                <a:gd name="T50" fmla="*/ 64 w 98"/>
                <a:gd name="T51" fmla="*/ 36 h 47"/>
                <a:gd name="T52" fmla="*/ 56 w 98"/>
                <a:gd name="T53" fmla="*/ 38 h 47"/>
                <a:gd name="T54" fmla="*/ 50 w 98"/>
                <a:gd name="T55" fmla="*/ 40 h 47"/>
                <a:gd name="T56" fmla="*/ 43 w 98"/>
                <a:gd name="T57" fmla="*/ 41 h 47"/>
                <a:gd name="T58" fmla="*/ 37 w 98"/>
                <a:gd name="T59" fmla="*/ 42 h 47"/>
                <a:gd name="T60" fmla="*/ 29 w 98"/>
                <a:gd name="T61" fmla="*/ 43 h 47"/>
                <a:gd name="T62" fmla="*/ 22 w 98"/>
                <a:gd name="T63" fmla="*/ 44 h 47"/>
                <a:gd name="T64" fmla="*/ 15 w 98"/>
                <a:gd name="T65" fmla="*/ 45 h 47"/>
                <a:gd name="T66" fmla="*/ 7 w 98"/>
                <a:gd name="T67" fmla="*/ 45 h 47"/>
                <a:gd name="T68" fmla="*/ 1 w 98"/>
                <a:gd name="T69" fmla="*/ 46 h 47"/>
                <a:gd name="T70" fmla="*/ 0 w 98"/>
                <a:gd name="T71" fmla="*/ 46 h 47"/>
                <a:gd name="T72" fmla="*/ 1 w 98"/>
                <a:gd name="T73" fmla="*/ 46 h 47"/>
                <a:gd name="T74" fmla="*/ 0 w 98"/>
                <a:gd name="T75" fmla="*/ 46 h 47"/>
                <a:gd name="T76" fmla="*/ 0 w 98"/>
                <a:gd name="T77" fmla="*/ 45 h 47"/>
                <a:gd name="T78" fmla="*/ 0 w 98"/>
                <a:gd name="T79" fmla="*/ 44 h 47"/>
                <a:gd name="T80" fmla="*/ 1 w 98"/>
                <a:gd name="T81" fmla="*/ 44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"/>
                <a:gd name="T124" fmla="*/ 0 h 47"/>
                <a:gd name="T125" fmla="*/ 98 w 9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" h="47">
                  <a:moveTo>
                    <a:pt x="1" y="44"/>
                  </a:moveTo>
                  <a:lnTo>
                    <a:pt x="1" y="44"/>
                  </a:lnTo>
                  <a:lnTo>
                    <a:pt x="7" y="43"/>
                  </a:lnTo>
                  <a:lnTo>
                    <a:pt x="15" y="43"/>
                  </a:lnTo>
                  <a:lnTo>
                    <a:pt x="22" y="42"/>
                  </a:lnTo>
                  <a:lnTo>
                    <a:pt x="29" y="42"/>
                  </a:lnTo>
                  <a:lnTo>
                    <a:pt x="35" y="41"/>
                  </a:lnTo>
                  <a:lnTo>
                    <a:pt x="43" y="40"/>
                  </a:lnTo>
                  <a:lnTo>
                    <a:pt x="49" y="39"/>
                  </a:lnTo>
                  <a:lnTo>
                    <a:pt x="56" y="36"/>
                  </a:lnTo>
                  <a:lnTo>
                    <a:pt x="63" y="34"/>
                  </a:lnTo>
                  <a:lnTo>
                    <a:pt x="68" y="31"/>
                  </a:lnTo>
                  <a:lnTo>
                    <a:pt x="74" y="28"/>
                  </a:lnTo>
                  <a:lnTo>
                    <a:pt x="79" y="24"/>
                  </a:lnTo>
                  <a:lnTo>
                    <a:pt x="83" y="19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4" y="7"/>
                  </a:lnTo>
                  <a:lnTo>
                    <a:pt x="90" y="15"/>
                  </a:lnTo>
                  <a:lnTo>
                    <a:pt x="86" y="20"/>
                  </a:lnTo>
                  <a:lnTo>
                    <a:pt x="80" y="25"/>
                  </a:lnTo>
                  <a:lnTo>
                    <a:pt x="75" y="29"/>
                  </a:lnTo>
                  <a:lnTo>
                    <a:pt x="69" y="32"/>
                  </a:lnTo>
                  <a:lnTo>
                    <a:pt x="64" y="36"/>
                  </a:lnTo>
                  <a:lnTo>
                    <a:pt x="56" y="38"/>
                  </a:lnTo>
                  <a:lnTo>
                    <a:pt x="50" y="40"/>
                  </a:lnTo>
                  <a:lnTo>
                    <a:pt x="43" y="41"/>
                  </a:lnTo>
                  <a:lnTo>
                    <a:pt x="37" y="42"/>
                  </a:lnTo>
                  <a:lnTo>
                    <a:pt x="29" y="43"/>
                  </a:lnTo>
                  <a:lnTo>
                    <a:pt x="22" y="44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95"/>
            <p:cNvSpPr>
              <a:spLocks/>
            </p:cNvSpPr>
            <p:nvPr/>
          </p:nvSpPr>
          <p:spPr bwMode="auto">
            <a:xfrm>
              <a:off x="4613" y="1654"/>
              <a:ext cx="12" cy="54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1 w 12"/>
                <a:gd name="T5" fmla="*/ 5 h 54"/>
                <a:gd name="T6" fmla="*/ 2 w 12"/>
                <a:gd name="T7" fmla="*/ 7 h 54"/>
                <a:gd name="T8" fmla="*/ 3 w 12"/>
                <a:gd name="T9" fmla="*/ 9 h 54"/>
                <a:gd name="T10" fmla="*/ 3 w 12"/>
                <a:gd name="T11" fmla="*/ 12 h 54"/>
                <a:gd name="T12" fmla="*/ 4 w 12"/>
                <a:gd name="T13" fmla="*/ 14 h 54"/>
                <a:gd name="T14" fmla="*/ 5 w 12"/>
                <a:gd name="T15" fmla="*/ 17 h 54"/>
                <a:gd name="T16" fmla="*/ 6 w 12"/>
                <a:gd name="T17" fmla="*/ 19 h 54"/>
                <a:gd name="T18" fmla="*/ 6 w 12"/>
                <a:gd name="T19" fmla="*/ 21 h 54"/>
                <a:gd name="T20" fmla="*/ 7 w 12"/>
                <a:gd name="T21" fmla="*/ 24 h 54"/>
                <a:gd name="T22" fmla="*/ 8 w 12"/>
                <a:gd name="T23" fmla="*/ 27 h 54"/>
                <a:gd name="T24" fmla="*/ 8 w 12"/>
                <a:gd name="T25" fmla="*/ 31 h 54"/>
                <a:gd name="T26" fmla="*/ 9 w 12"/>
                <a:gd name="T27" fmla="*/ 33 h 54"/>
                <a:gd name="T28" fmla="*/ 10 w 12"/>
                <a:gd name="T29" fmla="*/ 38 h 54"/>
                <a:gd name="T30" fmla="*/ 10 w 12"/>
                <a:gd name="T31" fmla="*/ 42 h 54"/>
                <a:gd name="T32" fmla="*/ 10 w 12"/>
                <a:gd name="T33" fmla="*/ 47 h 54"/>
                <a:gd name="T34" fmla="*/ 11 w 12"/>
                <a:gd name="T35" fmla="*/ 53 h 54"/>
                <a:gd name="T36" fmla="*/ 10 w 12"/>
                <a:gd name="T37" fmla="*/ 53 h 54"/>
                <a:gd name="T38" fmla="*/ 9 w 12"/>
                <a:gd name="T39" fmla="*/ 47 h 54"/>
                <a:gd name="T40" fmla="*/ 9 w 12"/>
                <a:gd name="T41" fmla="*/ 43 h 54"/>
                <a:gd name="T42" fmla="*/ 8 w 12"/>
                <a:gd name="T43" fmla="*/ 38 h 54"/>
                <a:gd name="T44" fmla="*/ 8 w 12"/>
                <a:gd name="T45" fmla="*/ 34 h 54"/>
                <a:gd name="T46" fmla="*/ 7 w 12"/>
                <a:gd name="T47" fmla="*/ 31 h 54"/>
                <a:gd name="T48" fmla="*/ 6 w 12"/>
                <a:gd name="T49" fmla="*/ 28 h 54"/>
                <a:gd name="T50" fmla="*/ 6 w 12"/>
                <a:gd name="T51" fmla="*/ 25 h 54"/>
                <a:gd name="T52" fmla="*/ 5 w 12"/>
                <a:gd name="T53" fmla="*/ 22 h 54"/>
                <a:gd name="T54" fmla="*/ 4 w 12"/>
                <a:gd name="T55" fmla="*/ 20 h 54"/>
                <a:gd name="T56" fmla="*/ 3 w 12"/>
                <a:gd name="T57" fmla="*/ 18 h 54"/>
                <a:gd name="T58" fmla="*/ 3 w 12"/>
                <a:gd name="T59" fmla="*/ 15 h 54"/>
                <a:gd name="T60" fmla="*/ 2 w 12"/>
                <a:gd name="T61" fmla="*/ 12 h 54"/>
                <a:gd name="T62" fmla="*/ 1 w 12"/>
                <a:gd name="T63" fmla="*/ 10 h 54"/>
                <a:gd name="T64" fmla="*/ 1 w 12"/>
                <a:gd name="T65" fmla="*/ 7 h 54"/>
                <a:gd name="T66" fmla="*/ 0 w 12"/>
                <a:gd name="T67" fmla="*/ 5 h 54"/>
                <a:gd name="T68" fmla="*/ 0 w 12"/>
                <a:gd name="T69" fmla="*/ 2 h 54"/>
                <a:gd name="T70" fmla="*/ 0 w 12"/>
                <a:gd name="T71" fmla="*/ 1 h 54"/>
                <a:gd name="T72" fmla="*/ 0 w 12"/>
                <a:gd name="T73" fmla="*/ 0 h 54"/>
                <a:gd name="T74" fmla="*/ 1 w 12"/>
                <a:gd name="T75" fmla="*/ 0 h 54"/>
                <a:gd name="T76" fmla="*/ 1 w 12"/>
                <a:gd name="T77" fmla="*/ 1 h 54"/>
                <a:gd name="T78" fmla="*/ 1 w 12"/>
                <a:gd name="T79" fmla="*/ 1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54"/>
                <a:gd name="T122" fmla="*/ 12 w 12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54">
                  <a:moveTo>
                    <a:pt x="1" y="1"/>
                  </a:moveTo>
                  <a:lnTo>
                    <a:pt x="1" y="1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9" y="47"/>
                  </a:lnTo>
                  <a:lnTo>
                    <a:pt x="9" y="43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7" y="31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Freeform 96"/>
            <p:cNvSpPr>
              <a:spLocks/>
            </p:cNvSpPr>
            <p:nvPr/>
          </p:nvSpPr>
          <p:spPr bwMode="auto">
            <a:xfrm>
              <a:off x="4600" y="1630"/>
              <a:ext cx="9" cy="21"/>
            </a:xfrm>
            <a:custGeom>
              <a:avLst/>
              <a:gdLst>
                <a:gd name="T0" fmla="*/ 1 w 9"/>
                <a:gd name="T1" fmla="*/ 1 h 21"/>
                <a:gd name="T2" fmla="*/ 1 w 9"/>
                <a:gd name="T3" fmla="*/ 0 h 21"/>
                <a:gd name="T4" fmla="*/ 2 w 9"/>
                <a:gd name="T5" fmla="*/ 2 h 21"/>
                <a:gd name="T6" fmla="*/ 4 w 9"/>
                <a:gd name="T7" fmla="*/ 5 h 21"/>
                <a:gd name="T8" fmla="*/ 4 w 9"/>
                <a:gd name="T9" fmla="*/ 7 h 21"/>
                <a:gd name="T10" fmla="*/ 5 w 9"/>
                <a:gd name="T11" fmla="*/ 10 h 21"/>
                <a:gd name="T12" fmla="*/ 6 w 9"/>
                <a:gd name="T13" fmla="*/ 12 h 21"/>
                <a:gd name="T14" fmla="*/ 6 w 9"/>
                <a:gd name="T15" fmla="*/ 14 h 21"/>
                <a:gd name="T16" fmla="*/ 7 w 9"/>
                <a:gd name="T17" fmla="*/ 16 h 21"/>
                <a:gd name="T18" fmla="*/ 8 w 9"/>
                <a:gd name="T19" fmla="*/ 19 h 21"/>
                <a:gd name="T20" fmla="*/ 7 w 9"/>
                <a:gd name="T21" fmla="*/ 20 h 21"/>
                <a:gd name="T22" fmla="*/ 6 w 9"/>
                <a:gd name="T23" fmla="*/ 17 h 21"/>
                <a:gd name="T24" fmla="*/ 5 w 9"/>
                <a:gd name="T25" fmla="*/ 14 h 21"/>
                <a:gd name="T26" fmla="*/ 4 w 9"/>
                <a:gd name="T27" fmla="*/ 12 h 21"/>
                <a:gd name="T28" fmla="*/ 4 w 9"/>
                <a:gd name="T29" fmla="*/ 10 h 21"/>
                <a:gd name="T30" fmla="*/ 3 w 9"/>
                <a:gd name="T31" fmla="*/ 8 h 21"/>
                <a:gd name="T32" fmla="*/ 2 w 9"/>
                <a:gd name="T33" fmla="*/ 6 h 21"/>
                <a:gd name="T34" fmla="*/ 2 w 9"/>
                <a:gd name="T35" fmla="*/ 3 h 21"/>
                <a:gd name="T36" fmla="*/ 1 w 9"/>
                <a:gd name="T37" fmla="*/ 1 h 21"/>
                <a:gd name="T38" fmla="*/ 0 w 9"/>
                <a:gd name="T39" fmla="*/ 1 h 21"/>
                <a:gd name="T40" fmla="*/ 1 w 9"/>
                <a:gd name="T41" fmla="*/ 1 h 21"/>
                <a:gd name="T42" fmla="*/ 1 w 9"/>
                <a:gd name="T43" fmla="*/ 0 h 21"/>
                <a:gd name="T44" fmla="*/ 1 w 9"/>
                <a:gd name="T45" fmla="*/ 0 h 21"/>
                <a:gd name="T46" fmla="*/ 1 w 9"/>
                <a:gd name="T47" fmla="*/ 1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21"/>
                <a:gd name="T74" fmla="*/ 9 w 9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21">
                  <a:moveTo>
                    <a:pt x="1" y="1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97"/>
            <p:cNvSpPr>
              <a:spLocks/>
            </p:cNvSpPr>
            <p:nvPr/>
          </p:nvSpPr>
          <p:spPr bwMode="auto">
            <a:xfrm>
              <a:off x="4595" y="1610"/>
              <a:ext cx="5" cy="16"/>
            </a:xfrm>
            <a:custGeom>
              <a:avLst/>
              <a:gdLst>
                <a:gd name="T0" fmla="*/ 3 w 5"/>
                <a:gd name="T1" fmla="*/ 1 h 16"/>
                <a:gd name="T2" fmla="*/ 3 w 5"/>
                <a:gd name="T3" fmla="*/ 1 h 16"/>
                <a:gd name="T4" fmla="*/ 4 w 5"/>
                <a:gd name="T5" fmla="*/ 15 h 16"/>
                <a:gd name="T6" fmla="*/ 1 w 5"/>
                <a:gd name="T7" fmla="*/ 15 h 16"/>
                <a:gd name="T8" fmla="*/ 0 w 5"/>
                <a:gd name="T9" fmla="*/ 1 h 16"/>
                <a:gd name="T10" fmla="*/ 0 w 5"/>
                <a:gd name="T11" fmla="*/ 0 h 16"/>
                <a:gd name="T12" fmla="*/ 0 w 5"/>
                <a:gd name="T13" fmla="*/ 1 h 16"/>
                <a:gd name="T14" fmla="*/ 1 w 5"/>
                <a:gd name="T15" fmla="*/ 0 h 16"/>
                <a:gd name="T16" fmla="*/ 3 w 5"/>
                <a:gd name="T17" fmla="*/ 0 h 16"/>
                <a:gd name="T18" fmla="*/ 3 w 5"/>
                <a:gd name="T19" fmla="*/ 1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3" y="1"/>
                  </a:moveTo>
                  <a:lnTo>
                    <a:pt x="3" y="1"/>
                  </a:lnTo>
                  <a:lnTo>
                    <a:pt x="4" y="15"/>
                  </a:lnTo>
                  <a:lnTo>
                    <a:pt x="1" y="1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98"/>
            <p:cNvSpPr>
              <a:spLocks/>
            </p:cNvSpPr>
            <p:nvPr/>
          </p:nvSpPr>
          <p:spPr bwMode="auto">
            <a:xfrm>
              <a:off x="4599" y="1593"/>
              <a:ext cx="3" cy="13"/>
            </a:xfrm>
            <a:custGeom>
              <a:avLst/>
              <a:gdLst>
                <a:gd name="T0" fmla="*/ 2 w 3"/>
                <a:gd name="T1" fmla="*/ 0 h 13"/>
                <a:gd name="T2" fmla="*/ 2 w 3"/>
                <a:gd name="T3" fmla="*/ 1 h 13"/>
                <a:gd name="T4" fmla="*/ 2 w 3"/>
                <a:gd name="T5" fmla="*/ 2 h 13"/>
                <a:gd name="T6" fmla="*/ 2 w 3"/>
                <a:gd name="T7" fmla="*/ 4 h 13"/>
                <a:gd name="T8" fmla="*/ 2 w 3"/>
                <a:gd name="T9" fmla="*/ 5 h 13"/>
                <a:gd name="T10" fmla="*/ 1 w 3"/>
                <a:gd name="T11" fmla="*/ 6 h 13"/>
                <a:gd name="T12" fmla="*/ 1 w 3"/>
                <a:gd name="T13" fmla="*/ 8 h 13"/>
                <a:gd name="T14" fmla="*/ 1 w 3"/>
                <a:gd name="T15" fmla="*/ 9 h 13"/>
                <a:gd name="T16" fmla="*/ 1 w 3"/>
                <a:gd name="T17" fmla="*/ 11 h 13"/>
                <a:gd name="T18" fmla="*/ 1 w 3"/>
                <a:gd name="T19" fmla="*/ 12 h 13"/>
                <a:gd name="T20" fmla="*/ 0 w 3"/>
                <a:gd name="T21" fmla="*/ 11 h 13"/>
                <a:gd name="T22" fmla="*/ 0 w 3"/>
                <a:gd name="T23" fmla="*/ 10 h 13"/>
                <a:gd name="T24" fmla="*/ 1 w 3"/>
                <a:gd name="T25" fmla="*/ 8 h 13"/>
                <a:gd name="T26" fmla="*/ 1 w 3"/>
                <a:gd name="T27" fmla="*/ 7 h 13"/>
                <a:gd name="T28" fmla="*/ 1 w 3"/>
                <a:gd name="T29" fmla="*/ 6 h 13"/>
                <a:gd name="T30" fmla="*/ 1 w 3"/>
                <a:gd name="T31" fmla="*/ 4 h 13"/>
                <a:gd name="T32" fmla="*/ 1 w 3"/>
                <a:gd name="T33" fmla="*/ 3 h 13"/>
                <a:gd name="T34" fmla="*/ 2 w 3"/>
                <a:gd name="T35" fmla="*/ 1 h 13"/>
                <a:gd name="T36" fmla="*/ 2 w 3"/>
                <a:gd name="T37" fmla="*/ 0 h 13"/>
                <a:gd name="T38" fmla="*/ 2 w 3"/>
                <a:gd name="T39" fmla="*/ 1 h 13"/>
                <a:gd name="T40" fmla="*/ 2 w 3"/>
                <a:gd name="T41" fmla="*/ 0 h 13"/>
                <a:gd name="T42" fmla="*/ 2 w 3"/>
                <a:gd name="T43" fmla="*/ 0 h 13"/>
                <a:gd name="T44" fmla="*/ 2 w 3"/>
                <a:gd name="T45" fmla="*/ 1 h 13"/>
                <a:gd name="T46" fmla="*/ 2 w 3"/>
                <a:gd name="T47" fmla="*/ 1 h 13"/>
                <a:gd name="T48" fmla="*/ 2 w 3"/>
                <a:gd name="T49" fmla="*/ 0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"/>
                <a:gd name="T76" fmla="*/ 0 h 13"/>
                <a:gd name="T77" fmla="*/ 3 w 3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" h="13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99"/>
            <p:cNvSpPr>
              <a:spLocks/>
            </p:cNvSpPr>
            <p:nvPr/>
          </p:nvSpPr>
          <p:spPr bwMode="auto">
            <a:xfrm>
              <a:off x="4594" y="1567"/>
              <a:ext cx="8" cy="22"/>
            </a:xfrm>
            <a:custGeom>
              <a:avLst/>
              <a:gdLst>
                <a:gd name="T0" fmla="*/ 1 w 8"/>
                <a:gd name="T1" fmla="*/ 0 h 22"/>
                <a:gd name="T2" fmla="*/ 1 w 8"/>
                <a:gd name="T3" fmla="*/ 0 h 22"/>
                <a:gd name="T4" fmla="*/ 2 w 8"/>
                <a:gd name="T5" fmla="*/ 3 h 22"/>
                <a:gd name="T6" fmla="*/ 4 w 8"/>
                <a:gd name="T7" fmla="*/ 6 h 22"/>
                <a:gd name="T8" fmla="*/ 5 w 8"/>
                <a:gd name="T9" fmla="*/ 8 h 22"/>
                <a:gd name="T10" fmla="*/ 5 w 8"/>
                <a:gd name="T11" fmla="*/ 11 h 22"/>
                <a:gd name="T12" fmla="*/ 6 w 8"/>
                <a:gd name="T13" fmla="*/ 14 h 22"/>
                <a:gd name="T14" fmla="*/ 6 w 8"/>
                <a:gd name="T15" fmla="*/ 16 h 22"/>
                <a:gd name="T16" fmla="*/ 6 w 8"/>
                <a:gd name="T17" fmla="*/ 19 h 22"/>
                <a:gd name="T18" fmla="*/ 7 w 8"/>
                <a:gd name="T19" fmla="*/ 20 h 22"/>
                <a:gd name="T20" fmla="*/ 6 w 8"/>
                <a:gd name="T21" fmla="*/ 21 h 22"/>
                <a:gd name="T22" fmla="*/ 6 w 8"/>
                <a:gd name="T23" fmla="*/ 19 h 22"/>
                <a:gd name="T24" fmla="*/ 5 w 8"/>
                <a:gd name="T25" fmla="*/ 17 h 22"/>
                <a:gd name="T26" fmla="*/ 5 w 8"/>
                <a:gd name="T27" fmla="*/ 14 h 22"/>
                <a:gd name="T28" fmla="*/ 4 w 8"/>
                <a:gd name="T29" fmla="*/ 11 h 22"/>
                <a:gd name="T30" fmla="*/ 4 w 8"/>
                <a:gd name="T31" fmla="*/ 9 h 22"/>
                <a:gd name="T32" fmla="*/ 3 w 8"/>
                <a:gd name="T33" fmla="*/ 6 h 22"/>
                <a:gd name="T34" fmla="*/ 2 w 8"/>
                <a:gd name="T35" fmla="*/ 4 h 22"/>
                <a:gd name="T36" fmla="*/ 0 w 8"/>
                <a:gd name="T37" fmla="*/ 2 h 22"/>
                <a:gd name="T38" fmla="*/ 1 w 8"/>
                <a:gd name="T39" fmla="*/ 2 h 22"/>
                <a:gd name="T40" fmla="*/ 0 w 8"/>
                <a:gd name="T41" fmla="*/ 2 h 22"/>
                <a:gd name="T42" fmla="*/ 0 w 8"/>
                <a:gd name="T43" fmla="*/ 1 h 22"/>
                <a:gd name="T44" fmla="*/ 0 w 8"/>
                <a:gd name="T45" fmla="*/ 0 h 22"/>
                <a:gd name="T46" fmla="*/ 1 w 8"/>
                <a:gd name="T47" fmla="*/ 0 h 22"/>
                <a:gd name="T48" fmla="*/ 1 w 8"/>
                <a:gd name="T49" fmla="*/ 0 h 22"/>
                <a:gd name="T50" fmla="*/ 1 w 8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22"/>
                <a:gd name="T80" fmla="*/ 8 w 8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22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Freeform 100"/>
            <p:cNvSpPr>
              <a:spLocks/>
            </p:cNvSpPr>
            <p:nvPr/>
          </p:nvSpPr>
          <p:spPr bwMode="auto">
            <a:xfrm>
              <a:off x="4572" y="1538"/>
              <a:ext cx="18" cy="26"/>
            </a:xfrm>
            <a:custGeom>
              <a:avLst/>
              <a:gdLst>
                <a:gd name="T0" fmla="*/ 1 w 18"/>
                <a:gd name="T1" fmla="*/ 0 h 26"/>
                <a:gd name="T2" fmla="*/ 2 w 18"/>
                <a:gd name="T3" fmla="*/ 1 h 26"/>
                <a:gd name="T4" fmla="*/ 2 w 18"/>
                <a:gd name="T5" fmla="*/ 3 h 26"/>
                <a:gd name="T6" fmla="*/ 2 w 18"/>
                <a:gd name="T7" fmla="*/ 6 h 26"/>
                <a:gd name="T8" fmla="*/ 2 w 18"/>
                <a:gd name="T9" fmla="*/ 9 h 26"/>
                <a:gd name="T10" fmla="*/ 3 w 18"/>
                <a:gd name="T11" fmla="*/ 12 h 26"/>
                <a:gd name="T12" fmla="*/ 5 w 18"/>
                <a:gd name="T13" fmla="*/ 15 h 26"/>
                <a:gd name="T14" fmla="*/ 8 w 18"/>
                <a:gd name="T15" fmla="*/ 18 h 26"/>
                <a:gd name="T16" fmla="*/ 12 w 18"/>
                <a:gd name="T17" fmla="*/ 21 h 26"/>
                <a:gd name="T18" fmla="*/ 17 w 18"/>
                <a:gd name="T19" fmla="*/ 23 h 26"/>
                <a:gd name="T20" fmla="*/ 17 w 18"/>
                <a:gd name="T21" fmla="*/ 25 h 26"/>
                <a:gd name="T22" fmla="*/ 11 w 18"/>
                <a:gd name="T23" fmla="*/ 23 h 26"/>
                <a:gd name="T24" fmla="*/ 6 w 18"/>
                <a:gd name="T25" fmla="*/ 19 h 26"/>
                <a:gd name="T26" fmla="*/ 4 w 18"/>
                <a:gd name="T27" fmla="*/ 16 h 26"/>
                <a:gd name="T28" fmla="*/ 2 w 18"/>
                <a:gd name="T29" fmla="*/ 13 h 26"/>
                <a:gd name="T30" fmla="*/ 1 w 18"/>
                <a:gd name="T31" fmla="*/ 9 h 26"/>
                <a:gd name="T32" fmla="*/ 0 w 18"/>
                <a:gd name="T33" fmla="*/ 6 h 26"/>
                <a:gd name="T34" fmla="*/ 0 w 18"/>
                <a:gd name="T35" fmla="*/ 3 h 26"/>
                <a:gd name="T36" fmla="*/ 0 w 18"/>
                <a:gd name="T37" fmla="*/ 1 h 26"/>
                <a:gd name="T38" fmla="*/ 1 w 18"/>
                <a:gd name="T39" fmla="*/ 1 h 26"/>
                <a:gd name="T40" fmla="*/ 0 w 18"/>
                <a:gd name="T41" fmla="*/ 1 h 26"/>
                <a:gd name="T42" fmla="*/ 0 w 18"/>
                <a:gd name="T43" fmla="*/ 0 h 26"/>
                <a:gd name="T44" fmla="*/ 1 w 18"/>
                <a:gd name="T45" fmla="*/ 0 h 26"/>
                <a:gd name="T46" fmla="*/ 2 w 18"/>
                <a:gd name="T47" fmla="*/ 0 h 26"/>
                <a:gd name="T48" fmla="*/ 2 w 18"/>
                <a:gd name="T49" fmla="*/ 1 h 26"/>
                <a:gd name="T50" fmla="*/ 1 w 18"/>
                <a:gd name="T51" fmla="*/ 0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26"/>
                <a:gd name="T80" fmla="*/ 18 w 18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26">
                  <a:moveTo>
                    <a:pt x="1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8" y="18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1" y="23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Freeform 101"/>
            <p:cNvSpPr>
              <a:spLocks/>
            </p:cNvSpPr>
            <p:nvPr/>
          </p:nvSpPr>
          <p:spPr bwMode="auto">
            <a:xfrm>
              <a:off x="4514" y="1532"/>
              <a:ext cx="54" cy="7"/>
            </a:xfrm>
            <a:custGeom>
              <a:avLst/>
              <a:gdLst>
                <a:gd name="T0" fmla="*/ 2 w 54"/>
                <a:gd name="T1" fmla="*/ 6 h 7"/>
                <a:gd name="T2" fmla="*/ 1 w 54"/>
                <a:gd name="T3" fmla="*/ 0 h 7"/>
                <a:gd name="T4" fmla="*/ 53 w 54"/>
                <a:gd name="T5" fmla="*/ 0 h 7"/>
                <a:gd name="T6" fmla="*/ 53 w 54"/>
                <a:gd name="T7" fmla="*/ 6 h 7"/>
                <a:gd name="T8" fmla="*/ 1 w 54"/>
                <a:gd name="T9" fmla="*/ 6 h 7"/>
                <a:gd name="T10" fmla="*/ 0 w 54"/>
                <a:gd name="T11" fmla="*/ 6 h 7"/>
                <a:gd name="T12" fmla="*/ 1 w 54"/>
                <a:gd name="T13" fmla="*/ 6 h 7"/>
                <a:gd name="T14" fmla="*/ 0 w 54"/>
                <a:gd name="T15" fmla="*/ 6 h 7"/>
                <a:gd name="T16" fmla="*/ 0 w 54"/>
                <a:gd name="T17" fmla="*/ 0 h 7"/>
                <a:gd name="T18" fmla="*/ 1 w 54"/>
                <a:gd name="T19" fmla="*/ 0 h 7"/>
                <a:gd name="T20" fmla="*/ 2 w 54"/>
                <a:gd name="T21" fmla="*/ 6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7"/>
                <a:gd name="T35" fmla="*/ 54 w 5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7">
                  <a:moveTo>
                    <a:pt x="2" y="6"/>
                  </a:moveTo>
                  <a:lnTo>
                    <a:pt x="1" y="0"/>
                  </a:lnTo>
                  <a:lnTo>
                    <a:pt x="53" y="0"/>
                  </a:lnTo>
                  <a:lnTo>
                    <a:pt x="5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Freeform 102"/>
            <p:cNvSpPr>
              <a:spLocks/>
            </p:cNvSpPr>
            <p:nvPr/>
          </p:nvSpPr>
          <p:spPr bwMode="auto">
            <a:xfrm>
              <a:off x="4514" y="1520"/>
              <a:ext cx="61" cy="13"/>
            </a:xfrm>
            <a:custGeom>
              <a:avLst/>
              <a:gdLst>
                <a:gd name="T0" fmla="*/ 59 w 61"/>
                <a:gd name="T1" fmla="*/ 1 h 13"/>
                <a:gd name="T2" fmla="*/ 59 w 61"/>
                <a:gd name="T3" fmla="*/ 1 h 13"/>
                <a:gd name="T4" fmla="*/ 55 w 61"/>
                <a:gd name="T5" fmla="*/ 2 h 13"/>
                <a:gd name="T6" fmla="*/ 50 w 61"/>
                <a:gd name="T7" fmla="*/ 3 h 13"/>
                <a:gd name="T8" fmla="*/ 45 w 61"/>
                <a:gd name="T9" fmla="*/ 3 h 13"/>
                <a:gd name="T10" fmla="*/ 40 w 61"/>
                <a:gd name="T11" fmla="*/ 4 h 13"/>
                <a:gd name="T12" fmla="*/ 35 w 61"/>
                <a:gd name="T13" fmla="*/ 5 h 13"/>
                <a:gd name="T14" fmla="*/ 30 w 61"/>
                <a:gd name="T15" fmla="*/ 5 h 13"/>
                <a:gd name="T16" fmla="*/ 27 w 61"/>
                <a:gd name="T17" fmla="*/ 6 h 13"/>
                <a:gd name="T18" fmla="*/ 22 w 61"/>
                <a:gd name="T19" fmla="*/ 7 h 13"/>
                <a:gd name="T20" fmla="*/ 18 w 61"/>
                <a:gd name="T21" fmla="*/ 7 h 13"/>
                <a:gd name="T22" fmla="*/ 14 w 61"/>
                <a:gd name="T23" fmla="*/ 8 h 13"/>
                <a:gd name="T24" fmla="*/ 10 w 61"/>
                <a:gd name="T25" fmla="*/ 9 h 13"/>
                <a:gd name="T26" fmla="*/ 7 w 61"/>
                <a:gd name="T27" fmla="*/ 9 h 13"/>
                <a:gd name="T28" fmla="*/ 5 w 61"/>
                <a:gd name="T29" fmla="*/ 10 h 13"/>
                <a:gd name="T30" fmla="*/ 3 w 61"/>
                <a:gd name="T31" fmla="*/ 11 h 13"/>
                <a:gd name="T32" fmla="*/ 2 w 61"/>
                <a:gd name="T33" fmla="*/ 11 h 13"/>
                <a:gd name="T34" fmla="*/ 2 w 61"/>
                <a:gd name="T35" fmla="*/ 12 h 13"/>
                <a:gd name="T36" fmla="*/ 0 w 61"/>
                <a:gd name="T37" fmla="*/ 12 h 13"/>
                <a:gd name="T38" fmla="*/ 1 w 61"/>
                <a:gd name="T39" fmla="*/ 11 h 13"/>
                <a:gd name="T40" fmla="*/ 2 w 61"/>
                <a:gd name="T41" fmla="*/ 9 h 13"/>
                <a:gd name="T42" fmla="*/ 4 w 61"/>
                <a:gd name="T43" fmla="*/ 9 h 13"/>
                <a:gd name="T44" fmla="*/ 7 w 61"/>
                <a:gd name="T45" fmla="*/ 8 h 13"/>
                <a:gd name="T46" fmla="*/ 10 w 61"/>
                <a:gd name="T47" fmla="*/ 7 h 13"/>
                <a:gd name="T48" fmla="*/ 13 w 61"/>
                <a:gd name="T49" fmla="*/ 7 h 13"/>
                <a:gd name="T50" fmla="*/ 17 w 61"/>
                <a:gd name="T51" fmla="*/ 6 h 13"/>
                <a:gd name="T52" fmla="*/ 22 w 61"/>
                <a:gd name="T53" fmla="*/ 5 h 13"/>
                <a:gd name="T54" fmla="*/ 26 w 61"/>
                <a:gd name="T55" fmla="*/ 5 h 13"/>
                <a:gd name="T56" fmla="*/ 30 w 61"/>
                <a:gd name="T57" fmla="*/ 4 h 13"/>
                <a:gd name="T58" fmla="*/ 35 w 61"/>
                <a:gd name="T59" fmla="*/ 3 h 13"/>
                <a:gd name="T60" fmla="*/ 40 w 61"/>
                <a:gd name="T61" fmla="*/ 3 h 13"/>
                <a:gd name="T62" fmla="*/ 45 w 61"/>
                <a:gd name="T63" fmla="*/ 2 h 13"/>
                <a:gd name="T64" fmla="*/ 49 w 61"/>
                <a:gd name="T65" fmla="*/ 1 h 13"/>
                <a:gd name="T66" fmla="*/ 54 w 61"/>
                <a:gd name="T67" fmla="*/ 1 h 13"/>
                <a:gd name="T68" fmla="*/ 59 w 61"/>
                <a:gd name="T69" fmla="*/ 0 h 13"/>
                <a:gd name="T70" fmla="*/ 59 w 61"/>
                <a:gd name="T71" fmla="*/ 1 h 13"/>
                <a:gd name="T72" fmla="*/ 60 w 61"/>
                <a:gd name="T73" fmla="*/ 1 h 13"/>
                <a:gd name="T74" fmla="*/ 60 w 61"/>
                <a:gd name="T75" fmla="*/ 1 h 13"/>
                <a:gd name="T76" fmla="*/ 59 w 61"/>
                <a:gd name="T77" fmla="*/ 1 h 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13"/>
                <a:gd name="T119" fmla="*/ 61 w 61"/>
                <a:gd name="T120" fmla="*/ 13 h 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13">
                  <a:moveTo>
                    <a:pt x="59" y="1"/>
                  </a:moveTo>
                  <a:lnTo>
                    <a:pt x="59" y="1"/>
                  </a:lnTo>
                  <a:lnTo>
                    <a:pt x="55" y="2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0" y="4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4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4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5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Freeform 103"/>
            <p:cNvSpPr>
              <a:spLocks/>
            </p:cNvSpPr>
            <p:nvPr/>
          </p:nvSpPr>
          <p:spPr bwMode="auto">
            <a:xfrm>
              <a:off x="4580" y="1520"/>
              <a:ext cx="54" cy="10"/>
            </a:xfrm>
            <a:custGeom>
              <a:avLst/>
              <a:gdLst>
                <a:gd name="T0" fmla="*/ 51 w 54"/>
                <a:gd name="T1" fmla="*/ 8 h 10"/>
                <a:gd name="T2" fmla="*/ 51 w 54"/>
                <a:gd name="T3" fmla="*/ 8 h 10"/>
                <a:gd name="T4" fmla="*/ 50 w 54"/>
                <a:gd name="T5" fmla="*/ 7 h 10"/>
                <a:gd name="T6" fmla="*/ 49 w 54"/>
                <a:gd name="T7" fmla="*/ 7 h 10"/>
                <a:gd name="T8" fmla="*/ 48 w 54"/>
                <a:gd name="T9" fmla="*/ 6 h 10"/>
                <a:gd name="T10" fmla="*/ 47 w 54"/>
                <a:gd name="T11" fmla="*/ 6 h 10"/>
                <a:gd name="T12" fmla="*/ 45 w 54"/>
                <a:gd name="T13" fmla="*/ 5 h 10"/>
                <a:gd name="T14" fmla="*/ 44 w 54"/>
                <a:gd name="T15" fmla="*/ 5 h 10"/>
                <a:gd name="T16" fmla="*/ 42 w 54"/>
                <a:gd name="T17" fmla="*/ 5 h 10"/>
                <a:gd name="T18" fmla="*/ 39 w 54"/>
                <a:gd name="T19" fmla="*/ 5 h 10"/>
                <a:gd name="T20" fmla="*/ 36 w 54"/>
                <a:gd name="T21" fmla="*/ 5 h 10"/>
                <a:gd name="T22" fmla="*/ 33 w 54"/>
                <a:gd name="T23" fmla="*/ 5 h 10"/>
                <a:gd name="T24" fmla="*/ 29 w 54"/>
                <a:gd name="T25" fmla="*/ 5 h 10"/>
                <a:gd name="T26" fmla="*/ 25 w 54"/>
                <a:gd name="T27" fmla="*/ 5 h 10"/>
                <a:gd name="T28" fmla="*/ 20 w 54"/>
                <a:gd name="T29" fmla="*/ 4 h 10"/>
                <a:gd name="T30" fmla="*/ 14 w 54"/>
                <a:gd name="T31" fmla="*/ 4 h 10"/>
                <a:gd name="T32" fmla="*/ 7 w 54"/>
                <a:gd name="T33" fmla="*/ 2 h 10"/>
                <a:gd name="T34" fmla="*/ 0 w 54"/>
                <a:gd name="T35" fmla="*/ 1 h 10"/>
                <a:gd name="T36" fmla="*/ 0 w 54"/>
                <a:gd name="T37" fmla="*/ 0 h 10"/>
                <a:gd name="T38" fmla="*/ 8 w 54"/>
                <a:gd name="T39" fmla="*/ 1 h 10"/>
                <a:gd name="T40" fmla="*/ 14 w 54"/>
                <a:gd name="T41" fmla="*/ 2 h 10"/>
                <a:gd name="T42" fmla="*/ 20 w 54"/>
                <a:gd name="T43" fmla="*/ 3 h 10"/>
                <a:gd name="T44" fmla="*/ 25 w 54"/>
                <a:gd name="T45" fmla="*/ 4 h 10"/>
                <a:gd name="T46" fmla="*/ 29 w 54"/>
                <a:gd name="T47" fmla="*/ 4 h 10"/>
                <a:gd name="T48" fmla="*/ 33 w 54"/>
                <a:gd name="T49" fmla="*/ 4 h 10"/>
                <a:gd name="T50" fmla="*/ 36 w 54"/>
                <a:gd name="T51" fmla="*/ 4 h 10"/>
                <a:gd name="T52" fmla="*/ 39 w 54"/>
                <a:gd name="T53" fmla="*/ 4 h 10"/>
                <a:gd name="T54" fmla="*/ 42 w 54"/>
                <a:gd name="T55" fmla="*/ 4 h 10"/>
                <a:gd name="T56" fmla="*/ 44 w 54"/>
                <a:gd name="T57" fmla="*/ 4 h 10"/>
                <a:gd name="T58" fmla="*/ 46 w 54"/>
                <a:gd name="T59" fmla="*/ 4 h 10"/>
                <a:gd name="T60" fmla="*/ 47 w 54"/>
                <a:gd name="T61" fmla="*/ 4 h 10"/>
                <a:gd name="T62" fmla="*/ 49 w 54"/>
                <a:gd name="T63" fmla="*/ 5 h 10"/>
                <a:gd name="T64" fmla="*/ 51 w 54"/>
                <a:gd name="T65" fmla="*/ 6 h 10"/>
                <a:gd name="T66" fmla="*/ 51 w 54"/>
                <a:gd name="T67" fmla="*/ 7 h 10"/>
                <a:gd name="T68" fmla="*/ 53 w 54"/>
                <a:gd name="T69" fmla="*/ 8 h 10"/>
                <a:gd name="T70" fmla="*/ 52 w 54"/>
                <a:gd name="T71" fmla="*/ 8 h 10"/>
                <a:gd name="T72" fmla="*/ 53 w 54"/>
                <a:gd name="T73" fmla="*/ 8 h 10"/>
                <a:gd name="T74" fmla="*/ 53 w 54"/>
                <a:gd name="T75" fmla="*/ 8 h 10"/>
                <a:gd name="T76" fmla="*/ 52 w 54"/>
                <a:gd name="T77" fmla="*/ 9 h 10"/>
                <a:gd name="T78" fmla="*/ 51 w 54"/>
                <a:gd name="T79" fmla="*/ 9 h 10"/>
                <a:gd name="T80" fmla="*/ 51 w 54"/>
                <a:gd name="T81" fmla="*/ 8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"/>
                <a:gd name="T124" fmla="*/ 0 h 10"/>
                <a:gd name="T125" fmla="*/ 54 w 54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" h="10">
                  <a:moveTo>
                    <a:pt x="51" y="8"/>
                  </a:move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5" y="5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7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2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Freeform 104"/>
            <p:cNvSpPr>
              <a:spLocks/>
            </p:cNvSpPr>
            <p:nvPr/>
          </p:nvSpPr>
          <p:spPr bwMode="auto">
            <a:xfrm>
              <a:off x="4638" y="1533"/>
              <a:ext cx="19" cy="84"/>
            </a:xfrm>
            <a:custGeom>
              <a:avLst/>
              <a:gdLst>
                <a:gd name="T0" fmla="*/ 16 w 19"/>
                <a:gd name="T1" fmla="*/ 83 h 84"/>
                <a:gd name="T2" fmla="*/ 16 w 19"/>
                <a:gd name="T3" fmla="*/ 83 h 84"/>
                <a:gd name="T4" fmla="*/ 15 w 19"/>
                <a:gd name="T5" fmla="*/ 76 h 84"/>
                <a:gd name="T6" fmla="*/ 13 w 19"/>
                <a:gd name="T7" fmla="*/ 69 h 84"/>
                <a:gd name="T8" fmla="*/ 12 w 19"/>
                <a:gd name="T9" fmla="*/ 62 h 84"/>
                <a:gd name="T10" fmla="*/ 10 w 19"/>
                <a:gd name="T11" fmla="*/ 57 h 84"/>
                <a:gd name="T12" fmla="*/ 9 w 19"/>
                <a:gd name="T13" fmla="*/ 50 h 84"/>
                <a:gd name="T14" fmla="*/ 8 w 19"/>
                <a:gd name="T15" fmla="*/ 44 h 84"/>
                <a:gd name="T16" fmla="*/ 7 w 19"/>
                <a:gd name="T17" fmla="*/ 38 h 84"/>
                <a:gd name="T18" fmla="*/ 6 w 19"/>
                <a:gd name="T19" fmla="*/ 32 h 84"/>
                <a:gd name="T20" fmla="*/ 5 w 19"/>
                <a:gd name="T21" fmla="*/ 27 h 84"/>
                <a:gd name="T22" fmla="*/ 5 w 19"/>
                <a:gd name="T23" fmla="*/ 22 h 84"/>
                <a:gd name="T24" fmla="*/ 4 w 19"/>
                <a:gd name="T25" fmla="*/ 18 h 84"/>
                <a:gd name="T26" fmla="*/ 3 w 19"/>
                <a:gd name="T27" fmla="*/ 14 h 84"/>
                <a:gd name="T28" fmla="*/ 2 w 19"/>
                <a:gd name="T29" fmla="*/ 10 h 84"/>
                <a:gd name="T30" fmla="*/ 2 w 19"/>
                <a:gd name="T31" fmla="*/ 7 h 84"/>
                <a:gd name="T32" fmla="*/ 1 w 19"/>
                <a:gd name="T33" fmla="*/ 4 h 84"/>
                <a:gd name="T34" fmla="*/ 0 w 19"/>
                <a:gd name="T35" fmla="*/ 1 h 84"/>
                <a:gd name="T36" fmla="*/ 1 w 19"/>
                <a:gd name="T37" fmla="*/ 0 h 84"/>
                <a:gd name="T38" fmla="*/ 2 w 19"/>
                <a:gd name="T39" fmla="*/ 3 h 84"/>
                <a:gd name="T40" fmla="*/ 3 w 19"/>
                <a:gd name="T41" fmla="*/ 6 h 84"/>
                <a:gd name="T42" fmla="*/ 4 w 19"/>
                <a:gd name="T43" fmla="*/ 10 h 84"/>
                <a:gd name="T44" fmla="*/ 5 w 19"/>
                <a:gd name="T45" fmla="*/ 14 h 84"/>
                <a:gd name="T46" fmla="*/ 5 w 19"/>
                <a:gd name="T47" fmla="*/ 18 h 84"/>
                <a:gd name="T48" fmla="*/ 6 w 19"/>
                <a:gd name="T49" fmla="*/ 22 h 84"/>
                <a:gd name="T50" fmla="*/ 7 w 19"/>
                <a:gd name="T51" fmla="*/ 27 h 84"/>
                <a:gd name="T52" fmla="*/ 8 w 19"/>
                <a:gd name="T53" fmla="*/ 32 h 84"/>
                <a:gd name="T54" fmla="*/ 9 w 19"/>
                <a:gd name="T55" fmla="*/ 38 h 84"/>
                <a:gd name="T56" fmla="*/ 9 w 19"/>
                <a:gd name="T57" fmla="*/ 44 h 84"/>
                <a:gd name="T58" fmla="*/ 11 w 19"/>
                <a:gd name="T59" fmla="*/ 50 h 84"/>
                <a:gd name="T60" fmla="*/ 12 w 19"/>
                <a:gd name="T61" fmla="*/ 56 h 84"/>
                <a:gd name="T62" fmla="*/ 13 w 19"/>
                <a:gd name="T63" fmla="*/ 62 h 84"/>
                <a:gd name="T64" fmla="*/ 14 w 19"/>
                <a:gd name="T65" fmla="*/ 69 h 84"/>
                <a:gd name="T66" fmla="*/ 16 w 19"/>
                <a:gd name="T67" fmla="*/ 75 h 84"/>
                <a:gd name="T68" fmla="*/ 18 w 19"/>
                <a:gd name="T69" fmla="*/ 82 h 84"/>
                <a:gd name="T70" fmla="*/ 18 w 19"/>
                <a:gd name="T71" fmla="*/ 83 h 84"/>
                <a:gd name="T72" fmla="*/ 17 w 19"/>
                <a:gd name="T73" fmla="*/ 83 h 84"/>
                <a:gd name="T74" fmla="*/ 16 w 19"/>
                <a:gd name="T75" fmla="*/ 83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"/>
                <a:gd name="T115" fmla="*/ 0 h 84"/>
                <a:gd name="T116" fmla="*/ 19 w 19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" h="84">
                  <a:moveTo>
                    <a:pt x="16" y="83"/>
                  </a:moveTo>
                  <a:lnTo>
                    <a:pt x="16" y="83"/>
                  </a:lnTo>
                  <a:lnTo>
                    <a:pt x="15" y="76"/>
                  </a:lnTo>
                  <a:lnTo>
                    <a:pt x="13" y="69"/>
                  </a:lnTo>
                  <a:lnTo>
                    <a:pt x="12" y="62"/>
                  </a:lnTo>
                  <a:lnTo>
                    <a:pt x="10" y="57"/>
                  </a:lnTo>
                  <a:lnTo>
                    <a:pt x="9" y="50"/>
                  </a:lnTo>
                  <a:lnTo>
                    <a:pt x="8" y="44"/>
                  </a:lnTo>
                  <a:lnTo>
                    <a:pt x="7" y="38"/>
                  </a:lnTo>
                  <a:lnTo>
                    <a:pt x="6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7" y="27"/>
                  </a:lnTo>
                  <a:lnTo>
                    <a:pt x="8" y="32"/>
                  </a:lnTo>
                  <a:lnTo>
                    <a:pt x="9" y="38"/>
                  </a:lnTo>
                  <a:lnTo>
                    <a:pt x="9" y="44"/>
                  </a:lnTo>
                  <a:lnTo>
                    <a:pt x="11" y="50"/>
                  </a:lnTo>
                  <a:lnTo>
                    <a:pt x="12" y="56"/>
                  </a:lnTo>
                  <a:lnTo>
                    <a:pt x="13" y="62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8" y="82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Freeform 105"/>
            <p:cNvSpPr>
              <a:spLocks/>
            </p:cNvSpPr>
            <p:nvPr/>
          </p:nvSpPr>
          <p:spPr bwMode="auto">
            <a:xfrm>
              <a:off x="4661" y="1621"/>
              <a:ext cx="25" cy="56"/>
            </a:xfrm>
            <a:custGeom>
              <a:avLst/>
              <a:gdLst>
                <a:gd name="T0" fmla="*/ 23 w 25"/>
                <a:gd name="T1" fmla="*/ 53 h 56"/>
                <a:gd name="T2" fmla="*/ 23 w 25"/>
                <a:gd name="T3" fmla="*/ 53 h 56"/>
                <a:gd name="T4" fmla="*/ 22 w 25"/>
                <a:gd name="T5" fmla="*/ 54 h 56"/>
                <a:gd name="T6" fmla="*/ 22 w 25"/>
                <a:gd name="T7" fmla="*/ 53 h 56"/>
                <a:gd name="T8" fmla="*/ 21 w 25"/>
                <a:gd name="T9" fmla="*/ 51 h 56"/>
                <a:gd name="T10" fmla="*/ 21 w 25"/>
                <a:gd name="T11" fmla="*/ 48 h 56"/>
                <a:gd name="T12" fmla="*/ 20 w 25"/>
                <a:gd name="T13" fmla="*/ 45 h 56"/>
                <a:gd name="T14" fmla="*/ 18 w 25"/>
                <a:gd name="T15" fmla="*/ 41 h 56"/>
                <a:gd name="T16" fmla="*/ 16 w 25"/>
                <a:gd name="T17" fmla="*/ 37 h 56"/>
                <a:gd name="T18" fmla="*/ 15 w 25"/>
                <a:gd name="T19" fmla="*/ 32 h 56"/>
                <a:gd name="T20" fmla="*/ 13 w 25"/>
                <a:gd name="T21" fmla="*/ 28 h 56"/>
                <a:gd name="T22" fmla="*/ 11 w 25"/>
                <a:gd name="T23" fmla="*/ 23 h 56"/>
                <a:gd name="T24" fmla="*/ 9 w 25"/>
                <a:gd name="T25" fmla="*/ 19 h 56"/>
                <a:gd name="T26" fmla="*/ 8 w 25"/>
                <a:gd name="T27" fmla="*/ 14 h 56"/>
                <a:gd name="T28" fmla="*/ 6 w 25"/>
                <a:gd name="T29" fmla="*/ 10 h 56"/>
                <a:gd name="T30" fmla="*/ 4 w 25"/>
                <a:gd name="T31" fmla="*/ 7 h 56"/>
                <a:gd name="T32" fmla="*/ 2 w 25"/>
                <a:gd name="T33" fmla="*/ 4 h 56"/>
                <a:gd name="T34" fmla="*/ 0 w 25"/>
                <a:gd name="T35" fmla="*/ 1 h 56"/>
                <a:gd name="T36" fmla="*/ 2 w 25"/>
                <a:gd name="T37" fmla="*/ 0 h 56"/>
                <a:gd name="T38" fmla="*/ 3 w 25"/>
                <a:gd name="T39" fmla="*/ 3 h 56"/>
                <a:gd name="T40" fmla="*/ 5 w 25"/>
                <a:gd name="T41" fmla="*/ 6 h 56"/>
                <a:gd name="T42" fmla="*/ 7 w 25"/>
                <a:gd name="T43" fmla="*/ 9 h 56"/>
                <a:gd name="T44" fmla="*/ 9 w 25"/>
                <a:gd name="T45" fmla="*/ 13 h 56"/>
                <a:gd name="T46" fmla="*/ 11 w 25"/>
                <a:gd name="T47" fmla="*/ 18 h 56"/>
                <a:gd name="T48" fmla="*/ 13 w 25"/>
                <a:gd name="T49" fmla="*/ 22 h 56"/>
                <a:gd name="T50" fmla="*/ 15 w 25"/>
                <a:gd name="T51" fmla="*/ 27 h 56"/>
                <a:gd name="T52" fmla="*/ 17 w 25"/>
                <a:gd name="T53" fmla="*/ 31 h 56"/>
                <a:gd name="T54" fmla="*/ 18 w 25"/>
                <a:gd name="T55" fmla="*/ 36 h 56"/>
                <a:gd name="T56" fmla="*/ 20 w 25"/>
                <a:gd name="T57" fmla="*/ 40 h 56"/>
                <a:gd name="T58" fmla="*/ 21 w 25"/>
                <a:gd name="T59" fmla="*/ 45 h 56"/>
                <a:gd name="T60" fmla="*/ 22 w 25"/>
                <a:gd name="T61" fmla="*/ 47 h 56"/>
                <a:gd name="T62" fmla="*/ 23 w 25"/>
                <a:gd name="T63" fmla="*/ 50 h 56"/>
                <a:gd name="T64" fmla="*/ 24 w 25"/>
                <a:gd name="T65" fmla="*/ 52 h 56"/>
                <a:gd name="T66" fmla="*/ 24 w 25"/>
                <a:gd name="T67" fmla="*/ 54 h 56"/>
                <a:gd name="T68" fmla="*/ 23 w 25"/>
                <a:gd name="T69" fmla="*/ 55 h 56"/>
                <a:gd name="T70" fmla="*/ 24 w 25"/>
                <a:gd name="T71" fmla="*/ 55 h 56"/>
                <a:gd name="T72" fmla="*/ 23 w 25"/>
                <a:gd name="T73" fmla="*/ 55 h 56"/>
                <a:gd name="T74" fmla="*/ 22 w 25"/>
                <a:gd name="T75" fmla="*/ 54 h 56"/>
                <a:gd name="T76" fmla="*/ 23 w 25"/>
                <a:gd name="T77" fmla="*/ 54 h 56"/>
                <a:gd name="T78" fmla="*/ 23 w 25"/>
                <a:gd name="T79" fmla="*/ 53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56"/>
                <a:gd name="T122" fmla="*/ 25 w 25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56">
                  <a:moveTo>
                    <a:pt x="23" y="53"/>
                  </a:moveTo>
                  <a:lnTo>
                    <a:pt x="23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1" y="51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18" y="41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3" y="28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7" y="9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3" y="22"/>
                  </a:lnTo>
                  <a:lnTo>
                    <a:pt x="15" y="27"/>
                  </a:lnTo>
                  <a:lnTo>
                    <a:pt x="17" y="31"/>
                  </a:lnTo>
                  <a:lnTo>
                    <a:pt x="18" y="36"/>
                  </a:lnTo>
                  <a:lnTo>
                    <a:pt x="20" y="40"/>
                  </a:lnTo>
                  <a:lnTo>
                    <a:pt x="21" y="45"/>
                  </a:lnTo>
                  <a:lnTo>
                    <a:pt x="22" y="47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Freeform 106"/>
            <p:cNvSpPr>
              <a:spLocks/>
            </p:cNvSpPr>
            <p:nvPr/>
          </p:nvSpPr>
          <p:spPr bwMode="auto">
            <a:xfrm>
              <a:off x="4629" y="1680"/>
              <a:ext cx="57" cy="29"/>
            </a:xfrm>
            <a:custGeom>
              <a:avLst/>
              <a:gdLst>
                <a:gd name="T0" fmla="*/ 2 w 57"/>
                <a:gd name="T1" fmla="*/ 27 h 29"/>
                <a:gd name="T2" fmla="*/ 0 w 57"/>
                <a:gd name="T3" fmla="*/ 26 h 29"/>
                <a:gd name="T4" fmla="*/ 55 w 57"/>
                <a:gd name="T5" fmla="*/ 0 h 29"/>
                <a:gd name="T6" fmla="*/ 56 w 57"/>
                <a:gd name="T7" fmla="*/ 2 h 29"/>
                <a:gd name="T8" fmla="*/ 1 w 57"/>
                <a:gd name="T9" fmla="*/ 28 h 29"/>
                <a:gd name="T10" fmla="*/ 0 w 57"/>
                <a:gd name="T11" fmla="*/ 27 h 29"/>
                <a:gd name="T12" fmla="*/ 1 w 57"/>
                <a:gd name="T13" fmla="*/ 28 h 29"/>
                <a:gd name="T14" fmla="*/ 0 w 57"/>
                <a:gd name="T15" fmla="*/ 28 h 29"/>
                <a:gd name="T16" fmla="*/ 0 w 57"/>
                <a:gd name="T17" fmla="*/ 27 h 29"/>
                <a:gd name="T18" fmla="*/ 0 w 57"/>
                <a:gd name="T19" fmla="*/ 26 h 29"/>
                <a:gd name="T20" fmla="*/ 2 w 57"/>
                <a:gd name="T21" fmla="*/ 27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29"/>
                <a:gd name="T35" fmla="*/ 57 w 5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29">
                  <a:moveTo>
                    <a:pt x="2" y="27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56" y="2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Freeform 107"/>
            <p:cNvSpPr>
              <a:spLocks/>
            </p:cNvSpPr>
            <p:nvPr/>
          </p:nvSpPr>
          <p:spPr bwMode="auto">
            <a:xfrm>
              <a:off x="4845" y="2215"/>
              <a:ext cx="24" cy="3"/>
            </a:xfrm>
            <a:custGeom>
              <a:avLst/>
              <a:gdLst>
                <a:gd name="T0" fmla="*/ 0 w 24"/>
                <a:gd name="T1" fmla="*/ 1 h 3"/>
                <a:gd name="T2" fmla="*/ 1 w 24"/>
                <a:gd name="T3" fmla="*/ 1 h 3"/>
                <a:gd name="T4" fmla="*/ 4 w 24"/>
                <a:gd name="T5" fmla="*/ 1 h 3"/>
                <a:gd name="T6" fmla="*/ 6 w 24"/>
                <a:gd name="T7" fmla="*/ 1 h 3"/>
                <a:gd name="T8" fmla="*/ 9 w 24"/>
                <a:gd name="T9" fmla="*/ 1 h 3"/>
                <a:gd name="T10" fmla="*/ 12 w 24"/>
                <a:gd name="T11" fmla="*/ 1 h 3"/>
                <a:gd name="T12" fmla="*/ 14 w 24"/>
                <a:gd name="T13" fmla="*/ 0 h 3"/>
                <a:gd name="T14" fmla="*/ 18 w 24"/>
                <a:gd name="T15" fmla="*/ 0 h 3"/>
                <a:gd name="T16" fmla="*/ 20 w 24"/>
                <a:gd name="T17" fmla="*/ 0 h 3"/>
                <a:gd name="T18" fmla="*/ 23 w 24"/>
                <a:gd name="T19" fmla="*/ 0 h 3"/>
                <a:gd name="T20" fmla="*/ 23 w 24"/>
                <a:gd name="T21" fmla="*/ 1 h 3"/>
                <a:gd name="T22" fmla="*/ 20 w 24"/>
                <a:gd name="T23" fmla="*/ 1 h 3"/>
                <a:gd name="T24" fmla="*/ 18 w 24"/>
                <a:gd name="T25" fmla="*/ 1 h 3"/>
                <a:gd name="T26" fmla="*/ 14 w 24"/>
                <a:gd name="T27" fmla="*/ 1 h 3"/>
                <a:gd name="T28" fmla="*/ 12 w 24"/>
                <a:gd name="T29" fmla="*/ 2 h 3"/>
                <a:gd name="T30" fmla="*/ 9 w 24"/>
                <a:gd name="T31" fmla="*/ 2 h 3"/>
                <a:gd name="T32" fmla="*/ 6 w 24"/>
                <a:gd name="T33" fmla="*/ 2 h 3"/>
                <a:gd name="T34" fmla="*/ 4 w 24"/>
                <a:gd name="T35" fmla="*/ 2 h 3"/>
                <a:gd name="T36" fmla="*/ 1 w 24"/>
                <a:gd name="T37" fmla="*/ 2 h 3"/>
                <a:gd name="T38" fmla="*/ 2 w 24"/>
                <a:gd name="T39" fmla="*/ 2 h 3"/>
                <a:gd name="T40" fmla="*/ 1 w 24"/>
                <a:gd name="T41" fmla="*/ 2 h 3"/>
                <a:gd name="T42" fmla="*/ 0 w 24"/>
                <a:gd name="T43" fmla="*/ 2 h 3"/>
                <a:gd name="T44" fmla="*/ 0 w 24"/>
                <a:gd name="T45" fmla="*/ 1 h 3"/>
                <a:gd name="T46" fmla="*/ 1 w 24"/>
                <a:gd name="T47" fmla="*/ 1 h 3"/>
                <a:gd name="T48" fmla="*/ 0 w 24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"/>
                <a:gd name="T77" fmla="*/ 24 w 24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Freeform 108"/>
            <p:cNvSpPr>
              <a:spLocks/>
            </p:cNvSpPr>
            <p:nvPr/>
          </p:nvSpPr>
          <p:spPr bwMode="auto">
            <a:xfrm>
              <a:off x="4779" y="2219"/>
              <a:ext cx="63" cy="13"/>
            </a:xfrm>
            <a:custGeom>
              <a:avLst/>
              <a:gdLst>
                <a:gd name="T0" fmla="*/ 1 w 63"/>
                <a:gd name="T1" fmla="*/ 11 h 13"/>
                <a:gd name="T2" fmla="*/ 5 w 63"/>
                <a:gd name="T3" fmla="*/ 11 h 13"/>
                <a:gd name="T4" fmla="*/ 9 w 63"/>
                <a:gd name="T5" fmla="*/ 11 h 13"/>
                <a:gd name="T6" fmla="*/ 14 w 63"/>
                <a:gd name="T7" fmla="*/ 11 h 13"/>
                <a:gd name="T8" fmla="*/ 18 w 63"/>
                <a:gd name="T9" fmla="*/ 11 h 13"/>
                <a:gd name="T10" fmla="*/ 22 w 63"/>
                <a:gd name="T11" fmla="*/ 11 h 13"/>
                <a:gd name="T12" fmla="*/ 27 w 63"/>
                <a:gd name="T13" fmla="*/ 10 h 13"/>
                <a:gd name="T14" fmla="*/ 30 w 63"/>
                <a:gd name="T15" fmla="*/ 10 h 13"/>
                <a:gd name="T16" fmla="*/ 34 w 63"/>
                <a:gd name="T17" fmla="*/ 9 h 13"/>
                <a:gd name="T18" fmla="*/ 38 w 63"/>
                <a:gd name="T19" fmla="*/ 8 h 13"/>
                <a:gd name="T20" fmla="*/ 42 w 63"/>
                <a:gd name="T21" fmla="*/ 8 h 13"/>
                <a:gd name="T22" fmla="*/ 46 w 63"/>
                <a:gd name="T23" fmla="*/ 7 h 13"/>
                <a:gd name="T24" fmla="*/ 49 w 63"/>
                <a:gd name="T25" fmla="*/ 6 h 13"/>
                <a:gd name="T26" fmla="*/ 52 w 63"/>
                <a:gd name="T27" fmla="*/ 5 h 13"/>
                <a:gd name="T28" fmla="*/ 55 w 63"/>
                <a:gd name="T29" fmla="*/ 4 h 13"/>
                <a:gd name="T30" fmla="*/ 58 w 63"/>
                <a:gd name="T31" fmla="*/ 2 h 13"/>
                <a:gd name="T32" fmla="*/ 60 w 63"/>
                <a:gd name="T33" fmla="*/ 0 h 13"/>
                <a:gd name="T34" fmla="*/ 62 w 63"/>
                <a:gd name="T35" fmla="*/ 1 h 13"/>
                <a:gd name="T36" fmla="*/ 59 w 63"/>
                <a:gd name="T37" fmla="*/ 3 h 13"/>
                <a:gd name="T38" fmla="*/ 56 w 63"/>
                <a:gd name="T39" fmla="*/ 4 h 13"/>
                <a:gd name="T40" fmla="*/ 53 w 63"/>
                <a:gd name="T41" fmla="*/ 6 h 13"/>
                <a:gd name="T42" fmla="*/ 50 w 63"/>
                <a:gd name="T43" fmla="*/ 7 h 13"/>
                <a:gd name="T44" fmla="*/ 46 w 63"/>
                <a:gd name="T45" fmla="*/ 8 h 13"/>
                <a:gd name="T46" fmla="*/ 43 w 63"/>
                <a:gd name="T47" fmla="*/ 9 h 13"/>
                <a:gd name="T48" fmla="*/ 39 w 63"/>
                <a:gd name="T49" fmla="*/ 10 h 13"/>
                <a:gd name="T50" fmla="*/ 35 w 63"/>
                <a:gd name="T51" fmla="*/ 11 h 13"/>
                <a:gd name="T52" fmla="*/ 31 w 63"/>
                <a:gd name="T53" fmla="*/ 11 h 13"/>
                <a:gd name="T54" fmla="*/ 27 w 63"/>
                <a:gd name="T55" fmla="*/ 11 h 13"/>
                <a:gd name="T56" fmla="*/ 22 w 63"/>
                <a:gd name="T57" fmla="*/ 12 h 13"/>
                <a:gd name="T58" fmla="*/ 18 w 63"/>
                <a:gd name="T59" fmla="*/ 12 h 13"/>
                <a:gd name="T60" fmla="*/ 14 w 63"/>
                <a:gd name="T61" fmla="*/ 12 h 13"/>
                <a:gd name="T62" fmla="*/ 9 w 63"/>
                <a:gd name="T63" fmla="*/ 12 h 13"/>
                <a:gd name="T64" fmla="*/ 5 w 63"/>
                <a:gd name="T65" fmla="*/ 12 h 13"/>
                <a:gd name="T66" fmla="*/ 1 w 63"/>
                <a:gd name="T67" fmla="*/ 12 h 13"/>
                <a:gd name="T68" fmla="*/ 0 w 63"/>
                <a:gd name="T69" fmla="*/ 12 h 13"/>
                <a:gd name="T70" fmla="*/ 0 w 63"/>
                <a:gd name="T71" fmla="*/ 11 h 13"/>
                <a:gd name="T72" fmla="*/ 0 w 63"/>
                <a:gd name="T73" fmla="*/ 11 h 13"/>
                <a:gd name="T74" fmla="*/ 1 w 63"/>
                <a:gd name="T75" fmla="*/ 11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3"/>
                <a:gd name="T116" fmla="*/ 63 w 6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3">
                  <a:moveTo>
                    <a:pt x="1" y="11"/>
                  </a:moveTo>
                  <a:lnTo>
                    <a:pt x="5" y="11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7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59" y="3"/>
                  </a:lnTo>
                  <a:lnTo>
                    <a:pt x="56" y="4"/>
                  </a:lnTo>
                  <a:lnTo>
                    <a:pt x="53" y="6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3" y="9"/>
                  </a:lnTo>
                  <a:lnTo>
                    <a:pt x="39" y="10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Freeform 109"/>
            <p:cNvSpPr>
              <a:spLocks/>
            </p:cNvSpPr>
            <p:nvPr/>
          </p:nvSpPr>
          <p:spPr bwMode="auto">
            <a:xfrm>
              <a:off x="4760" y="2223"/>
              <a:ext cx="15" cy="9"/>
            </a:xfrm>
            <a:custGeom>
              <a:avLst/>
              <a:gdLst>
                <a:gd name="T0" fmla="*/ 1 w 15"/>
                <a:gd name="T1" fmla="*/ 0 h 9"/>
                <a:gd name="T2" fmla="*/ 2 w 15"/>
                <a:gd name="T3" fmla="*/ 0 h 9"/>
                <a:gd name="T4" fmla="*/ 2 w 15"/>
                <a:gd name="T5" fmla="*/ 1 h 9"/>
                <a:gd name="T6" fmla="*/ 4 w 15"/>
                <a:gd name="T7" fmla="*/ 2 h 9"/>
                <a:gd name="T8" fmla="*/ 5 w 15"/>
                <a:gd name="T9" fmla="*/ 3 h 9"/>
                <a:gd name="T10" fmla="*/ 6 w 15"/>
                <a:gd name="T11" fmla="*/ 5 h 9"/>
                <a:gd name="T12" fmla="*/ 8 w 15"/>
                <a:gd name="T13" fmla="*/ 6 h 9"/>
                <a:gd name="T14" fmla="*/ 10 w 15"/>
                <a:gd name="T15" fmla="*/ 6 h 9"/>
                <a:gd name="T16" fmla="*/ 12 w 15"/>
                <a:gd name="T17" fmla="*/ 7 h 9"/>
                <a:gd name="T18" fmla="*/ 14 w 15"/>
                <a:gd name="T19" fmla="*/ 7 h 9"/>
                <a:gd name="T20" fmla="*/ 14 w 15"/>
                <a:gd name="T21" fmla="*/ 8 h 9"/>
                <a:gd name="T22" fmla="*/ 12 w 15"/>
                <a:gd name="T23" fmla="*/ 8 h 9"/>
                <a:gd name="T24" fmla="*/ 9 w 15"/>
                <a:gd name="T25" fmla="*/ 7 h 9"/>
                <a:gd name="T26" fmla="*/ 7 w 15"/>
                <a:gd name="T27" fmla="*/ 6 h 9"/>
                <a:gd name="T28" fmla="*/ 5 w 15"/>
                <a:gd name="T29" fmla="*/ 5 h 9"/>
                <a:gd name="T30" fmla="*/ 4 w 15"/>
                <a:gd name="T31" fmla="*/ 4 h 9"/>
                <a:gd name="T32" fmla="*/ 2 w 15"/>
                <a:gd name="T33" fmla="*/ 3 h 9"/>
                <a:gd name="T34" fmla="*/ 2 w 15"/>
                <a:gd name="T35" fmla="*/ 2 h 9"/>
                <a:gd name="T36" fmla="*/ 0 w 15"/>
                <a:gd name="T37" fmla="*/ 1 h 9"/>
                <a:gd name="T38" fmla="*/ 1 w 15"/>
                <a:gd name="T39" fmla="*/ 1 h 9"/>
                <a:gd name="T40" fmla="*/ 0 w 15"/>
                <a:gd name="T41" fmla="*/ 1 h 9"/>
                <a:gd name="T42" fmla="*/ 0 w 15"/>
                <a:gd name="T43" fmla="*/ 0 h 9"/>
                <a:gd name="T44" fmla="*/ 1 w 15"/>
                <a:gd name="T45" fmla="*/ 0 h 9"/>
                <a:gd name="T46" fmla="*/ 2 w 15"/>
                <a:gd name="T47" fmla="*/ 0 h 9"/>
                <a:gd name="T48" fmla="*/ 1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Freeform 110"/>
            <p:cNvSpPr>
              <a:spLocks/>
            </p:cNvSpPr>
            <p:nvPr/>
          </p:nvSpPr>
          <p:spPr bwMode="auto">
            <a:xfrm>
              <a:off x="4730" y="2204"/>
              <a:ext cx="26" cy="15"/>
            </a:xfrm>
            <a:custGeom>
              <a:avLst/>
              <a:gdLst>
                <a:gd name="T0" fmla="*/ 0 w 26"/>
                <a:gd name="T1" fmla="*/ 0 h 15"/>
                <a:gd name="T2" fmla="*/ 1 w 26"/>
                <a:gd name="T3" fmla="*/ 0 h 15"/>
                <a:gd name="T4" fmla="*/ 4 w 26"/>
                <a:gd name="T5" fmla="*/ 4 h 15"/>
                <a:gd name="T6" fmla="*/ 6 w 26"/>
                <a:gd name="T7" fmla="*/ 7 h 15"/>
                <a:gd name="T8" fmla="*/ 8 w 26"/>
                <a:gd name="T9" fmla="*/ 9 h 15"/>
                <a:gd name="T10" fmla="*/ 11 w 26"/>
                <a:gd name="T11" fmla="*/ 11 h 15"/>
                <a:gd name="T12" fmla="*/ 13 w 26"/>
                <a:gd name="T13" fmla="*/ 12 h 15"/>
                <a:gd name="T14" fmla="*/ 16 w 26"/>
                <a:gd name="T15" fmla="*/ 13 h 15"/>
                <a:gd name="T16" fmla="*/ 21 w 26"/>
                <a:gd name="T17" fmla="*/ 13 h 15"/>
                <a:gd name="T18" fmla="*/ 25 w 26"/>
                <a:gd name="T19" fmla="*/ 13 h 15"/>
                <a:gd name="T20" fmla="*/ 25 w 26"/>
                <a:gd name="T21" fmla="*/ 13 h 15"/>
                <a:gd name="T22" fmla="*/ 21 w 26"/>
                <a:gd name="T23" fmla="*/ 14 h 15"/>
                <a:gd name="T24" fmla="*/ 16 w 26"/>
                <a:gd name="T25" fmla="*/ 13 h 15"/>
                <a:gd name="T26" fmla="*/ 13 w 26"/>
                <a:gd name="T27" fmla="*/ 13 h 15"/>
                <a:gd name="T28" fmla="*/ 10 w 26"/>
                <a:gd name="T29" fmla="*/ 12 h 15"/>
                <a:gd name="T30" fmla="*/ 7 w 26"/>
                <a:gd name="T31" fmla="*/ 10 h 15"/>
                <a:gd name="T32" fmla="*/ 4 w 26"/>
                <a:gd name="T33" fmla="*/ 8 h 15"/>
                <a:gd name="T34" fmla="*/ 3 w 26"/>
                <a:gd name="T35" fmla="*/ 4 h 15"/>
                <a:gd name="T36" fmla="*/ 0 w 26"/>
                <a:gd name="T37" fmla="*/ 1 h 15"/>
                <a:gd name="T38" fmla="*/ 1 w 26"/>
                <a:gd name="T39" fmla="*/ 1 h 15"/>
                <a:gd name="T40" fmla="*/ 0 w 26"/>
                <a:gd name="T41" fmla="*/ 1 h 15"/>
                <a:gd name="T42" fmla="*/ 0 w 26"/>
                <a:gd name="T43" fmla="*/ 0 h 15"/>
                <a:gd name="T44" fmla="*/ 1 w 26"/>
                <a:gd name="T45" fmla="*/ 0 h 15"/>
                <a:gd name="T46" fmla="*/ 0 w 26"/>
                <a:gd name="T47" fmla="*/ 0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5"/>
                <a:gd name="T74" fmla="*/ 26 w 26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5">
                  <a:moveTo>
                    <a:pt x="0" y="0"/>
                  </a:moveTo>
                  <a:lnTo>
                    <a:pt x="1" y="0"/>
                  </a:lnTo>
                  <a:lnTo>
                    <a:pt x="4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1" y="14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8"/>
                  </a:lnTo>
                  <a:lnTo>
                    <a:pt x="3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Freeform 111"/>
            <p:cNvSpPr>
              <a:spLocks/>
            </p:cNvSpPr>
            <p:nvPr/>
          </p:nvSpPr>
          <p:spPr bwMode="auto">
            <a:xfrm>
              <a:off x="4705" y="2186"/>
              <a:ext cx="21" cy="15"/>
            </a:xfrm>
            <a:custGeom>
              <a:avLst/>
              <a:gdLst>
                <a:gd name="T0" fmla="*/ 2 w 21"/>
                <a:gd name="T1" fmla="*/ 1 h 15"/>
                <a:gd name="T2" fmla="*/ 2 w 21"/>
                <a:gd name="T3" fmla="*/ 1 h 15"/>
                <a:gd name="T4" fmla="*/ 2 w 21"/>
                <a:gd name="T5" fmla="*/ 4 h 15"/>
                <a:gd name="T6" fmla="*/ 2 w 21"/>
                <a:gd name="T7" fmla="*/ 7 h 15"/>
                <a:gd name="T8" fmla="*/ 3 w 21"/>
                <a:gd name="T9" fmla="*/ 9 h 15"/>
                <a:gd name="T10" fmla="*/ 4 w 21"/>
                <a:gd name="T11" fmla="*/ 10 h 15"/>
                <a:gd name="T12" fmla="*/ 7 w 21"/>
                <a:gd name="T13" fmla="*/ 12 h 15"/>
                <a:gd name="T14" fmla="*/ 9 w 21"/>
                <a:gd name="T15" fmla="*/ 13 h 15"/>
                <a:gd name="T16" fmla="*/ 14 w 21"/>
                <a:gd name="T17" fmla="*/ 13 h 15"/>
                <a:gd name="T18" fmla="*/ 19 w 21"/>
                <a:gd name="T19" fmla="*/ 13 h 15"/>
                <a:gd name="T20" fmla="*/ 20 w 21"/>
                <a:gd name="T21" fmla="*/ 13 h 15"/>
                <a:gd name="T22" fmla="*/ 14 w 21"/>
                <a:gd name="T23" fmla="*/ 14 h 15"/>
                <a:gd name="T24" fmla="*/ 9 w 21"/>
                <a:gd name="T25" fmla="*/ 14 h 15"/>
                <a:gd name="T26" fmla="*/ 6 w 21"/>
                <a:gd name="T27" fmla="*/ 13 h 15"/>
                <a:gd name="T28" fmla="*/ 3 w 21"/>
                <a:gd name="T29" fmla="*/ 12 h 15"/>
                <a:gd name="T30" fmla="*/ 1 w 21"/>
                <a:gd name="T31" fmla="*/ 10 h 15"/>
                <a:gd name="T32" fmla="*/ 0 w 21"/>
                <a:gd name="T33" fmla="*/ 7 h 15"/>
                <a:gd name="T34" fmla="*/ 0 w 21"/>
                <a:gd name="T35" fmla="*/ 4 h 15"/>
                <a:gd name="T36" fmla="*/ 0 w 21"/>
                <a:gd name="T37" fmla="*/ 1 h 15"/>
                <a:gd name="T38" fmla="*/ 1 w 21"/>
                <a:gd name="T39" fmla="*/ 0 h 15"/>
                <a:gd name="T40" fmla="*/ 2 w 21"/>
                <a:gd name="T41" fmla="*/ 1 h 15"/>
                <a:gd name="T42" fmla="*/ 2 w 21"/>
                <a:gd name="T43" fmla="*/ 1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5"/>
                <a:gd name="T68" fmla="*/ 21 w 21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5">
                  <a:moveTo>
                    <a:pt x="2" y="1"/>
                  </a:moveTo>
                  <a:lnTo>
                    <a:pt x="2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Freeform 112"/>
            <p:cNvSpPr>
              <a:spLocks/>
            </p:cNvSpPr>
            <p:nvPr/>
          </p:nvSpPr>
          <p:spPr bwMode="auto">
            <a:xfrm>
              <a:off x="4705" y="2171"/>
              <a:ext cx="26" cy="12"/>
            </a:xfrm>
            <a:custGeom>
              <a:avLst/>
              <a:gdLst>
                <a:gd name="T0" fmla="*/ 24 w 26"/>
                <a:gd name="T1" fmla="*/ 0 h 12"/>
                <a:gd name="T2" fmla="*/ 25 w 26"/>
                <a:gd name="T3" fmla="*/ 1 h 12"/>
                <a:gd name="T4" fmla="*/ 23 w 26"/>
                <a:gd name="T5" fmla="*/ 2 h 12"/>
                <a:gd name="T6" fmla="*/ 21 w 26"/>
                <a:gd name="T7" fmla="*/ 3 h 12"/>
                <a:gd name="T8" fmla="*/ 17 w 26"/>
                <a:gd name="T9" fmla="*/ 4 h 12"/>
                <a:gd name="T10" fmla="*/ 14 w 26"/>
                <a:gd name="T11" fmla="*/ 5 h 12"/>
                <a:gd name="T12" fmla="*/ 10 w 26"/>
                <a:gd name="T13" fmla="*/ 6 h 12"/>
                <a:gd name="T14" fmla="*/ 7 w 26"/>
                <a:gd name="T15" fmla="*/ 7 h 12"/>
                <a:gd name="T16" fmla="*/ 3 w 26"/>
                <a:gd name="T17" fmla="*/ 9 h 12"/>
                <a:gd name="T18" fmla="*/ 2 w 26"/>
                <a:gd name="T19" fmla="*/ 11 h 12"/>
                <a:gd name="T20" fmla="*/ 0 w 26"/>
                <a:gd name="T21" fmla="*/ 10 h 12"/>
                <a:gd name="T22" fmla="*/ 3 w 26"/>
                <a:gd name="T23" fmla="*/ 8 h 12"/>
                <a:gd name="T24" fmla="*/ 6 w 26"/>
                <a:gd name="T25" fmla="*/ 6 h 12"/>
                <a:gd name="T26" fmla="*/ 9 w 26"/>
                <a:gd name="T27" fmla="*/ 5 h 12"/>
                <a:gd name="T28" fmla="*/ 13 w 26"/>
                <a:gd name="T29" fmla="*/ 3 h 12"/>
                <a:gd name="T30" fmla="*/ 16 w 26"/>
                <a:gd name="T31" fmla="*/ 3 h 12"/>
                <a:gd name="T32" fmla="*/ 20 w 26"/>
                <a:gd name="T33" fmla="*/ 1 h 12"/>
                <a:gd name="T34" fmla="*/ 22 w 26"/>
                <a:gd name="T35" fmla="*/ 1 h 12"/>
                <a:gd name="T36" fmla="*/ 23 w 26"/>
                <a:gd name="T37" fmla="*/ 0 h 12"/>
                <a:gd name="T38" fmla="*/ 24 w 26"/>
                <a:gd name="T39" fmla="*/ 1 h 12"/>
                <a:gd name="T40" fmla="*/ 23 w 26"/>
                <a:gd name="T41" fmla="*/ 0 h 12"/>
                <a:gd name="T42" fmla="*/ 24 w 26"/>
                <a:gd name="T43" fmla="*/ 0 h 12"/>
                <a:gd name="T44" fmla="*/ 25 w 26"/>
                <a:gd name="T45" fmla="*/ 0 h 12"/>
                <a:gd name="T46" fmla="*/ 25 w 26"/>
                <a:gd name="T47" fmla="*/ 1 h 12"/>
                <a:gd name="T48" fmla="*/ 24 w 26"/>
                <a:gd name="T49" fmla="*/ 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12"/>
                <a:gd name="T77" fmla="*/ 26 w 26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12">
                  <a:moveTo>
                    <a:pt x="24" y="0"/>
                  </a:moveTo>
                  <a:lnTo>
                    <a:pt x="25" y="1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Freeform 113"/>
            <p:cNvSpPr>
              <a:spLocks/>
            </p:cNvSpPr>
            <p:nvPr/>
          </p:nvSpPr>
          <p:spPr bwMode="auto">
            <a:xfrm>
              <a:off x="4694" y="2169"/>
              <a:ext cx="36" cy="3"/>
            </a:xfrm>
            <a:custGeom>
              <a:avLst/>
              <a:gdLst>
                <a:gd name="T0" fmla="*/ 0 w 36"/>
                <a:gd name="T1" fmla="*/ 1 h 3"/>
                <a:gd name="T2" fmla="*/ 1 w 36"/>
                <a:gd name="T3" fmla="*/ 1 h 3"/>
                <a:gd name="T4" fmla="*/ 4 w 36"/>
                <a:gd name="T5" fmla="*/ 1 h 3"/>
                <a:gd name="T6" fmla="*/ 6 w 36"/>
                <a:gd name="T7" fmla="*/ 1 h 3"/>
                <a:gd name="T8" fmla="*/ 9 w 36"/>
                <a:gd name="T9" fmla="*/ 1 h 3"/>
                <a:gd name="T10" fmla="*/ 13 w 36"/>
                <a:gd name="T11" fmla="*/ 1 h 3"/>
                <a:gd name="T12" fmla="*/ 17 w 36"/>
                <a:gd name="T13" fmla="*/ 1 h 3"/>
                <a:gd name="T14" fmla="*/ 21 w 36"/>
                <a:gd name="T15" fmla="*/ 1 h 3"/>
                <a:gd name="T16" fmla="*/ 28 w 36"/>
                <a:gd name="T17" fmla="*/ 1 h 3"/>
                <a:gd name="T18" fmla="*/ 35 w 36"/>
                <a:gd name="T19" fmla="*/ 0 h 3"/>
                <a:gd name="T20" fmla="*/ 35 w 36"/>
                <a:gd name="T21" fmla="*/ 1 h 3"/>
                <a:gd name="T22" fmla="*/ 28 w 36"/>
                <a:gd name="T23" fmla="*/ 2 h 3"/>
                <a:gd name="T24" fmla="*/ 21 w 36"/>
                <a:gd name="T25" fmla="*/ 2 h 3"/>
                <a:gd name="T26" fmla="*/ 17 w 36"/>
                <a:gd name="T27" fmla="*/ 2 h 3"/>
                <a:gd name="T28" fmla="*/ 13 w 36"/>
                <a:gd name="T29" fmla="*/ 2 h 3"/>
                <a:gd name="T30" fmla="*/ 9 w 36"/>
                <a:gd name="T31" fmla="*/ 2 h 3"/>
                <a:gd name="T32" fmla="*/ 6 w 36"/>
                <a:gd name="T33" fmla="*/ 2 h 3"/>
                <a:gd name="T34" fmla="*/ 4 w 36"/>
                <a:gd name="T35" fmla="*/ 2 h 3"/>
                <a:gd name="T36" fmla="*/ 1 w 36"/>
                <a:gd name="T37" fmla="*/ 2 h 3"/>
                <a:gd name="T38" fmla="*/ 0 w 36"/>
                <a:gd name="T39" fmla="*/ 2 h 3"/>
                <a:gd name="T40" fmla="*/ 0 w 36"/>
                <a:gd name="T41" fmla="*/ 1 h 3"/>
                <a:gd name="T42" fmla="*/ 0 w 36"/>
                <a:gd name="T43" fmla="*/ 1 h 3"/>
                <a:gd name="T44" fmla="*/ 1 w 36"/>
                <a:gd name="T45" fmla="*/ 1 h 3"/>
                <a:gd name="T46" fmla="*/ 0 w 36"/>
                <a:gd name="T47" fmla="*/ 1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"/>
                <a:gd name="T74" fmla="*/ 36 w 36"/>
                <a:gd name="T75" fmla="*/ 3 h 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Freeform 114"/>
            <p:cNvSpPr>
              <a:spLocks/>
            </p:cNvSpPr>
            <p:nvPr/>
          </p:nvSpPr>
          <p:spPr bwMode="auto">
            <a:xfrm>
              <a:off x="4656" y="2172"/>
              <a:ext cx="33" cy="1"/>
            </a:xfrm>
            <a:custGeom>
              <a:avLst/>
              <a:gdLst>
                <a:gd name="T0" fmla="*/ 1 w 33"/>
                <a:gd name="T1" fmla="*/ 0 h 1"/>
                <a:gd name="T2" fmla="*/ 3 w 33"/>
                <a:gd name="T3" fmla="*/ 0 h 1"/>
                <a:gd name="T4" fmla="*/ 5 w 33"/>
                <a:gd name="T5" fmla="*/ 0 h 1"/>
                <a:gd name="T6" fmla="*/ 10 w 33"/>
                <a:gd name="T7" fmla="*/ 0 h 1"/>
                <a:gd name="T8" fmla="*/ 14 w 33"/>
                <a:gd name="T9" fmla="*/ 0 h 1"/>
                <a:gd name="T10" fmla="*/ 18 w 33"/>
                <a:gd name="T11" fmla="*/ 0 h 1"/>
                <a:gd name="T12" fmla="*/ 23 w 33"/>
                <a:gd name="T13" fmla="*/ 0 h 1"/>
                <a:gd name="T14" fmla="*/ 27 w 33"/>
                <a:gd name="T15" fmla="*/ 0 h 1"/>
                <a:gd name="T16" fmla="*/ 31 w 33"/>
                <a:gd name="T17" fmla="*/ 0 h 1"/>
                <a:gd name="T18" fmla="*/ 32 w 33"/>
                <a:gd name="T19" fmla="*/ 0 h 1"/>
                <a:gd name="T20" fmla="*/ 27 w 33"/>
                <a:gd name="T21" fmla="*/ 0 h 1"/>
                <a:gd name="T22" fmla="*/ 23 w 33"/>
                <a:gd name="T23" fmla="*/ 0 h 1"/>
                <a:gd name="T24" fmla="*/ 18 w 33"/>
                <a:gd name="T25" fmla="*/ 0 h 1"/>
                <a:gd name="T26" fmla="*/ 14 w 33"/>
                <a:gd name="T27" fmla="*/ 0 h 1"/>
                <a:gd name="T28" fmla="*/ 10 w 33"/>
                <a:gd name="T29" fmla="*/ 0 h 1"/>
                <a:gd name="T30" fmla="*/ 5 w 33"/>
                <a:gd name="T31" fmla="*/ 0 h 1"/>
                <a:gd name="T32" fmla="*/ 3 w 33"/>
                <a:gd name="T33" fmla="*/ 0 h 1"/>
                <a:gd name="T34" fmla="*/ 0 w 33"/>
                <a:gd name="T35" fmla="*/ 0 h 1"/>
                <a:gd name="T36" fmla="*/ 0 w 33"/>
                <a:gd name="T37" fmla="*/ 0 h 1"/>
                <a:gd name="T38" fmla="*/ 0 w 33"/>
                <a:gd name="T39" fmla="*/ 0 h 1"/>
                <a:gd name="T40" fmla="*/ 1 w 3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1"/>
                <a:gd name="T65" fmla="*/ 33 w 3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1">
                  <a:moveTo>
                    <a:pt x="1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Freeform 115"/>
            <p:cNvSpPr>
              <a:spLocks/>
            </p:cNvSpPr>
            <p:nvPr/>
          </p:nvSpPr>
          <p:spPr bwMode="auto">
            <a:xfrm>
              <a:off x="4646" y="2160"/>
              <a:ext cx="6" cy="12"/>
            </a:xfrm>
            <a:custGeom>
              <a:avLst/>
              <a:gdLst>
                <a:gd name="T0" fmla="*/ 2 w 6"/>
                <a:gd name="T1" fmla="*/ 1 h 12"/>
                <a:gd name="T2" fmla="*/ 2 w 6"/>
                <a:gd name="T3" fmla="*/ 1 h 12"/>
                <a:gd name="T4" fmla="*/ 2 w 6"/>
                <a:gd name="T5" fmla="*/ 2 h 12"/>
                <a:gd name="T6" fmla="*/ 1 w 6"/>
                <a:gd name="T7" fmla="*/ 3 h 12"/>
                <a:gd name="T8" fmla="*/ 1 w 6"/>
                <a:gd name="T9" fmla="*/ 4 h 12"/>
                <a:gd name="T10" fmla="*/ 1 w 6"/>
                <a:gd name="T11" fmla="*/ 5 h 12"/>
                <a:gd name="T12" fmla="*/ 2 w 6"/>
                <a:gd name="T13" fmla="*/ 6 h 12"/>
                <a:gd name="T14" fmla="*/ 3 w 6"/>
                <a:gd name="T15" fmla="*/ 7 h 12"/>
                <a:gd name="T16" fmla="*/ 4 w 6"/>
                <a:gd name="T17" fmla="*/ 8 h 12"/>
                <a:gd name="T18" fmla="*/ 5 w 6"/>
                <a:gd name="T19" fmla="*/ 10 h 12"/>
                <a:gd name="T20" fmla="*/ 5 w 6"/>
                <a:gd name="T21" fmla="*/ 11 h 12"/>
                <a:gd name="T22" fmla="*/ 3 w 6"/>
                <a:gd name="T23" fmla="*/ 10 h 12"/>
                <a:gd name="T24" fmla="*/ 2 w 6"/>
                <a:gd name="T25" fmla="*/ 8 h 12"/>
                <a:gd name="T26" fmla="*/ 1 w 6"/>
                <a:gd name="T27" fmla="*/ 7 h 12"/>
                <a:gd name="T28" fmla="*/ 0 w 6"/>
                <a:gd name="T29" fmla="*/ 5 h 12"/>
                <a:gd name="T30" fmla="*/ 0 w 6"/>
                <a:gd name="T31" fmla="*/ 4 h 12"/>
                <a:gd name="T32" fmla="*/ 0 w 6"/>
                <a:gd name="T33" fmla="*/ 3 h 12"/>
                <a:gd name="T34" fmla="*/ 1 w 6"/>
                <a:gd name="T35" fmla="*/ 1 h 12"/>
                <a:gd name="T36" fmla="*/ 1 w 6"/>
                <a:gd name="T37" fmla="*/ 0 h 12"/>
                <a:gd name="T38" fmla="*/ 2 w 6"/>
                <a:gd name="T39" fmla="*/ 0 h 12"/>
                <a:gd name="T40" fmla="*/ 2 w 6"/>
                <a:gd name="T41" fmla="*/ 1 h 12"/>
                <a:gd name="T42" fmla="*/ 2 w 6"/>
                <a:gd name="T43" fmla="*/ 1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2"/>
                <a:gd name="T68" fmla="*/ 6 w 6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2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116"/>
            <p:cNvSpPr>
              <a:spLocks/>
            </p:cNvSpPr>
            <p:nvPr/>
          </p:nvSpPr>
          <p:spPr bwMode="auto">
            <a:xfrm>
              <a:off x="4649" y="2148"/>
              <a:ext cx="46" cy="9"/>
            </a:xfrm>
            <a:custGeom>
              <a:avLst/>
              <a:gdLst>
                <a:gd name="T0" fmla="*/ 44 w 46"/>
                <a:gd name="T1" fmla="*/ 1 h 9"/>
                <a:gd name="T2" fmla="*/ 40 w 46"/>
                <a:gd name="T3" fmla="*/ 1 h 9"/>
                <a:gd name="T4" fmla="*/ 36 w 46"/>
                <a:gd name="T5" fmla="*/ 1 h 9"/>
                <a:gd name="T6" fmla="*/ 34 w 46"/>
                <a:gd name="T7" fmla="*/ 2 h 9"/>
                <a:gd name="T8" fmla="*/ 31 w 46"/>
                <a:gd name="T9" fmla="*/ 2 h 9"/>
                <a:gd name="T10" fmla="*/ 28 w 46"/>
                <a:gd name="T11" fmla="*/ 2 h 9"/>
                <a:gd name="T12" fmla="*/ 25 w 46"/>
                <a:gd name="T13" fmla="*/ 2 h 9"/>
                <a:gd name="T14" fmla="*/ 22 w 46"/>
                <a:gd name="T15" fmla="*/ 3 h 9"/>
                <a:gd name="T16" fmla="*/ 20 w 46"/>
                <a:gd name="T17" fmla="*/ 3 h 9"/>
                <a:gd name="T18" fmla="*/ 17 w 46"/>
                <a:gd name="T19" fmla="*/ 4 h 9"/>
                <a:gd name="T20" fmla="*/ 15 w 46"/>
                <a:gd name="T21" fmla="*/ 4 h 9"/>
                <a:gd name="T22" fmla="*/ 12 w 46"/>
                <a:gd name="T23" fmla="*/ 5 h 9"/>
                <a:gd name="T24" fmla="*/ 11 w 46"/>
                <a:gd name="T25" fmla="*/ 5 h 9"/>
                <a:gd name="T26" fmla="*/ 9 w 46"/>
                <a:gd name="T27" fmla="*/ 6 h 9"/>
                <a:gd name="T28" fmla="*/ 6 w 46"/>
                <a:gd name="T29" fmla="*/ 6 h 9"/>
                <a:gd name="T30" fmla="*/ 4 w 46"/>
                <a:gd name="T31" fmla="*/ 7 h 9"/>
                <a:gd name="T32" fmla="*/ 1 w 46"/>
                <a:gd name="T33" fmla="*/ 8 h 9"/>
                <a:gd name="T34" fmla="*/ 0 w 46"/>
                <a:gd name="T35" fmla="*/ 7 h 9"/>
                <a:gd name="T36" fmla="*/ 3 w 46"/>
                <a:gd name="T37" fmla="*/ 6 h 9"/>
                <a:gd name="T38" fmla="*/ 6 w 46"/>
                <a:gd name="T39" fmla="*/ 5 h 9"/>
                <a:gd name="T40" fmla="*/ 8 w 46"/>
                <a:gd name="T41" fmla="*/ 4 h 9"/>
                <a:gd name="T42" fmla="*/ 11 w 46"/>
                <a:gd name="T43" fmla="*/ 4 h 9"/>
                <a:gd name="T44" fmla="*/ 12 w 46"/>
                <a:gd name="T45" fmla="*/ 4 h 9"/>
                <a:gd name="T46" fmla="*/ 15 w 46"/>
                <a:gd name="T47" fmla="*/ 3 h 9"/>
                <a:gd name="T48" fmla="*/ 17 w 46"/>
                <a:gd name="T49" fmla="*/ 2 h 9"/>
                <a:gd name="T50" fmla="*/ 19 w 46"/>
                <a:gd name="T51" fmla="*/ 2 h 9"/>
                <a:gd name="T52" fmla="*/ 22 w 46"/>
                <a:gd name="T53" fmla="*/ 2 h 9"/>
                <a:gd name="T54" fmla="*/ 24 w 46"/>
                <a:gd name="T55" fmla="*/ 1 h 9"/>
                <a:gd name="T56" fmla="*/ 27 w 46"/>
                <a:gd name="T57" fmla="*/ 1 h 9"/>
                <a:gd name="T58" fmla="*/ 30 w 46"/>
                <a:gd name="T59" fmla="*/ 1 h 9"/>
                <a:gd name="T60" fmla="*/ 33 w 46"/>
                <a:gd name="T61" fmla="*/ 1 h 9"/>
                <a:gd name="T62" fmla="*/ 36 w 46"/>
                <a:gd name="T63" fmla="*/ 0 h 9"/>
                <a:gd name="T64" fmla="*/ 40 w 46"/>
                <a:gd name="T65" fmla="*/ 0 h 9"/>
                <a:gd name="T66" fmla="*/ 44 w 46"/>
                <a:gd name="T67" fmla="*/ 0 h 9"/>
                <a:gd name="T68" fmla="*/ 45 w 46"/>
                <a:gd name="T69" fmla="*/ 0 h 9"/>
                <a:gd name="T70" fmla="*/ 45 w 46"/>
                <a:gd name="T71" fmla="*/ 1 h 9"/>
                <a:gd name="T72" fmla="*/ 44 w 46"/>
                <a:gd name="T73" fmla="*/ 1 h 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9"/>
                <a:gd name="T113" fmla="*/ 46 w 46"/>
                <a:gd name="T114" fmla="*/ 9 h 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9">
                  <a:moveTo>
                    <a:pt x="44" y="1"/>
                  </a:moveTo>
                  <a:lnTo>
                    <a:pt x="40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Freeform 117"/>
            <p:cNvSpPr>
              <a:spLocks/>
            </p:cNvSpPr>
            <p:nvPr/>
          </p:nvSpPr>
          <p:spPr bwMode="auto">
            <a:xfrm>
              <a:off x="4699" y="2142"/>
              <a:ext cx="57" cy="3"/>
            </a:xfrm>
            <a:custGeom>
              <a:avLst/>
              <a:gdLst>
                <a:gd name="T0" fmla="*/ 55 w 57"/>
                <a:gd name="T1" fmla="*/ 1 h 3"/>
                <a:gd name="T2" fmla="*/ 52 w 57"/>
                <a:gd name="T3" fmla="*/ 1 h 3"/>
                <a:gd name="T4" fmla="*/ 48 w 57"/>
                <a:gd name="T5" fmla="*/ 1 h 3"/>
                <a:gd name="T6" fmla="*/ 45 w 57"/>
                <a:gd name="T7" fmla="*/ 1 h 3"/>
                <a:gd name="T8" fmla="*/ 41 w 57"/>
                <a:gd name="T9" fmla="*/ 1 h 3"/>
                <a:gd name="T10" fmla="*/ 38 w 57"/>
                <a:gd name="T11" fmla="*/ 1 h 3"/>
                <a:gd name="T12" fmla="*/ 34 w 57"/>
                <a:gd name="T13" fmla="*/ 1 h 3"/>
                <a:gd name="T14" fmla="*/ 31 w 57"/>
                <a:gd name="T15" fmla="*/ 1 h 3"/>
                <a:gd name="T16" fmla="*/ 27 w 57"/>
                <a:gd name="T17" fmla="*/ 1 h 3"/>
                <a:gd name="T18" fmla="*/ 24 w 57"/>
                <a:gd name="T19" fmla="*/ 1 h 3"/>
                <a:gd name="T20" fmla="*/ 21 w 57"/>
                <a:gd name="T21" fmla="*/ 2 h 3"/>
                <a:gd name="T22" fmla="*/ 17 w 57"/>
                <a:gd name="T23" fmla="*/ 2 h 3"/>
                <a:gd name="T24" fmla="*/ 14 w 57"/>
                <a:gd name="T25" fmla="*/ 2 h 3"/>
                <a:gd name="T26" fmla="*/ 10 w 57"/>
                <a:gd name="T27" fmla="*/ 2 h 3"/>
                <a:gd name="T28" fmla="*/ 7 w 57"/>
                <a:gd name="T29" fmla="*/ 2 h 3"/>
                <a:gd name="T30" fmla="*/ 3 w 57"/>
                <a:gd name="T31" fmla="*/ 2 h 3"/>
                <a:gd name="T32" fmla="*/ 0 w 57"/>
                <a:gd name="T33" fmla="*/ 2 h 3"/>
                <a:gd name="T34" fmla="*/ 0 w 57"/>
                <a:gd name="T35" fmla="*/ 2 h 3"/>
                <a:gd name="T36" fmla="*/ 3 w 57"/>
                <a:gd name="T37" fmla="*/ 1 h 3"/>
                <a:gd name="T38" fmla="*/ 7 w 57"/>
                <a:gd name="T39" fmla="*/ 1 h 3"/>
                <a:gd name="T40" fmla="*/ 10 w 57"/>
                <a:gd name="T41" fmla="*/ 1 h 3"/>
                <a:gd name="T42" fmla="*/ 14 w 57"/>
                <a:gd name="T43" fmla="*/ 1 h 3"/>
                <a:gd name="T44" fmla="*/ 17 w 57"/>
                <a:gd name="T45" fmla="*/ 1 h 3"/>
                <a:gd name="T46" fmla="*/ 21 w 57"/>
                <a:gd name="T47" fmla="*/ 1 h 3"/>
                <a:gd name="T48" fmla="*/ 24 w 57"/>
                <a:gd name="T49" fmla="*/ 1 h 3"/>
                <a:gd name="T50" fmla="*/ 27 w 57"/>
                <a:gd name="T51" fmla="*/ 1 h 3"/>
                <a:gd name="T52" fmla="*/ 31 w 57"/>
                <a:gd name="T53" fmla="*/ 1 h 3"/>
                <a:gd name="T54" fmla="*/ 34 w 57"/>
                <a:gd name="T55" fmla="*/ 1 h 3"/>
                <a:gd name="T56" fmla="*/ 38 w 57"/>
                <a:gd name="T57" fmla="*/ 1 h 3"/>
                <a:gd name="T58" fmla="*/ 41 w 57"/>
                <a:gd name="T59" fmla="*/ 0 h 3"/>
                <a:gd name="T60" fmla="*/ 45 w 57"/>
                <a:gd name="T61" fmla="*/ 0 h 3"/>
                <a:gd name="T62" fmla="*/ 48 w 57"/>
                <a:gd name="T63" fmla="*/ 0 h 3"/>
                <a:gd name="T64" fmla="*/ 52 w 57"/>
                <a:gd name="T65" fmla="*/ 0 h 3"/>
                <a:gd name="T66" fmla="*/ 55 w 57"/>
                <a:gd name="T67" fmla="*/ 0 h 3"/>
                <a:gd name="T68" fmla="*/ 56 w 57"/>
                <a:gd name="T69" fmla="*/ 0 h 3"/>
                <a:gd name="T70" fmla="*/ 56 w 57"/>
                <a:gd name="T71" fmla="*/ 0 h 3"/>
                <a:gd name="T72" fmla="*/ 56 w 57"/>
                <a:gd name="T73" fmla="*/ 1 h 3"/>
                <a:gd name="T74" fmla="*/ 55 w 57"/>
                <a:gd name="T75" fmla="*/ 1 h 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3"/>
                <a:gd name="T116" fmla="*/ 57 w 57"/>
                <a:gd name="T117" fmla="*/ 3 h 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3">
                  <a:moveTo>
                    <a:pt x="55" y="1"/>
                  </a:moveTo>
                  <a:lnTo>
                    <a:pt x="52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Freeform 118"/>
            <p:cNvSpPr>
              <a:spLocks/>
            </p:cNvSpPr>
            <p:nvPr/>
          </p:nvSpPr>
          <p:spPr bwMode="auto">
            <a:xfrm>
              <a:off x="4760" y="2138"/>
              <a:ext cx="63" cy="5"/>
            </a:xfrm>
            <a:custGeom>
              <a:avLst/>
              <a:gdLst>
                <a:gd name="T0" fmla="*/ 61 w 63"/>
                <a:gd name="T1" fmla="*/ 4 h 5"/>
                <a:gd name="T2" fmla="*/ 62 w 63"/>
                <a:gd name="T3" fmla="*/ 4 h 5"/>
                <a:gd name="T4" fmla="*/ 58 w 63"/>
                <a:gd name="T5" fmla="*/ 4 h 5"/>
                <a:gd name="T6" fmla="*/ 54 w 63"/>
                <a:gd name="T7" fmla="*/ 4 h 5"/>
                <a:gd name="T8" fmla="*/ 51 w 63"/>
                <a:gd name="T9" fmla="*/ 4 h 5"/>
                <a:gd name="T10" fmla="*/ 47 w 63"/>
                <a:gd name="T11" fmla="*/ 4 h 5"/>
                <a:gd name="T12" fmla="*/ 43 w 63"/>
                <a:gd name="T13" fmla="*/ 4 h 5"/>
                <a:gd name="T14" fmla="*/ 39 w 63"/>
                <a:gd name="T15" fmla="*/ 4 h 5"/>
                <a:gd name="T16" fmla="*/ 35 w 63"/>
                <a:gd name="T17" fmla="*/ 4 h 5"/>
                <a:gd name="T18" fmla="*/ 32 w 63"/>
                <a:gd name="T19" fmla="*/ 4 h 5"/>
                <a:gd name="T20" fmla="*/ 28 w 63"/>
                <a:gd name="T21" fmla="*/ 4 h 5"/>
                <a:gd name="T22" fmla="*/ 24 w 63"/>
                <a:gd name="T23" fmla="*/ 4 h 5"/>
                <a:gd name="T24" fmla="*/ 20 w 63"/>
                <a:gd name="T25" fmla="*/ 4 h 5"/>
                <a:gd name="T26" fmla="*/ 16 w 63"/>
                <a:gd name="T27" fmla="*/ 4 h 5"/>
                <a:gd name="T28" fmla="*/ 12 w 63"/>
                <a:gd name="T29" fmla="*/ 4 h 5"/>
                <a:gd name="T30" fmla="*/ 8 w 63"/>
                <a:gd name="T31" fmla="*/ 4 h 5"/>
                <a:gd name="T32" fmla="*/ 4 w 63"/>
                <a:gd name="T33" fmla="*/ 4 h 5"/>
                <a:gd name="T34" fmla="*/ 0 w 63"/>
                <a:gd name="T35" fmla="*/ 4 h 5"/>
                <a:gd name="T36" fmla="*/ 0 w 63"/>
                <a:gd name="T37" fmla="*/ 0 h 5"/>
                <a:gd name="T38" fmla="*/ 4 w 63"/>
                <a:gd name="T39" fmla="*/ 0 h 5"/>
                <a:gd name="T40" fmla="*/ 8 w 63"/>
                <a:gd name="T41" fmla="*/ 0 h 5"/>
                <a:gd name="T42" fmla="*/ 12 w 63"/>
                <a:gd name="T43" fmla="*/ 0 h 5"/>
                <a:gd name="T44" fmla="*/ 16 w 63"/>
                <a:gd name="T45" fmla="*/ 0 h 5"/>
                <a:gd name="T46" fmla="*/ 20 w 63"/>
                <a:gd name="T47" fmla="*/ 0 h 5"/>
                <a:gd name="T48" fmla="*/ 24 w 63"/>
                <a:gd name="T49" fmla="*/ 0 h 5"/>
                <a:gd name="T50" fmla="*/ 28 w 63"/>
                <a:gd name="T51" fmla="*/ 0 h 5"/>
                <a:gd name="T52" fmla="*/ 32 w 63"/>
                <a:gd name="T53" fmla="*/ 0 h 5"/>
                <a:gd name="T54" fmla="*/ 35 w 63"/>
                <a:gd name="T55" fmla="*/ 0 h 5"/>
                <a:gd name="T56" fmla="*/ 39 w 63"/>
                <a:gd name="T57" fmla="*/ 0 h 5"/>
                <a:gd name="T58" fmla="*/ 43 w 63"/>
                <a:gd name="T59" fmla="*/ 0 h 5"/>
                <a:gd name="T60" fmla="*/ 47 w 63"/>
                <a:gd name="T61" fmla="*/ 0 h 5"/>
                <a:gd name="T62" fmla="*/ 51 w 63"/>
                <a:gd name="T63" fmla="*/ 0 h 5"/>
                <a:gd name="T64" fmla="*/ 54 w 63"/>
                <a:gd name="T65" fmla="*/ 0 h 5"/>
                <a:gd name="T66" fmla="*/ 58 w 63"/>
                <a:gd name="T67" fmla="*/ 0 h 5"/>
                <a:gd name="T68" fmla="*/ 62 w 63"/>
                <a:gd name="T69" fmla="*/ 0 h 5"/>
                <a:gd name="T70" fmla="*/ 62 w 63"/>
                <a:gd name="T71" fmla="*/ 2 h 5"/>
                <a:gd name="T72" fmla="*/ 62 w 63"/>
                <a:gd name="T73" fmla="*/ 4 h 5"/>
                <a:gd name="T74" fmla="*/ 61 w 63"/>
                <a:gd name="T75" fmla="*/ 4 h 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5"/>
                <a:gd name="T116" fmla="*/ 63 w 63"/>
                <a:gd name="T117" fmla="*/ 5 h 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5">
                  <a:moveTo>
                    <a:pt x="61" y="4"/>
                  </a:moveTo>
                  <a:lnTo>
                    <a:pt x="62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Freeform 119"/>
            <p:cNvSpPr>
              <a:spLocks/>
            </p:cNvSpPr>
            <p:nvPr/>
          </p:nvSpPr>
          <p:spPr bwMode="auto">
            <a:xfrm>
              <a:off x="4828" y="2142"/>
              <a:ext cx="45" cy="7"/>
            </a:xfrm>
            <a:custGeom>
              <a:avLst/>
              <a:gdLst>
                <a:gd name="T0" fmla="*/ 43 w 45"/>
                <a:gd name="T1" fmla="*/ 6 h 7"/>
                <a:gd name="T2" fmla="*/ 43 w 45"/>
                <a:gd name="T3" fmla="*/ 6 h 7"/>
                <a:gd name="T4" fmla="*/ 41 w 45"/>
                <a:gd name="T5" fmla="*/ 6 h 7"/>
                <a:gd name="T6" fmla="*/ 38 w 45"/>
                <a:gd name="T7" fmla="*/ 6 h 7"/>
                <a:gd name="T8" fmla="*/ 35 w 45"/>
                <a:gd name="T9" fmla="*/ 5 h 7"/>
                <a:gd name="T10" fmla="*/ 33 w 45"/>
                <a:gd name="T11" fmla="*/ 5 h 7"/>
                <a:gd name="T12" fmla="*/ 31 w 45"/>
                <a:gd name="T13" fmla="*/ 5 h 7"/>
                <a:gd name="T14" fmla="*/ 29 w 45"/>
                <a:gd name="T15" fmla="*/ 4 h 7"/>
                <a:gd name="T16" fmla="*/ 26 w 45"/>
                <a:gd name="T17" fmla="*/ 4 h 7"/>
                <a:gd name="T18" fmla="*/ 24 w 45"/>
                <a:gd name="T19" fmla="*/ 4 h 7"/>
                <a:gd name="T20" fmla="*/ 21 w 45"/>
                <a:gd name="T21" fmla="*/ 4 h 7"/>
                <a:gd name="T22" fmla="*/ 18 w 45"/>
                <a:gd name="T23" fmla="*/ 3 h 7"/>
                <a:gd name="T24" fmla="*/ 15 w 45"/>
                <a:gd name="T25" fmla="*/ 3 h 7"/>
                <a:gd name="T26" fmla="*/ 12 w 45"/>
                <a:gd name="T27" fmla="*/ 3 h 7"/>
                <a:gd name="T28" fmla="*/ 10 w 45"/>
                <a:gd name="T29" fmla="*/ 2 h 7"/>
                <a:gd name="T30" fmla="*/ 7 w 45"/>
                <a:gd name="T31" fmla="*/ 2 h 7"/>
                <a:gd name="T32" fmla="*/ 4 w 45"/>
                <a:gd name="T33" fmla="*/ 2 h 7"/>
                <a:gd name="T34" fmla="*/ 0 w 45"/>
                <a:gd name="T35" fmla="*/ 1 h 7"/>
                <a:gd name="T36" fmla="*/ 1 w 45"/>
                <a:gd name="T37" fmla="*/ 0 h 7"/>
                <a:gd name="T38" fmla="*/ 4 w 45"/>
                <a:gd name="T39" fmla="*/ 1 h 7"/>
                <a:gd name="T40" fmla="*/ 8 w 45"/>
                <a:gd name="T41" fmla="*/ 1 h 7"/>
                <a:gd name="T42" fmla="*/ 11 w 45"/>
                <a:gd name="T43" fmla="*/ 1 h 7"/>
                <a:gd name="T44" fmla="*/ 13 w 45"/>
                <a:gd name="T45" fmla="*/ 2 h 7"/>
                <a:gd name="T46" fmla="*/ 16 w 45"/>
                <a:gd name="T47" fmla="*/ 2 h 7"/>
                <a:gd name="T48" fmla="*/ 18 w 45"/>
                <a:gd name="T49" fmla="*/ 2 h 7"/>
                <a:gd name="T50" fmla="*/ 21 w 45"/>
                <a:gd name="T51" fmla="*/ 3 h 7"/>
                <a:gd name="T52" fmla="*/ 24 w 45"/>
                <a:gd name="T53" fmla="*/ 3 h 7"/>
                <a:gd name="T54" fmla="*/ 27 w 45"/>
                <a:gd name="T55" fmla="*/ 3 h 7"/>
                <a:gd name="T56" fmla="*/ 29 w 45"/>
                <a:gd name="T57" fmla="*/ 3 h 7"/>
                <a:gd name="T58" fmla="*/ 32 w 45"/>
                <a:gd name="T59" fmla="*/ 4 h 7"/>
                <a:gd name="T60" fmla="*/ 33 w 45"/>
                <a:gd name="T61" fmla="*/ 4 h 7"/>
                <a:gd name="T62" fmla="*/ 36 w 45"/>
                <a:gd name="T63" fmla="*/ 4 h 7"/>
                <a:gd name="T64" fmla="*/ 38 w 45"/>
                <a:gd name="T65" fmla="*/ 5 h 7"/>
                <a:gd name="T66" fmla="*/ 41 w 45"/>
                <a:gd name="T67" fmla="*/ 5 h 7"/>
                <a:gd name="T68" fmla="*/ 44 w 45"/>
                <a:gd name="T69" fmla="*/ 5 h 7"/>
                <a:gd name="T70" fmla="*/ 44 w 45"/>
                <a:gd name="T71" fmla="*/ 6 h 7"/>
                <a:gd name="T72" fmla="*/ 44 w 45"/>
                <a:gd name="T73" fmla="*/ 5 h 7"/>
                <a:gd name="T74" fmla="*/ 44 w 45"/>
                <a:gd name="T75" fmla="*/ 6 h 7"/>
                <a:gd name="T76" fmla="*/ 44 w 45"/>
                <a:gd name="T77" fmla="*/ 6 h 7"/>
                <a:gd name="T78" fmla="*/ 43 w 45"/>
                <a:gd name="T79" fmla="*/ 6 h 7"/>
                <a:gd name="T80" fmla="*/ 43 w 45"/>
                <a:gd name="T81" fmla="*/ 6 h 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"/>
                <a:gd name="T124" fmla="*/ 0 h 7"/>
                <a:gd name="T125" fmla="*/ 45 w 45"/>
                <a:gd name="T126" fmla="*/ 7 h 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" h="7">
                  <a:moveTo>
                    <a:pt x="43" y="6"/>
                  </a:moveTo>
                  <a:lnTo>
                    <a:pt x="43" y="6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3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120"/>
            <p:cNvSpPr>
              <a:spLocks/>
            </p:cNvSpPr>
            <p:nvPr/>
          </p:nvSpPr>
          <p:spPr bwMode="auto">
            <a:xfrm>
              <a:off x="4871" y="2153"/>
              <a:ext cx="2" cy="61"/>
            </a:xfrm>
            <a:custGeom>
              <a:avLst/>
              <a:gdLst>
                <a:gd name="T0" fmla="*/ 0 w 2"/>
                <a:gd name="T1" fmla="*/ 58 h 61"/>
                <a:gd name="T2" fmla="*/ 0 w 2"/>
                <a:gd name="T3" fmla="*/ 59 h 61"/>
                <a:gd name="T4" fmla="*/ 0 w 2"/>
                <a:gd name="T5" fmla="*/ 55 h 61"/>
                <a:gd name="T6" fmla="*/ 0 w 2"/>
                <a:gd name="T7" fmla="*/ 51 h 61"/>
                <a:gd name="T8" fmla="*/ 0 w 2"/>
                <a:gd name="T9" fmla="*/ 48 h 61"/>
                <a:gd name="T10" fmla="*/ 0 w 2"/>
                <a:gd name="T11" fmla="*/ 44 h 61"/>
                <a:gd name="T12" fmla="*/ 0 w 2"/>
                <a:gd name="T13" fmla="*/ 40 h 61"/>
                <a:gd name="T14" fmla="*/ 0 w 2"/>
                <a:gd name="T15" fmla="*/ 37 h 61"/>
                <a:gd name="T16" fmla="*/ 0 w 2"/>
                <a:gd name="T17" fmla="*/ 33 h 61"/>
                <a:gd name="T18" fmla="*/ 0 w 2"/>
                <a:gd name="T19" fmla="*/ 30 h 61"/>
                <a:gd name="T20" fmla="*/ 0 w 2"/>
                <a:gd name="T21" fmla="*/ 26 h 61"/>
                <a:gd name="T22" fmla="*/ 0 w 2"/>
                <a:gd name="T23" fmla="*/ 22 h 61"/>
                <a:gd name="T24" fmla="*/ 0 w 2"/>
                <a:gd name="T25" fmla="*/ 18 h 61"/>
                <a:gd name="T26" fmla="*/ 0 w 2"/>
                <a:gd name="T27" fmla="*/ 15 h 61"/>
                <a:gd name="T28" fmla="*/ 0 w 2"/>
                <a:gd name="T29" fmla="*/ 11 h 61"/>
                <a:gd name="T30" fmla="*/ 1 w 2"/>
                <a:gd name="T31" fmla="*/ 8 h 61"/>
                <a:gd name="T32" fmla="*/ 1 w 2"/>
                <a:gd name="T33" fmla="*/ 4 h 61"/>
                <a:gd name="T34" fmla="*/ 1 w 2"/>
                <a:gd name="T35" fmla="*/ 0 h 61"/>
                <a:gd name="T36" fmla="*/ 1 w 2"/>
                <a:gd name="T37" fmla="*/ 0 h 61"/>
                <a:gd name="T38" fmla="*/ 1 w 2"/>
                <a:gd name="T39" fmla="*/ 5 h 61"/>
                <a:gd name="T40" fmla="*/ 1 w 2"/>
                <a:gd name="T41" fmla="*/ 9 h 61"/>
                <a:gd name="T42" fmla="*/ 1 w 2"/>
                <a:gd name="T43" fmla="*/ 11 h 61"/>
                <a:gd name="T44" fmla="*/ 1 w 2"/>
                <a:gd name="T45" fmla="*/ 15 h 61"/>
                <a:gd name="T46" fmla="*/ 1 w 2"/>
                <a:gd name="T47" fmla="*/ 19 h 61"/>
                <a:gd name="T48" fmla="*/ 0 w 2"/>
                <a:gd name="T49" fmla="*/ 23 h 61"/>
                <a:gd name="T50" fmla="*/ 0 w 2"/>
                <a:gd name="T51" fmla="*/ 26 h 61"/>
                <a:gd name="T52" fmla="*/ 0 w 2"/>
                <a:gd name="T53" fmla="*/ 30 h 61"/>
                <a:gd name="T54" fmla="*/ 0 w 2"/>
                <a:gd name="T55" fmla="*/ 33 h 61"/>
                <a:gd name="T56" fmla="*/ 0 w 2"/>
                <a:gd name="T57" fmla="*/ 37 h 61"/>
                <a:gd name="T58" fmla="*/ 0 w 2"/>
                <a:gd name="T59" fmla="*/ 40 h 61"/>
                <a:gd name="T60" fmla="*/ 0 w 2"/>
                <a:gd name="T61" fmla="*/ 44 h 61"/>
                <a:gd name="T62" fmla="*/ 0 w 2"/>
                <a:gd name="T63" fmla="*/ 48 h 61"/>
                <a:gd name="T64" fmla="*/ 0 w 2"/>
                <a:gd name="T65" fmla="*/ 51 h 61"/>
                <a:gd name="T66" fmla="*/ 0 w 2"/>
                <a:gd name="T67" fmla="*/ 54 h 61"/>
                <a:gd name="T68" fmla="*/ 1 w 2"/>
                <a:gd name="T69" fmla="*/ 58 h 61"/>
                <a:gd name="T70" fmla="*/ 0 w 2"/>
                <a:gd name="T71" fmla="*/ 60 h 61"/>
                <a:gd name="T72" fmla="*/ 1 w 2"/>
                <a:gd name="T73" fmla="*/ 58 h 61"/>
                <a:gd name="T74" fmla="*/ 1 w 2"/>
                <a:gd name="T75" fmla="*/ 59 h 61"/>
                <a:gd name="T76" fmla="*/ 0 w 2"/>
                <a:gd name="T77" fmla="*/ 60 h 61"/>
                <a:gd name="T78" fmla="*/ 0 w 2"/>
                <a:gd name="T79" fmla="*/ 59 h 61"/>
                <a:gd name="T80" fmla="*/ 0 w 2"/>
                <a:gd name="T81" fmla="*/ 58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"/>
                <a:gd name="T124" fmla="*/ 0 h 61"/>
                <a:gd name="T125" fmla="*/ 2 w 2"/>
                <a:gd name="T126" fmla="*/ 61 h 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" h="61">
                  <a:moveTo>
                    <a:pt x="0" y="58"/>
                  </a:move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Freeform 121"/>
            <p:cNvSpPr>
              <a:spLocks/>
            </p:cNvSpPr>
            <p:nvPr/>
          </p:nvSpPr>
          <p:spPr bwMode="auto">
            <a:xfrm>
              <a:off x="4818" y="3120"/>
              <a:ext cx="262" cy="433"/>
            </a:xfrm>
            <a:custGeom>
              <a:avLst/>
              <a:gdLst>
                <a:gd name="T0" fmla="*/ 0 w 262"/>
                <a:gd name="T1" fmla="*/ 432 h 433"/>
                <a:gd name="T2" fmla="*/ 17 w 262"/>
                <a:gd name="T3" fmla="*/ 430 h 433"/>
                <a:gd name="T4" fmla="*/ 33 w 262"/>
                <a:gd name="T5" fmla="*/ 427 h 433"/>
                <a:gd name="T6" fmla="*/ 50 w 262"/>
                <a:gd name="T7" fmla="*/ 424 h 433"/>
                <a:gd name="T8" fmla="*/ 63 w 262"/>
                <a:gd name="T9" fmla="*/ 419 h 433"/>
                <a:gd name="T10" fmla="*/ 79 w 262"/>
                <a:gd name="T11" fmla="*/ 408 h 433"/>
                <a:gd name="T12" fmla="*/ 95 w 262"/>
                <a:gd name="T13" fmla="*/ 396 h 433"/>
                <a:gd name="T14" fmla="*/ 127 w 262"/>
                <a:gd name="T15" fmla="*/ 366 h 433"/>
                <a:gd name="T16" fmla="*/ 160 w 262"/>
                <a:gd name="T17" fmla="*/ 335 h 433"/>
                <a:gd name="T18" fmla="*/ 176 w 262"/>
                <a:gd name="T19" fmla="*/ 320 h 433"/>
                <a:gd name="T20" fmla="*/ 192 w 262"/>
                <a:gd name="T21" fmla="*/ 309 h 433"/>
                <a:gd name="T22" fmla="*/ 194 w 262"/>
                <a:gd name="T23" fmla="*/ 267 h 433"/>
                <a:gd name="T24" fmla="*/ 200 w 262"/>
                <a:gd name="T25" fmla="*/ 229 h 433"/>
                <a:gd name="T26" fmla="*/ 217 w 262"/>
                <a:gd name="T27" fmla="*/ 155 h 433"/>
                <a:gd name="T28" fmla="*/ 228 w 262"/>
                <a:gd name="T29" fmla="*/ 119 h 433"/>
                <a:gd name="T30" fmla="*/ 243 w 262"/>
                <a:gd name="T31" fmla="*/ 80 h 433"/>
                <a:gd name="T32" fmla="*/ 256 w 262"/>
                <a:gd name="T33" fmla="*/ 41 h 433"/>
                <a:gd name="T34" fmla="*/ 259 w 262"/>
                <a:gd name="T35" fmla="*/ 25 h 433"/>
                <a:gd name="T36" fmla="*/ 260 w 262"/>
                <a:gd name="T37" fmla="*/ 18 h 433"/>
                <a:gd name="T38" fmla="*/ 261 w 262"/>
                <a:gd name="T39" fmla="*/ 11 h 433"/>
                <a:gd name="T40" fmla="*/ 230 w 262"/>
                <a:gd name="T41" fmla="*/ 9 h 433"/>
                <a:gd name="T42" fmla="*/ 203 w 262"/>
                <a:gd name="T43" fmla="*/ 7 h 433"/>
                <a:gd name="T44" fmla="*/ 159 w 262"/>
                <a:gd name="T45" fmla="*/ 0 h 433"/>
                <a:gd name="T46" fmla="*/ 164 w 262"/>
                <a:gd name="T47" fmla="*/ 7 h 433"/>
                <a:gd name="T48" fmla="*/ 170 w 262"/>
                <a:gd name="T49" fmla="*/ 14 h 433"/>
                <a:gd name="T50" fmla="*/ 183 w 262"/>
                <a:gd name="T51" fmla="*/ 24 h 433"/>
                <a:gd name="T52" fmla="*/ 184 w 262"/>
                <a:gd name="T53" fmla="*/ 75 h 433"/>
                <a:gd name="T54" fmla="*/ 188 w 262"/>
                <a:gd name="T55" fmla="*/ 123 h 433"/>
                <a:gd name="T56" fmla="*/ 192 w 262"/>
                <a:gd name="T57" fmla="*/ 152 h 433"/>
                <a:gd name="T58" fmla="*/ 191 w 262"/>
                <a:gd name="T59" fmla="*/ 164 h 433"/>
                <a:gd name="T60" fmla="*/ 191 w 262"/>
                <a:gd name="T61" fmla="*/ 177 h 433"/>
                <a:gd name="T62" fmla="*/ 189 w 262"/>
                <a:gd name="T63" fmla="*/ 188 h 433"/>
                <a:gd name="T64" fmla="*/ 186 w 262"/>
                <a:gd name="T65" fmla="*/ 199 h 433"/>
                <a:gd name="T66" fmla="*/ 179 w 262"/>
                <a:gd name="T67" fmla="*/ 221 h 433"/>
                <a:gd name="T68" fmla="*/ 170 w 262"/>
                <a:gd name="T69" fmla="*/ 242 h 433"/>
                <a:gd name="T70" fmla="*/ 161 w 262"/>
                <a:gd name="T71" fmla="*/ 263 h 433"/>
                <a:gd name="T72" fmla="*/ 152 w 262"/>
                <a:gd name="T73" fmla="*/ 283 h 433"/>
                <a:gd name="T74" fmla="*/ 145 w 262"/>
                <a:gd name="T75" fmla="*/ 306 h 433"/>
                <a:gd name="T76" fmla="*/ 141 w 262"/>
                <a:gd name="T77" fmla="*/ 312 h 433"/>
                <a:gd name="T78" fmla="*/ 138 w 262"/>
                <a:gd name="T79" fmla="*/ 317 h 433"/>
                <a:gd name="T80" fmla="*/ 129 w 262"/>
                <a:gd name="T81" fmla="*/ 328 h 433"/>
                <a:gd name="T82" fmla="*/ 126 w 262"/>
                <a:gd name="T83" fmla="*/ 332 h 433"/>
                <a:gd name="T84" fmla="*/ 124 w 262"/>
                <a:gd name="T85" fmla="*/ 337 h 433"/>
                <a:gd name="T86" fmla="*/ 124 w 262"/>
                <a:gd name="T87" fmla="*/ 343 h 433"/>
                <a:gd name="T88" fmla="*/ 126 w 262"/>
                <a:gd name="T89" fmla="*/ 349 h 433"/>
                <a:gd name="T90" fmla="*/ 107 w 262"/>
                <a:gd name="T91" fmla="*/ 363 h 433"/>
                <a:gd name="T92" fmla="*/ 94 w 262"/>
                <a:gd name="T93" fmla="*/ 374 h 433"/>
                <a:gd name="T94" fmla="*/ 73 w 262"/>
                <a:gd name="T95" fmla="*/ 396 h 433"/>
                <a:gd name="T96" fmla="*/ 63 w 262"/>
                <a:gd name="T97" fmla="*/ 406 h 433"/>
                <a:gd name="T98" fmla="*/ 47 w 262"/>
                <a:gd name="T99" fmla="*/ 415 h 433"/>
                <a:gd name="T100" fmla="*/ 28 w 262"/>
                <a:gd name="T101" fmla="*/ 424 h 433"/>
                <a:gd name="T102" fmla="*/ 0 w 262"/>
                <a:gd name="T103" fmla="*/ 432 h 4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"/>
                <a:gd name="T157" fmla="*/ 0 h 433"/>
                <a:gd name="T158" fmla="*/ 262 w 262"/>
                <a:gd name="T159" fmla="*/ 433 h 4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" h="433">
                  <a:moveTo>
                    <a:pt x="0" y="432"/>
                  </a:moveTo>
                  <a:lnTo>
                    <a:pt x="17" y="430"/>
                  </a:lnTo>
                  <a:lnTo>
                    <a:pt x="33" y="427"/>
                  </a:lnTo>
                  <a:lnTo>
                    <a:pt x="50" y="424"/>
                  </a:lnTo>
                  <a:lnTo>
                    <a:pt x="63" y="419"/>
                  </a:lnTo>
                  <a:lnTo>
                    <a:pt x="79" y="408"/>
                  </a:lnTo>
                  <a:lnTo>
                    <a:pt x="95" y="396"/>
                  </a:lnTo>
                  <a:lnTo>
                    <a:pt x="127" y="366"/>
                  </a:lnTo>
                  <a:lnTo>
                    <a:pt x="160" y="335"/>
                  </a:lnTo>
                  <a:lnTo>
                    <a:pt x="176" y="320"/>
                  </a:lnTo>
                  <a:lnTo>
                    <a:pt x="192" y="309"/>
                  </a:lnTo>
                  <a:lnTo>
                    <a:pt x="194" y="267"/>
                  </a:lnTo>
                  <a:lnTo>
                    <a:pt x="200" y="229"/>
                  </a:lnTo>
                  <a:lnTo>
                    <a:pt x="217" y="155"/>
                  </a:lnTo>
                  <a:lnTo>
                    <a:pt x="228" y="119"/>
                  </a:lnTo>
                  <a:lnTo>
                    <a:pt x="243" y="80"/>
                  </a:lnTo>
                  <a:lnTo>
                    <a:pt x="256" y="41"/>
                  </a:lnTo>
                  <a:lnTo>
                    <a:pt x="259" y="25"/>
                  </a:lnTo>
                  <a:lnTo>
                    <a:pt x="260" y="18"/>
                  </a:lnTo>
                  <a:lnTo>
                    <a:pt x="261" y="11"/>
                  </a:lnTo>
                  <a:lnTo>
                    <a:pt x="230" y="9"/>
                  </a:lnTo>
                  <a:lnTo>
                    <a:pt x="203" y="7"/>
                  </a:lnTo>
                  <a:lnTo>
                    <a:pt x="159" y="0"/>
                  </a:lnTo>
                  <a:lnTo>
                    <a:pt x="164" y="7"/>
                  </a:lnTo>
                  <a:lnTo>
                    <a:pt x="170" y="14"/>
                  </a:lnTo>
                  <a:lnTo>
                    <a:pt x="183" y="24"/>
                  </a:lnTo>
                  <a:lnTo>
                    <a:pt x="184" y="75"/>
                  </a:lnTo>
                  <a:lnTo>
                    <a:pt x="188" y="123"/>
                  </a:lnTo>
                  <a:lnTo>
                    <a:pt x="192" y="152"/>
                  </a:lnTo>
                  <a:lnTo>
                    <a:pt x="191" y="164"/>
                  </a:lnTo>
                  <a:lnTo>
                    <a:pt x="191" y="177"/>
                  </a:lnTo>
                  <a:lnTo>
                    <a:pt x="189" y="188"/>
                  </a:lnTo>
                  <a:lnTo>
                    <a:pt x="186" y="199"/>
                  </a:lnTo>
                  <a:lnTo>
                    <a:pt x="179" y="221"/>
                  </a:lnTo>
                  <a:lnTo>
                    <a:pt x="170" y="242"/>
                  </a:lnTo>
                  <a:lnTo>
                    <a:pt x="161" y="263"/>
                  </a:lnTo>
                  <a:lnTo>
                    <a:pt x="152" y="283"/>
                  </a:lnTo>
                  <a:lnTo>
                    <a:pt x="145" y="306"/>
                  </a:lnTo>
                  <a:lnTo>
                    <a:pt x="141" y="312"/>
                  </a:lnTo>
                  <a:lnTo>
                    <a:pt x="138" y="317"/>
                  </a:lnTo>
                  <a:lnTo>
                    <a:pt x="129" y="328"/>
                  </a:lnTo>
                  <a:lnTo>
                    <a:pt x="126" y="332"/>
                  </a:lnTo>
                  <a:lnTo>
                    <a:pt x="124" y="337"/>
                  </a:lnTo>
                  <a:lnTo>
                    <a:pt x="124" y="343"/>
                  </a:lnTo>
                  <a:lnTo>
                    <a:pt x="126" y="349"/>
                  </a:lnTo>
                  <a:lnTo>
                    <a:pt x="107" y="363"/>
                  </a:lnTo>
                  <a:lnTo>
                    <a:pt x="94" y="374"/>
                  </a:lnTo>
                  <a:lnTo>
                    <a:pt x="73" y="396"/>
                  </a:lnTo>
                  <a:lnTo>
                    <a:pt x="63" y="406"/>
                  </a:lnTo>
                  <a:lnTo>
                    <a:pt x="47" y="415"/>
                  </a:lnTo>
                  <a:lnTo>
                    <a:pt x="28" y="424"/>
                  </a:lnTo>
                  <a:lnTo>
                    <a:pt x="0" y="432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Freeform 122"/>
            <p:cNvSpPr>
              <a:spLocks/>
            </p:cNvSpPr>
            <p:nvPr/>
          </p:nvSpPr>
          <p:spPr bwMode="auto">
            <a:xfrm>
              <a:off x="5167" y="3128"/>
              <a:ext cx="20" cy="14"/>
            </a:xfrm>
            <a:custGeom>
              <a:avLst/>
              <a:gdLst>
                <a:gd name="T0" fmla="*/ 19 w 20"/>
                <a:gd name="T1" fmla="*/ 0 h 14"/>
                <a:gd name="T2" fmla="*/ 19 w 20"/>
                <a:gd name="T3" fmla="*/ 13 h 14"/>
                <a:gd name="T4" fmla="*/ 13 w 20"/>
                <a:gd name="T5" fmla="*/ 11 h 14"/>
                <a:gd name="T6" fmla="*/ 7 w 20"/>
                <a:gd name="T7" fmla="*/ 7 h 14"/>
                <a:gd name="T8" fmla="*/ 0 w 20"/>
                <a:gd name="T9" fmla="*/ 1 h 14"/>
                <a:gd name="T10" fmla="*/ 19 w 2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4"/>
                <a:gd name="T20" fmla="*/ 20 w 2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4">
                  <a:moveTo>
                    <a:pt x="19" y="0"/>
                  </a:moveTo>
                  <a:lnTo>
                    <a:pt x="19" y="13"/>
                  </a:lnTo>
                  <a:lnTo>
                    <a:pt x="13" y="11"/>
                  </a:lnTo>
                  <a:lnTo>
                    <a:pt x="7" y="7"/>
                  </a:lnTo>
                  <a:lnTo>
                    <a:pt x="0" y="1"/>
                  </a:lnTo>
                  <a:lnTo>
                    <a:pt x="19" y="0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Freeform 123"/>
            <p:cNvSpPr>
              <a:spLocks/>
            </p:cNvSpPr>
            <p:nvPr/>
          </p:nvSpPr>
          <p:spPr bwMode="auto">
            <a:xfrm>
              <a:off x="5120" y="1475"/>
              <a:ext cx="67" cy="255"/>
            </a:xfrm>
            <a:custGeom>
              <a:avLst/>
              <a:gdLst>
                <a:gd name="T0" fmla="*/ 66 w 67"/>
                <a:gd name="T1" fmla="*/ 254 h 255"/>
                <a:gd name="T2" fmla="*/ 58 w 67"/>
                <a:gd name="T3" fmla="*/ 248 h 255"/>
                <a:gd name="T4" fmla="*/ 42 w 67"/>
                <a:gd name="T5" fmla="*/ 242 h 255"/>
                <a:gd name="T6" fmla="*/ 23 w 67"/>
                <a:gd name="T7" fmla="*/ 237 h 255"/>
                <a:gd name="T8" fmla="*/ 26 w 67"/>
                <a:gd name="T9" fmla="*/ 236 h 255"/>
                <a:gd name="T10" fmla="*/ 43 w 67"/>
                <a:gd name="T11" fmla="*/ 235 h 255"/>
                <a:gd name="T12" fmla="*/ 46 w 67"/>
                <a:gd name="T13" fmla="*/ 231 h 255"/>
                <a:gd name="T14" fmla="*/ 42 w 67"/>
                <a:gd name="T15" fmla="*/ 224 h 255"/>
                <a:gd name="T16" fmla="*/ 40 w 67"/>
                <a:gd name="T17" fmla="*/ 203 h 255"/>
                <a:gd name="T18" fmla="*/ 32 w 67"/>
                <a:gd name="T19" fmla="*/ 189 h 255"/>
                <a:gd name="T20" fmla="*/ 49 w 67"/>
                <a:gd name="T21" fmla="*/ 174 h 255"/>
                <a:gd name="T22" fmla="*/ 43 w 67"/>
                <a:gd name="T23" fmla="*/ 163 h 255"/>
                <a:gd name="T24" fmla="*/ 32 w 67"/>
                <a:gd name="T25" fmla="*/ 161 h 255"/>
                <a:gd name="T26" fmla="*/ 35 w 67"/>
                <a:gd name="T27" fmla="*/ 146 h 255"/>
                <a:gd name="T28" fmla="*/ 27 w 67"/>
                <a:gd name="T29" fmla="*/ 142 h 255"/>
                <a:gd name="T30" fmla="*/ 24 w 67"/>
                <a:gd name="T31" fmla="*/ 137 h 255"/>
                <a:gd name="T32" fmla="*/ 22 w 67"/>
                <a:gd name="T33" fmla="*/ 133 h 255"/>
                <a:gd name="T34" fmla="*/ 23 w 67"/>
                <a:gd name="T35" fmla="*/ 105 h 255"/>
                <a:gd name="T36" fmla="*/ 31 w 67"/>
                <a:gd name="T37" fmla="*/ 78 h 255"/>
                <a:gd name="T38" fmla="*/ 50 w 67"/>
                <a:gd name="T39" fmla="*/ 59 h 255"/>
                <a:gd name="T40" fmla="*/ 48 w 67"/>
                <a:gd name="T41" fmla="*/ 47 h 255"/>
                <a:gd name="T42" fmla="*/ 44 w 67"/>
                <a:gd name="T43" fmla="*/ 39 h 255"/>
                <a:gd name="T44" fmla="*/ 30 w 67"/>
                <a:gd name="T45" fmla="*/ 15 h 255"/>
                <a:gd name="T46" fmla="*/ 10 w 67"/>
                <a:gd name="T47" fmla="*/ 7 h 255"/>
                <a:gd name="T48" fmla="*/ 3 w 67"/>
                <a:gd name="T49" fmla="*/ 0 h 255"/>
                <a:gd name="T50" fmla="*/ 20 w 67"/>
                <a:gd name="T51" fmla="*/ 2 h 255"/>
                <a:gd name="T52" fmla="*/ 54 w 67"/>
                <a:gd name="T53" fmla="*/ 3 h 255"/>
                <a:gd name="T54" fmla="*/ 66 w 67"/>
                <a:gd name="T55" fmla="*/ 3 h 255"/>
                <a:gd name="T56" fmla="*/ 59 w 67"/>
                <a:gd name="T57" fmla="*/ 114 h 255"/>
                <a:gd name="T58" fmla="*/ 49 w 67"/>
                <a:gd name="T59" fmla="*/ 106 h 255"/>
                <a:gd name="T60" fmla="*/ 43 w 67"/>
                <a:gd name="T61" fmla="*/ 108 h 255"/>
                <a:gd name="T62" fmla="*/ 47 w 67"/>
                <a:gd name="T63" fmla="*/ 121 h 255"/>
                <a:gd name="T64" fmla="*/ 52 w 67"/>
                <a:gd name="T65" fmla="*/ 138 h 255"/>
                <a:gd name="T66" fmla="*/ 59 w 67"/>
                <a:gd name="T67" fmla="*/ 144 h 255"/>
                <a:gd name="T68" fmla="*/ 66 w 67"/>
                <a:gd name="T69" fmla="*/ 149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255"/>
                <a:gd name="T107" fmla="*/ 67 w 67"/>
                <a:gd name="T108" fmla="*/ 255 h 2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255">
                  <a:moveTo>
                    <a:pt x="66" y="149"/>
                  </a:moveTo>
                  <a:lnTo>
                    <a:pt x="66" y="254"/>
                  </a:lnTo>
                  <a:lnTo>
                    <a:pt x="65" y="253"/>
                  </a:lnTo>
                  <a:lnTo>
                    <a:pt x="58" y="248"/>
                  </a:lnTo>
                  <a:lnTo>
                    <a:pt x="53" y="240"/>
                  </a:lnTo>
                  <a:lnTo>
                    <a:pt x="42" y="242"/>
                  </a:lnTo>
                  <a:lnTo>
                    <a:pt x="31" y="241"/>
                  </a:lnTo>
                  <a:lnTo>
                    <a:pt x="23" y="237"/>
                  </a:lnTo>
                  <a:lnTo>
                    <a:pt x="18" y="233"/>
                  </a:lnTo>
                  <a:lnTo>
                    <a:pt x="26" y="236"/>
                  </a:lnTo>
                  <a:lnTo>
                    <a:pt x="35" y="237"/>
                  </a:lnTo>
                  <a:lnTo>
                    <a:pt x="43" y="235"/>
                  </a:lnTo>
                  <a:lnTo>
                    <a:pt x="50" y="233"/>
                  </a:lnTo>
                  <a:lnTo>
                    <a:pt x="46" y="231"/>
                  </a:lnTo>
                  <a:lnTo>
                    <a:pt x="44" y="228"/>
                  </a:lnTo>
                  <a:lnTo>
                    <a:pt x="42" y="224"/>
                  </a:lnTo>
                  <a:lnTo>
                    <a:pt x="41" y="220"/>
                  </a:lnTo>
                  <a:lnTo>
                    <a:pt x="40" y="203"/>
                  </a:lnTo>
                  <a:lnTo>
                    <a:pt x="36" y="198"/>
                  </a:lnTo>
                  <a:lnTo>
                    <a:pt x="32" y="189"/>
                  </a:lnTo>
                  <a:lnTo>
                    <a:pt x="44" y="181"/>
                  </a:lnTo>
                  <a:lnTo>
                    <a:pt x="49" y="174"/>
                  </a:lnTo>
                  <a:lnTo>
                    <a:pt x="50" y="165"/>
                  </a:lnTo>
                  <a:lnTo>
                    <a:pt x="43" y="163"/>
                  </a:lnTo>
                  <a:lnTo>
                    <a:pt x="38" y="162"/>
                  </a:lnTo>
                  <a:lnTo>
                    <a:pt x="32" y="161"/>
                  </a:lnTo>
                  <a:lnTo>
                    <a:pt x="34" y="153"/>
                  </a:lnTo>
                  <a:lnTo>
                    <a:pt x="35" y="146"/>
                  </a:lnTo>
                  <a:lnTo>
                    <a:pt x="31" y="143"/>
                  </a:lnTo>
                  <a:lnTo>
                    <a:pt x="27" y="142"/>
                  </a:lnTo>
                  <a:lnTo>
                    <a:pt x="25" y="141"/>
                  </a:lnTo>
                  <a:lnTo>
                    <a:pt x="24" y="137"/>
                  </a:lnTo>
                  <a:lnTo>
                    <a:pt x="23" y="134"/>
                  </a:lnTo>
                  <a:lnTo>
                    <a:pt x="22" y="133"/>
                  </a:lnTo>
                  <a:lnTo>
                    <a:pt x="21" y="133"/>
                  </a:lnTo>
                  <a:lnTo>
                    <a:pt x="23" y="105"/>
                  </a:lnTo>
                  <a:lnTo>
                    <a:pt x="25" y="81"/>
                  </a:lnTo>
                  <a:lnTo>
                    <a:pt x="31" y="78"/>
                  </a:lnTo>
                  <a:lnTo>
                    <a:pt x="39" y="71"/>
                  </a:lnTo>
                  <a:lnTo>
                    <a:pt x="50" y="59"/>
                  </a:lnTo>
                  <a:lnTo>
                    <a:pt x="51" y="51"/>
                  </a:lnTo>
                  <a:lnTo>
                    <a:pt x="48" y="47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1" y="16"/>
                  </a:lnTo>
                  <a:lnTo>
                    <a:pt x="30" y="15"/>
                  </a:lnTo>
                  <a:lnTo>
                    <a:pt x="20" y="12"/>
                  </a:lnTo>
                  <a:lnTo>
                    <a:pt x="10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20" y="2"/>
                  </a:lnTo>
                  <a:lnTo>
                    <a:pt x="43" y="5"/>
                  </a:lnTo>
                  <a:lnTo>
                    <a:pt x="54" y="3"/>
                  </a:lnTo>
                  <a:lnTo>
                    <a:pt x="62" y="2"/>
                  </a:lnTo>
                  <a:lnTo>
                    <a:pt x="66" y="3"/>
                  </a:lnTo>
                  <a:lnTo>
                    <a:pt x="66" y="117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9" y="106"/>
                  </a:lnTo>
                  <a:lnTo>
                    <a:pt x="45" y="107"/>
                  </a:lnTo>
                  <a:lnTo>
                    <a:pt x="43" y="108"/>
                  </a:lnTo>
                  <a:lnTo>
                    <a:pt x="44" y="114"/>
                  </a:lnTo>
                  <a:lnTo>
                    <a:pt x="47" y="121"/>
                  </a:lnTo>
                  <a:lnTo>
                    <a:pt x="51" y="130"/>
                  </a:lnTo>
                  <a:lnTo>
                    <a:pt x="52" y="138"/>
                  </a:lnTo>
                  <a:lnTo>
                    <a:pt x="55" y="141"/>
                  </a:lnTo>
                  <a:lnTo>
                    <a:pt x="59" y="144"/>
                  </a:lnTo>
                  <a:lnTo>
                    <a:pt x="65" y="148"/>
                  </a:lnTo>
                  <a:lnTo>
                    <a:pt x="66" y="149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Freeform 124"/>
            <p:cNvSpPr>
              <a:spLocks/>
            </p:cNvSpPr>
            <p:nvPr/>
          </p:nvSpPr>
          <p:spPr bwMode="auto">
            <a:xfrm>
              <a:off x="4515" y="1522"/>
              <a:ext cx="121" cy="60"/>
            </a:xfrm>
            <a:custGeom>
              <a:avLst/>
              <a:gdLst>
                <a:gd name="T0" fmla="*/ 55 w 121"/>
                <a:gd name="T1" fmla="*/ 15 h 60"/>
                <a:gd name="T2" fmla="*/ 0 w 121"/>
                <a:gd name="T3" fmla="*/ 14 h 60"/>
                <a:gd name="T4" fmla="*/ 1 w 121"/>
                <a:gd name="T5" fmla="*/ 12 h 60"/>
                <a:gd name="T6" fmla="*/ 6 w 121"/>
                <a:gd name="T7" fmla="*/ 10 h 60"/>
                <a:gd name="T8" fmla="*/ 22 w 121"/>
                <a:gd name="T9" fmla="*/ 7 h 60"/>
                <a:gd name="T10" fmla="*/ 62 w 121"/>
                <a:gd name="T11" fmla="*/ 0 h 60"/>
                <a:gd name="T12" fmla="*/ 68 w 121"/>
                <a:gd name="T13" fmla="*/ 3 h 60"/>
                <a:gd name="T14" fmla="*/ 71 w 121"/>
                <a:gd name="T15" fmla="*/ 7 h 60"/>
                <a:gd name="T16" fmla="*/ 76 w 121"/>
                <a:gd name="T17" fmla="*/ 13 h 60"/>
                <a:gd name="T18" fmla="*/ 88 w 121"/>
                <a:gd name="T19" fmla="*/ 12 h 60"/>
                <a:gd name="T20" fmla="*/ 97 w 121"/>
                <a:gd name="T21" fmla="*/ 10 h 60"/>
                <a:gd name="T22" fmla="*/ 99 w 121"/>
                <a:gd name="T23" fmla="*/ 24 h 60"/>
                <a:gd name="T24" fmla="*/ 100 w 121"/>
                <a:gd name="T25" fmla="*/ 32 h 60"/>
                <a:gd name="T26" fmla="*/ 106 w 121"/>
                <a:gd name="T27" fmla="*/ 30 h 60"/>
                <a:gd name="T28" fmla="*/ 110 w 121"/>
                <a:gd name="T29" fmla="*/ 29 h 60"/>
                <a:gd name="T30" fmla="*/ 112 w 121"/>
                <a:gd name="T31" fmla="*/ 29 h 60"/>
                <a:gd name="T32" fmla="*/ 110 w 121"/>
                <a:gd name="T33" fmla="*/ 35 h 60"/>
                <a:gd name="T34" fmla="*/ 109 w 121"/>
                <a:gd name="T35" fmla="*/ 41 h 60"/>
                <a:gd name="T36" fmla="*/ 114 w 121"/>
                <a:gd name="T37" fmla="*/ 50 h 60"/>
                <a:gd name="T38" fmla="*/ 120 w 121"/>
                <a:gd name="T39" fmla="*/ 59 h 60"/>
                <a:gd name="T40" fmla="*/ 111 w 121"/>
                <a:gd name="T41" fmla="*/ 51 h 60"/>
                <a:gd name="T42" fmla="*/ 103 w 121"/>
                <a:gd name="T43" fmla="*/ 40 h 60"/>
                <a:gd name="T44" fmla="*/ 95 w 121"/>
                <a:gd name="T45" fmla="*/ 30 h 60"/>
                <a:gd name="T46" fmla="*/ 90 w 121"/>
                <a:gd name="T47" fmla="*/ 26 h 60"/>
                <a:gd name="T48" fmla="*/ 85 w 121"/>
                <a:gd name="T49" fmla="*/ 23 h 60"/>
                <a:gd name="T50" fmla="*/ 75 w 121"/>
                <a:gd name="T51" fmla="*/ 17 h 60"/>
                <a:gd name="T52" fmla="*/ 66 w 121"/>
                <a:gd name="T53" fmla="*/ 10 h 60"/>
                <a:gd name="T54" fmla="*/ 63 w 121"/>
                <a:gd name="T55" fmla="*/ 8 h 60"/>
                <a:gd name="T56" fmla="*/ 59 w 121"/>
                <a:gd name="T57" fmla="*/ 7 h 60"/>
                <a:gd name="T58" fmla="*/ 57 w 121"/>
                <a:gd name="T59" fmla="*/ 10 h 60"/>
                <a:gd name="T60" fmla="*/ 55 w 121"/>
                <a:gd name="T61" fmla="*/ 1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60"/>
                <a:gd name="T95" fmla="*/ 121 w 121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60">
                  <a:moveTo>
                    <a:pt x="55" y="15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6" y="10"/>
                  </a:lnTo>
                  <a:lnTo>
                    <a:pt x="22" y="7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6" y="13"/>
                  </a:lnTo>
                  <a:lnTo>
                    <a:pt x="88" y="12"/>
                  </a:lnTo>
                  <a:lnTo>
                    <a:pt x="97" y="10"/>
                  </a:lnTo>
                  <a:lnTo>
                    <a:pt x="99" y="24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0" y="35"/>
                  </a:lnTo>
                  <a:lnTo>
                    <a:pt x="109" y="41"/>
                  </a:lnTo>
                  <a:lnTo>
                    <a:pt x="114" y="50"/>
                  </a:lnTo>
                  <a:lnTo>
                    <a:pt x="120" y="59"/>
                  </a:lnTo>
                  <a:lnTo>
                    <a:pt x="111" y="51"/>
                  </a:lnTo>
                  <a:lnTo>
                    <a:pt x="103" y="40"/>
                  </a:lnTo>
                  <a:lnTo>
                    <a:pt x="95" y="30"/>
                  </a:lnTo>
                  <a:lnTo>
                    <a:pt x="90" y="26"/>
                  </a:lnTo>
                  <a:lnTo>
                    <a:pt x="85" y="23"/>
                  </a:lnTo>
                  <a:lnTo>
                    <a:pt x="75" y="17"/>
                  </a:lnTo>
                  <a:lnTo>
                    <a:pt x="66" y="10"/>
                  </a:lnTo>
                  <a:lnTo>
                    <a:pt x="63" y="8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5" y="15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Freeform 125"/>
            <p:cNvSpPr>
              <a:spLocks/>
            </p:cNvSpPr>
            <p:nvPr/>
          </p:nvSpPr>
          <p:spPr bwMode="auto">
            <a:xfrm>
              <a:off x="5099" y="1606"/>
              <a:ext cx="15" cy="53"/>
            </a:xfrm>
            <a:custGeom>
              <a:avLst/>
              <a:gdLst>
                <a:gd name="T0" fmla="*/ 2 w 15"/>
                <a:gd name="T1" fmla="*/ 52 h 53"/>
                <a:gd name="T2" fmla="*/ 2 w 15"/>
                <a:gd name="T3" fmla="*/ 36 h 53"/>
                <a:gd name="T4" fmla="*/ 3 w 15"/>
                <a:gd name="T5" fmla="*/ 22 h 53"/>
                <a:gd name="T6" fmla="*/ 8 w 15"/>
                <a:gd name="T7" fmla="*/ 13 h 53"/>
                <a:gd name="T8" fmla="*/ 14 w 15"/>
                <a:gd name="T9" fmla="*/ 0 h 53"/>
                <a:gd name="T10" fmla="*/ 8 w 15"/>
                <a:gd name="T11" fmla="*/ 11 h 53"/>
                <a:gd name="T12" fmla="*/ 1 w 15"/>
                <a:gd name="T13" fmla="*/ 20 h 53"/>
                <a:gd name="T14" fmla="*/ 0 w 15"/>
                <a:gd name="T15" fmla="*/ 27 h 53"/>
                <a:gd name="T16" fmla="*/ 1 w 15"/>
                <a:gd name="T17" fmla="*/ 35 h 53"/>
                <a:gd name="T18" fmla="*/ 2 w 15"/>
                <a:gd name="T19" fmla="*/ 5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53"/>
                <a:gd name="T32" fmla="*/ 15 w 15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53">
                  <a:moveTo>
                    <a:pt x="2" y="52"/>
                  </a:moveTo>
                  <a:lnTo>
                    <a:pt x="2" y="36"/>
                  </a:lnTo>
                  <a:lnTo>
                    <a:pt x="3" y="22"/>
                  </a:lnTo>
                  <a:lnTo>
                    <a:pt x="8" y="13"/>
                  </a:lnTo>
                  <a:lnTo>
                    <a:pt x="14" y="0"/>
                  </a:lnTo>
                  <a:lnTo>
                    <a:pt x="8" y="11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5"/>
                  </a:lnTo>
                  <a:lnTo>
                    <a:pt x="2" y="52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3" name="Freeform 126"/>
            <p:cNvSpPr>
              <a:spLocks/>
            </p:cNvSpPr>
            <p:nvPr/>
          </p:nvSpPr>
          <p:spPr bwMode="auto">
            <a:xfrm>
              <a:off x="5193" y="1478"/>
              <a:ext cx="56" cy="263"/>
            </a:xfrm>
            <a:custGeom>
              <a:avLst/>
              <a:gdLst>
                <a:gd name="T0" fmla="*/ 0 w 56"/>
                <a:gd name="T1" fmla="*/ 115 h 263"/>
                <a:gd name="T2" fmla="*/ 0 w 56"/>
                <a:gd name="T3" fmla="*/ 0 h 263"/>
                <a:gd name="T4" fmla="*/ 3 w 56"/>
                <a:gd name="T5" fmla="*/ 2 h 263"/>
                <a:gd name="T6" fmla="*/ 7 w 56"/>
                <a:gd name="T7" fmla="*/ 6 h 263"/>
                <a:gd name="T8" fmla="*/ 12 w 56"/>
                <a:gd name="T9" fmla="*/ 12 h 263"/>
                <a:gd name="T10" fmla="*/ 17 w 56"/>
                <a:gd name="T11" fmla="*/ 23 h 263"/>
                <a:gd name="T12" fmla="*/ 22 w 56"/>
                <a:gd name="T13" fmla="*/ 34 h 263"/>
                <a:gd name="T14" fmla="*/ 29 w 56"/>
                <a:gd name="T15" fmla="*/ 59 h 263"/>
                <a:gd name="T16" fmla="*/ 33 w 56"/>
                <a:gd name="T17" fmla="*/ 72 h 263"/>
                <a:gd name="T18" fmla="*/ 38 w 56"/>
                <a:gd name="T19" fmla="*/ 83 h 263"/>
                <a:gd name="T20" fmla="*/ 45 w 56"/>
                <a:gd name="T21" fmla="*/ 93 h 263"/>
                <a:gd name="T22" fmla="*/ 53 w 56"/>
                <a:gd name="T23" fmla="*/ 101 h 263"/>
                <a:gd name="T24" fmla="*/ 55 w 56"/>
                <a:gd name="T25" fmla="*/ 110 h 263"/>
                <a:gd name="T26" fmla="*/ 55 w 56"/>
                <a:gd name="T27" fmla="*/ 118 h 263"/>
                <a:gd name="T28" fmla="*/ 54 w 56"/>
                <a:gd name="T29" fmla="*/ 127 h 263"/>
                <a:gd name="T30" fmla="*/ 50 w 56"/>
                <a:gd name="T31" fmla="*/ 136 h 263"/>
                <a:gd name="T32" fmla="*/ 48 w 56"/>
                <a:gd name="T33" fmla="*/ 156 h 263"/>
                <a:gd name="T34" fmla="*/ 45 w 56"/>
                <a:gd name="T35" fmla="*/ 171 h 263"/>
                <a:gd name="T36" fmla="*/ 41 w 56"/>
                <a:gd name="T37" fmla="*/ 183 h 263"/>
                <a:gd name="T38" fmla="*/ 36 w 56"/>
                <a:gd name="T39" fmla="*/ 192 h 263"/>
                <a:gd name="T40" fmla="*/ 32 w 56"/>
                <a:gd name="T41" fmla="*/ 200 h 263"/>
                <a:gd name="T42" fmla="*/ 28 w 56"/>
                <a:gd name="T43" fmla="*/ 204 h 263"/>
                <a:gd name="T44" fmla="*/ 24 w 56"/>
                <a:gd name="T45" fmla="*/ 209 h 263"/>
                <a:gd name="T46" fmla="*/ 10 w 56"/>
                <a:gd name="T47" fmla="*/ 218 h 263"/>
                <a:gd name="T48" fmla="*/ 24 w 56"/>
                <a:gd name="T49" fmla="*/ 218 h 263"/>
                <a:gd name="T50" fmla="*/ 25 w 56"/>
                <a:gd name="T51" fmla="*/ 238 h 263"/>
                <a:gd name="T52" fmla="*/ 15 w 56"/>
                <a:gd name="T53" fmla="*/ 251 h 263"/>
                <a:gd name="T54" fmla="*/ 4 w 56"/>
                <a:gd name="T55" fmla="*/ 262 h 263"/>
                <a:gd name="T56" fmla="*/ 4 w 56"/>
                <a:gd name="T57" fmla="*/ 259 h 263"/>
                <a:gd name="T58" fmla="*/ 3 w 56"/>
                <a:gd name="T59" fmla="*/ 256 h 263"/>
                <a:gd name="T60" fmla="*/ 0 w 56"/>
                <a:gd name="T61" fmla="*/ 252 h 263"/>
                <a:gd name="T62" fmla="*/ 0 w 56"/>
                <a:gd name="T63" fmla="*/ 146 h 263"/>
                <a:gd name="T64" fmla="*/ 3 w 56"/>
                <a:gd name="T65" fmla="*/ 146 h 263"/>
                <a:gd name="T66" fmla="*/ 6 w 56"/>
                <a:gd name="T67" fmla="*/ 148 h 263"/>
                <a:gd name="T68" fmla="*/ 9 w 56"/>
                <a:gd name="T69" fmla="*/ 150 h 263"/>
                <a:gd name="T70" fmla="*/ 12 w 56"/>
                <a:gd name="T71" fmla="*/ 150 h 263"/>
                <a:gd name="T72" fmla="*/ 10 w 56"/>
                <a:gd name="T73" fmla="*/ 151 h 263"/>
                <a:gd name="T74" fmla="*/ 9 w 56"/>
                <a:gd name="T75" fmla="*/ 152 h 263"/>
                <a:gd name="T76" fmla="*/ 6 w 56"/>
                <a:gd name="T77" fmla="*/ 154 h 263"/>
                <a:gd name="T78" fmla="*/ 8 w 56"/>
                <a:gd name="T79" fmla="*/ 176 h 263"/>
                <a:gd name="T80" fmla="*/ 9 w 56"/>
                <a:gd name="T81" fmla="*/ 187 h 263"/>
                <a:gd name="T82" fmla="*/ 9 w 56"/>
                <a:gd name="T83" fmla="*/ 198 h 263"/>
                <a:gd name="T84" fmla="*/ 17 w 56"/>
                <a:gd name="T85" fmla="*/ 184 h 263"/>
                <a:gd name="T86" fmla="*/ 22 w 56"/>
                <a:gd name="T87" fmla="*/ 175 h 263"/>
                <a:gd name="T88" fmla="*/ 23 w 56"/>
                <a:gd name="T89" fmla="*/ 171 h 263"/>
                <a:gd name="T90" fmla="*/ 23 w 56"/>
                <a:gd name="T91" fmla="*/ 166 h 263"/>
                <a:gd name="T92" fmla="*/ 20 w 56"/>
                <a:gd name="T93" fmla="*/ 159 h 263"/>
                <a:gd name="T94" fmla="*/ 15 w 56"/>
                <a:gd name="T95" fmla="*/ 150 h 263"/>
                <a:gd name="T96" fmla="*/ 17 w 56"/>
                <a:gd name="T97" fmla="*/ 139 h 263"/>
                <a:gd name="T98" fmla="*/ 16 w 56"/>
                <a:gd name="T99" fmla="*/ 135 h 263"/>
                <a:gd name="T100" fmla="*/ 15 w 56"/>
                <a:gd name="T101" fmla="*/ 131 h 263"/>
                <a:gd name="T102" fmla="*/ 11 w 56"/>
                <a:gd name="T103" fmla="*/ 125 h 263"/>
                <a:gd name="T104" fmla="*/ 6 w 56"/>
                <a:gd name="T105" fmla="*/ 120 h 263"/>
                <a:gd name="T106" fmla="*/ 0 w 56"/>
                <a:gd name="T107" fmla="*/ 115 h 2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"/>
                <a:gd name="T163" fmla="*/ 0 h 263"/>
                <a:gd name="T164" fmla="*/ 56 w 56"/>
                <a:gd name="T165" fmla="*/ 263 h 2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" h="263">
                  <a:moveTo>
                    <a:pt x="0" y="115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7" y="23"/>
                  </a:lnTo>
                  <a:lnTo>
                    <a:pt x="22" y="34"/>
                  </a:lnTo>
                  <a:lnTo>
                    <a:pt x="29" y="59"/>
                  </a:lnTo>
                  <a:lnTo>
                    <a:pt x="33" y="72"/>
                  </a:lnTo>
                  <a:lnTo>
                    <a:pt x="38" y="83"/>
                  </a:lnTo>
                  <a:lnTo>
                    <a:pt x="45" y="93"/>
                  </a:lnTo>
                  <a:lnTo>
                    <a:pt x="53" y="101"/>
                  </a:lnTo>
                  <a:lnTo>
                    <a:pt x="55" y="110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50" y="136"/>
                  </a:lnTo>
                  <a:lnTo>
                    <a:pt x="48" y="156"/>
                  </a:lnTo>
                  <a:lnTo>
                    <a:pt x="45" y="171"/>
                  </a:lnTo>
                  <a:lnTo>
                    <a:pt x="41" y="183"/>
                  </a:lnTo>
                  <a:lnTo>
                    <a:pt x="36" y="192"/>
                  </a:lnTo>
                  <a:lnTo>
                    <a:pt x="32" y="200"/>
                  </a:lnTo>
                  <a:lnTo>
                    <a:pt x="28" y="204"/>
                  </a:lnTo>
                  <a:lnTo>
                    <a:pt x="24" y="209"/>
                  </a:lnTo>
                  <a:lnTo>
                    <a:pt x="10" y="218"/>
                  </a:lnTo>
                  <a:lnTo>
                    <a:pt x="24" y="218"/>
                  </a:lnTo>
                  <a:lnTo>
                    <a:pt x="25" y="238"/>
                  </a:lnTo>
                  <a:lnTo>
                    <a:pt x="15" y="251"/>
                  </a:lnTo>
                  <a:lnTo>
                    <a:pt x="4" y="262"/>
                  </a:lnTo>
                  <a:lnTo>
                    <a:pt x="4" y="259"/>
                  </a:lnTo>
                  <a:lnTo>
                    <a:pt x="3" y="256"/>
                  </a:lnTo>
                  <a:lnTo>
                    <a:pt x="0" y="252"/>
                  </a:lnTo>
                  <a:lnTo>
                    <a:pt x="0" y="146"/>
                  </a:lnTo>
                  <a:lnTo>
                    <a:pt x="3" y="146"/>
                  </a:lnTo>
                  <a:lnTo>
                    <a:pt x="6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0" y="151"/>
                  </a:lnTo>
                  <a:lnTo>
                    <a:pt x="9" y="152"/>
                  </a:lnTo>
                  <a:lnTo>
                    <a:pt x="6" y="154"/>
                  </a:lnTo>
                  <a:lnTo>
                    <a:pt x="8" y="176"/>
                  </a:lnTo>
                  <a:lnTo>
                    <a:pt x="9" y="187"/>
                  </a:lnTo>
                  <a:lnTo>
                    <a:pt x="9" y="198"/>
                  </a:lnTo>
                  <a:lnTo>
                    <a:pt x="17" y="184"/>
                  </a:lnTo>
                  <a:lnTo>
                    <a:pt x="22" y="175"/>
                  </a:lnTo>
                  <a:lnTo>
                    <a:pt x="23" y="171"/>
                  </a:lnTo>
                  <a:lnTo>
                    <a:pt x="23" y="166"/>
                  </a:lnTo>
                  <a:lnTo>
                    <a:pt x="20" y="159"/>
                  </a:lnTo>
                  <a:lnTo>
                    <a:pt x="15" y="150"/>
                  </a:lnTo>
                  <a:lnTo>
                    <a:pt x="17" y="139"/>
                  </a:lnTo>
                  <a:lnTo>
                    <a:pt x="16" y="135"/>
                  </a:lnTo>
                  <a:lnTo>
                    <a:pt x="15" y="131"/>
                  </a:lnTo>
                  <a:lnTo>
                    <a:pt x="11" y="125"/>
                  </a:lnTo>
                  <a:lnTo>
                    <a:pt x="6" y="120"/>
                  </a:lnTo>
                  <a:lnTo>
                    <a:pt x="0" y="115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Freeform 127"/>
            <p:cNvSpPr>
              <a:spLocks/>
            </p:cNvSpPr>
            <p:nvPr/>
          </p:nvSpPr>
          <p:spPr bwMode="auto">
            <a:xfrm>
              <a:off x="5193" y="3123"/>
              <a:ext cx="79" cy="21"/>
            </a:xfrm>
            <a:custGeom>
              <a:avLst/>
              <a:gdLst>
                <a:gd name="T0" fmla="*/ 0 w 79"/>
                <a:gd name="T1" fmla="*/ 18 h 21"/>
                <a:gd name="T2" fmla="*/ 0 w 79"/>
                <a:gd name="T3" fmla="*/ 3 h 21"/>
                <a:gd name="T4" fmla="*/ 45 w 79"/>
                <a:gd name="T5" fmla="*/ 2 h 21"/>
                <a:gd name="T6" fmla="*/ 78 w 79"/>
                <a:gd name="T7" fmla="*/ 0 h 21"/>
                <a:gd name="T8" fmla="*/ 61 w 79"/>
                <a:gd name="T9" fmla="*/ 10 h 21"/>
                <a:gd name="T10" fmla="*/ 47 w 79"/>
                <a:gd name="T11" fmla="*/ 19 h 21"/>
                <a:gd name="T12" fmla="*/ 28 w 79"/>
                <a:gd name="T13" fmla="*/ 20 h 21"/>
                <a:gd name="T14" fmla="*/ 19 w 79"/>
                <a:gd name="T15" fmla="*/ 20 h 21"/>
                <a:gd name="T16" fmla="*/ 10 w 79"/>
                <a:gd name="T17" fmla="*/ 20 h 21"/>
                <a:gd name="T18" fmla="*/ 2 w 79"/>
                <a:gd name="T19" fmla="*/ 19 h 21"/>
                <a:gd name="T20" fmla="*/ 0 w 79"/>
                <a:gd name="T21" fmla="*/ 18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21"/>
                <a:gd name="T35" fmla="*/ 79 w 79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21">
                  <a:moveTo>
                    <a:pt x="0" y="18"/>
                  </a:moveTo>
                  <a:lnTo>
                    <a:pt x="0" y="3"/>
                  </a:lnTo>
                  <a:lnTo>
                    <a:pt x="45" y="2"/>
                  </a:lnTo>
                  <a:lnTo>
                    <a:pt x="78" y="0"/>
                  </a:lnTo>
                  <a:lnTo>
                    <a:pt x="61" y="10"/>
                  </a:lnTo>
                  <a:lnTo>
                    <a:pt x="47" y="19"/>
                  </a:lnTo>
                  <a:lnTo>
                    <a:pt x="28" y="20"/>
                  </a:lnTo>
                  <a:lnTo>
                    <a:pt x="19" y="20"/>
                  </a:lnTo>
                  <a:lnTo>
                    <a:pt x="10" y="20"/>
                  </a:lnTo>
                  <a:lnTo>
                    <a:pt x="2" y="19"/>
                  </a:lnTo>
                  <a:lnTo>
                    <a:pt x="0" y="18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Freeform 128"/>
            <p:cNvSpPr>
              <a:spLocks/>
            </p:cNvSpPr>
            <p:nvPr/>
          </p:nvSpPr>
          <p:spPr bwMode="auto">
            <a:xfrm>
              <a:off x="4618" y="1687"/>
              <a:ext cx="806" cy="1438"/>
            </a:xfrm>
            <a:custGeom>
              <a:avLst/>
              <a:gdLst>
                <a:gd name="T0" fmla="*/ 360 w 806"/>
                <a:gd name="T1" fmla="*/ 1428 h 1438"/>
                <a:gd name="T2" fmla="*/ 284 w 806"/>
                <a:gd name="T3" fmla="*/ 1404 h 1438"/>
                <a:gd name="T4" fmla="*/ 261 w 806"/>
                <a:gd name="T5" fmla="*/ 1309 h 1438"/>
                <a:gd name="T6" fmla="*/ 267 w 806"/>
                <a:gd name="T7" fmla="*/ 1030 h 1438"/>
                <a:gd name="T8" fmla="*/ 286 w 806"/>
                <a:gd name="T9" fmla="*/ 818 h 1438"/>
                <a:gd name="T10" fmla="*/ 282 w 806"/>
                <a:gd name="T11" fmla="*/ 734 h 1438"/>
                <a:gd name="T12" fmla="*/ 298 w 806"/>
                <a:gd name="T13" fmla="*/ 607 h 1438"/>
                <a:gd name="T14" fmla="*/ 267 w 806"/>
                <a:gd name="T15" fmla="*/ 594 h 1438"/>
                <a:gd name="T16" fmla="*/ 252 w 806"/>
                <a:gd name="T17" fmla="*/ 515 h 1438"/>
                <a:gd name="T18" fmla="*/ 261 w 806"/>
                <a:gd name="T19" fmla="*/ 458 h 1438"/>
                <a:gd name="T20" fmla="*/ 322 w 806"/>
                <a:gd name="T21" fmla="*/ 454 h 1438"/>
                <a:gd name="T22" fmla="*/ 213 w 806"/>
                <a:gd name="T23" fmla="*/ 299 h 1438"/>
                <a:gd name="T24" fmla="*/ 139 w 806"/>
                <a:gd name="T25" fmla="*/ 277 h 1438"/>
                <a:gd name="T26" fmla="*/ 65 w 806"/>
                <a:gd name="T27" fmla="*/ 239 h 1438"/>
                <a:gd name="T28" fmla="*/ 7 w 806"/>
                <a:gd name="T29" fmla="*/ 155 h 1438"/>
                <a:gd name="T30" fmla="*/ 59 w 806"/>
                <a:gd name="T31" fmla="*/ 17 h 1438"/>
                <a:gd name="T32" fmla="*/ 101 w 806"/>
                <a:gd name="T33" fmla="*/ 31 h 1438"/>
                <a:gd name="T34" fmla="*/ 148 w 806"/>
                <a:gd name="T35" fmla="*/ 108 h 1438"/>
                <a:gd name="T36" fmla="*/ 156 w 806"/>
                <a:gd name="T37" fmla="*/ 150 h 1438"/>
                <a:gd name="T38" fmla="*/ 175 w 806"/>
                <a:gd name="T39" fmla="*/ 153 h 1438"/>
                <a:gd name="T40" fmla="*/ 193 w 806"/>
                <a:gd name="T41" fmla="*/ 170 h 1438"/>
                <a:gd name="T42" fmla="*/ 234 w 806"/>
                <a:gd name="T43" fmla="*/ 160 h 1438"/>
                <a:gd name="T44" fmla="*/ 250 w 806"/>
                <a:gd name="T45" fmla="*/ 156 h 1438"/>
                <a:gd name="T46" fmla="*/ 277 w 806"/>
                <a:gd name="T47" fmla="*/ 150 h 1438"/>
                <a:gd name="T48" fmla="*/ 290 w 806"/>
                <a:gd name="T49" fmla="*/ 154 h 1438"/>
                <a:gd name="T50" fmla="*/ 302 w 806"/>
                <a:gd name="T51" fmla="*/ 141 h 1438"/>
                <a:gd name="T52" fmla="*/ 320 w 806"/>
                <a:gd name="T53" fmla="*/ 144 h 1438"/>
                <a:gd name="T54" fmla="*/ 329 w 806"/>
                <a:gd name="T55" fmla="*/ 131 h 1438"/>
                <a:gd name="T56" fmla="*/ 384 w 806"/>
                <a:gd name="T57" fmla="*/ 92 h 1438"/>
                <a:gd name="T58" fmla="*/ 400 w 806"/>
                <a:gd name="T59" fmla="*/ 96 h 1438"/>
                <a:gd name="T60" fmla="*/ 407 w 806"/>
                <a:gd name="T61" fmla="*/ 117 h 1438"/>
                <a:gd name="T62" fmla="*/ 386 w 806"/>
                <a:gd name="T63" fmla="*/ 156 h 1438"/>
                <a:gd name="T64" fmla="*/ 381 w 806"/>
                <a:gd name="T65" fmla="*/ 204 h 1438"/>
                <a:gd name="T66" fmla="*/ 377 w 806"/>
                <a:gd name="T67" fmla="*/ 268 h 1438"/>
                <a:gd name="T68" fmla="*/ 361 w 806"/>
                <a:gd name="T69" fmla="*/ 345 h 1438"/>
                <a:gd name="T70" fmla="*/ 374 w 806"/>
                <a:gd name="T71" fmla="*/ 400 h 1438"/>
                <a:gd name="T72" fmla="*/ 410 w 806"/>
                <a:gd name="T73" fmla="*/ 279 h 1438"/>
                <a:gd name="T74" fmla="*/ 462 w 806"/>
                <a:gd name="T75" fmla="*/ 216 h 1438"/>
                <a:gd name="T76" fmla="*/ 582 w 806"/>
                <a:gd name="T77" fmla="*/ 108 h 1438"/>
                <a:gd name="T78" fmla="*/ 645 w 806"/>
                <a:gd name="T79" fmla="*/ 102 h 1438"/>
                <a:gd name="T80" fmla="*/ 702 w 806"/>
                <a:gd name="T81" fmla="*/ 88 h 1438"/>
                <a:gd name="T82" fmla="*/ 747 w 806"/>
                <a:gd name="T83" fmla="*/ 103 h 1438"/>
                <a:gd name="T84" fmla="*/ 789 w 806"/>
                <a:gd name="T85" fmla="*/ 140 h 1438"/>
                <a:gd name="T86" fmla="*/ 802 w 806"/>
                <a:gd name="T87" fmla="*/ 176 h 1438"/>
                <a:gd name="T88" fmla="*/ 795 w 806"/>
                <a:gd name="T89" fmla="*/ 270 h 1438"/>
                <a:gd name="T90" fmla="*/ 779 w 806"/>
                <a:gd name="T91" fmla="*/ 328 h 1438"/>
                <a:gd name="T92" fmla="*/ 741 w 806"/>
                <a:gd name="T93" fmla="*/ 407 h 1438"/>
                <a:gd name="T94" fmla="*/ 689 w 806"/>
                <a:gd name="T95" fmla="*/ 487 h 1438"/>
                <a:gd name="T96" fmla="*/ 685 w 806"/>
                <a:gd name="T97" fmla="*/ 546 h 1438"/>
                <a:gd name="T98" fmla="*/ 712 w 806"/>
                <a:gd name="T99" fmla="*/ 619 h 1438"/>
                <a:gd name="T100" fmla="*/ 734 w 806"/>
                <a:gd name="T101" fmla="*/ 766 h 1438"/>
                <a:gd name="T102" fmla="*/ 721 w 806"/>
                <a:gd name="T103" fmla="*/ 775 h 1438"/>
                <a:gd name="T104" fmla="*/ 733 w 806"/>
                <a:gd name="T105" fmla="*/ 849 h 1438"/>
                <a:gd name="T106" fmla="*/ 727 w 806"/>
                <a:gd name="T107" fmla="*/ 1009 h 1438"/>
                <a:gd name="T108" fmla="*/ 711 w 806"/>
                <a:gd name="T109" fmla="*/ 1155 h 1438"/>
                <a:gd name="T110" fmla="*/ 713 w 806"/>
                <a:gd name="T111" fmla="*/ 1333 h 1438"/>
                <a:gd name="T112" fmla="*/ 705 w 806"/>
                <a:gd name="T113" fmla="*/ 1389 h 1438"/>
                <a:gd name="T114" fmla="*/ 695 w 806"/>
                <a:gd name="T115" fmla="*/ 1427 h 1438"/>
                <a:gd name="T116" fmla="*/ 545 w 806"/>
                <a:gd name="T117" fmla="*/ 1436 h 14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6"/>
                <a:gd name="T178" fmla="*/ 0 h 1438"/>
                <a:gd name="T179" fmla="*/ 806 w 806"/>
                <a:gd name="T180" fmla="*/ 1438 h 14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6" h="1438">
                  <a:moveTo>
                    <a:pt x="465" y="1437"/>
                  </a:moveTo>
                  <a:lnTo>
                    <a:pt x="434" y="1436"/>
                  </a:lnTo>
                  <a:lnTo>
                    <a:pt x="406" y="1434"/>
                  </a:lnTo>
                  <a:lnTo>
                    <a:pt x="360" y="1428"/>
                  </a:lnTo>
                  <a:lnTo>
                    <a:pt x="328" y="1420"/>
                  </a:lnTo>
                  <a:lnTo>
                    <a:pt x="314" y="1415"/>
                  </a:lnTo>
                  <a:lnTo>
                    <a:pt x="298" y="1410"/>
                  </a:lnTo>
                  <a:lnTo>
                    <a:pt x="284" y="1404"/>
                  </a:lnTo>
                  <a:lnTo>
                    <a:pt x="271" y="1396"/>
                  </a:lnTo>
                  <a:lnTo>
                    <a:pt x="262" y="1387"/>
                  </a:lnTo>
                  <a:lnTo>
                    <a:pt x="261" y="1345"/>
                  </a:lnTo>
                  <a:lnTo>
                    <a:pt x="261" y="1309"/>
                  </a:lnTo>
                  <a:lnTo>
                    <a:pt x="262" y="1242"/>
                  </a:lnTo>
                  <a:lnTo>
                    <a:pt x="265" y="1174"/>
                  </a:lnTo>
                  <a:lnTo>
                    <a:pt x="267" y="1090"/>
                  </a:lnTo>
                  <a:lnTo>
                    <a:pt x="267" y="1030"/>
                  </a:lnTo>
                  <a:lnTo>
                    <a:pt x="270" y="980"/>
                  </a:lnTo>
                  <a:lnTo>
                    <a:pt x="277" y="902"/>
                  </a:lnTo>
                  <a:lnTo>
                    <a:pt x="284" y="843"/>
                  </a:lnTo>
                  <a:lnTo>
                    <a:pt x="286" y="818"/>
                  </a:lnTo>
                  <a:lnTo>
                    <a:pt x="286" y="793"/>
                  </a:lnTo>
                  <a:lnTo>
                    <a:pt x="282" y="776"/>
                  </a:lnTo>
                  <a:lnTo>
                    <a:pt x="281" y="756"/>
                  </a:lnTo>
                  <a:lnTo>
                    <a:pt x="282" y="734"/>
                  </a:lnTo>
                  <a:lnTo>
                    <a:pt x="286" y="712"/>
                  </a:lnTo>
                  <a:lnTo>
                    <a:pt x="296" y="663"/>
                  </a:lnTo>
                  <a:lnTo>
                    <a:pt x="305" y="615"/>
                  </a:lnTo>
                  <a:lnTo>
                    <a:pt x="298" y="607"/>
                  </a:lnTo>
                  <a:lnTo>
                    <a:pt x="287" y="609"/>
                  </a:lnTo>
                  <a:lnTo>
                    <a:pt x="277" y="612"/>
                  </a:lnTo>
                  <a:lnTo>
                    <a:pt x="271" y="604"/>
                  </a:lnTo>
                  <a:lnTo>
                    <a:pt x="267" y="594"/>
                  </a:lnTo>
                  <a:lnTo>
                    <a:pt x="260" y="574"/>
                  </a:lnTo>
                  <a:lnTo>
                    <a:pt x="256" y="551"/>
                  </a:lnTo>
                  <a:lnTo>
                    <a:pt x="254" y="529"/>
                  </a:lnTo>
                  <a:lnTo>
                    <a:pt x="252" y="515"/>
                  </a:lnTo>
                  <a:lnTo>
                    <a:pt x="253" y="497"/>
                  </a:lnTo>
                  <a:lnTo>
                    <a:pt x="254" y="480"/>
                  </a:lnTo>
                  <a:lnTo>
                    <a:pt x="259" y="464"/>
                  </a:lnTo>
                  <a:lnTo>
                    <a:pt x="261" y="458"/>
                  </a:lnTo>
                  <a:lnTo>
                    <a:pt x="275" y="458"/>
                  </a:lnTo>
                  <a:lnTo>
                    <a:pt x="291" y="456"/>
                  </a:lnTo>
                  <a:lnTo>
                    <a:pt x="306" y="455"/>
                  </a:lnTo>
                  <a:lnTo>
                    <a:pt x="322" y="454"/>
                  </a:lnTo>
                  <a:lnTo>
                    <a:pt x="322" y="290"/>
                  </a:lnTo>
                  <a:lnTo>
                    <a:pt x="296" y="291"/>
                  </a:lnTo>
                  <a:lnTo>
                    <a:pt x="271" y="293"/>
                  </a:lnTo>
                  <a:lnTo>
                    <a:pt x="213" y="299"/>
                  </a:lnTo>
                  <a:lnTo>
                    <a:pt x="204" y="300"/>
                  </a:lnTo>
                  <a:lnTo>
                    <a:pt x="195" y="298"/>
                  </a:lnTo>
                  <a:lnTo>
                    <a:pt x="173" y="290"/>
                  </a:lnTo>
                  <a:lnTo>
                    <a:pt x="139" y="277"/>
                  </a:lnTo>
                  <a:lnTo>
                    <a:pt x="115" y="269"/>
                  </a:lnTo>
                  <a:lnTo>
                    <a:pt x="83" y="261"/>
                  </a:lnTo>
                  <a:lnTo>
                    <a:pt x="75" y="251"/>
                  </a:lnTo>
                  <a:lnTo>
                    <a:pt x="65" y="239"/>
                  </a:lnTo>
                  <a:lnTo>
                    <a:pt x="45" y="208"/>
                  </a:lnTo>
                  <a:lnTo>
                    <a:pt x="26" y="175"/>
                  </a:lnTo>
                  <a:lnTo>
                    <a:pt x="14" y="150"/>
                  </a:lnTo>
                  <a:lnTo>
                    <a:pt x="7" y="155"/>
                  </a:lnTo>
                  <a:lnTo>
                    <a:pt x="0" y="40"/>
                  </a:lnTo>
                  <a:lnTo>
                    <a:pt x="20" y="34"/>
                  </a:lnTo>
                  <a:lnTo>
                    <a:pt x="39" y="27"/>
                  </a:lnTo>
                  <a:lnTo>
                    <a:pt x="59" y="17"/>
                  </a:lnTo>
                  <a:lnTo>
                    <a:pt x="77" y="6"/>
                  </a:lnTo>
                  <a:lnTo>
                    <a:pt x="82" y="0"/>
                  </a:lnTo>
                  <a:lnTo>
                    <a:pt x="90" y="15"/>
                  </a:lnTo>
                  <a:lnTo>
                    <a:pt x="101" y="31"/>
                  </a:lnTo>
                  <a:lnTo>
                    <a:pt x="126" y="68"/>
                  </a:lnTo>
                  <a:lnTo>
                    <a:pt x="138" y="88"/>
                  </a:lnTo>
                  <a:lnTo>
                    <a:pt x="144" y="98"/>
                  </a:lnTo>
                  <a:lnTo>
                    <a:pt x="148" y="108"/>
                  </a:lnTo>
                  <a:lnTo>
                    <a:pt x="151" y="118"/>
                  </a:lnTo>
                  <a:lnTo>
                    <a:pt x="154" y="128"/>
                  </a:lnTo>
                  <a:lnTo>
                    <a:pt x="155" y="140"/>
                  </a:lnTo>
                  <a:lnTo>
                    <a:pt x="156" y="150"/>
                  </a:lnTo>
                  <a:lnTo>
                    <a:pt x="160" y="152"/>
                  </a:lnTo>
                  <a:lnTo>
                    <a:pt x="167" y="153"/>
                  </a:lnTo>
                  <a:lnTo>
                    <a:pt x="172" y="152"/>
                  </a:lnTo>
                  <a:lnTo>
                    <a:pt x="175" y="153"/>
                  </a:lnTo>
                  <a:lnTo>
                    <a:pt x="179" y="154"/>
                  </a:lnTo>
                  <a:lnTo>
                    <a:pt x="182" y="155"/>
                  </a:lnTo>
                  <a:lnTo>
                    <a:pt x="185" y="160"/>
                  </a:lnTo>
                  <a:lnTo>
                    <a:pt x="193" y="170"/>
                  </a:lnTo>
                  <a:lnTo>
                    <a:pt x="211" y="168"/>
                  </a:lnTo>
                  <a:lnTo>
                    <a:pt x="229" y="165"/>
                  </a:lnTo>
                  <a:lnTo>
                    <a:pt x="231" y="163"/>
                  </a:lnTo>
                  <a:lnTo>
                    <a:pt x="234" y="160"/>
                  </a:lnTo>
                  <a:lnTo>
                    <a:pt x="235" y="156"/>
                  </a:lnTo>
                  <a:lnTo>
                    <a:pt x="238" y="154"/>
                  </a:lnTo>
                  <a:lnTo>
                    <a:pt x="243" y="154"/>
                  </a:lnTo>
                  <a:lnTo>
                    <a:pt x="250" y="156"/>
                  </a:lnTo>
                  <a:lnTo>
                    <a:pt x="256" y="157"/>
                  </a:lnTo>
                  <a:lnTo>
                    <a:pt x="261" y="157"/>
                  </a:lnTo>
                  <a:lnTo>
                    <a:pt x="269" y="154"/>
                  </a:lnTo>
                  <a:lnTo>
                    <a:pt x="277" y="150"/>
                  </a:lnTo>
                  <a:lnTo>
                    <a:pt x="281" y="150"/>
                  </a:lnTo>
                  <a:lnTo>
                    <a:pt x="283" y="152"/>
                  </a:lnTo>
                  <a:lnTo>
                    <a:pt x="286" y="154"/>
                  </a:lnTo>
                  <a:lnTo>
                    <a:pt x="290" y="154"/>
                  </a:lnTo>
                  <a:lnTo>
                    <a:pt x="293" y="152"/>
                  </a:lnTo>
                  <a:lnTo>
                    <a:pt x="296" y="148"/>
                  </a:lnTo>
                  <a:lnTo>
                    <a:pt x="298" y="144"/>
                  </a:lnTo>
                  <a:lnTo>
                    <a:pt x="302" y="141"/>
                  </a:lnTo>
                  <a:lnTo>
                    <a:pt x="306" y="141"/>
                  </a:lnTo>
                  <a:lnTo>
                    <a:pt x="311" y="143"/>
                  </a:lnTo>
                  <a:lnTo>
                    <a:pt x="316" y="144"/>
                  </a:lnTo>
                  <a:lnTo>
                    <a:pt x="320" y="144"/>
                  </a:lnTo>
                  <a:lnTo>
                    <a:pt x="324" y="142"/>
                  </a:lnTo>
                  <a:lnTo>
                    <a:pt x="325" y="138"/>
                  </a:lnTo>
                  <a:lnTo>
                    <a:pt x="326" y="133"/>
                  </a:lnTo>
                  <a:lnTo>
                    <a:pt x="329" y="131"/>
                  </a:lnTo>
                  <a:lnTo>
                    <a:pt x="370" y="88"/>
                  </a:lnTo>
                  <a:lnTo>
                    <a:pt x="372" y="90"/>
                  </a:lnTo>
                  <a:lnTo>
                    <a:pt x="375" y="92"/>
                  </a:lnTo>
                  <a:lnTo>
                    <a:pt x="384" y="92"/>
                  </a:lnTo>
                  <a:lnTo>
                    <a:pt x="394" y="91"/>
                  </a:lnTo>
                  <a:lnTo>
                    <a:pt x="398" y="91"/>
                  </a:lnTo>
                  <a:lnTo>
                    <a:pt x="400" y="93"/>
                  </a:lnTo>
                  <a:lnTo>
                    <a:pt x="400" y="96"/>
                  </a:lnTo>
                  <a:lnTo>
                    <a:pt x="399" y="100"/>
                  </a:lnTo>
                  <a:lnTo>
                    <a:pt x="398" y="105"/>
                  </a:lnTo>
                  <a:lnTo>
                    <a:pt x="401" y="112"/>
                  </a:lnTo>
                  <a:lnTo>
                    <a:pt x="407" y="117"/>
                  </a:lnTo>
                  <a:lnTo>
                    <a:pt x="410" y="120"/>
                  </a:lnTo>
                  <a:lnTo>
                    <a:pt x="413" y="122"/>
                  </a:lnTo>
                  <a:lnTo>
                    <a:pt x="401" y="136"/>
                  </a:lnTo>
                  <a:lnTo>
                    <a:pt x="386" y="156"/>
                  </a:lnTo>
                  <a:lnTo>
                    <a:pt x="372" y="178"/>
                  </a:lnTo>
                  <a:lnTo>
                    <a:pt x="367" y="189"/>
                  </a:lnTo>
                  <a:lnTo>
                    <a:pt x="366" y="198"/>
                  </a:lnTo>
                  <a:lnTo>
                    <a:pt x="381" y="204"/>
                  </a:lnTo>
                  <a:lnTo>
                    <a:pt x="394" y="209"/>
                  </a:lnTo>
                  <a:lnTo>
                    <a:pt x="393" y="221"/>
                  </a:lnTo>
                  <a:lnTo>
                    <a:pt x="388" y="237"/>
                  </a:lnTo>
                  <a:lnTo>
                    <a:pt x="377" y="268"/>
                  </a:lnTo>
                  <a:lnTo>
                    <a:pt x="365" y="299"/>
                  </a:lnTo>
                  <a:lnTo>
                    <a:pt x="361" y="314"/>
                  </a:lnTo>
                  <a:lnTo>
                    <a:pt x="358" y="328"/>
                  </a:lnTo>
                  <a:lnTo>
                    <a:pt x="361" y="345"/>
                  </a:lnTo>
                  <a:lnTo>
                    <a:pt x="367" y="366"/>
                  </a:lnTo>
                  <a:lnTo>
                    <a:pt x="373" y="386"/>
                  </a:lnTo>
                  <a:lnTo>
                    <a:pt x="374" y="394"/>
                  </a:lnTo>
                  <a:lnTo>
                    <a:pt x="374" y="400"/>
                  </a:lnTo>
                  <a:lnTo>
                    <a:pt x="386" y="360"/>
                  </a:lnTo>
                  <a:lnTo>
                    <a:pt x="396" y="319"/>
                  </a:lnTo>
                  <a:lnTo>
                    <a:pt x="403" y="299"/>
                  </a:lnTo>
                  <a:lnTo>
                    <a:pt x="410" y="279"/>
                  </a:lnTo>
                  <a:lnTo>
                    <a:pt x="420" y="260"/>
                  </a:lnTo>
                  <a:lnTo>
                    <a:pt x="433" y="242"/>
                  </a:lnTo>
                  <a:lnTo>
                    <a:pt x="446" y="228"/>
                  </a:lnTo>
                  <a:lnTo>
                    <a:pt x="462" y="216"/>
                  </a:lnTo>
                  <a:lnTo>
                    <a:pt x="490" y="191"/>
                  </a:lnTo>
                  <a:lnTo>
                    <a:pt x="540" y="144"/>
                  </a:lnTo>
                  <a:lnTo>
                    <a:pt x="569" y="118"/>
                  </a:lnTo>
                  <a:lnTo>
                    <a:pt x="582" y="108"/>
                  </a:lnTo>
                  <a:lnTo>
                    <a:pt x="593" y="100"/>
                  </a:lnTo>
                  <a:lnTo>
                    <a:pt x="605" y="100"/>
                  </a:lnTo>
                  <a:lnTo>
                    <a:pt x="617" y="100"/>
                  </a:lnTo>
                  <a:lnTo>
                    <a:pt x="645" y="102"/>
                  </a:lnTo>
                  <a:lnTo>
                    <a:pt x="657" y="88"/>
                  </a:lnTo>
                  <a:lnTo>
                    <a:pt x="681" y="88"/>
                  </a:lnTo>
                  <a:lnTo>
                    <a:pt x="692" y="88"/>
                  </a:lnTo>
                  <a:lnTo>
                    <a:pt x="702" y="88"/>
                  </a:lnTo>
                  <a:lnTo>
                    <a:pt x="713" y="90"/>
                  </a:lnTo>
                  <a:lnTo>
                    <a:pt x="723" y="92"/>
                  </a:lnTo>
                  <a:lnTo>
                    <a:pt x="735" y="97"/>
                  </a:lnTo>
                  <a:lnTo>
                    <a:pt x="747" y="103"/>
                  </a:lnTo>
                  <a:lnTo>
                    <a:pt x="752" y="106"/>
                  </a:lnTo>
                  <a:lnTo>
                    <a:pt x="759" y="111"/>
                  </a:lnTo>
                  <a:lnTo>
                    <a:pt x="774" y="124"/>
                  </a:lnTo>
                  <a:lnTo>
                    <a:pt x="789" y="140"/>
                  </a:lnTo>
                  <a:lnTo>
                    <a:pt x="793" y="147"/>
                  </a:lnTo>
                  <a:lnTo>
                    <a:pt x="796" y="153"/>
                  </a:lnTo>
                  <a:lnTo>
                    <a:pt x="800" y="165"/>
                  </a:lnTo>
                  <a:lnTo>
                    <a:pt x="802" y="176"/>
                  </a:lnTo>
                  <a:lnTo>
                    <a:pt x="805" y="197"/>
                  </a:lnTo>
                  <a:lnTo>
                    <a:pt x="804" y="216"/>
                  </a:lnTo>
                  <a:lnTo>
                    <a:pt x="802" y="235"/>
                  </a:lnTo>
                  <a:lnTo>
                    <a:pt x="795" y="270"/>
                  </a:lnTo>
                  <a:lnTo>
                    <a:pt x="793" y="289"/>
                  </a:lnTo>
                  <a:lnTo>
                    <a:pt x="792" y="309"/>
                  </a:lnTo>
                  <a:lnTo>
                    <a:pt x="786" y="317"/>
                  </a:lnTo>
                  <a:lnTo>
                    <a:pt x="779" y="328"/>
                  </a:lnTo>
                  <a:lnTo>
                    <a:pt x="771" y="346"/>
                  </a:lnTo>
                  <a:lnTo>
                    <a:pt x="762" y="373"/>
                  </a:lnTo>
                  <a:lnTo>
                    <a:pt x="752" y="391"/>
                  </a:lnTo>
                  <a:lnTo>
                    <a:pt x="741" y="407"/>
                  </a:lnTo>
                  <a:lnTo>
                    <a:pt x="719" y="434"/>
                  </a:lnTo>
                  <a:lnTo>
                    <a:pt x="701" y="459"/>
                  </a:lnTo>
                  <a:lnTo>
                    <a:pt x="694" y="472"/>
                  </a:lnTo>
                  <a:lnTo>
                    <a:pt x="689" y="487"/>
                  </a:lnTo>
                  <a:lnTo>
                    <a:pt x="689" y="505"/>
                  </a:lnTo>
                  <a:lnTo>
                    <a:pt x="687" y="521"/>
                  </a:lnTo>
                  <a:lnTo>
                    <a:pt x="685" y="538"/>
                  </a:lnTo>
                  <a:lnTo>
                    <a:pt x="685" y="546"/>
                  </a:lnTo>
                  <a:lnTo>
                    <a:pt x="688" y="556"/>
                  </a:lnTo>
                  <a:lnTo>
                    <a:pt x="694" y="571"/>
                  </a:lnTo>
                  <a:lnTo>
                    <a:pt x="701" y="587"/>
                  </a:lnTo>
                  <a:lnTo>
                    <a:pt x="712" y="619"/>
                  </a:lnTo>
                  <a:lnTo>
                    <a:pt x="718" y="651"/>
                  </a:lnTo>
                  <a:lnTo>
                    <a:pt x="724" y="681"/>
                  </a:lnTo>
                  <a:lnTo>
                    <a:pt x="730" y="732"/>
                  </a:lnTo>
                  <a:lnTo>
                    <a:pt x="734" y="766"/>
                  </a:lnTo>
                  <a:lnTo>
                    <a:pt x="733" y="772"/>
                  </a:lnTo>
                  <a:lnTo>
                    <a:pt x="730" y="775"/>
                  </a:lnTo>
                  <a:lnTo>
                    <a:pt x="726" y="776"/>
                  </a:lnTo>
                  <a:lnTo>
                    <a:pt x="721" y="775"/>
                  </a:lnTo>
                  <a:lnTo>
                    <a:pt x="725" y="793"/>
                  </a:lnTo>
                  <a:lnTo>
                    <a:pt x="728" y="810"/>
                  </a:lnTo>
                  <a:lnTo>
                    <a:pt x="732" y="829"/>
                  </a:lnTo>
                  <a:lnTo>
                    <a:pt x="733" y="849"/>
                  </a:lnTo>
                  <a:lnTo>
                    <a:pt x="735" y="888"/>
                  </a:lnTo>
                  <a:lnTo>
                    <a:pt x="734" y="929"/>
                  </a:lnTo>
                  <a:lnTo>
                    <a:pt x="732" y="970"/>
                  </a:lnTo>
                  <a:lnTo>
                    <a:pt x="727" y="1009"/>
                  </a:lnTo>
                  <a:lnTo>
                    <a:pt x="722" y="1048"/>
                  </a:lnTo>
                  <a:lnTo>
                    <a:pt x="716" y="1083"/>
                  </a:lnTo>
                  <a:lnTo>
                    <a:pt x="712" y="1118"/>
                  </a:lnTo>
                  <a:lnTo>
                    <a:pt x="711" y="1155"/>
                  </a:lnTo>
                  <a:lnTo>
                    <a:pt x="712" y="1235"/>
                  </a:lnTo>
                  <a:lnTo>
                    <a:pt x="713" y="1275"/>
                  </a:lnTo>
                  <a:lnTo>
                    <a:pt x="713" y="1314"/>
                  </a:lnTo>
                  <a:lnTo>
                    <a:pt x="713" y="1333"/>
                  </a:lnTo>
                  <a:lnTo>
                    <a:pt x="712" y="1351"/>
                  </a:lnTo>
                  <a:lnTo>
                    <a:pt x="710" y="1369"/>
                  </a:lnTo>
                  <a:lnTo>
                    <a:pt x="707" y="1386"/>
                  </a:lnTo>
                  <a:lnTo>
                    <a:pt x="705" y="1389"/>
                  </a:lnTo>
                  <a:lnTo>
                    <a:pt x="703" y="1390"/>
                  </a:lnTo>
                  <a:lnTo>
                    <a:pt x="695" y="1391"/>
                  </a:lnTo>
                  <a:lnTo>
                    <a:pt x="695" y="1416"/>
                  </a:lnTo>
                  <a:lnTo>
                    <a:pt x="695" y="1427"/>
                  </a:lnTo>
                  <a:lnTo>
                    <a:pt x="694" y="1429"/>
                  </a:lnTo>
                  <a:lnTo>
                    <a:pt x="693" y="1430"/>
                  </a:lnTo>
                  <a:lnTo>
                    <a:pt x="619" y="1432"/>
                  </a:lnTo>
                  <a:lnTo>
                    <a:pt x="545" y="1436"/>
                  </a:lnTo>
                  <a:lnTo>
                    <a:pt x="465" y="1437"/>
                  </a:lnTo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Freeform 129"/>
            <p:cNvSpPr>
              <a:spLocks/>
            </p:cNvSpPr>
            <p:nvPr/>
          </p:nvSpPr>
          <p:spPr bwMode="auto">
            <a:xfrm>
              <a:off x="4933" y="3108"/>
              <a:ext cx="148" cy="18"/>
            </a:xfrm>
            <a:custGeom>
              <a:avLst/>
              <a:gdLst>
                <a:gd name="T0" fmla="*/ 1 w 148"/>
                <a:gd name="T1" fmla="*/ 0 h 18"/>
                <a:gd name="T2" fmla="*/ 1 w 148"/>
                <a:gd name="T3" fmla="*/ 1 h 18"/>
                <a:gd name="T4" fmla="*/ 3 w 148"/>
                <a:gd name="T5" fmla="*/ 1 h 18"/>
                <a:gd name="T6" fmla="*/ 6 w 148"/>
                <a:gd name="T7" fmla="*/ 2 h 18"/>
                <a:gd name="T8" fmla="*/ 11 w 148"/>
                <a:gd name="T9" fmla="*/ 3 h 18"/>
                <a:gd name="T10" fmla="*/ 16 w 148"/>
                <a:gd name="T11" fmla="*/ 4 h 18"/>
                <a:gd name="T12" fmla="*/ 22 w 148"/>
                <a:gd name="T13" fmla="*/ 5 h 18"/>
                <a:gd name="T14" fmla="*/ 29 w 148"/>
                <a:gd name="T15" fmla="*/ 7 h 18"/>
                <a:gd name="T16" fmla="*/ 37 w 148"/>
                <a:gd name="T17" fmla="*/ 8 h 18"/>
                <a:gd name="T18" fmla="*/ 45 w 148"/>
                <a:gd name="T19" fmla="*/ 9 h 18"/>
                <a:gd name="T20" fmla="*/ 56 w 148"/>
                <a:gd name="T21" fmla="*/ 10 h 18"/>
                <a:gd name="T22" fmla="*/ 67 w 148"/>
                <a:gd name="T23" fmla="*/ 11 h 18"/>
                <a:gd name="T24" fmla="*/ 78 w 148"/>
                <a:gd name="T25" fmla="*/ 13 h 18"/>
                <a:gd name="T26" fmla="*/ 90 w 148"/>
                <a:gd name="T27" fmla="*/ 13 h 18"/>
                <a:gd name="T28" fmla="*/ 104 w 148"/>
                <a:gd name="T29" fmla="*/ 14 h 18"/>
                <a:gd name="T30" fmla="*/ 117 w 148"/>
                <a:gd name="T31" fmla="*/ 15 h 18"/>
                <a:gd name="T32" fmla="*/ 132 w 148"/>
                <a:gd name="T33" fmla="*/ 16 h 18"/>
                <a:gd name="T34" fmla="*/ 147 w 148"/>
                <a:gd name="T35" fmla="*/ 16 h 18"/>
                <a:gd name="T36" fmla="*/ 147 w 148"/>
                <a:gd name="T37" fmla="*/ 17 h 18"/>
                <a:gd name="T38" fmla="*/ 132 w 148"/>
                <a:gd name="T39" fmla="*/ 17 h 18"/>
                <a:gd name="T40" fmla="*/ 117 w 148"/>
                <a:gd name="T41" fmla="*/ 16 h 18"/>
                <a:gd name="T42" fmla="*/ 104 w 148"/>
                <a:gd name="T43" fmla="*/ 16 h 18"/>
                <a:gd name="T44" fmla="*/ 90 w 148"/>
                <a:gd name="T45" fmla="*/ 15 h 18"/>
                <a:gd name="T46" fmla="*/ 78 w 148"/>
                <a:gd name="T47" fmla="*/ 14 h 18"/>
                <a:gd name="T48" fmla="*/ 67 w 148"/>
                <a:gd name="T49" fmla="*/ 13 h 18"/>
                <a:gd name="T50" fmla="*/ 55 w 148"/>
                <a:gd name="T51" fmla="*/ 12 h 18"/>
                <a:gd name="T52" fmla="*/ 45 w 148"/>
                <a:gd name="T53" fmla="*/ 10 h 18"/>
                <a:gd name="T54" fmla="*/ 37 w 148"/>
                <a:gd name="T55" fmla="*/ 10 h 18"/>
                <a:gd name="T56" fmla="*/ 29 w 148"/>
                <a:gd name="T57" fmla="*/ 8 h 18"/>
                <a:gd name="T58" fmla="*/ 21 w 148"/>
                <a:gd name="T59" fmla="*/ 7 h 18"/>
                <a:gd name="T60" fmla="*/ 15 w 148"/>
                <a:gd name="T61" fmla="*/ 6 h 18"/>
                <a:gd name="T62" fmla="*/ 10 w 148"/>
                <a:gd name="T63" fmla="*/ 4 h 18"/>
                <a:gd name="T64" fmla="*/ 6 w 148"/>
                <a:gd name="T65" fmla="*/ 3 h 18"/>
                <a:gd name="T66" fmla="*/ 2 w 148"/>
                <a:gd name="T67" fmla="*/ 2 h 18"/>
                <a:gd name="T68" fmla="*/ 0 w 148"/>
                <a:gd name="T69" fmla="*/ 1 h 18"/>
                <a:gd name="T70" fmla="*/ 1 w 148"/>
                <a:gd name="T71" fmla="*/ 1 h 18"/>
                <a:gd name="T72" fmla="*/ 0 w 148"/>
                <a:gd name="T73" fmla="*/ 1 h 18"/>
                <a:gd name="T74" fmla="*/ 0 w 148"/>
                <a:gd name="T75" fmla="*/ 1 h 18"/>
                <a:gd name="T76" fmla="*/ 1 w 148"/>
                <a:gd name="T77" fmla="*/ 1 h 18"/>
                <a:gd name="T78" fmla="*/ 1 w 148"/>
                <a:gd name="T79" fmla="*/ 0 h 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8"/>
                <a:gd name="T121" fmla="*/ 0 h 18"/>
                <a:gd name="T122" fmla="*/ 148 w 148"/>
                <a:gd name="T123" fmla="*/ 18 h 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8" h="18">
                  <a:moveTo>
                    <a:pt x="1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6" y="4"/>
                  </a:lnTo>
                  <a:lnTo>
                    <a:pt x="22" y="5"/>
                  </a:lnTo>
                  <a:lnTo>
                    <a:pt x="29" y="7"/>
                  </a:lnTo>
                  <a:lnTo>
                    <a:pt x="37" y="8"/>
                  </a:lnTo>
                  <a:lnTo>
                    <a:pt x="45" y="9"/>
                  </a:lnTo>
                  <a:lnTo>
                    <a:pt x="56" y="10"/>
                  </a:lnTo>
                  <a:lnTo>
                    <a:pt x="67" y="11"/>
                  </a:lnTo>
                  <a:lnTo>
                    <a:pt x="78" y="13"/>
                  </a:lnTo>
                  <a:lnTo>
                    <a:pt x="90" y="13"/>
                  </a:lnTo>
                  <a:lnTo>
                    <a:pt x="104" y="14"/>
                  </a:lnTo>
                  <a:lnTo>
                    <a:pt x="117" y="15"/>
                  </a:lnTo>
                  <a:lnTo>
                    <a:pt x="132" y="16"/>
                  </a:lnTo>
                  <a:lnTo>
                    <a:pt x="147" y="16"/>
                  </a:lnTo>
                  <a:lnTo>
                    <a:pt x="147" y="17"/>
                  </a:lnTo>
                  <a:lnTo>
                    <a:pt x="132" y="17"/>
                  </a:lnTo>
                  <a:lnTo>
                    <a:pt x="117" y="16"/>
                  </a:lnTo>
                  <a:lnTo>
                    <a:pt x="104" y="16"/>
                  </a:lnTo>
                  <a:lnTo>
                    <a:pt x="90" y="15"/>
                  </a:lnTo>
                  <a:lnTo>
                    <a:pt x="78" y="14"/>
                  </a:lnTo>
                  <a:lnTo>
                    <a:pt x="67" y="13"/>
                  </a:lnTo>
                  <a:lnTo>
                    <a:pt x="55" y="12"/>
                  </a:lnTo>
                  <a:lnTo>
                    <a:pt x="45" y="10"/>
                  </a:lnTo>
                  <a:lnTo>
                    <a:pt x="37" y="10"/>
                  </a:lnTo>
                  <a:lnTo>
                    <a:pt x="29" y="8"/>
                  </a:lnTo>
                  <a:lnTo>
                    <a:pt x="21" y="7"/>
                  </a:lnTo>
                  <a:lnTo>
                    <a:pt x="15" y="6"/>
                  </a:lnTo>
                  <a:lnTo>
                    <a:pt x="10" y="4"/>
                  </a:lnTo>
                  <a:lnTo>
                    <a:pt x="6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Freeform 130"/>
            <p:cNvSpPr>
              <a:spLocks/>
            </p:cNvSpPr>
            <p:nvPr/>
          </p:nvSpPr>
          <p:spPr bwMode="auto">
            <a:xfrm>
              <a:off x="4881" y="3079"/>
              <a:ext cx="47" cy="25"/>
            </a:xfrm>
            <a:custGeom>
              <a:avLst/>
              <a:gdLst>
                <a:gd name="T0" fmla="*/ 2 w 47"/>
                <a:gd name="T1" fmla="*/ 1 h 25"/>
                <a:gd name="T2" fmla="*/ 2 w 47"/>
                <a:gd name="T3" fmla="*/ 1 h 25"/>
                <a:gd name="T4" fmla="*/ 4 w 47"/>
                <a:gd name="T5" fmla="*/ 2 h 25"/>
                <a:gd name="T6" fmla="*/ 6 w 47"/>
                <a:gd name="T7" fmla="*/ 4 h 25"/>
                <a:gd name="T8" fmla="*/ 8 w 47"/>
                <a:gd name="T9" fmla="*/ 6 h 25"/>
                <a:gd name="T10" fmla="*/ 10 w 47"/>
                <a:gd name="T11" fmla="*/ 7 h 25"/>
                <a:gd name="T12" fmla="*/ 12 w 47"/>
                <a:gd name="T13" fmla="*/ 9 h 25"/>
                <a:gd name="T14" fmla="*/ 14 w 47"/>
                <a:gd name="T15" fmla="*/ 11 h 25"/>
                <a:gd name="T16" fmla="*/ 17 w 47"/>
                <a:gd name="T17" fmla="*/ 12 h 25"/>
                <a:gd name="T18" fmla="*/ 20 w 47"/>
                <a:gd name="T19" fmla="*/ 13 h 25"/>
                <a:gd name="T20" fmla="*/ 23 w 47"/>
                <a:gd name="T21" fmla="*/ 15 h 25"/>
                <a:gd name="T22" fmla="*/ 27 w 47"/>
                <a:gd name="T23" fmla="*/ 16 h 25"/>
                <a:gd name="T24" fmla="*/ 30 w 47"/>
                <a:gd name="T25" fmla="*/ 17 h 25"/>
                <a:gd name="T26" fmla="*/ 33 w 47"/>
                <a:gd name="T27" fmla="*/ 18 h 25"/>
                <a:gd name="T28" fmla="*/ 35 w 47"/>
                <a:gd name="T29" fmla="*/ 20 h 25"/>
                <a:gd name="T30" fmla="*/ 39 w 47"/>
                <a:gd name="T31" fmla="*/ 21 h 25"/>
                <a:gd name="T32" fmla="*/ 42 w 47"/>
                <a:gd name="T33" fmla="*/ 22 h 25"/>
                <a:gd name="T34" fmla="*/ 46 w 47"/>
                <a:gd name="T35" fmla="*/ 22 h 25"/>
                <a:gd name="T36" fmla="*/ 46 w 47"/>
                <a:gd name="T37" fmla="*/ 24 h 25"/>
                <a:gd name="T38" fmla="*/ 42 w 47"/>
                <a:gd name="T39" fmla="*/ 23 h 25"/>
                <a:gd name="T40" fmla="*/ 39 w 47"/>
                <a:gd name="T41" fmla="*/ 22 h 25"/>
                <a:gd name="T42" fmla="*/ 35 w 47"/>
                <a:gd name="T43" fmla="*/ 21 h 25"/>
                <a:gd name="T44" fmla="*/ 32 w 47"/>
                <a:gd name="T45" fmla="*/ 20 h 25"/>
                <a:gd name="T46" fmla="*/ 29 w 47"/>
                <a:gd name="T47" fmla="*/ 19 h 25"/>
                <a:gd name="T48" fmla="*/ 26 w 47"/>
                <a:gd name="T49" fmla="*/ 17 h 25"/>
                <a:gd name="T50" fmla="*/ 22 w 47"/>
                <a:gd name="T51" fmla="*/ 17 h 25"/>
                <a:gd name="T52" fmla="*/ 19 w 47"/>
                <a:gd name="T53" fmla="*/ 15 h 25"/>
                <a:gd name="T54" fmla="*/ 16 w 47"/>
                <a:gd name="T55" fmla="*/ 13 h 25"/>
                <a:gd name="T56" fmla="*/ 13 w 47"/>
                <a:gd name="T57" fmla="*/ 12 h 25"/>
                <a:gd name="T58" fmla="*/ 12 w 47"/>
                <a:gd name="T59" fmla="*/ 10 h 25"/>
                <a:gd name="T60" fmla="*/ 9 w 47"/>
                <a:gd name="T61" fmla="*/ 9 h 25"/>
                <a:gd name="T62" fmla="*/ 7 w 47"/>
                <a:gd name="T63" fmla="*/ 7 h 25"/>
                <a:gd name="T64" fmla="*/ 4 w 47"/>
                <a:gd name="T65" fmla="*/ 5 h 25"/>
                <a:gd name="T66" fmla="*/ 2 w 47"/>
                <a:gd name="T67" fmla="*/ 3 h 25"/>
                <a:gd name="T68" fmla="*/ 1 w 47"/>
                <a:gd name="T69" fmla="*/ 2 h 25"/>
                <a:gd name="T70" fmla="*/ 0 w 47"/>
                <a:gd name="T71" fmla="*/ 1 h 25"/>
                <a:gd name="T72" fmla="*/ 1 w 47"/>
                <a:gd name="T73" fmla="*/ 2 h 25"/>
                <a:gd name="T74" fmla="*/ 1 w 47"/>
                <a:gd name="T75" fmla="*/ 1 h 25"/>
                <a:gd name="T76" fmla="*/ 2 w 47"/>
                <a:gd name="T77" fmla="*/ 0 h 25"/>
                <a:gd name="T78" fmla="*/ 2 w 47"/>
                <a:gd name="T79" fmla="*/ 1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"/>
                <a:gd name="T121" fmla="*/ 0 h 25"/>
                <a:gd name="T122" fmla="*/ 47 w 47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" h="25">
                  <a:moveTo>
                    <a:pt x="2" y="1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2"/>
                  </a:lnTo>
                  <a:lnTo>
                    <a:pt x="20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0" y="17"/>
                  </a:lnTo>
                  <a:lnTo>
                    <a:pt x="33" y="18"/>
                  </a:lnTo>
                  <a:lnTo>
                    <a:pt x="35" y="20"/>
                  </a:lnTo>
                  <a:lnTo>
                    <a:pt x="39" y="21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2" y="23"/>
                  </a:lnTo>
                  <a:lnTo>
                    <a:pt x="39" y="22"/>
                  </a:lnTo>
                  <a:lnTo>
                    <a:pt x="35" y="21"/>
                  </a:lnTo>
                  <a:lnTo>
                    <a:pt x="32" y="20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2" y="17"/>
                  </a:lnTo>
                  <a:lnTo>
                    <a:pt x="19" y="15"/>
                  </a:lnTo>
                  <a:lnTo>
                    <a:pt x="16" y="13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Freeform 131"/>
            <p:cNvSpPr>
              <a:spLocks/>
            </p:cNvSpPr>
            <p:nvPr/>
          </p:nvSpPr>
          <p:spPr bwMode="auto">
            <a:xfrm>
              <a:off x="4880" y="2781"/>
              <a:ext cx="2" cy="294"/>
            </a:xfrm>
            <a:custGeom>
              <a:avLst/>
              <a:gdLst>
                <a:gd name="T0" fmla="*/ 1 w 2"/>
                <a:gd name="T1" fmla="*/ 13 h 294"/>
                <a:gd name="T2" fmla="*/ 1 w 2"/>
                <a:gd name="T3" fmla="*/ 35 h 294"/>
                <a:gd name="T4" fmla="*/ 1 w 2"/>
                <a:gd name="T5" fmla="*/ 55 h 294"/>
                <a:gd name="T6" fmla="*/ 1 w 2"/>
                <a:gd name="T7" fmla="*/ 74 h 294"/>
                <a:gd name="T8" fmla="*/ 1 w 2"/>
                <a:gd name="T9" fmla="*/ 92 h 294"/>
                <a:gd name="T10" fmla="*/ 1 w 2"/>
                <a:gd name="T11" fmla="*/ 110 h 294"/>
                <a:gd name="T12" fmla="*/ 1 w 2"/>
                <a:gd name="T13" fmla="*/ 126 h 294"/>
                <a:gd name="T14" fmla="*/ 0 w 2"/>
                <a:gd name="T15" fmla="*/ 142 h 294"/>
                <a:gd name="T16" fmla="*/ 0 w 2"/>
                <a:gd name="T17" fmla="*/ 159 h 294"/>
                <a:gd name="T18" fmla="*/ 0 w 2"/>
                <a:gd name="T19" fmla="*/ 175 h 294"/>
                <a:gd name="T20" fmla="*/ 0 w 2"/>
                <a:gd name="T21" fmla="*/ 192 h 294"/>
                <a:gd name="T22" fmla="*/ 0 w 2"/>
                <a:gd name="T23" fmla="*/ 208 h 294"/>
                <a:gd name="T24" fmla="*/ 0 w 2"/>
                <a:gd name="T25" fmla="*/ 225 h 294"/>
                <a:gd name="T26" fmla="*/ 0 w 2"/>
                <a:gd name="T27" fmla="*/ 243 h 294"/>
                <a:gd name="T28" fmla="*/ 0 w 2"/>
                <a:gd name="T29" fmla="*/ 262 h 294"/>
                <a:gd name="T30" fmla="*/ 0 w 2"/>
                <a:gd name="T31" fmla="*/ 283 h 294"/>
                <a:gd name="T32" fmla="*/ 0 w 2"/>
                <a:gd name="T33" fmla="*/ 293 h 294"/>
                <a:gd name="T34" fmla="*/ 0 w 2"/>
                <a:gd name="T35" fmla="*/ 273 h 294"/>
                <a:gd name="T36" fmla="*/ 0 w 2"/>
                <a:gd name="T37" fmla="*/ 253 h 294"/>
                <a:gd name="T38" fmla="*/ 0 w 2"/>
                <a:gd name="T39" fmla="*/ 234 h 294"/>
                <a:gd name="T40" fmla="*/ 0 w 2"/>
                <a:gd name="T41" fmla="*/ 216 h 294"/>
                <a:gd name="T42" fmla="*/ 0 w 2"/>
                <a:gd name="T43" fmla="*/ 200 h 294"/>
                <a:gd name="T44" fmla="*/ 0 w 2"/>
                <a:gd name="T45" fmla="*/ 183 h 294"/>
                <a:gd name="T46" fmla="*/ 0 w 2"/>
                <a:gd name="T47" fmla="*/ 167 h 294"/>
                <a:gd name="T48" fmla="*/ 0 w 2"/>
                <a:gd name="T49" fmla="*/ 151 h 294"/>
                <a:gd name="T50" fmla="*/ 0 w 2"/>
                <a:gd name="T51" fmla="*/ 135 h 294"/>
                <a:gd name="T52" fmla="*/ 0 w 2"/>
                <a:gd name="T53" fmla="*/ 118 h 294"/>
                <a:gd name="T54" fmla="*/ 0 w 2"/>
                <a:gd name="T55" fmla="*/ 101 h 294"/>
                <a:gd name="T56" fmla="*/ 1 w 2"/>
                <a:gd name="T57" fmla="*/ 84 h 294"/>
                <a:gd name="T58" fmla="*/ 1 w 2"/>
                <a:gd name="T59" fmla="*/ 65 h 294"/>
                <a:gd name="T60" fmla="*/ 1 w 2"/>
                <a:gd name="T61" fmla="*/ 45 h 294"/>
                <a:gd name="T62" fmla="*/ 1 w 2"/>
                <a:gd name="T63" fmla="*/ 24 h 294"/>
                <a:gd name="T64" fmla="*/ 1 w 2"/>
                <a:gd name="T65" fmla="*/ 1 h 294"/>
                <a:gd name="T66" fmla="*/ 1 w 2"/>
                <a:gd name="T67" fmla="*/ 1 h 2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"/>
                <a:gd name="T103" fmla="*/ 0 h 294"/>
                <a:gd name="T104" fmla="*/ 2 w 2"/>
                <a:gd name="T105" fmla="*/ 294 h 2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" h="294">
                  <a:moveTo>
                    <a:pt x="1" y="1"/>
                  </a:moveTo>
                  <a:lnTo>
                    <a:pt x="1" y="13"/>
                  </a:lnTo>
                  <a:lnTo>
                    <a:pt x="1" y="24"/>
                  </a:lnTo>
                  <a:lnTo>
                    <a:pt x="1" y="35"/>
                  </a:lnTo>
                  <a:lnTo>
                    <a:pt x="1" y="45"/>
                  </a:lnTo>
                  <a:lnTo>
                    <a:pt x="1" y="55"/>
                  </a:lnTo>
                  <a:lnTo>
                    <a:pt x="1" y="65"/>
                  </a:lnTo>
                  <a:lnTo>
                    <a:pt x="1" y="74"/>
                  </a:lnTo>
                  <a:lnTo>
                    <a:pt x="1" y="84"/>
                  </a:lnTo>
                  <a:lnTo>
                    <a:pt x="1" y="92"/>
                  </a:lnTo>
                  <a:lnTo>
                    <a:pt x="1" y="101"/>
                  </a:lnTo>
                  <a:lnTo>
                    <a:pt x="1" y="110"/>
                  </a:lnTo>
                  <a:lnTo>
                    <a:pt x="1" y="118"/>
                  </a:lnTo>
                  <a:lnTo>
                    <a:pt x="1" y="126"/>
                  </a:lnTo>
                  <a:lnTo>
                    <a:pt x="1" y="135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4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62"/>
                  </a:lnTo>
                  <a:lnTo>
                    <a:pt x="0" y="273"/>
                  </a:lnTo>
                  <a:lnTo>
                    <a:pt x="0" y="283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0" y="253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192"/>
                  </a:lnTo>
                  <a:lnTo>
                    <a:pt x="0" y="183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1" y="84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1" y="55"/>
                  </a:lnTo>
                  <a:lnTo>
                    <a:pt x="1" y="45"/>
                  </a:lnTo>
                  <a:lnTo>
                    <a:pt x="1" y="35"/>
                  </a:lnTo>
                  <a:lnTo>
                    <a:pt x="1" y="24"/>
                  </a:lnTo>
                  <a:lnTo>
                    <a:pt x="1" y="1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9" name="Freeform 132"/>
            <p:cNvSpPr>
              <a:spLocks/>
            </p:cNvSpPr>
            <p:nvPr/>
          </p:nvSpPr>
          <p:spPr bwMode="auto">
            <a:xfrm>
              <a:off x="4885" y="2482"/>
              <a:ext cx="17" cy="295"/>
            </a:xfrm>
            <a:custGeom>
              <a:avLst/>
              <a:gdLst>
                <a:gd name="T0" fmla="*/ 16 w 17"/>
                <a:gd name="T1" fmla="*/ 1 h 295"/>
                <a:gd name="T2" fmla="*/ 16 w 17"/>
                <a:gd name="T3" fmla="*/ 13 h 295"/>
                <a:gd name="T4" fmla="*/ 16 w 17"/>
                <a:gd name="T5" fmla="*/ 26 h 295"/>
                <a:gd name="T6" fmla="*/ 15 w 17"/>
                <a:gd name="T7" fmla="*/ 38 h 295"/>
                <a:gd name="T8" fmla="*/ 14 w 17"/>
                <a:gd name="T9" fmla="*/ 50 h 295"/>
                <a:gd name="T10" fmla="*/ 14 w 17"/>
                <a:gd name="T11" fmla="*/ 64 h 295"/>
                <a:gd name="T12" fmla="*/ 12 w 17"/>
                <a:gd name="T13" fmla="*/ 78 h 295"/>
                <a:gd name="T14" fmla="*/ 10 w 17"/>
                <a:gd name="T15" fmla="*/ 93 h 295"/>
                <a:gd name="T16" fmla="*/ 9 w 17"/>
                <a:gd name="T17" fmla="*/ 109 h 295"/>
                <a:gd name="T18" fmla="*/ 8 w 17"/>
                <a:gd name="T19" fmla="*/ 125 h 295"/>
                <a:gd name="T20" fmla="*/ 6 w 17"/>
                <a:gd name="T21" fmla="*/ 144 h 295"/>
                <a:gd name="T22" fmla="*/ 5 w 17"/>
                <a:gd name="T23" fmla="*/ 164 h 295"/>
                <a:gd name="T24" fmla="*/ 4 w 17"/>
                <a:gd name="T25" fmla="*/ 186 h 295"/>
                <a:gd name="T26" fmla="*/ 3 w 17"/>
                <a:gd name="T27" fmla="*/ 210 h 295"/>
                <a:gd name="T28" fmla="*/ 2 w 17"/>
                <a:gd name="T29" fmla="*/ 235 h 295"/>
                <a:gd name="T30" fmla="*/ 2 w 17"/>
                <a:gd name="T31" fmla="*/ 264 h 295"/>
                <a:gd name="T32" fmla="*/ 2 w 17"/>
                <a:gd name="T33" fmla="*/ 294 h 295"/>
                <a:gd name="T34" fmla="*/ 0 w 17"/>
                <a:gd name="T35" fmla="*/ 279 h 295"/>
                <a:gd name="T36" fmla="*/ 0 w 17"/>
                <a:gd name="T37" fmla="*/ 250 h 295"/>
                <a:gd name="T38" fmla="*/ 1 w 17"/>
                <a:gd name="T39" fmla="*/ 222 h 295"/>
                <a:gd name="T40" fmla="*/ 2 w 17"/>
                <a:gd name="T41" fmla="*/ 197 h 295"/>
                <a:gd name="T42" fmla="*/ 3 w 17"/>
                <a:gd name="T43" fmla="*/ 175 h 295"/>
                <a:gd name="T44" fmla="*/ 4 w 17"/>
                <a:gd name="T45" fmla="*/ 154 h 295"/>
                <a:gd name="T46" fmla="*/ 6 w 17"/>
                <a:gd name="T47" fmla="*/ 135 h 295"/>
                <a:gd name="T48" fmla="*/ 7 w 17"/>
                <a:gd name="T49" fmla="*/ 117 h 295"/>
                <a:gd name="T50" fmla="*/ 9 w 17"/>
                <a:gd name="T51" fmla="*/ 101 h 295"/>
                <a:gd name="T52" fmla="*/ 10 w 17"/>
                <a:gd name="T53" fmla="*/ 85 h 295"/>
                <a:gd name="T54" fmla="*/ 11 w 17"/>
                <a:gd name="T55" fmla="*/ 71 h 295"/>
                <a:gd name="T56" fmla="*/ 12 w 17"/>
                <a:gd name="T57" fmla="*/ 58 h 295"/>
                <a:gd name="T58" fmla="*/ 14 w 17"/>
                <a:gd name="T59" fmla="*/ 44 h 295"/>
                <a:gd name="T60" fmla="*/ 14 w 17"/>
                <a:gd name="T61" fmla="*/ 32 h 295"/>
                <a:gd name="T62" fmla="*/ 14 w 17"/>
                <a:gd name="T63" fmla="*/ 20 h 295"/>
                <a:gd name="T64" fmla="*/ 14 w 17"/>
                <a:gd name="T65" fmla="*/ 7 h 295"/>
                <a:gd name="T66" fmla="*/ 14 w 17"/>
                <a:gd name="T67" fmla="*/ 0 h 295"/>
                <a:gd name="T68" fmla="*/ 16 w 17"/>
                <a:gd name="T69" fmla="*/ 0 h 2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295"/>
                <a:gd name="T107" fmla="*/ 17 w 17"/>
                <a:gd name="T108" fmla="*/ 295 h 2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295">
                  <a:moveTo>
                    <a:pt x="16" y="1"/>
                  </a:moveTo>
                  <a:lnTo>
                    <a:pt x="16" y="1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15" y="38"/>
                  </a:lnTo>
                  <a:lnTo>
                    <a:pt x="15" y="44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4" y="64"/>
                  </a:lnTo>
                  <a:lnTo>
                    <a:pt x="13" y="71"/>
                  </a:lnTo>
                  <a:lnTo>
                    <a:pt x="12" y="78"/>
                  </a:lnTo>
                  <a:lnTo>
                    <a:pt x="11" y="85"/>
                  </a:lnTo>
                  <a:lnTo>
                    <a:pt x="10" y="93"/>
                  </a:lnTo>
                  <a:lnTo>
                    <a:pt x="10" y="101"/>
                  </a:lnTo>
                  <a:lnTo>
                    <a:pt x="9" y="109"/>
                  </a:lnTo>
                  <a:lnTo>
                    <a:pt x="9" y="117"/>
                  </a:lnTo>
                  <a:lnTo>
                    <a:pt x="8" y="125"/>
                  </a:lnTo>
                  <a:lnTo>
                    <a:pt x="7" y="135"/>
                  </a:lnTo>
                  <a:lnTo>
                    <a:pt x="6" y="144"/>
                  </a:lnTo>
                  <a:lnTo>
                    <a:pt x="6" y="154"/>
                  </a:lnTo>
                  <a:lnTo>
                    <a:pt x="5" y="164"/>
                  </a:lnTo>
                  <a:lnTo>
                    <a:pt x="5" y="175"/>
                  </a:lnTo>
                  <a:lnTo>
                    <a:pt x="4" y="186"/>
                  </a:lnTo>
                  <a:lnTo>
                    <a:pt x="3" y="197"/>
                  </a:lnTo>
                  <a:lnTo>
                    <a:pt x="3" y="210"/>
                  </a:lnTo>
                  <a:lnTo>
                    <a:pt x="2" y="222"/>
                  </a:lnTo>
                  <a:lnTo>
                    <a:pt x="2" y="235"/>
                  </a:lnTo>
                  <a:lnTo>
                    <a:pt x="2" y="250"/>
                  </a:lnTo>
                  <a:lnTo>
                    <a:pt x="2" y="264"/>
                  </a:lnTo>
                  <a:lnTo>
                    <a:pt x="2" y="279"/>
                  </a:lnTo>
                  <a:lnTo>
                    <a:pt x="2" y="294"/>
                  </a:lnTo>
                  <a:lnTo>
                    <a:pt x="0" y="294"/>
                  </a:lnTo>
                  <a:lnTo>
                    <a:pt x="0" y="279"/>
                  </a:lnTo>
                  <a:lnTo>
                    <a:pt x="0" y="264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1" y="222"/>
                  </a:lnTo>
                  <a:lnTo>
                    <a:pt x="2" y="210"/>
                  </a:lnTo>
                  <a:lnTo>
                    <a:pt x="2" y="197"/>
                  </a:lnTo>
                  <a:lnTo>
                    <a:pt x="2" y="186"/>
                  </a:lnTo>
                  <a:lnTo>
                    <a:pt x="3" y="175"/>
                  </a:lnTo>
                  <a:lnTo>
                    <a:pt x="4" y="164"/>
                  </a:lnTo>
                  <a:lnTo>
                    <a:pt x="4" y="154"/>
                  </a:lnTo>
                  <a:lnTo>
                    <a:pt x="5" y="144"/>
                  </a:lnTo>
                  <a:lnTo>
                    <a:pt x="6" y="135"/>
                  </a:lnTo>
                  <a:lnTo>
                    <a:pt x="6" y="125"/>
                  </a:lnTo>
                  <a:lnTo>
                    <a:pt x="7" y="117"/>
                  </a:lnTo>
                  <a:lnTo>
                    <a:pt x="8" y="109"/>
                  </a:lnTo>
                  <a:lnTo>
                    <a:pt x="9" y="101"/>
                  </a:lnTo>
                  <a:lnTo>
                    <a:pt x="9" y="93"/>
                  </a:lnTo>
                  <a:lnTo>
                    <a:pt x="10" y="85"/>
                  </a:lnTo>
                  <a:lnTo>
                    <a:pt x="10" y="78"/>
                  </a:lnTo>
                  <a:lnTo>
                    <a:pt x="11" y="71"/>
                  </a:lnTo>
                  <a:lnTo>
                    <a:pt x="12" y="64"/>
                  </a:lnTo>
                  <a:lnTo>
                    <a:pt x="12" y="58"/>
                  </a:lnTo>
                  <a:lnTo>
                    <a:pt x="13" y="50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14" y="32"/>
                  </a:lnTo>
                  <a:lnTo>
                    <a:pt x="14" y="26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Freeform 133"/>
            <p:cNvSpPr>
              <a:spLocks/>
            </p:cNvSpPr>
            <p:nvPr/>
          </p:nvSpPr>
          <p:spPr bwMode="auto">
            <a:xfrm>
              <a:off x="4900" y="2304"/>
              <a:ext cx="21" cy="174"/>
            </a:xfrm>
            <a:custGeom>
              <a:avLst/>
              <a:gdLst>
                <a:gd name="T0" fmla="*/ 20 w 21"/>
                <a:gd name="T1" fmla="*/ 1 h 174"/>
                <a:gd name="T2" fmla="*/ 18 w 21"/>
                <a:gd name="T3" fmla="*/ 13 h 174"/>
                <a:gd name="T4" fmla="*/ 17 w 21"/>
                <a:gd name="T5" fmla="*/ 24 h 174"/>
                <a:gd name="T6" fmla="*/ 15 w 21"/>
                <a:gd name="T7" fmla="*/ 36 h 174"/>
                <a:gd name="T8" fmla="*/ 13 w 21"/>
                <a:gd name="T9" fmla="*/ 49 h 174"/>
                <a:gd name="T10" fmla="*/ 11 w 21"/>
                <a:gd name="T11" fmla="*/ 60 h 174"/>
                <a:gd name="T12" fmla="*/ 9 w 21"/>
                <a:gd name="T13" fmla="*/ 72 h 174"/>
                <a:gd name="T14" fmla="*/ 8 w 21"/>
                <a:gd name="T15" fmla="*/ 84 h 174"/>
                <a:gd name="T16" fmla="*/ 6 w 21"/>
                <a:gd name="T17" fmla="*/ 95 h 174"/>
                <a:gd name="T18" fmla="*/ 4 w 21"/>
                <a:gd name="T19" fmla="*/ 106 h 174"/>
                <a:gd name="T20" fmla="*/ 3 w 21"/>
                <a:gd name="T21" fmla="*/ 117 h 174"/>
                <a:gd name="T22" fmla="*/ 2 w 21"/>
                <a:gd name="T23" fmla="*/ 127 h 174"/>
                <a:gd name="T24" fmla="*/ 2 w 21"/>
                <a:gd name="T25" fmla="*/ 138 h 174"/>
                <a:gd name="T26" fmla="*/ 2 w 21"/>
                <a:gd name="T27" fmla="*/ 148 h 174"/>
                <a:gd name="T28" fmla="*/ 3 w 21"/>
                <a:gd name="T29" fmla="*/ 156 h 174"/>
                <a:gd name="T30" fmla="*/ 4 w 21"/>
                <a:gd name="T31" fmla="*/ 165 h 174"/>
                <a:gd name="T32" fmla="*/ 6 w 21"/>
                <a:gd name="T33" fmla="*/ 173 h 174"/>
                <a:gd name="T34" fmla="*/ 3 w 21"/>
                <a:gd name="T35" fmla="*/ 169 h 174"/>
                <a:gd name="T36" fmla="*/ 2 w 21"/>
                <a:gd name="T37" fmla="*/ 161 h 174"/>
                <a:gd name="T38" fmla="*/ 0 w 21"/>
                <a:gd name="T39" fmla="*/ 152 h 174"/>
                <a:gd name="T40" fmla="*/ 0 w 21"/>
                <a:gd name="T41" fmla="*/ 143 h 174"/>
                <a:gd name="T42" fmla="*/ 0 w 21"/>
                <a:gd name="T43" fmla="*/ 133 h 174"/>
                <a:gd name="T44" fmla="*/ 1 w 21"/>
                <a:gd name="T45" fmla="*/ 122 h 174"/>
                <a:gd name="T46" fmla="*/ 2 w 21"/>
                <a:gd name="T47" fmla="*/ 111 h 174"/>
                <a:gd name="T48" fmla="*/ 3 w 21"/>
                <a:gd name="T49" fmla="*/ 100 h 174"/>
                <a:gd name="T50" fmla="*/ 5 w 21"/>
                <a:gd name="T51" fmla="*/ 89 h 174"/>
                <a:gd name="T52" fmla="*/ 7 w 21"/>
                <a:gd name="T53" fmla="*/ 77 h 174"/>
                <a:gd name="T54" fmla="*/ 8 w 21"/>
                <a:gd name="T55" fmla="*/ 66 h 174"/>
                <a:gd name="T56" fmla="*/ 11 w 21"/>
                <a:gd name="T57" fmla="*/ 54 h 174"/>
                <a:gd name="T58" fmla="*/ 13 w 21"/>
                <a:gd name="T59" fmla="*/ 41 h 174"/>
                <a:gd name="T60" fmla="*/ 14 w 21"/>
                <a:gd name="T61" fmla="*/ 30 h 174"/>
                <a:gd name="T62" fmla="*/ 16 w 21"/>
                <a:gd name="T63" fmla="*/ 18 h 174"/>
                <a:gd name="T64" fmla="*/ 18 w 21"/>
                <a:gd name="T65" fmla="*/ 6 h 174"/>
                <a:gd name="T66" fmla="*/ 18 w 21"/>
                <a:gd name="T67" fmla="*/ 2 h 174"/>
                <a:gd name="T68" fmla="*/ 18 w 21"/>
                <a:gd name="T69" fmla="*/ 0 h 174"/>
                <a:gd name="T70" fmla="*/ 20 w 21"/>
                <a:gd name="T71" fmla="*/ 1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174"/>
                <a:gd name="T110" fmla="*/ 21 w 21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174">
                  <a:moveTo>
                    <a:pt x="19" y="1"/>
                  </a:moveTo>
                  <a:lnTo>
                    <a:pt x="20" y="1"/>
                  </a:lnTo>
                  <a:lnTo>
                    <a:pt x="19" y="7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17" y="24"/>
                  </a:lnTo>
                  <a:lnTo>
                    <a:pt x="16" y="30"/>
                  </a:lnTo>
                  <a:lnTo>
                    <a:pt x="15" y="36"/>
                  </a:lnTo>
                  <a:lnTo>
                    <a:pt x="14" y="42"/>
                  </a:lnTo>
                  <a:lnTo>
                    <a:pt x="13" y="49"/>
                  </a:lnTo>
                  <a:lnTo>
                    <a:pt x="13" y="55"/>
                  </a:lnTo>
                  <a:lnTo>
                    <a:pt x="11" y="60"/>
                  </a:lnTo>
                  <a:lnTo>
                    <a:pt x="10" y="66"/>
                  </a:lnTo>
                  <a:lnTo>
                    <a:pt x="9" y="72"/>
                  </a:lnTo>
                  <a:lnTo>
                    <a:pt x="8" y="78"/>
                  </a:lnTo>
                  <a:lnTo>
                    <a:pt x="8" y="84"/>
                  </a:lnTo>
                  <a:lnTo>
                    <a:pt x="7" y="89"/>
                  </a:lnTo>
                  <a:lnTo>
                    <a:pt x="6" y="95"/>
                  </a:lnTo>
                  <a:lnTo>
                    <a:pt x="5" y="101"/>
                  </a:lnTo>
                  <a:lnTo>
                    <a:pt x="4" y="106"/>
                  </a:lnTo>
                  <a:lnTo>
                    <a:pt x="3" y="112"/>
                  </a:lnTo>
                  <a:lnTo>
                    <a:pt x="3" y="117"/>
                  </a:lnTo>
                  <a:lnTo>
                    <a:pt x="3" y="122"/>
                  </a:lnTo>
                  <a:lnTo>
                    <a:pt x="2" y="127"/>
                  </a:lnTo>
                  <a:lnTo>
                    <a:pt x="2" y="133"/>
                  </a:lnTo>
                  <a:lnTo>
                    <a:pt x="2" y="138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2" y="152"/>
                  </a:lnTo>
                  <a:lnTo>
                    <a:pt x="3" y="156"/>
                  </a:lnTo>
                  <a:lnTo>
                    <a:pt x="3" y="161"/>
                  </a:lnTo>
                  <a:lnTo>
                    <a:pt x="4" y="165"/>
                  </a:lnTo>
                  <a:lnTo>
                    <a:pt x="5" y="169"/>
                  </a:lnTo>
                  <a:lnTo>
                    <a:pt x="6" y="173"/>
                  </a:lnTo>
                  <a:lnTo>
                    <a:pt x="4" y="173"/>
                  </a:lnTo>
                  <a:lnTo>
                    <a:pt x="3" y="169"/>
                  </a:lnTo>
                  <a:lnTo>
                    <a:pt x="3" y="165"/>
                  </a:lnTo>
                  <a:lnTo>
                    <a:pt x="2" y="161"/>
                  </a:lnTo>
                  <a:lnTo>
                    <a:pt x="1" y="157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1" y="117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3" y="100"/>
                  </a:lnTo>
                  <a:lnTo>
                    <a:pt x="4" y="95"/>
                  </a:lnTo>
                  <a:lnTo>
                    <a:pt x="5" y="89"/>
                  </a:lnTo>
                  <a:lnTo>
                    <a:pt x="6" y="83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9" y="60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3" y="41"/>
                  </a:lnTo>
                  <a:lnTo>
                    <a:pt x="13" y="35"/>
                  </a:lnTo>
                  <a:lnTo>
                    <a:pt x="14" y="30"/>
                  </a:lnTo>
                  <a:lnTo>
                    <a:pt x="15" y="24"/>
                  </a:lnTo>
                  <a:lnTo>
                    <a:pt x="16" y="18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1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1" name="Freeform 134"/>
            <p:cNvSpPr>
              <a:spLocks/>
            </p:cNvSpPr>
            <p:nvPr/>
          </p:nvSpPr>
          <p:spPr bwMode="auto">
            <a:xfrm>
              <a:off x="4917" y="2296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4 h 5"/>
                <a:gd name="T6" fmla="*/ 1 w 2"/>
                <a:gd name="T7" fmla="*/ 4 h 5"/>
                <a:gd name="T8" fmla="*/ 0 w 2"/>
                <a:gd name="T9" fmla="*/ 1 h 5"/>
                <a:gd name="T10" fmla="*/ 0 w 2"/>
                <a:gd name="T11" fmla="*/ 1 h 5"/>
                <a:gd name="T12" fmla="*/ 0 w 2"/>
                <a:gd name="T13" fmla="*/ 1 h 5"/>
                <a:gd name="T14" fmla="*/ 0 w 2"/>
                <a:gd name="T15" fmla="*/ 0 h 5"/>
                <a:gd name="T16" fmla="*/ 0 w 2"/>
                <a:gd name="T17" fmla="*/ 0 h 5"/>
                <a:gd name="T18" fmla="*/ 0 w 2"/>
                <a:gd name="T19" fmla="*/ 0 h 5"/>
                <a:gd name="T20" fmla="*/ 0 w 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5"/>
                <a:gd name="T35" fmla="*/ 2 w 2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Freeform 135"/>
            <p:cNvSpPr>
              <a:spLocks/>
            </p:cNvSpPr>
            <p:nvPr/>
          </p:nvSpPr>
          <p:spPr bwMode="auto">
            <a:xfrm>
              <a:off x="4896" y="2296"/>
              <a:ext cx="17" cy="2"/>
            </a:xfrm>
            <a:custGeom>
              <a:avLst/>
              <a:gdLst>
                <a:gd name="T0" fmla="*/ 1 w 17"/>
                <a:gd name="T1" fmla="*/ 1 h 2"/>
                <a:gd name="T2" fmla="*/ 1 w 17"/>
                <a:gd name="T3" fmla="*/ 1 h 2"/>
                <a:gd name="T4" fmla="*/ 2 w 17"/>
                <a:gd name="T5" fmla="*/ 1 h 2"/>
                <a:gd name="T6" fmla="*/ 3 w 17"/>
                <a:gd name="T7" fmla="*/ 1 h 2"/>
                <a:gd name="T8" fmla="*/ 6 w 17"/>
                <a:gd name="T9" fmla="*/ 0 h 2"/>
                <a:gd name="T10" fmla="*/ 8 w 17"/>
                <a:gd name="T11" fmla="*/ 0 h 2"/>
                <a:gd name="T12" fmla="*/ 10 w 17"/>
                <a:gd name="T13" fmla="*/ 0 h 2"/>
                <a:gd name="T14" fmla="*/ 13 w 17"/>
                <a:gd name="T15" fmla="*/ 0 h 2"/>
                <a:gd name="T16" fmla="*/ 14 w 17"/>
                <a:gd name="T17" fmla="*/ 0 h 2"/>
                <a:gd name="T18" fmla="*/ 16 w 17"/>
                <a:gd name="T19" fmla="*/ 0 h 2"/>
                <a:gd name="T20" fmla="*/ 16 w 17"/>
                <a:gd name="T21" fmla="*/ 0 h 2"/>
                <a:gd name="T22" fmla="*/ 15 w 17"/>
                <a:gd name="T23" fmla="*/ 0 h 2"/>
                <a:gd name="T24" fmla="*/ 13 w 17"/>
                <a:gd name="T25" fmla="*/ 0 h 2"/>
                <a:gd name="T26" fmla="*/ 10 w 17"/>
                <a:gd name="T27" fmla="*/ 1 h 2"/>
                <a:gd name="T28" fmla="*/ 9 w 17"/>
                <a:gd name="T29" fmla="*/ 1 h 2"/>
                <a:gd name="T30" fmla="*/ 6 w 17"/>
                <a:gd name="T31" fmla="*/ 1 h 2"/>
                <a:gd name="T32" fmla="*/ 4 w 17"/>
                <a:gd name="T33" fmla="*/ 1 h 2"/>
                <a:gd name="T34" fmla="*/ 2 w 17"/>
                <a:gd name="T35" fmla="*/ 1 h 2"/>
                <a:gd name="T36" fmla="*/ 1 w 17"/>
                <a:gd name="T37" fmla="*/ 1 h 2"/>
                <a:gd name="T38" fmla="*/ 0 w 17"/>
                <a:gd name="T39" fmla="*/ 1 h 2"/>
                <a:gd name="T40" fmla="*/ 1 w 17"/>
                <a:gd name="T41" fmla="*/ 1 h 2"/>
                <a:gd name="T42" fmla="*/ 0 w 17"/>
                <a:gd name="T43" fmla="*/ 1 h 2"/>
                <a:gd name="T44" fmla="*/ 0 w 17"/>
                <a:gd name="T45" fmla="*/ 1 h 2"/>
                <a:gd name="T46" fmla="*/ 0 w 17"/>
                <a:gd name="T47" fmla="*/ 1 h 2"/>
                <a:gd name="T48" fmla="*/ 1 w 17"/>
                <a:gd name="T49" fmla="*/ 1 h 2"/>
                <a:gd name="T50" fmla="*/ 1 w 17"/>
                <a:gd name="T51" fmla="*/ 1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2"/>
                <a:gd name="T80" fmla="*/ 17 w 17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2">
                  <a:moveTo>
                    <a:pt x="1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3" name="Freeform 136"/>
            <p:cNvSpPr>
              <a:spLocks/>
            </p:cNvSpPr>
            <p:nvPr/>
          </p:nvSpPr>
          <p:spPr bwMode="auto">
            <a:xfrm>
              <a:off x="4873" y="2217"/>
              <a:ext cx="19" cy="81"/>
            </a:xfrm>
            <a:custGeom>
              <a:avLst/>
              <a:gdLst>
                <a:gd name="T0" fmla="*/ 2 w 19"/>
                <a:gd name="T1" fmla="*/ 0 h 81"/>
                <a:gd name="T2" fmla="*/ 2 w 19"/>
                <a:gd name="T3" fmla="*/ 1 h 81"/>
                <a:gd name="T4" fmla="*/ 2 w 19"/>
                <a:gd name="T5" fmla="*/ 6 h 81"/>
                <a:gd name="T6" fmla="*/ 2 w 19"/>
                <a:gd name="T7" fmla="*/ 11 h 81"/>
                <a:gd name="T8" fmla="*/ 2 w 19"/>
                <a:gd name="T9" fmla="*/ 17 h 81"/>
                <a:gd name="T10" fmla="*/ 2 w 19"/>
                <a:gd name="T11" fmla="*/ 21 h 81"/>
                <a:gd name="T12" fmla="*/ 3 w 19"/>
                <a:gd name="T13" fmla="*/ 27 h 81"/>
                <a:gd name="T14" fmla="*/ 4 w 19"/>
                <a:gd name="T15" fmla="*/ 32 h 81"/>
                <a:gd name="T16" fmla="*/ 4 w 19"/>
                <a:gd name="T17" fmla="*/ 38 h 81"/>
                <a:gd name="T18" fmla="*/ 6 w 19"/>
                <a:gd name="T19" fmla="*/ 43 h 81"/>
                <a:gd name="T20" fmla="*/ 7 w 19"/>
                <a:gd name="T21" fmla="*/ 48 h 81"/>
                <a:gd name="T22" fmla="*/ 8 w 19"/>
                <a:gd name="T23" fmla="*/ 54 h 81"/>
                <a:gd name="T24" fmla="*/ 9 w 19"/>
                <a:gd name="T25" fmla="*/ 59 h 81"/>
                <a:gd name="T26" fmla="*/ 11 w 19"/>
                <a:gd name="T27" fmla="*/ 62 h 81"/>
                <a:gd name="T28" fmla="*/ 12 w 19"/>
                <a:gd name="T29" fmla="*/ 67 h 81"/>
                <a:gd name="T30" fmla="*/ 14 w 19"/>
                <a:gd name="T31" fmla="*/ 71 h 81"/>
                <a:gd name="T32" fmla="*/ 16 w 19"/>
                <a:gd name="T33" fmla="*/ 75 h 81"/>
                <a:gd name="T34" fmla="*/ 18 w 19"/>
                <a:gd name="T35" fmla="*/ 79 h 81"/>
                <a:gd name="T36" fmla="*/ 17 w 19"/>
                <a:gd name="T37" fmla="*/ 80 h 81"/>
                <a:gd name="T38" fmla="*/ 15 w 19"/>
                <a:gd name="T39" fmla="*/ 76 h 81"/>
                <a:gd name="T40" fmla="*/ 13 w 19"/>
                <a:gd name="T41" fmla="*/ 72 h 81"/>
                <a:gd name="T42" fmla="*/ 11 w 19"/>
                <a:gd name="T43" fmla="*/ 68 h 81"/>
                <a:gd name="T44" fmla="*/ 9 w 19"/>
                <a:gd name="T45" fmla="*/ 63 h 81"/>
                <a:gd name="T46" fmla="*/ 7 w 19"/>
                <a:gd name="T47" fmla="*/ 59 h 81"/>
                <a:gd name="T48" fmla="*/ 7 w 19"/>
                <a:gd name="T49" fmla="*/ 54 h 81"/>
                <a:gd name="T50" fmla="*/ 5 w 19"/>
                <a:gd name="T51" fmla="*/ 49 h 81"/>
                <a:gd name="T52" fmla="*/ 4 w 19"/>
                <a:gd name="T53" fmla="*/ 43 h 81"/>
                <a:gd name="T54" fmla="*/ 3 w 19"/>
                <a:gd name="T55" fmla="*/ 38 h 81"/>
                <a:gd name="T56" fmla="*/ 2 w 19"/>
                <a:gd name="T57" fmla="*/ 32 h 81"/>
                <a:gd name="T58" fmla="*/ 2 w 19"/>
                <a:gd name="T59" fmla="*/ 27 h 81"/>
                <a:gd name="T60" fmla="*/ 1 w 19"/>
                <a:gd name="T61" fmla="*/ 21 h 81"/>
                <a:gd name="T62" fmla="*/ 1 w 19"/>
                <a:gd name="T63" fmla="*/ 17 h 81"/>
                <a:gd name="T64" fmla="*/ 0 w 19"/>
                <a:gd name="T65" fmla="*/ 11 h 81"/>
                <a:gd name="T66" fmla="*/ 0 w 19"/>
                <a:gd name="T67" fmla="*/ 6 h 81"/>
                <a:gd name="T68" fmla="*/ 0 w 19"/>
                <a:gd name="T69" fmla="*/ 1 h 81"/>
                <a:gd name="T70" fmla="*/ 0 w 19"/>
                <a:gd name="T71" fmla="*/ 0 h 81"/>
                <a:gd name="T72" fmla="*/ 1 w 19"/>
                <a:gd name="T73" fmla="*/ 0 h 81"/>
                <a:gd name="T74" fmla="*/ 2 w 19"/>
                <a:gd name="T75" fmla="*/ 0 h 81"/>
                <a:gd name="T76" fmla="*/ 2 w 19"/>
                <a:gd name="T77" fmla="*/ 1 h 81"/>
                <a:gd name="T78" fmla="*/ 2 w 19"/>
                <a:gd name="T79" fmla="*/ 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"/>
                <a:gd name="T121" fmla="*/ 0 h 81"/>
                <a:gd name="T122" fmla="*/ 19 w 19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" h="81">
                  <a:moveTo>
                    <a:pt x="2" y="0"/>
                  </a:moveTo>
                  <a:lnTo>
                    <a:pt x="2" y="1"/>
                  </a:lnTo>
                  <a:lnTo>
                    <a:pt x="2" y="6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7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6" y="43"/>
                  </a:lnTo>
                  <a:lnTo>
                    <a:pt x="7" y="48"/>
                  </a:lnTo>
                  <a:lnTo>
                    <a:pt x="8" y="54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2" y="67"/>
                  </a:lnTo>
                  <a:lnTo>
                    <a:pt x="14" y="71"/>
                  </a:lnTo>
                  <a:lnTo>
                    <a:pt x="16" y="75"/>
                  </a:lnTo>
                  <a:lnTo>
                    <a:pt x="18" y="79"/>
                  </a:lnTo>
                  <a:lnTo>
                    <a:pt x="17" y="80"/>
                  </a:lnTo>
                  <a:lnTo>
                    <a:pt x="15" y="76"/>
                  </a:lnTo>
                  <a:lnTo>
                    <a:pt x="13" y="72"/>
                  </a:lnTo>
                  <a:lnTo>
                    <a:pt x="11" y="68"/>
                  </a:lnTo>
                  <a:lnTo>
                    <a:pt x="9" y="63"/>
                  </a:lnTo>
                  <a:lnTo>
                    <a:pt x="7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Freeform 137"/>
            <p:cNvSpPr>
              <a:spLocks/>
            </p:cNvSpPr>
            <p:nvPr/>
          </p:nvSpPr>
          <p:spPr bwMode="auto">
            <a:xfrm>
              <a:off x="4871" y="2153"/>
              <a:ext cx="2" cy="60"/>
            </a:xfrm>
            <a:custGeom>
              <a:avLst/>
              <a:gdLst>
                <a:gd name="T0" fmla="*/ 1 w 2"/>
                <a:gd name="T1" fmla="*/ 1 h 60"/>
                <a:gd name="T2" fmla="*/ 1 w 2"/>
                <a:gd name="T3" fmla="*/ 1 h 60"/>
                <a:gd name="T4" fmla="*/ 1 w 2"/>
                <a:gd name="T5" fmla="*/ 4 h 60"/>
                <a:gd name="T6" fmla="*/ 1 w 2"/>
                <a:gd name="T7" fmla="*/ 8 h 60"/>
                <a:gd name="T8" fmla="*/ 1 w 2"/>
                <a:gd name="T9" fmla="*/ 11 h 60"/>
                <a:gd name="T10" fmla="*/ 1 w 2"/>
                <a:gd name="T11" fmla="*/ 15 h 60"/>
                <a:gd name="T12" fmla="*/ 1 w 2"/>
                <a:gd name="T13" fmla="*/ 19 h 60"/>
                <a:gd name="T14" fmla="*/ 0 w 2"/>
                <a:gd name="T15" fmla="*/ 23 h 60"/>
                <a:gd name="T16" fmla="*/ 0 w 2"/>
                <a:gd name="T17" fmla="*/ 27 h 60"/>
                <a:gd name="T18" fmla="*/ 0 w 2"/>
                <a:gd name="T19" fmla="*/ 30 h 60"/>
                <a:gd name="T20" fmla="*/ 0 w 2"/>
                <a:gd name="T21" fmla="*/ 35 h 60"/>
                <a:gd name="T22" fmla="*/ 0 w 2"/>
                <a:gd name="T23" fmla="*/ 39 h 60"/>
                <a:gd name="T24" fmla="*/ 0 w 2"/>
                <a:gd name="T25" fmla="*/ 43 h 60"/>
                <a:gd name="T26" fmla="*/ 0 w 2"/>
                <a:gd name="T27" fmla="*/ 47 h 60"/>
                <a:gd name="T28" fmla="*/ 0 w 2"/>
                <a:gd name="T29" fmla="*/ 49 h 60"/>
                <a:gd name="T30" fmla="*/ 0 w 2"/>
                <a:gd name="T31" fmla="*/ 53 h 60"/>
                <a:gd name="T32" fmla="*/ 0 w 2"/>
                <a:gd name="T33" fmla="*/ 56 h 60"/>
                <a:gd name="T34" fmla="*/ 1 w 2"/>
                <a:gd name="T35" fmla="*/ 58 h 60"/>
                <a:gd name="T36" fmla="*/ 0 w 2"/>
                <a:gd name="T37" fmla="*/ 59 h 60"/>
                <a:gd name="T38" fmla="*/ 0 w 2"/>
                <a:gd name="T39" fmla="*/ 56 h 60"/>
                <a:gd name="T40" fmla="*/ 0 w 2"/>
                <a:gd name="T41" fmla="*/ 53 h 60"/>
                <a:gd name="T42" fmla="*/ 0 w 2"/>
                <a:gd name="T43" fmla="*/ 49 h 60"/>
                <a:gd name="T44" fmla="*/ 0 w 2"/>
                <a:gd name="T45" fmla="*/ 47 h 60"/>
                <a:gd name="T46" fmla="*/ 0 w 2"/>
                <a:gd name="T47" fmla="*/ 43 h 60"/>
                <a:gd name="T48" fmla="*/ 0 w 2"/>
                <a:gd name="T49" fmla="*/ 39 h 60"/>
                <a:gd name="T50" fmla="*/ 0 w 2"/>
                <a:gd name="T51" fmla="*/ 35 h 60"/>
                <a:gd name="T52" fmla="*/ 0 w 2"/>
                <a:gd name="T53" fmla="*/ 30 h 60"/>
                <a:gd name="T54" fmla="*/ 0 w 2"/>
                <a:gd name="T55" fmla="*/ 27 h 60"/>
                <a:gd name="T56" fmla="*/ 0 w 2"/>
                <a:gd name="T57" fmla="*/ 23 h 60"/>
                <a:gd name="T58" fmla="*/ 0 w 2"/>
                <a:gd name="T59" fmla="*/ 18 h 60"/>
                <a:gd name="T60" fmla="*/ 0 w 2"/>
                <a:gd name="T61" fmla="*/ 14 h 60"/>
                <a:gd name="T62" fmla="*/ 0 w 2"/>
                <a:gd name="T63" fmla="*/ 10 h 60"/>
                <a:gd name="T64" fmla="*/ 1 w 2"/>
                <a:gd name="T65" fmla="*/ 7 h 60"/>
                <a:gd name="T66" fmla="*/ 1 w 2"/>
                <a:gd name="T67" fmla="*/ 4 h 60"/>
                <a:gd name="T68" fmla="*/ 1 w 2"/>
                <a:gd name="T69" fmla="*/ 0 h 60"/>
                <a:gd name="T70" fmla="*/ 1 w 2"/>
                <a:gd name="T71" fmla="*/ 0 h 60"/>
                <a:gd name="T72" fmla="*/ 1 w 2"/>
                <a:gd name="T73" fmla="*/ 1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"/>
                <a:gd name="T112" fmla="*/ 0 h 60"/>
                <a:gd name="T113" fmla="*/ 2 w 2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" h="60">
                  <a:moveTo>
                    <a:pt x="1" y="1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" name="Freeform 138"/>
            <p:cNvSpPr>
              <a:spLocks/>
            </p:cNvSpPr>
            <p:nvPr/>
          </p:nvSpPr>
          <p:spPr bwMode="auto">
            <a:xfrm>
              <a:off x="4875" y="2146"/>
              <a:ext cx="4" cy="3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1 h 3"/>
                <a:gd name="T4" fmla="*/ 1 w 4"/>
                <a:gd name="T5" fmla="*/ 2 h 3"/>
                <a:gd name="T6" fmla="*/ 0 w 4"/>
                <a:gd name="T7" fmla="*/ 2 h 3"/>
                <a:gd name="T8" fmla="*/ 2 w 4"/>
                <a:gd name="T9" fmla="*/ 0 h 3"/>
                <a:gd name="T10" fmla="*/ 2 w 4"/>
                <a:gd name="T11" fmla="*/ 0 h 3"/>
                <a:gd name="T12" fmla="*/ 2 w 4"/>
                <a:gd name="T13" fmla="*/ 0 h 3"/>
                <a:gd name="T14" fmla="*/ 2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3 w 4"/>
                <a:gd name="T21" fmla="*/ 1 h 3"/>
                <a:gd name="T22" fmla="*/ 2 w 4"/>
                <a:gd name="T23" fmla="*/ 1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3"/>
                <a:gd name="T38" fmla="*/ 4 w 4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3">
                  <a:moveTo>
                    <a:pt x="2" y="1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Freeform 139"/>
            <p:cNvSpPr>
              <a:spLocks/>
            </p:cNvSpPr>
            <p:nvPr/>
          </p:nvSpPr>
          <p:spPr bwMode="auto">
            <a:xfrm>
              <a:off x="4881" y="2142"/>
              <a:ext cx="57" cy="1"/>
            </a:xfrm>
            <a:custGeom>
              <a:avLst/>
              <a:gdLst>
                <a:gd name="T0" fmla="*/ 56 w 57"/>
                <a:gd name="T1" fmla="*/ 0 h 1"/>
                <a:gd name="T2" fmla="*/ 55 w 57"/>
                <a:gd name="T3" fmla="*/ 0 h 1"/>
                <a:gd name="T4" fmla="*/ 51 w 57"/>
                <a:gd name="T5" fmla="*/ 0 h 1"/>
                <a:gd name="T6" fmla="*/ 47 w 57"/>
                <a:gd name="T7" fmla="*/ 0 h 1"/>
                <a:gd name="T8" fmla="*/ 44 w 57"/>
                <a:gd name="T9" fmla="*/ 0 h 1"/>
                <a:gd name="T10" fmla="*/ 40 w 57"/>
                <a:gd name="T11" fmla="*/ 0 h 1"/>
                <a:gd name="T12" fmla="*/ 36 w 57"/>
                <a:gd name="T13" fmla="*/ 0 h 1"/>
                <a:gd name="T14" fmla="*/ 33 w 57"/>
                <a:gd name="T15" fmla="*/ 0 h 1"/>
                <a:gd name="T16" fmla="*/ 30 w 57"/>
                <a:gd name="T17" fmla="*/ 0 h 1"/>
                <a:gd name="T18" fmla="*/ 27 w 57"/>
                <a:gd name="T19" fmla="*/ 0 h 1"/>
                <a:gd name="T20" fmla="*/ 24 w 57"/>
                <a:gd name="T21" fmla="*/ 0 h 1"/>
                <a:gd name="T22" fmla="*/ 20 w 57"/>
                <a:gd name="T23" fmla="*/ 0 h 1"/>
                <a:gd name="T24" fmla="*/ 17 w 57"/>
                <a:gd name="T25" fmla="*/ 0 h 1"/>
                <a:gd name="T26" fmla="*/ 14 w 57"/>
                <a:gd name="T27" fmla="*/ 0 h 1"/>
                <a:gd name="T28" fmla="*/ 10 w 57"/>
                <a:gd name="T29" fmla="*/ 0 h 1"/>
                <a:gd name="T30" fmla="*/ 7 w 57"/>
                <a:gd name="T31" fmla="*/ 0 h 1"/>
                <a:gd name="T32" fmla="*/ 4 w 57"/>
                <a:gd name="T33" fmla="*/ 0 h 1"/>
                <a:gd name="T34" fmla="*/ 0 w 57"/>
                <a:gd name="T35" fmla="*/ 0 h 1"/>
                <a:gd name="T36" fmla="*/ 0 w 57"/>
                <a:gd name="T37" fmla="*/ 0 h 1"/>
                <a:gd name="T38" fmla="*/ 4 w 57"/>
                <a:gd name="T39" fmla="*/ 0 h 1"/>
                <a:gd name="T40" fmla="*/ 7 w 57"/>
                <a:gd name="T41" fmla="*/ 0 h 1"/>
                <a:gd name="T42" fmla="*/ 10 w 57"/>
                <a:gd name="T43" fmla="*/ 0 h 1"/>
                <a:gd name="T44" fmla="*/ 14 w 57"/>
                <a:gd name="T45" fmla="*/ 0 h 1"/>
                <a:gd name="T46" fmla="*/ 17 w 57"/>
                <a:gd name="T47" fmla="*/ 0 h 1"/>
                <a:gd name="T48" fmla="*/ 20 w 57"/>
                <a:gd name="T49" fmla="*/ 0 h 1"/>
                <a:gd name="T50" fmla="*/ 23 w 57"/>
                <a:gd name="T51" fmla="*/ 0 h 1"/>
                <a:gd name="T52" fmla="*/ 27 w 57"/>
                <a:gd name="T53" fmla="*/ 0 h 1"/>
                <a:gd name="T54" fmla="*/ 29 w 57"/>
                <a:gd name="T55" fmla="*/ 0 h 1"/>
                <a:gd name="T56" fmla="*/ 33 w 57"/>
                <a:gd name="T57" fmla="*/ 0 h 1"/>
                <a:gd name="T58" fmla="*/ 36 w 57"/>
                <a:gd name="T59" fmla="*/ 0 h 1"/>
                <a:gd name="T60" fmla="*/ 40 w 57"/>
                <a:gd name="T61" fmla="*/ 0 h 1"/>
                <a:gd name="T62" fmla="*/ 44 w 57"/>
                <a:gd name="T63" fmla="*/ 0 h 1"/>
                <a:gd name="T64" fmla="*/ 47 w 57"/>
                <a:gd name="T65" fmla="*/ 0 h 1"/>
                <a:gd name="T66" fmla="*/ 51 w 57"/>
                <a:gd name="T67" fmla="*/ 0 h 1"/>
                <a:gd name="T68" fmla="*/ 55 w 57"/>
                <a:gd name="T69" fmla="*/ 0 h 1"/>
                <a:gd name="T70" fmla="*/ 54 w 57"/>
                <a:gd name="T71" fmla="*/ 0 h 1"/>
                <a:gd name="T72" fmla="*/ 55 w 57"/>
                <a:gd name="T73" fmla="*/ 0 h 1"/>
                <a:gd name="T74" fmla="*/ 56 w 57"/>
                <a:gd name="T75" fmla="*/ 0 h 1"/>
                <a:gd name="T76" fmla="*/ 56 w 57"/>
                <a:gd name="T77" fmla="*/ 0 h 1"/>
                <a:gd name="T78" fmla="*/ 55 w 57"/>
                <a:gd name="T79" fmla="*/ 0 h 1"/>
                <a:gd name="T80" fmla="*/ 56 w 57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1"/>
                <a:gd name="T125" fmla="*/ 57 w 57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1">
                  <a:moveTo>
                    <a:pt x="56" y="0"/>
                  </a:move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Freeform 140"/>
            <p:cNvSpPr>
              <a:spLocks/>
            </p:cNvSpPr>
            <p:nvPr/>
          </p:nvSpPr>
          <p:spPr bwMode="auto">
            <a:xfrm>
              <a:off x="4937" y="1977"/>
              <a:ext cx="6" cy="161"/>
            </a:xfrm>
            <a:custGeom>
              <a:avLst/>
              <a:gdLst>
                <a:gd name="T0" fmla="*/ 3 w 6"/>
                <a:gd name="T1" fmla="*/ 0 h 161"/>
                <a:gd name="T2" fmla="*/ 5 w 6"/>
                <a:gd name="T3" fmla="*/ 1 h 161"/>
                <a:gd name="T4" fmla="*/ 5 w 6"/>
                <a:gd name="T5" fmla="*/ 160 h 161"/>
                <a:gd name="T6" fmla="*/ 0 w 6"/>
                <a:gd name="T7" fmla="*/ 160 h 161"/>
                <a:gd name="T8" fmla="*/ 0 w 6"/>
                <a:gd name="T9" fmla="*/ 1 h 161"/>
                <a:gd name="T10" fmla="*/ 3 w 6"/>
                <a:gd name="T11" fmla="*/ 2 h 161"/>
                <a:gd name="T12" fmla="*/ 0 w 6"/>
                <a:gd name="T13" fmla="*/ 1 h 161"/>
                <a:gd name="T14" fmla="*/ 0 w 6"/>
                <a:gd name="T15" fmla="*/ 0 h 161"/>
                <a:gd name="T16" fmla="*/ 3 w 6"/>
                <a:gd name="T17" fmla="*/ 0 h 161"/>
                <a:gd name="T18" fmla="*/ 5 w 6"/>
                <a:gd name="T19" fmla="*/ 0 h 161"/>
                <a:gd name="T20" fmla="*/ 5 w 6"/>
                <a:gd name="T21" fmla="*/ 1 h 161"/>
                <a:gd name="T22" fmla="*/ 3 w 6"/>
                <a:gd name="T23" fmla="*/ 0 h 1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61"/>
                <a:gd name="T38" fmla="*/ 6 w 6"/>
                <a:gd name="T39" fmla="*/ 161 h 1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61">
                  <a:moveTo>
                    <a:pt x="3" y="0"/>
                  </a:moveTo>
                  <a:lnTo>
                    <a:pt x="5" y="1"/>
                  </a:lnTo>
                  <a:lnTo>
                    <a:pt x="5" y="160"/>
                  </a:lnTo>
                  <a:lnTo>
                    <a:pt x="0" y="160"/>
                  </a:lnTo>
                  <a:lnTo>
                    <a:pt x="0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Freeform 141"/>
            <p:cNvSpPr>
              <a:spLocks/>
            </p:cNvSpPr>
            <p:nvPr/>
          </p:nvSpPr>
          <p:spPr bwMode="auto">
            <a:xfrm>
              <a:off x="4831" y="1977"/>
              <a:ext cx="106" cy="7"/>
            </a:xfrm>
            <a:custGeom>
              <a:avLst/>
              <a:gdLst>
                <a:gd name="T0" fmla="*/ 1 w 106"/>
                <a:gd name="T1" fmla="*/ 5 h 7"/>
                <a:gd name="T2" fmla="*/ 1 w 106"/>
                <a:gd name="T3" fmla="*/ 5 h 7"/>
                <a:gd name="T4" fmla="*/ 9 w 106"/>
                <a:gd name="T5" fmla="*/ 4 h 7"/>
                <a:gd name="T6" fmla="*/ 17 w 106"/>
                <a:gd name="T7" fmla="*/ 4 h 7"/>
                <a:gd name="T8" fmla="*/ 24 w 106"/>
                <a:gd name="T9" fmla="*/ 4 h 7"/>
                <a:gd name="T10" fmla="*/ 31 w 106"/>
                <a:gd name="T11" fmla="*/ 3 h 7"/>
                <a:gd name="T12" fmla="*/ 37 w 106"/>
                <a:gd name="T13" fmla="*/ 3 h 7"/>
                <a:gd name="T14" fmla="*/ 44 w 106"/>
                <a:gd name="T15" fmla="*/ 2 h 7"/>
                <a:gd name="T16" fmla="*/ 50 w 106"/>
                <a:gd name="T17" fmla="*/ 2 h 7"/>
                <a:gd name="T18" fmla="*/ 56 w 106"/>
                <a:gd name="T19" fmla="*/ 2 h 7"/>
                <a:gd name="T20" fmla="*/ 62 w 106"/>
                <a:gd name="T21" fmla="*/ 1 h 7"/>
                <a:gd name="T22" fmla="*/ 69 w 106"/>
                <a:gd name="T23" fmla="*/ 1 h 7"/>
                <a:gd name="T24" fmla="*/ 74 w 106"/>
                <a:gd name="T25" fmla="*/ 1 h 7"/>
                <a:gd name="T26" fmla="*/ 80 w 106"/>
                <a:gd name="T27" fmla="*/ 1 h 7"/>
                <a:gd name="T28" fmla="*/ 86 w 106"/>
                <a:gd name="T29" fmla="*/ 1 h 7"/>
                <a:gd name="T30" fmla="*/ 93 w 106"/>
                <a:gd name="T31" fmla="*/ 0 h 7"/>
                <a:gd name="T32" fmla="*/ 99 w 106"/>
                <a:gd name="T33" fmla="*/ 0 h 7"/>
                <a:gd name="T34" fmla="*/ 105 w 106"/>
                <a:gd name="T35" fmla="*/ 0 h 7"/>
                <a:gd name="T36" fmla="*/ 105 w 106"/>
                <a:gd name="T37" fmla="*/ 1 h 7"/>
                <a:gd name="T38" fmla="*/ 99 w 106"/>
                <a:gd name="T39" fmla="*/ 1 h 7"/>
                <a:gd name="T40" fmla="*/ 93 w 106"/>
                <a:gd name="T41" fmla="*/ 1 h 7"/>
                <a:gd name="T42" fmla="*/ 86 w 106"/>
                <a:gd name="T43" fmla="*/ 1 h 7"/>
                <a:gd name="T44" fmla="*/ 80 w 106"/>
                <a:gd name="T45" fmla="*/ 2 h 7"/>
                <a:gd name="T46" fmla="*/ 74 w 106"/>
                <a:gd name="T47" fmla="*/ 2 h 7"/>
                <a:gd name="T48" fmla="*/ 69 w 106"/>
                <a:gd name="T49" fmla="*/ 2 h 7"/>
                <a:gd name="T50" fmla="*/ 62 w 106"/>
                <a:gd name="T51" fmla="*/ 2 h 7"/>
                <a:gd name="T52" fmla="*/ 56 w 106"/>
                <a:gd name="T53" fmla="*/ 3 h 7"/>
                <a:gd name="T54" fmla="*/ 50 w 106"/>
                <a:gd name="T55" fmla="*/ 3 h 7"/>
                <a:gd name="T56" fmla="*/ 44 w 106"/>
                <a:gd name="T57" fmla="*/ 3 h 7"/>
                <a:gd name="T58" fmla="*/ 37 w 106"/>
                <a:gd name="T59" fmla="*/ 4 h 7"/>
                <a:gd name="T60" fmla="*/ 31 w 106"/>
                <a:gd name="T61" fmla="*/ 4 h 7"/>
                <a:gd name="T62" fmla="*/ 24 w 106"/>
                <a:gd name="T63" fmla="*/ 4 h 7"/>
                <a:gd name="T64" fmla="*/ 17 w 106"/>
                <a:gd name="T65" fmla="*/ 5 h 7"/>
                <a:gd name="T66" fmla="*/ 9 w 106"/>
                <a:gd name="T67" fmla="*/ 5 h 7"/>
                <a:gd name="T68" fmla="*/ 1 w 106"/>
                <a:gd name="T69" fmla="*/ 6 h 7"/>
                <a:gd name="T70" fmla="*/ 0 w 106"/>
                <a:gd name="T71" fmla="*/ 6 h 7"/>
                <a:gd name="T72" fmla="*/ 0 w 106"/>
                <a:gd name="T73" fmla="*/ 5 h 7"/>
                <a:gd name="T74" fmla="*/ 0 w 106"/>
                <a:gd name="T75" fmla="*/ 5 h 7"/>
                <a:gd name="T76" fmla="*/ 1 w 106"/>
                <a:gd name="T77" fmla="*/ 5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"/>
                <a:gd name="T118" fmla="*/ 0 h 7"/>
                <a:gd name="T119" fmla="*/ 106 w 106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" h="7">
                  <a:moveTo>
                    <a:pt x="1" y="5"/>
                  </a:moveTo>
                  <a:lnTo>
                    <a:pt x="1" y="5"/>
                  </a:lnTo>
                  <a:lnTo>
                    <a:pt x="9" y="4"/>
                  </a:lnTo>
                  <a:lnTo>
                    <a:pt x="17" y="4"/>
                  </a:lnTo>
                  <a:lnTo>
                    <a:pt x="24" y="4"/>
                  </a:lnTo>
                  <a:lnTo>
                    <a:pt x="31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05" y="1"/>
                  </a:lnTo>
                  <a:lnTo>
                    <a:pt x="99" y="1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2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56" y="3"/>
                  </a:lnTo>
                  <a:lnTo>
                    <a:pt x="50" y="3"/>
                  </a:lnTo>
                  <a:lnTo>
                    <a:pt x="44" y="3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4" y="4"/>
                  </a:lnTo>
                  <a:lnTo>
                    <a:pt x="17" y="5"/>
                  </a:lnTo>
                  <a:lnTo>
                    <a:pt x="9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Freeform 142"/>
            <p:cNvSpPr>
              <a:spLocks/>
            </p:cNvSpPr>
            <p:nvPr/>
          </p:nvSpPr>
          <p:spPr bwMode="auto">
            <a:xfrm>
              <a:off x="4701" y="1948"/>
              <a:ext cx="126" cy="37"/>
            </a:xfrm>
            <a:custGeom>
              <a:avLst/>
              <a:gdLst>
                <a:gd name="T0" fmla="*/ 2 w 126"/>
                <a:gd name="T1" fmla="*/ 1 h 37"/>
                <a:gd name="T2" fmla="*/ 2 w 126"/>
                <a:gd name="T3" fmla="*/ 0 h 37"/>
                <a:gd name="T4" fmla="*/ 18 w 126"/>
                <a:gd name="T5" fmla="*/ 4 h 37"/>
                <a:gd name="T6" fmla="*/ 32 w 126"/>
                <a:gd name="T7" fmla="*/ 7 h 37"/>
                <a:gd name="T8" fmla="*/ 44 w 126"/>
                <a:gd name="T9" fmla="*/ 11 h 37"/>
                <a:gd name="T10" fmla="*/ 56 w 126"/>
                <a:gd name="T11" fmla="*/ 14 h 37"/>
                <a:gd name="T12" fmla="*/ 65 w 126"/>
                <a:gd name="T13" fmla="*/ 17 h 37"/>
                <a:gd name="T14" fmla="*/ 75 w 126"/>
                <a:gd name="T15" fmla="*/ 20 h 37"/>
                <a:gd name="T16" fmla="*/ 82 w 126"/>
                <a:gd name="T17" fmla="*/ 23 h 37"/>
                <a:gd name="T18" fmla="*/ 88 w 126"/>
                <a:gd name="T19" fmla="*/ 25 h 37"/>
                <a:gd name="T20" fmla="*/ 93 w 126"/>
                <a:gd name="T21" fmla="*/ 28 h 37"/>
                <a:gd name="T22" fmla="*/ 100 w 126"/>
                <a:gd name="T23" fmla="*/ 30 h 37"/>
                <a:gd name="T24" fmla="*/ 104 w 126"/>
                <a:gd name="T25" fmla="*/ 32 h 37"/>
                <a:gd name="T26" fmla="*/ 108 w 126"/>
                <a:gd name="T27" fmla="*/ 32 h 37"/>
                <a:gd name="T28" fmla="*/ 112 w 126"/>
                <a:gd name="T29" fmla="*/ 33 h 37"/>
                <a:gd name="T30" fmla="*/ 117 w 126"/>
                <a:gd name="T31" fmla="*/ 34 h 37"/>
                <a:gd name="T32" fmla="*/ 121 w 126"/>
                <a:gd name="T33" fmla="*/ 34 h 37"/>
                <a:gd name="T34" fmla="*/ 125 w 126"/>
                <a:gd name="T35" fmla="*/ 33 h 37"/>
                <a:gd name="T36" fmla="*/ 125 w 126"/>
                <a:gd name="T37" fmla="*/ 35 h 37"/>
                <a:gd name="T38" fmla="*/ 121 w 126"/>
                <a:gd name="T39" fmla="*/ 36 h 37"/>
                <a:gd name="T40" fmla="*/ 117 w 126"/>
                <a:gd name="T41" fmla="*/ 36 h 37"/>
                <a:gd name="T42" fmla="*/ 111 w 126"/>
                <a:gd name="T43" fmla="*/ 35 h 37"/>
                <a:gd name="T44" fmla="*/ 108 w 126"/>
                <a:gd name="T45" fmla="*/ 34 h 37"/>
                <a:gd name="T46" fmla="*/ 103 w 126"/>
                <a:gd name="T47" fmla="*/ 33 h 37"/>
                <a:gd name="T48" fmla="*/ 99 w 126"/>
                <a:gd name="T49" fmla="*/ 32 h 37"/>
                <a:gd name="T50" fmla="*/ 93 w 126"/>
                <a:gd name="T51" fmla="*/ 30 h 37"/>
                <a:gd name="T52" fmla="*/ 87 w 126"/>
                <a:gd name="T53" fmla="*/ 27 h 37"/>
                <a:gd name="T54" fmla="*/ 81 w 126"/>
                <a:gd name="T55" fmla="*/ 24 h 37"/>
                <a:gd name="T56" fmla="*/ 74 w 126"/>
                <a:gd name="T57" fmla="*/ 22 h 37"/>
                <a:gd name="T58" fmla="*/ 64 w 126"/>
                <a:gd name="T59" fmla="*/ 19 h 37"/>
                <a:gd name="T60" fmla="*/ 55 w 126"/>
                <a:gd name="T61" fmla="*/ 16 h 37"/>
                <a:gd name="T62" fmla="*/ 44 w 126"/>
                <a:gd name="T63" fmla="*/ 13 h 37"/>
                <a:gd name="T64" fmla="*/ 32 w 126"/>
                <a:gd name="T65" fmla="*/ 9 h 37"/>
                <a:gd name="T66" fmla="*/ 17 w 126"/>
                <a:gd name="T67" fmla="*/ 5 h 37"/>
                <a:gd name="T68" fmla="*/ 1 w 126"/>
                <a:gd name="T69" fmla="*/ 2 h 37"/>
                <a:gd name="T70" fmla="*/ 0 w 126"/>
                <a:gd name="T71" fmla="*/ 2 h 37"/>
                <a:gd name="T72" fmla="*/ 0 w 126"/>
                <a:gd name="T73" fmla="*/ 1 h 37"/>
                <a:gd name="T74" fmla="*/ 1 w 126"/>
                <a:gd name="T75" fmla="*/ 1 h 37"/>
                <a:gd name="T76" fmla="*/ 2 w 126"/>
                <a:gd name="T77" fmla="*/ 0 h 37"/>
                <a:gd name="T78" fmla="*/ 2 w 126"/>
                <a:gd name="T79" fmla="*/ 1 h 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37"/>
                <a:gd name="T122" fmla="*/ 126 w 126"/>
                <a:gd name="T123" fmla="*/ 37 h 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37">
                  <a:moveTo>
                    <a:pt x="2" y="1"/>
                  </a:moveTo>
                  <a:lnTo>
                    <a:pt x="2" y="0"/>
                  </a:lnTo>
                  <a:lnTo>
                    <a:pt x="18" y="4"/>
                  </a:lnTo>
                  <a:lnTo>
                    <a:pt x="32" y="7"/>
                  </a:lnTo>
                  <a:lnTo>
                    <a:pt x="44" y="11"/>
                  </a:lnTo>
                  <a:lnTo>
                    <a:pt x="56" y="14"/>
                  </a:lnTo>
                  <a:lnTo>
                    <a:pt x="65" y="17"/>
                  </a:lnTo>
                  <a:lnTo>
                    <a:pt x="75" y="20"/>
                  </a:lnTo>
                  <a:lnTo>
                    <a:pt x="82" y="23"/>
                  </a:lnTo>
                  <a:lnTo>
                    <a:pt x="88" y="25"/>
                  </a:lnTo>
                  <a:lnTo>
                    <a:pt x="93" y="28"/>
                  </a:lnTo>
                  <a:lnTo>
                    <a:pt x="100" y="30"/>
                  </a:lnTo>
                  <a:lnTo>
                    <a:pt x="104" y="32"/>
                  </a:lnTo>
                  <a:lnTo>
                    <a:pt x="108" y="32"/>
                  </a:lnTo>
                  <a:lnTo>
                    <a:pt x="112" y="33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1" y="36"/>
                  </a:lnTo>
                  <a:lnTo>
                    <a:pt x="117" y="36"/>
                  </a:lnTo>
                  <a:lnTo>
                    <a:pt x="111" y="35"/>
                  </a:lnTo>
                  <a:lnTo>
                    <a:pt x="108" y="34"/>
                  </a:lnTo>
                  <a:lnTo>
                    <a:pt x="103" y="33"/>
                  </a:lnTo>
                  <a:lnTo>
                    <a:pt x="99" y="32"/>
                  </a:lnTo>
                  <a:lnTo>
                    <a:pt x="93" y="30"/>
                  </a:lnTo>
                  <a:lnTo>
                    <a:pt x="87" y="27"/>
                  </a:lnTo>
                  <a:lnTo>
                    <a:pt x="81" y="24"/>
                  </a:lnTo>
                  <a:lnTo>
                    <a:pt x="74" y="22"/>
                  </a:lnTo>
                  <a:lnTo>
                    <a:pt x="64" y="19"/>
                  </a:lnTo>
                  <a:lnTo>
                    <a:pt x="55" y="16"/>
                  </a:lnTo>
                  <a:lnTo>
                    <a:pt x="44" y="13"/>
                  </a:lnTo>
                  <a:lnTo>
                    <a:pt x="32" y="9"/>
                  </a:lnTo>
                  <a:lnTo>
                    <a:pt x="17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Freeform 143"/>
            <p:cNvSpPr>
              <a:spLocks/>
            </p:cNvSpPr>
            <p:nvPr/>
          </p:nvSpPr>
          <p:spPr bwMode="auto">
            <a:xfrm>
              <a:off x="4631" y="1837"/>
              <a:ext cx="66" cy="108"/>
            </a:xfrm>
            <a:custGeom>
              <a:avLst/>
              <a:gdLst>
                <a:gd name="T0" fmla="*/ 1 w 66"/>
                <a:gd name="T1" fmla="*/ 0 h 108"/>
                <a:gd name="T2" fmla="*/ 2 w 66"/>
                <a:gd name="T3" fmla="*/ 1 h 108"/>
                <a:gd name="T4" fmla="*/ 4 w 66"/>
                <a:gd name="T5" fmla="*/ 5 h 108"/>
                <a:gd name="T6" fmla="*/ 7 w 66"/>
                <a:gd name="T7" fmla="*/ 11 h 108"/>
                <a:gd name="T8" fmla="*/ 10 w 66"/>
                <a:gd name="T9" fmla="*/ 18 h 108"/>
                <a:gd name="T10" fmla="*/ 13 w 66"/>
                <a:gd name="T11" fmla="*/ 25 h 108"/>
                <a:gd name="T12" fmla="*/ 17 w 66"/>
                <a:gd name="T13" fmla="*/ 32 h 108"/>
                <a:gd name="T14" fmla="*/ 21 w 66"/>
                <a:gd name="T15" fmla="*/ 40 h 108"/>
                <a:gd name="T16" fmla="*/ 25 w 66"/>
                <a:gd name="T17" fmla="*/ 48 h 108"/>
                <a:gd name="T18" fmla="*/ 29 w 66"/>
                <a:gd name="T19" fmla="*/ 55 h 108"/>
                <a:gd name="T20" fmla="*/ 34 w 66"/>
                <a:gd name="T21" fmla="*/ 63 h 108"/>
                <a:gd name="T22" fmla="*/ 39 w 66"/>
                <a:gd name="T23" fmla="*/ 70 h 108"/>
                <a:gd name="T24" fmla="*/ 43 w 66"/>
                <a:gd name="T25" fmla="*/ 78 h 108"/>
                <a:gd name="T26" fmla="*/ 48 w 66"/>
                <a:gd name="T27" fmla="*/ 85 h 108"/>
                <a:gd name="T28" fmla="*/ 52 w 66"/>
                <a:gd name="T29" fmla="*/ 91 h 108"/>
                <a:gd name="T30" fmla="*/ 57 w 66"/>
                <a:gd name="T31" fmla="*/ 97 h 108"/>
                <a:gd name="T32" fmla="*/ 61 w 66"/>
                <a:gd name="T33" fmla="*/ 102 h 108"/>
                <a:gd name="T34" fmla="*/ 65 w 66"/>
                <a:gd name="T35" fmla="*/ 106 h 108"/>
                <a:gd name="T36" fmla="*/ 64 w 66"/>
                <a:gd name="T37" fmla="*/ 107 h 108"/>
                <a:gd name="T38" fmla="*/ 59 w 66"/>
                <a:gd name="T39" fmla="*/ 103 h 108"/>
                <a:gd name="T40" fmla="*/ 55 w 66"/>
                <a:gd name="T41" fmla="*/ 98 h 108"/>
                <a:gd name="T42" fmla="*/ 51 w 66"/>
                <a:gd name="T43" fmla="*/ 92 h 108"/>
                <a:gd name="T44" fmla="*/ 46 w 66"/>
                <a:gd name="T45" fmla="*/ 86 h 108"/>
                <a:gd name="T46" fmla="*/ 42 w 66"/>
                <a:gd name="T47" fmla="*/ 79 h 108"/>
                <a:gd name="T48" fmla="*/ 37 w 66"/>
                <a:gd name="T49" fmla="*/ 71 h 108"/>
                <a:gd name="T50" fmla="*/ 33 w 66"/>
                <a:gd name="T51" fmla="*/ 63 h 108"/>
                <a:gd name="T52" fmla="*/ 28 w 66"/>
                <a:gd name="T53" fmla="*/ 56 h 108"/>
                <a:gd name="T54" fmla="*/ 23 w 66"/>
                <a:gd name="T55" fmla="*/ 49 h 108"/>
                <a:gd name="T56" fmla="*/ 19 w 66"/>
                <a:gd name="T57" fmla="*/ 41 h 108"/>
                <a:gd name="T58" fmla="*/ 15 w 66"/>
                <a:gd name="T59" fmla="*/ 33 h 108"/>
                <a:gd name="T60" fmla="*/ 11 w 66"/>
                <a:gd name="T61" fmla="*/ 26 h 108"/>
                <a:gd name="T62" fmla="*/ 8 w 66"/>
                <a:gd name="T63" fmla="*/ 19 h 108"/>
                <a:gd name="T64" fmla="*/ 5 w 66"/>
                <a:gd name="T65" fmla="*/ 12 h 108"/>
                <a:gd name="T66" fmla="*/ 2 w 66"/>
                <a:gd name="T67" fmla="*/ 6 h 108"/>
                <a:gd name="T68" fmla="*/ 0 w 66"/>
                <a:gd name="T69" fmla="*/ 1 h 108"/>
                <a:gd name="T70" fmla="*/ 2 w 66"/>
                <a:gd name="T71" fmla="*/ 2 h 108"/>
                <a:gd name="T72" fmla="*/ 0 w 66"/>
                <a:gd name="T73" fmla="*/ 1 h 108"/>
                <a:gd name="T74" fmla="*/ 0 w 66"/>
                <a:gd name="T75" fmla="*/ 0 h 108"/>
                <a:gd name="T76" fmla="*/ 1 w 66"/>
                <a:gd name="T77" fmla="*/ 0 h 108"/>
                <a:gd name="T78" fmla="*/ 2 w 66"/>
                <a:gd name="T79" fmla="*/ 0 h 108"/>
                <a:gd name="T80" fmla="*/ 2 w 66"/>
                <a:gd name="T81" fmla="*/ 1 h 108"/>
                <a:gd name="T82" fmla="*/ 1 w 66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08"/>
                <a:gd name="T128" fmla="*/ 66 w 66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08">
                  <a:moveTo>
                    <a:pt x="1" y="0"/>
                  </a:moveTo>
                  <a:lnTo>
                    <a:pt x="2" y="1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0" y="18"/>
                  </a:lnTo>
                  <a:lnTo>
                    <a:pt x="13" y="25"/>
                  </a:lnTo>
                  <a:lnTo>
                    <a:pt x="17" y="32"/>
                  </a:lnTo>
                  <a:lnTo>
                    <a:pt x="21" y="40"/>
                  </a:lnTo>
                  <a:lnTo>
                    <a:pt x="25" y="48"/>
                  </a:lnTo>
                  <a:lnTo>
                    <a:pt x="29" y="55"/>
                  </a:lnTo>
                  <a:lnTo>
                    <a:pt x="34" y="63"/>
                  </a:lnTo>
                  <a:lnTo>
                    <a:pt x="39" y="70"/>
                  </a:lnTo>
                  <a:lnTo>
                    <a:pt x="43" y="78"/>
                  </a:lnTo>
                  <a:lnTo>
                    <a:pt x="48" y="85"/>
                  </a:lnTo>
                  <a:lnTo>
                    <a:pt x="52" y="91"/>
                  </a:lnTo>
                  <a:lnTo>
                    <a:pt x="57" y="97"/>
                  </a:lnTo>
                  <a:lnTo>
                    <a:pt x="61" y="102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59" y="103"/>
                  </a:lnTo>
                  <a:lnTo>
                    <a:pt x="55" y="98"/>
                  </a:lnTo>
                  <a:lnTo>
                    <a:pt x="51" y="92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3"/>
                  </a:lnTo>
                  <a:lnTo>
                    <a:pt x="28" y="56"/>
                  </a:lnTo>
                  <a:lnTo>
                    <a:pt x="23" y="49"/>
                  </a:lnTo>
                  <a:lnTo>
                    <a:pt x="19" y="41"/>
                  </a:lnTo>
                  <a:lnTo>
                    <a:pt x="15" y="33"/>
                  </a:lnTo>
                  <a:lnTo>
                    <a:pt x="11" y="26"/>
                  </a:lnTo>
                  <a:lnTo>
                    <a:pt x="8" y="19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Freeform 144"/>
            <p:cNvSpPr>
              <a:spLocks/>
            </p:cNvSpPr>
            <p:nvPr/>
          </p:nvSpPr>
          <p:spPr bwMode="auto">
            <a:xfrm>
              <a:off x="4623" y="1837"/>
              <a:ext cx="4" cy="2"/>
            </a:xfrm>
            <a:custGeom>
              <a:avLst/>
              <a:gdLst>
                <a:gd name="T0" fmla="*/ 1 w 4"/>
                <a:gd name="T1" fmla="*/ 1 h 2"/>
                <a:gd name="T2" fmla="*/ 0 w 4"/>
                <a:gd name="T3" fmla="*/ 1 h 2"/>
                <a:gd name="T4" fmla="*/ 3 w 4"/>
                <a:gd name="T5" fmla="*/ 0 h 2"/>
                <a:gd name="T6" fmla="*/ 3 w 4"/>
                <a:gd name="T7" fmla="*/ 0 h 2"/>
                <a:gd name="T8" fmla="*/ 1 w 4"/>
                <a:gd name="T9" fmla="*/ 1 h 2"/>
                <a:gd name="T10" fmla="*/ 0 w 4"/>
                <a:gd name="T11" fmla="*/ 1 h 2"/>
                <a:gd name="T12" fmla="*/ 1 w 4"/>
                <a:gd name="T13" fmla="*/ 1 h 2"/>
                <a:gd name="T14" fmla="*/ 0 w 4"/>
                <a:gd name="T15" fmla="*/ 1 h 2"/>
                <a:gd name="T16" fmla="*/ 0 w 4"/>
                <a:gd name="T17" fmla="*/ 1 h 2"/>
                <a:gd name="T18" fmla="*/ 0 w 4"/>
                <a:gd name="T19" fmla="*/ 1 h 2"/>
                <a:gd name="T20" fmla="*/ 1 w 4"/>
                <a:gd name="T21" fmla="*/ 1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"/>
                <a:gd name="T35" fmla="*/ 4 w 4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Freeform 145"/>
            <p:cNvSpPr>
              <a:spLocks/>
            </p:cNvSpPr>
            <p:nvPr/>
          </p:nvSpPr>
          <p:spPr bwMode="auto">
            <a:xfrm>
              <a:off x="4617" y="1726"/>
              <a:ext cx="3" cy="112"/>
            </a:xfrm>
            <a:custGeom>
              <a:avLst/>
              <a:gdLst>
                <a:gd name="T0" fmla="*/ 1 w 3"/>
                <a:gd name="T1" fmla="*/ 2 h 112"/>
                <a:gd name="T2" fmla="*/ 1 w 3"/>
                <a:gd name="T3" fmla="*/ 1 h 112"/>
                <a:gd name="T4" fmla="*/ 2 w 3"/>
                <a:gd name="T5" fmla="*/ 111 h 112"/>
                <a:gd name="T6" fmla="*/ 2 w 3"/>
                <a:gd name="T7" fmla="*/ 111 h 112"/>
                <a:gd name="T8" fmla="*/ 0 w 3"/>
                <a:gd name="T9" fmla="*/ 1 h 112"/>
                <a:gd name="T10" fmla="*/ 0 w 3"/>
                <a:gd name="T11" fmla="*/ 0 h 112"/>
                <a:gd name="T12" fmla="*/ 0 w 3"/>
                <a:gd name="T13" fmla="*/ 1 h 112"/>
                <a:gd name="T14" fmla="*/ 0 w 3"/>
                <a:gd name="T15" fmla="*/ 0 h 112"/>
                <a:gd name="T16" fmla="*/ 0 w 3"/>
                <a:gd name="T17" fmla="*/ 0 h 112"/>
                <a:gd name="T18" fmla="*/ 1 w 3"/>
                <a:gd name="T19" fmla="*/ 0 h 112"/>
                <a:gd name="T20" fmla="*/ 1 w 3"/>
                <a:gd name="T21" fmla="*/ 1 h 112"/>
                <a:gd name="T22" fmla="*/ 1 w 3"/>
                <a:gd name="T23" fmla="*/ 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112"/>
                <a:gd name="T38" fmla="*/ 3 w 3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112">
                  <a:moveTo>
                    <a:pt x="1" y="2"/>
                  </a:moveTo>
                  <a:lnTo>
                    <a:pt x="1" y="1"/>
                  </a:lnTo>
                  <a:lnTo>
                    <a:pt x="2" y="11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Freeform 146"/>
            <p:cNvSpPr>
              <a:spLocks/>
            </p:cNvSpPr>
            <p:nvPr/>
          </p:nvSpPr>
          <p:spPr bwMode="auto">
            <a:xfrm>
              <a:off x="4618" y="1693"/>
              <a:ext cx="73" cy="30"/>
            </a:xfrm>
            <a:custGeom>
              <a:avLst/>
              <a:gdLst>
                <a:gd name="T0" fmla="*/ 72 w 73"/>
                <a:gd name="T1" fmla="*/ 2 h 30"/>
                <a:gd name="T2" fmla="*/ 72 w 73"/>
                <a:gd name="T3" fmla="*/ 2 h 30"/>
                <a:gd name="T4" fmla="*/ 68 w 73"/>
                <a:gd name="T5" fmla="*/ 3 h 30"/>
                <a:gd name="T6" fmla="*/ 64 w 73"/>
                <a:gd name="T7" fmla="*/ 6 h 30"/>
                <a:gd name="T8" fmla="*/ 60 w 73"/>
                <a:gd name="T9" fmla="*/ 8 h 30"/>
                <a:gd name="T10" fmla="*/ 56 w 73"/>
                <a:gd name="T11" fmla="*/ 10 h 30"/>
                <a:gd name="T12" fmla="*/ 51 w 73"/>
                <a:gd name="T13" fmla="*/ 12 h 30"/>
                <a:gd name="T14" fmla="*/ 47 w 73"/>
                <a:gd name="T15" fmla="*/ 15 h 30"/>
                <a:gd name="T16" fmla="*/ 42 w 73"/>
                <a:gd name="T17" fmla="*/ 16 h 30"/>
                <a:gd name="T18" fmla="*/ 38 w 73"/>
                <a:gd name="T19" fmla="*/ 19 h 30"/>
                <a:gd name="T20" fmla="*/ 32 w 73"/>
                <a:gd name="T21" fmla="*/ 20 h 30"/>
                <a:gd name="T22" fmla="*/ 27 w 73"/>
                <a:gd name="T23" fmla="*/ 22 h 30"/>
                <a:gd name="T24" fmla="*/ 23 w 73"/>
                <a:gd name="T25" fmla="*/ 24 h 30"/>
                <a:gd name="T26" fmla="*/ 18 w 73"/>
                <a:gd name="T27" fmla="*/ 25 h 30"/>
                <a:gd name="T28" fmla="*/ 14 w 73"/>
                <a:gd name="T29" fmla="*/ 26 h 30"/>
                <a:gd name="T30" fmla="*/ 9 w 73"/>
                <a:gd name="T31" fmla="*/ 27 h 30"/>
                <a:gd name="T32" fmla="*/ 5 w 73"/>
                <a:gd name="T33" fmla="*/ 28 h 30"/>
                <a:gd name="T34" fmla="*/ 1 w 73"/>
                <a:gd name="T35" fmla="*/ 29 h 30"/>
                <a:gd name="T36" fmla="*/ 0 w 73"/>
                <a:gd name="T37" fmla="*/ 27 h 30"/>
                <a:gd name="T38" fmla="*/ 4 w 73"/>
                <a:gd name="T39" fmla="*/ 26 h 30"/>
                <a:gd name="T40" fmla="*/ 8 w 73"/>
                <a:gd name="T41" fmla="*/ 26 h 30"/>
                <a:gd name="T42" fmla="*/ 13 w 73"/>
                <a:gd name="T43" fmla="*/ 25 h 30"/>
                <a:gd name="T44" fmla="*/ 18 w 73"/>
                <a:gd name="T45" fmla="*/ 23 h 30"/>
                <a:gd name="T46" fmla="*/ 22 w 73"/>
                <a:gd name="T47" fmla="*/ 22 h 30"/>
                <a:gd name="T48" fmla="*/ 26 w 73"/>
                <a:gd name="T49" fmla="*/ 20 h 30"/>
                <a:gd name="T50" fmla="*/ 31 w 73"/>
                <a:gd name="T51" fmla="*/ 19 h 30"/>
                <a:gd name="T52" fmla="*/ 37 w 73"/>
                <a:gd name="T53" fmla="*/ 17 h 30"/>
                <a:gd name="T54" fmla="*/ 41 w 73"/>
                <a:gd name="T55" fmla="*/ 15 h 30"/>
                <a:gd name="T56" fmla="*/ 46 w 73"/>
                <a:gd name="T57" fmla="*/ 13 h 30"/>
                <a:gd name="T58" fmla="*/ 50 w 73"/>
                <a:gd name="T59" fmla="*/ 11 h 30"/>
                <a:gd name="T60" fmla="*/ 55 w 73"/>
                <a:gd name="T61" fmla="*/ 9 h 30"/>
                <a:gd name="T62" fmla="*/ 59 w 73"/>
                <a:gd name="T63" fmla="*/ 7 h 30"/>
                <a:gd name="T64" fmla="*/ 63 w 73"/>
                <a:gd name="T65" fmla="*/ 4 h 30"/>
                <a:gd name="T66" fmla="*/ 67 w 73"/>
                <a:gd name="T67" fmla="*/ 3 h 30"/>
                <a:gd name="T68" fmla="*/ 71 w 73"/>
                <a:gd name="T69" fmla="*/ 0 h 30"/>
                <a:gd name="T70" fmla="*/ 72 w 73"/>
                <a:gd name="T71" fmla="*/ 0 h 30"/>
                <a:gd name="T72" fmla="*/ 72 w 73"/>
                <a:gd name="T73" fmla="*/ 1 h 30"/>
                <a:gd name="T74" fmla="*/ 72 w 73"/>
                <a:gd name="T75" fmla="*/ 2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30"/>
                <a:gd name="T116" fmla="*/ 73 w 73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30">
                  <a:moveTo>
                    <a:pt x="72" y="2"/>
                  </a:moveTo>
                  <a:lnTo>
                    <a:pt x="72" y="2"/>
                  </a:lnTo>
                  <a:lnTo>
                    <a:pt x="68" y="3"/>
                  </a:lnTo>
                  <a:lnTo>
                    <a:pt x="64" y="6"/>
                  </a:lnTo>
                  <a:lnTo>
                    <a:pt x="60" y="8"/>
                  </a:lnTo>
                  <a:lnTo>
                    <a:pt x="56" y="10"/>
                  </a:lnTo>
                  <a:lnTo>
                    <a:pt x="51" y="12"/>
                  </a:lnTo>
                  <a:lnTo>
                    <a:pt x="47" y="15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2" y="20"/>
                  </a:lnTo>
                  <a:lnTo>
                    <a:pt x="27" y="22"/>
                  </a:lnTo>
                  <a:lnTo>
                    <a:pt x="23" y="24"/>
                  </a:lnTo>
                  <a:lnTo>
                    <a:pt x="18" y="25"/>
                  </a:lnTo>
                  <a:lnTo>
                    <a:pt x="14" y="26"/>
                  </a:lnTo>
                  <a:lnTo>
                    <a:pt x="9" y="27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1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6" y="13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Freeform 147"/>
            <p:cNvSpPr>
              <a:spLocks/>
            </p:cNvSpPr>
            <p:nvPr/>
          </p:nvSpPr>
          <p:spPr bwMode="auto">
            <a:xfrm>
              <a:off x="4695" y="1686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  <a:gd name="T10" fmla="*/ 0 w 1"/>
                <a:gd name="T11" fmla="*/ 0 h 3"/>
                <a:gd name="T12" fmla="*/ 0 w 1"/>
                <a:gd name="T13" fmla="*/ 0 h 3"/>
                <a:gd name="T14" fmla="*/ 0 w 1"/>
                <a:gd name="T15" fmla="*/ 0 h 3"/>
                <a:gd name="T16" fmla="*/ 0 w 1"/>
                <a:gd name="T17" fmla="*/ 0 h 3"/>
                <a:gd name="T18" fmla="*/ 0 w 1"/>
                <a:gd name="T19" fmla="*/ 1 h 3"/>
                <a:gd name="T20" fmla="*/ 0 w 1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3"/>
                <a:gd name="T35" fmla="*/ 1 w 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3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Freeform 148"/>
            <p:cNvSpPr>
              <a:spLocks/>
            </p:cNvSpPr>
            <p:nvPr/>
          </p:nvSpPr>
          <p:spPr bwMode="auto">
            <a:xfrm>
              <a:off x="4699" y="1687"/>
              <a:ext cx="70" cy="147"/>
            </a:xfrm>
            <a:custGeom>
              <a:avLst/>
              <a:gdLst>
                <a:gd name="T0" fmla="*/ 68 w 70"/>
                <a:gd name="T1" fmla="*/ 146 h 147"/>
                <a:gd name="T2" fmla="*/ 68 w 70"/>
                <a:gd name="T3" fmla="*/ 145 h 147"/>
                <a:gd name="T4" fmla="*/ 68 w 70"/>
                <a:gd name="T5" fmla="*/ 135 h 147"/>
                <a:gd name="T6" fmla="*/ 66 w 70"/>
                <a:gd name="T7" fmla="*/ 125 h 147"/>
                <a:gd name="T8" fmla="*/ 64 w 70"/>
                <a:gd name="T9" fmla="*/ 115 h 147"/>
                <a:gd name="T10" fmla="*/ 61 w 70"/>
                <a:gd name="T11" fmla="*/ 105 h 147"/>
                <a:gd name="T12" fmla="*/ 57 w 70"/>
                <a:gd name="T13" fmla="*/ 95 h 147"/>
                <a:gd name="T14" fmla="*/ 52 w 70"/>
                <a:gd name="T15" fmla="*/ 85 h 147"/>
                <a:gd name="T16" fmla="*/ 47 w 70"/>
                <a:gd name="T17" fmla="*/ 76 h 147"/>
                <a:gd name="T18" fmla="*/ 41 w 70"/>
                <a:gd name="T19" fmla="*/ 65 h 147"/>
                <a:gd name="T20" fmla="*/ 36 w 70"/>
                <a:gd name="T21" fmla="*/ 56 h 147"/>
                <a:gd name="T22" fmla="*/ 29 w 70"/>
                <a:gd name="T23" fmla="*/ 47 h 147"/>
                <a:gd name="T24" fmla="*/ 23 w 70"/>
                <a:gd name="T25" fmla="*/ 39 h 147"/>
                <a:gd name="T26" fmla="*/ 18 w 70"/>
                <a:gd name="T27" fmla="*/ 30 h 147"/>
                <a:gd name="T28" fmla="*/ 13 w 70"/>
                <a:gd name="T29" fmla="*/ 22 h 147"/>
                <a:gd name="T30" fmla="*/ 8 w 70"/>
                <a:gd name="T31" fmla="*/ 15 h 147"/>
                <a:gd name="T32" fmla="*/ 4 w 70"/>
                <a:gd name="T33" fmla="*/ 7 h 147"/>
                <a:gd name="T34" fmla="*/ 0 w 70"/>
                <a:gd name="T35" fmla="*/ 1 h 147"/>
                <a:gd name="T36" fmla="*/ 2 w 70"/>
                <a:gd name="T37" fmla="*/ 0 h 147"/>
                <a:gd name="T38" fmla="*/ 6 w 70"/>
                <a:gd name="T39" fmla="*/ 6 h 147"/>
                <a:gd name="T40" fmla="*/ 9 w 70"/>
                <a:gd name="T41" fmla="*/ 14 h 147"/>
                <a:gd name="T42" fmla="*/ 14 w 70"/>
                <a:gd name="T43" fmla="*/ 21 h 147"/>
                <a:gd name="T44" fmla="*/ 19 w 70"/>
                <a:gd name="T45" fmla="*/ 29 h 147"/>
                <a:gd name="T46" fmla="*/ 25 w 70"/>
                <a:gd name="T47" fmla="*/ 38 h 147"/>
                <a:gd name="T48" fmla="*/ 30 w 70"/>
                <a:gd name="T49" fmla="*/ 46 h 147"/>
                <a:gd name="T50" fmla="*/ 37 w 70"/>
                <a:gd name="T51" fmla="*/ 55 h 147"/>
                <a:gd name="T52" fmla="*/ 43 w 70"/>
                <a:gd name="T53" fmla="*/ 64 h 147"/>
                <a:gd name="T54" fmla="*/ 49 w 70"/>
                <a:gd name="T55" fmla="*/ 75 h 147"/>
                <a:gd name="T56" fmla="*/ 54 w 70"/>
                <a:gd name="T57" fmla="*/ 84 h 147"/>
                <a:gd name="T58" fmla="*/ 59 w 70"/>
                <a:gd name="T59" fmla="*/ 94 h 147"/>
                <a:gd name="T60" fmla="*/ 63 w 70"/>
                <a:gd name="T61" fmla="*/ 104 h 147"/>
                <a:gd name="T62" fmla="*/ 66 w 70"/>
                <a:gd name="T63" fmla="*/ 114 h 147"/>
                <a:gd name="T64" fmla="*/ 68 w 70"/>
                <a:gd name="T65" fmla="*/ 124 h 147"/>
                <a:gd name="T66" fmla="*/ 69 w 70"/>
                <a:gd name="T67" fmla="*/ 135 h 147"/>
                <a:gd name="T68" fmla="*/ 69 w 70"/>
                <a:gd name="T69" fmla="*/ 145 h 147"/>
                <a:gd name="T70" fmla="*/ 69 w 70"/>
                <a:gd name="T71" fmla="*/ 144 h 147"/>
                <a:gd name="T72" fmla="*/ 69 w 70"/>
                <a:gd name="T73" fmla="*/ 145 h 147"/>
                <a:gd name="T74" fmla="*/ 69 w 70"/>
                <a:gd name="T75" fmla="*/ 146 h 147"/>
                <a:gd name="T76" fmla="*/ 68 w 70"/>
                <a:gd name="T77" fmla="*/ 146 h 147"/>
                <a:gd name="T78" fmla="*/ 68 w 70"/>
                <a:gd name="T79" fmla="*/ 145 h 147"/>
                <a:gd name="T80" fmla="*/ 68 w 70"/>
                <a:gd name="T81" fmla="*/ 146 h 1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47"/>
                <a:gd name="T125" fmla="*/ 70 w 70"/>
                <a:gd name="T126" fmla="*/ 147 h 1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47">
                  <a:moveTo>
                    <a:pt x="68" y="146"/>
                  </a:moveTo>
                  <a:lnTo>
                    <a:pt x="68" y="145"/>
                  </a:lnTo>
                  <a:lnTo>
                    <a:pt x="68" y="135"/>
                  </a:lnTo>
                  <a:lnTo>
                    <a:pt x="66" y="125"/>
                  </a:lnTo>
                  <a:lnTo>
                    <a:pt x="64" y="115"/>
                  </a:lnTo>
                  <a:lnTo>
                    <a:pt x="61" y="105"/>
                  </a:lnTo>
                  <a:lnTo>
                    <a:pt x="57" y="95"/>
                  </a:lnTo>
                  <a:lnTo>
                    <a:pt x="52" y="85"/>
                  </a:lnTo>
                  <a:lnTo>
                    <a:pt x="47" y="76"/>
                  </a:lnTo>
                  <a:lnTo>
                    <a:pt x="41" y="65"/>
                  </a:lnTo>
                  <a:lnTo>
                    <a:pt x="36" y="56"/>
                  </a:lnTo>
                  <a:lnTo>
                    <a:pt x="29" y="47"/>
                  </a:lnTo>
                  <a:lnTo>
                    <a:pt x="23" y="39"/>
                  </a:lnTo>
                  <a:lnTo>
                    <a:pt x="18" y="30"/>
                  </a:lnTo>
                  <a:lnTo>
                    <a:pt x="13" y="22"/>
                  </a:lnTo>
                  <a:lnTo>
                    <a:pt x="8" y="15"/>
                  </a:lnTo>
                  <a:lnTo>
                    <a:pt x="4" y="7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6"/>
                  </a:lnTo>
                  <a:lnTo>
                    <a:pt x="9" y="14"/>
                  </a:lnTo>
                  <a:lnTo>
                    <a:pt x="14" y="21"/>
                  </a:lnTo>
                  <a:lnTo>
                    <a:pt x="19" y="29"/>
                  </a:lnTo>
                  <a:lnTo>
                    <a:pt x="25" y="38"/>
                  </a:lnTo>
                  <a:lnTo>
                    <a:pt x="30" y="46"/>
                  </a:lnTo>
                  <a:lnTo>
                    <a:pt x="37" y="55"/>
                  </a:lnTo>
                  <a:lnTo>
                    <a:pt x="43" y="64"/>
                  </a:lnTo>
                  <a:lnTo>
                    <a:pt x="49" y="75"/>
                  </a:lnTo>
                  <a:lnTo>
                    <a:pt x="54" y="84"/>
                  </a:lnTo>
                  <a:lnTo>
                    <a:pt x="59" y="94"/>
                  </a:lnTo>
                  <a:lnTo>
                    <a:pt x="63" y="104"/>
                  </a:lnTo>
                  <a:lnTo>
                    <a:pt x="66" y="114"/>
                  </a:lnTo>
                  <a:lnTo>
                    <a:pt x="68" y="124"/>
                  </a:lnTo>
                  <a:lnTo>
                    <a:pt x="69" y="135"/>
                  </a:lnTo>
                  <a:lnTo>
                    <a:pt x="69" y="145"/>
                  </a:lnTo>
                  <a:lnTo>
                    <a:pt x="69" y="144"/>
                  </a:lnTo>
                  <a:lnTo>
                    <a:pt x="69" y="145"/>
                  </a:lnTo>
                  <a:lnTo>
                    <a:pt x="69" y="146"/>
                  </a:lnTo>
                  <a:lnTo>
                    <a:pt x="68" y="146"/>
                  </a:lnTo>
                  <a:lnTo>
                    <a:pt x="68" y="145"/>
                  </a:lnTo>
                  <a:lnTo>
                    <a:pt x="68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Freeform 149"/>
            <p:cNvSpPr>
              <a:spLocks/>
            </p:cNvSpPr>
            <p:nvPr/>
          </p:nvSpPr>
          <p:spPr bwMode="auto">
            <a:xfrm>
              <a:off x="4774" y="1837"/>
              <a:ext cx="19" cy="1"/>
            </a:xfrm>
            <a:custGeom>
              <a:avLst/>
              <a:gdLst>
                <a:gd name="T0" fmla="*/ 17 w 19"/>
                <a:gd name="T1" fmla="*/ 0 h 1"/>
                <a:gd name="T2" fmla="*/ 17 w 19"/>
                <a:gd name="T3" fmla="*/ 0 h 1"/>
                <a:gd name="T4" fmla="*/ 15 w 19"/>
                <a:gd name="T5" fmla="*/ 0 h 1"/>
                <a:gd name="T6" fmla="*/ 13 w 19"/>
                <a:gd name="T7" fmla="*/ 0 h 1"/>
                <a:gd name="T8" fmla="*/ 10 w 19"/>
                <a:gd name="T9" fmla="*/ 0 h 1"/>
                <a:gd name="T10" fmla="*/ 9 w 19"/>
                <a:gd name="T11" fmla="*/ 0 h 1"/>
                <a:gd name="T12" fmla="*/ 6 w 19"/>
                <a:gd name="T13" fmla="*/ 0 h 1"/>
                <a:gd name="T14" fmla="*/ 4 w 19"/>
                <a:gd name="T15" fmla="*/ 0 h 1"/>
                <a:gd name="T16" fmla="*/ 2 w 19"/>
                <a:gd name="T17" fmla="*/ 0 h 1"/>
                <a:gd name="T18" fmla="*/ 0 w 19"/>
                <a:gd name="T19" fmla="*/ 0 h 1"/>
                <a:gd name="T20" fmla="*/ 1 w 19"/>
                <a:gd name="T21" fmla="*/ 0 h 1"/>
                <a:gd name="T22" fmla="*/ 3 w 19"/>
                <a:gd name="T23" fmla="*/ 0 h 1"/>
                <a:gd name="T24" fmla="*/ 5 w 19"/>
                <a:gd name="T25" fmla="*/ 0 h 1"/>
                <a:gd name="T26" fmla="*/ 6 w 19"/>
                <a:gd name="T27" fmla="*/ 0 h 1"/>
                <a:gd name="T28" fmla="*/ 9 w 19"/>
                <a:gd name="T29" fmla="*/ 0 h 1"/>
                <a:gd name="T30" fmla="*/ 10 w 19"/>
                <a:gd name="T31" fmla="*/ 0 h 1"/>
                <a:gd name="T32" fmla="*/ 13 w 19"/>
                <a:gd name="T33" fmla="*/ 0 h 1"/>
                <a:gd name="T34" fmla="*/ 15 w 19"/>
                <a:gd name="T35" fmla="*/ 0 h 1"/>
                <a:gd name="T36" fmla="*/ 18 w 19"/>
                <a:gd name="T37" fmla="*/ 0 h 1"/>
                <a:gd name="T38" fmla="*/ 17 w 19"/>
                <a:gd name="T39" fmla="*/ 0 h 1"/>
                <a:gd name="T40" fmla="*/ 18 w 19"/>
                <a:gd name="T41" fmla="*/ 0 h 1"/>
                <a:gd name="T42" fmla="*/ 18 w 19"/>
                <a:gd name="T43" fmla="*/ 0 h 1"/>
                <a:gd name="T44" fmla="*/ 17 w 19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"/>
                <a:gd name="T71" fmla="*/ 19 w 19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">
                  <a:moveTo>
                    <a:pt x="17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7" name="Freeform 150"/>
            <p:cNvSpPr>
              <a:spLocks/>
            </p:cNvSpPr>
            <p:nvPr/>
          </p:nvSpPr>
          <p:spPr bwMode="auto">
            <a:xfrm>
              <a:off x="4798" y="1841"/>
              <a:ext cx="10" cy="13"/>
            </a:xfrm>
            <a:custGeom>
              <a:avLst/>
              <a:gdLst>
                <a:gd name="T0" fmla="*/ 8 w 10"/>
                <a:gd name="T1" fmla="*/ 12 h 13"/>
                <a:gd name="T2" fmla="*/ 8 w 10"/>
                <a:gd name="T3" fmla="*/ 12 h 13"/>
                <a:gd name="T4" fmla="*/ 6 w 10"/>
                <a:gd name="T5" fmla="*/ 11 h 13"/>
                <a:gd name="T6" fmla="*/ 6 w 10"/>
                <a:gd name="T7" fmla="*/ 8 h 13"/>
                <a:gd name="T8" fmla="*/ 5 w 10"/>
                <a:gd name="T9" fmla="*/ 6 h 13"/>
                <a:gd name="T10" fmla="*/ 3 w 10"/>
                <a:gd name="T11" fmla="*/ 5 h 13"/>
                <a:gd name="T12" fmla="*/ 3 w 10"/>
                <a:gd name="T13" fmla="*/ 3 h 13"/>
                <a:gd name="T14" fmla="*/ 1 w 10"/>
                <a:gd name="T15" fmla="*/ 2 h 13"/>
                <a:gd name="T16" fmla="*/ 1 w 10"/>
                <a:gd name="T17" fmla="*/ 1 h 13"/>
                <a:gd name="T18" fmla="*/ 0 w 10"/>
                <a:gd name="T19" fmla="*/ 1 h 13"/>
                <a:gd name="T20" fmla="*/ 0 w 10"/>
                <a:gd name="T21" fmla="*/ 0 h 13"/>
                <a:gd name="T22" fmla="*/ 1 w 10"/>
                <a:gd name="T23" fmla="*/ 0 h 13"/>
                <a:gd name="T24" fmla="*/ 3 w 10"/>
                <a:gd name="T25" fmla="*/ 1 h 13"/>
                <a:gd name="T26" fmla="*/ 3 w 10"/>
                <a:gd name="T27" fmla="*/ 2 h 13"/>
                <a:gd name="T28" fmla="*/ 5 w 10"/>
                <a:gd name="T29" fmla="*/ 4 h 13"/>
                <a:gd name="T30" fmla="*/ 5 w 10"/>
                <a:gd name="T31" fmla="*/ 6 h 13"/>
                <a:gd name="T32" fmla="*/ 6 w 10"/>
                <a:gd name="T33" fmla="*/ 8 h 13"/>
                <a:gd name="T34" fmla="*/ 8 w 10"/>
                <a:gd name="T35" fmla="*/ 10 h 13"/>
                <a:gd name="T36" fmla="*/ 8 w 10"/>
                <a:gd name="T37" fmla="*/ 11 h 13"/>
                <a:gd name="T38" fmla="*/ 9 w 10"/>
                <a:gd name="T39" fmla="*/ 11 h 13"/>
                <a:gd name="T40" fmla="*/ 8 w 10"/>
                <a:gd name="T41" fmla="*/ 12 h 13"/>
                <a:gd name="T42" fmla="*/ 8 w 10"/>
                <a:gd name="T43" fmla="*/ 12 h 13"/>
                <a:gd name="T44" fmla="*/ 8 w 10"/>
                <a:gd name="T45" fmla="*/ 12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13"/>
                <a:gd name="T71" fmla="*/ 10 w 1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13">
                  <a:moveTo>
                    <a:pt x="8" y="12"/>
                  </a:moveTo>
                  <a:lnTo>
                    <a:pt x="8" y="12"/>
                  </a:lnTo>
                  <a:lnTo>
                    <a:pt x="6" y="11"/>
                  </a:lnTo>
                  <a:lnTo>
                    <a:pt x="6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Freeform 151"/>
            <p:cNvSpPr>
              <a:spLocks/>
            </p:cNvSpPr>
            <p:nvPr/>
          </p:nvSpPr>
          <p:spPr bwMode="auto">
            <a:xfrm>
              <a:off x="4812" y="1852"/>
              <a:ext cx="32" cy="2"/>
            </a:xfrm>
            <a:custGeom>
              <a:avLst/>
              <a:gdLst>
                <a:gd name="T0" fmla="*/ 30 w 32"/>
                <a:gd name="T1" fmla="*/ 0 h 2"/>
                <a:gd name="T2" fmla="*/ 30 w 32"/>
                <a:gd name="T3" fmla="*/ 0 h 2"/>
                <a:gd name="T4" fmla="*/ 27 w 32"/>
                <a:gd name="T5" fmla="*/ 0 h 2"/>
                <a:gd name="T6" fmla="*/ 24 w 32"/>
                <a:gd name="T7" fmla="*/ 0 h 2"/>
                <a:gd name="T8" fmla="*/ 20 w 32"/>
                <a:gd name="T9" fmla="*/ 1 h 2"/>
                <a:gd name="T10" fmla="*/ 15 w 32"/>
                <a:gd name="T11" fmla="*/ 1 h 2"/>
                <a:gd name="T12" fmla="*/ 10 w 32"/>
                <a:gd name="T13" fmla="*/ 1 h 2"/>
                <a:gd name="T14" fmla="*/ 5 w 32"/>
                <a:gd name="T15" fmla="*/ 1 h 2"/>
                <a:gd name="T16" fmla="*/ 2 w 32"/>
                <a:gd name="T17" fmla="*/ 1 h 2"/>
                <a:gd name="T18" fmla="*/ 0 w 32"/>
                <a:gd name="T19" fmla="*/ 1 h 2"/>
                <a:gd name="T20" fmla="*/ 0 w 32"/>
                <a:gd name="T21" fmla="*/ 1 h 2"/>
                <a:gd name="T22" fmla="*/ 2 w 32"/>
                <a:gd name="T23" fmla="*/ 1 h 2"/>
                <a:gd name="T24" fmla="*/ 5 w 32"/>
                <a:gd name="T25" fmla="*/ 1 h 2"/>
                <a:gd name="T26" fmla="*/ 10 w 32"/>
                <a:gd name="T27" fmla="*/ 1 h 2"/>
                <a:gd name="T28" fmla="*/ 15 w 32"/>
                <a:gd name="T29" fmla="*/ 0 h 2"/>
                <a:gd name="T30" fmla="*/ 19 w 32"/>
                <a:gd name="T31" fmla="*/ 0 h 2"/>
                <a:gd name="T32" fmla="*/ 24 w 32"/>
                <a:gd name="T33" fmla="*/ 0 h 2"/>
                <a:gd name="T34" fmla="*/ 27 w 32"/>
                <a:gd name="T35" fmla="*/ 0 h 2"/>
                <a:gd name="T36" fmla="*/ 30 w 32"/>
                <a:gd name="T37" fmla="*/ 0 h 2"/>
                <a:gd name="T38" fmla="*/ 31 w 32"/>
                <a:gd name="T39" fmla="*/ 0 h 2"/>
                <a:gd name="T40" fmla="*/ 30 w 32"/>
                <a:gd name="T41" fmla="*/ 0 h 2"/>
                <a:gd name="T42" fmla="*/ 30 w 32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2"/>
                <a:gd name="T68" fmla="*/ 32 w 3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2">
                  <a:moveTo>
                    <a:pt x="30" y="0"/>
                  </a:move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9" name="Freeform 152"/>
            <p:cNvSpPr>
              <a:spLocks/>
            </p:cNvSpPr>
            <p:nvPr/>
          </p:nvSpPr>
          <p:spPr bwMode="auto">
            <a:xfrm>
              <a:off x="4849" y="1841"/>
              <a:ext cx="4" cy="8"/>
            </a:xfrm>
            <a:custGeom>
              <a:avLst/>
              <a:gdLst>
                <a:gd name="T0" fmla="*/ 3 w 4"/>
                <a:gd name="T1" fmla="*/ 1 h 8"/>
                <a:gd name="T2" fmla="*/ 2 w 4"/>
                <a:gd name="T3" fmla="*/ 2 h 8"/>
                <a:gd name="T4" fmla="*/ 2 w 4"/>
                <a:gd name="T5" fmla="*/ 2 h 8"/>
                <a:gd name="T6" fmla="*/ 2 w 4"/>
                <a:gd name="T7" fmla="*/ 3 h 8"/>
                <a:gd name="T8" fmla="*/ 2 w 4"/>
                <a:gd name="T9" fmla="*/ 4 h 8"/>
                <a:gd name="T10" fmla="*/ 1 w 4"/>
                <a:gd name="T11" fmla="*/ 5 h 8"/>
                <a:gd name="T12" fmla="*/ 1 w 4"/>
                <a:gd name="T13" fmla="*/ 6 h 8"/>
                <a:gd name="T14" fmla="*/ 1 w 4"/>
                <a:gd name="T15" fmla="*/ 6 h 8"/>
                <a:gd name="T16" fmla="*/ 0 w 4"/>
                <a:gd name="T17" fmla="*/ 7 h 8"/>
                <a:gd name="T18" fmla="*/ 0 w 4"/>
                <a:gd name="T19" fmla="*/ 6 h 8"/>
                <a:gd name="T20" fmla="*/ 0 w 4"/>
                <a:gd name="T21" fmla="*/ 5 h 8"/>
                <a:gd name="T22" fmla="*/ 1 w 4"/>
                <a:gd name="T23" fmla="*/ 5 h 8"/>
                <a:gd name="T24" fmla="*/ 1 w 4"/>
                <a:gd name="T25" fmla="*/ 4 h 8"/>
                <a:gd name="T26" fmla="*/ 1 w 4"/>
                <a:gd name="T27" fmla="*/ 4 h 8"/>
                <a:gd name="T28" fmla="*/ 1 w 4"/>
                <a:gd name="T29" fmla="*/ 2 h 8"/>
                <a:gd name="T30" fmla="*/ 2 w 4"/>
                <a:gd name="T31" fmla="*/ 2 h 8"/>
                <a:gd name="T32" fmla="*/ 2 w 4"/>
                <a:gd name="T33" fmla="*/ 1 h 8"/>
                <a:gd name="T34" fmla="*/ 3 w 4"/>
                <a:gd name="T35" fmla="*/ 0 h 8"/>
                <a:gd name="T36" fmla="*/ 3 w 4"/>
                <a:gd name="T37" fmla="*/ 1 h 8"/>
                <a:gd name="T38" fmla="*/ 3 w 4"/>
                <a:gd name="T39" fmla="*/ 1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"/>
                <a:gd name="T61" fmla="*/ 0 h 8"/>
                <a:gd name="T62" fmla="*/ 4 w 4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" h="8">
                  <a:moveTo>
                    <a:pt x="3" y="1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0" name="Freeform 153"/>
            <p:cNvSpPr>
              <a:spLocks/>
            </p:cNvSpPr>
            <p:nvPr/>
          </p:nvSpPr>
          <p:spPr bwMode="auto">
            <a:xfrm>
              <a:off x="4858" y="1840"/>
              <a:ext cx="18" cy="2"/>
            </a:xfrm>
            <a:custGeom>
              <a:avLst/>
              <a:gdLst>
                <a:gd name="T0" fmla="*/ 16 w 18"/>
                <a:gd name="T1" fmla="*/ 1 h 2"/>
                <a:gd name="T2" fmla="*/ 15 w 18"/>
                <a:gd name="T3" fmla="*/ 1 h 2"/>
                <a:gd name="T4" fmla="*/ 12 w 18"/>
                <a:gd name="T5" fmla="*/ 1 h 2"/>
                <a:gd name="T6" fmla="*/ 10 w 18"/>
                <a:gd name="T7" fmla="*/ 1 h 2"/>
                <a:gd name="T8" fmla="*/ 8 w 18"/>
                <a:gd name="T9" fmla="*/ 1 h 2"/>
                <a:gd name="T10" fmla="*/ 6 w 18"/>
                <a:gd name="T11" fmla="*/ 1 h 2"/>
                <a:gd name="T12" fmla="*/ 4 w 18"/>
                <a:gd name="T13" fmla="*/ 1 h 2"/>
                <a:gd name="T14" fmla="*/ 2 w 18"/>
                <a:gd name="T15" fmla="*/ 0 h 2"/>
                <a:gd name="T16" fmla="*/ 1 w 18"/>
                <a:gd name="T17" fmla="*/ 0 h 2"/>
                <a:gd name="T18" fmla="*/ 0 w 18"/>
                <a:gd name="T19" fmla="*/ 0 h 2"/>
                <a:gd name="T20" fmla="*/ 2 w 18"/>
                <a:gd name="T21" fmla="*/ 0 h 2"/>
                <a:gd name="T22" fmla="*/ 4 w 18"/>
                <a:gd name="T23" fmla="*/ 0 h 2"/>
                <a:gd name="T24" fmla="*/ 6 w 18"/>
                <a:gd name="T25" fmla="*/ 0 h 2"/>
                <a:gd name="T26" fmla="*/ 9 w 18"/>
                <a:gd name="T27" fmla="*/ 0 h 2"/>
                <a:gd name="T28" fmla="*/ 11 w 18"/>
                <a:gd name="T29" fmla="*/ 1 h 2"/>
                <a:gd name="T30" fmla="*/ 12 w 18"/>
                <a:gd name="T31" fmla="*/ 1 h 2"/>
                <a:gd name="T32" fmla="*/ 15 w 18"/>
                <a:gd name="T33" fmla="*/ 1 h 2"/>
                <a:gd name="T34" fmla="*/ 16 w 18"/>
                <a:gd name="T35" fmla="*/ 1 h 2"/>
                <a:gd name="T36" fmla="*/ 17 w 18"/>
                <a:gd name="T37" fmla="*/ 1 h 2"/>
                <a:gd name="T38" fmla="*/ 17 w 18"/>
                <a:gd name="T39" fmla="*/ 1 h 2"/>
                <a:gd name="T40" fmla="*/ 16 w 18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"/>
                <a:gd name="T65" fmla="*/ 18 w 18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">
                  <a:moveTo>
                    <a:pt x="16" y="1"/>
                  </a:moveTo>
                  <a:lnTo>
                    <a:pt x="15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1" name="Freeform 154"/>
            <p:cNvSpPr>
              <a:spLocks/>
            </p:cNvSpPr>
            <p:nvPr/>
          </p:nvSpPr>
          <p:spPr bwMode="auto">
            <a:xfrm>
              <a:off x="4881" y="1837"/>
              <a:ext cx="11" cy="4"/>
            </a:xfrm>
            <a:custGeom>
              <a:avLst/>
              <a:gdLst>
                <a:gd name="T0" fmla="*/ 10 w 11"/>
                <a:gd name="T1" fmla="*/ 1 h 4"/>
                <a:gd name="T2" fmla="*/ 9 w 11"/>
                <a:gd name="T3" fmla="*/ 1 h 4"/>
                <a:gd name="T4" fmla="*/ 7 w 11"/>
                <a:gd name="T5" fmla="*/ 1 h 4"/>
                <a:gd name="T6" fmla="*/ 6 w 11"/>
                <a:gd name="T7" fmla="*/ 2 h 4"/>
                <a:gd name="T8" fmla="*/ 5 w 11"/>
                <a:gd name="T9" fmla="*/ 2 h 4"/>
                <a:gd name="T10" fmla="*/ 4 w 11"/>
                <a:gd name="T11" fmla="*/ 2 h 4"/>
                <a:gd name="T12" fmla="*/ 3 w 11"/>
                <a:gd name="T13" fmla="*/ 3 h 4"/>
                <a:gd name="T14" fmla="*/ 2 w 11"/>
                <a:gd name="T15" fmla="*/ 3 h 4"/>
                <a:gd name="T16" fmla="*/ 0 w 11"/>
                <a:gd name="T17" fmla="*/ 3 h 4"/>
                <a:gd name="T18" fmla="*/ 0 w 11"/>
                <a:gd name="T19" fmla="*/ 2 h 4"/>
                <a:gd name="T20" fmla="*/ 1 w 11"/>
                <a:gd name="T21" fmla="*/ 2 h 4"/>
                <a:gd name="T22" fmla="*/ 2 w 11"/>
                <a:gd name="T23" fmla="*/ 2 h 4"/>
                <a:gd name="T24" fmla="*/ 3 w 11"/>
                <a:gd name="T25" fmla="*/ 2 h 4"/>
                <a:gd name="T26" fmla="*/ 5 w 11"/>
                <a:gd name="T27" fmla="*/ 1 h 4"/>
                <a:gd name="T28" fmla="*/ 6 w 11"/>
                <a:gd name="T29" fmla="*/ 1 h 4"/>
                <a:gd name="T30" fmla="*/ 7 w 11"/>
                <a:gd name="T31" fmla="*/ 1 h 4"/>
                <a:gd name="T32" fmla="*/ 8 w 11"/>
                <a:gd name="T33" fmla="*/ 0 h 4"/>
                <a:gd name="T34" fmla="*/ 9 w 11"/>
                <a:gd name="T35" fmla="*/ 0 h 4"/>
                <a:gd name="T36" fmla="*/ 10 w 11"/>
                <a:gd name="T37" fmla="*/ 0 h 4"/>
                <a:gd name="T38" fmla="*/ 10 w 11"/>
                <a:gd name="T39" fmla="*/ 0 h 4"/>
                <a:gd name="T40" fmla="*/ 10 w 11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4"/>
                <a:gd name="T65" fmla="*/ 11 w 11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4">
                  <a:moveTo>
                    <a:pt x="10" y="1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2" name="Freeform 155"/>
            <p:cNvSpPr>
              <a:spLocks/>
            </p:cNvSpPr>
            <p:nvPr/>
          </p:nvSpPr>
          <p:spPr bwMode="auto">
            <a:xfrm>
              <a:off x="4896" y="1837"/>
              <a:ext cx="9" cy="2"/>
            </a:xfrm>
            <a:custGeom>
              <a:avLst/>
              <a:gdLst>
                <a:gd name="T0" fmla="*/ 7 w 9"/>
                <a:gd name="T1" fmla="*/ 1 h 2"/>
                <a:gd name="T2" fmla="*/ 7 w 9"/>
                <a:gd name="T3" fmla="*/ 1 h 2"/>
                <a:gd name="T4" fmla="*/ 6 w 9"/>
                <a:gd name="T5" fmla="*/ 1 h 2"/>
                <a:gd name="T6" fmla="*/ 4 w 9"/>
                <a:gd name="T7" fmla="*/ 1 h 2"/>
                <a:gd name="T8" fmla="*/ 4 w 9"/>
                <a:gd name="T9" fmla="*/ 1 h 2"/>
                <a:gd name="T10" fmla="*/ 3 w 9"/>
                <a:gd name="T11" fmla="*/ 0 h 2"/>
                <a:gd name="T12" fmla="*/ 2 w 9"/>
                <a:gd name="T13" fmla="*/ 0 h 2"/>
                <a:gd name="T14" fmla="*/ 1 w 9"/>
                <a:gd name="T15" fmla="*/ 0 h 2"/>
                <a:gd name="T16" fmla="*/ 1 w 9"/>
                <a:gd name="T17" fmla="*/ 0 h 2"/>
                <a:gd name="T18" fmla="*/ 0 w 9"/>
                <a:gd name="T19" fmla="*/ 0 h 2"/>
                <a:gd name="T20" fmla="*/ 1 w 9"/>
                <a:gd name="T21" fmla="*/ 0 h 2"/>
                <a:gd name="T22" fmla="*/ 2 w 9"/>
                <a:gd name="T23" fmla="*/ 0 h 2"/>
                <a:gd name="T24" fmla="*/ 4 w 9"/>
                <a:gd name="T25" fmla="*/ 0 h 2"/>
                <a:gd name="T26" fmla="*/ 4 w 9"/>
                <a:gd name="T27" fmla="*/ 0 h 2"/>
                <a:gd name="T28" fmla="*/ 5 w 9"/>
                <a:gd name="T29" fmla="*/ 0 h 2"/>
                <a:gd name="T30" fmla="*/ 6 w 9"/>
                <a:gd name="T31" fmla="*/ 1 h 2"/>
                <a:gd name="T32" fmla="*/ 7 w 9"/>
                <a:gd name="T33" fmla="*/ 1 h 2"/>
                <a:gd name="T34" fmla="*/ 7 w 9"/>
                <a:gd name="T35" fmla="*/ 1 h 2"/>
                <a:gd name="T36" fmla="*/ 8 w 9"/>
                <a:gd name="T37" fmla="*/ 1 h 2"/>
                <a:gd name="T38" fmla="*/ 8 w 9"/>
                <a:gd name="T39" fmla="*/ 1 h 2"/>
                <a:gd name="T40" fmla="*/ 7 w 9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2"/>
                <a:gd name="T65" fmla="*/ 9 w 9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2">
                  <a:moveTo>
                    <a:pt x="7" y="1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3" name="Freeform 156"/>
            <p:cNvSpPr>
              <a:spLocks/>
            </p:cNvSpPr>
            <p:nvPr/>
          </p:nvSpPr>
          <p:spPr bwMode="auto">
            <a:xfrm>
              <a:off x="4910" y="1828"/>
              <a:ext cx="7" cy="10"/>
            </a:xfrm>
            <a:custGeom>
              <a:avLst/>
              <a:gdLst>
                <a:gd name="T0" fmla="*/ 6 w 7"/>
                <a:gd name="T1" fmla="*/ 1 h 10"/>
                <a:gd name="T2" fmla="*/ 5 w 7"/>
                <a:gd name="T3" fmla="*/ 2 h 10"/>
                <a:gd name="T4" fmla="*/ 5 w 7"/>
                <a:gd name="T5" fmla="*/ 3 h 10"/>
                <a:gd name="T6" fmla="*/ 4 w 7"/>
                <a:gd name="T7" fmla="*/ 4 h 10"/>
                <a:gd name="T8" fmla="*/ 3 w 7"/>
                <a:gd name="T9" fmla="*/ 5 h 10"/>
                <a:gd name="T10" fmla="*/ 3 w 7"/>
                <a:gd name="T11" fmla="*/ 7 h 10"/>
                <a:gd name="T12" fmla="*/ 2 w 7"/>
                <a:gd name="T13" fmla="*/ 7 h 10"/>
                <a:gd name="T14" fmla="*/ 1 w 7"/>
                <a:gd name="T15" fmla="*/ 8 h 10"/>
                <a:gd name="T16" fmla="*/ 0 w 7"/>
                <a:gd name="T17" fmla="*/ 9 h 10"/>
                <a:gd name="T18" fmla="*/ 0 w 7"/>
                <a:gd name="T19" fmla="*/ 8 h 10"/>
                <a:gd name="T20" fmla="*/ 1 w 7"/>
                <a:gd name="T21" fmla="*/ 8 h 10"/>
                <a:gd name="T22" fmla="*/ 2 w 7"/>
                <a:gd name="T23" fmla="*/ 7 h 10"/>
                <a:gd name="T24" fmla="*/ 2 w 7"/>
                <a:gd name="T25" fmla="*/ 6 h 10"/>
                <a:gd name="T26" fmla="*/ 3 w 7"/>
                <a:gd name="T27" fmla="*/ 4 h 10"/>
                <a:gd name="T28" fmla="*/ 3 w 7"/>
                <a:gd name="T29" fmla="*/ 3 h 10"/>
                <a:gd name="T30" fmla="*/ 4 w 7"/>
                <a:gd name="T31" fmla="*/ 2 h 10"/>
                <a:gd name="T32" fmla="*/ 5 w 7"/>
                <a:gd name="T33" fmla="*/ 1 h 10"/>
                <a:gd name="T34" fmla="*/ 6 w 7"/>
                <a:gd name="T35" fmla="*/ 0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10"/>
                <a:gd name="T65" fmla="*/ 7 w 7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10">
                  <a:moveTo>
                    <a:pt x="6" y="1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Freeform 157"/>
            <p:cNvSpPr>
              <a:spLocks/>
            </p:cNvSpPr>
            <p:nvPr/>
          </p:nvSpPr>
          <p:spPr bwMode="auto">
            <a:xfrm>
              <a:off x="4922" y="1827"/>
              <a:ext cx="14" cy="2"/>
            </a:xfrm>
            <a:custGeom>
              <a:avLst/>
              <a:gdLst>
                <a:gd name="T0" fmla="*/ 13 w 14"/>
                <a:gd name="T1" fmla="*/ 1 h 2"/>
                <a:gd name="T2" fmla="*/ 11 w 14"/>
                <a:gd name="T3" fmla="*/ 1 h 2"/>
                <a:gd name="T4" fmla="*/ 9 w 14"/>
                <a:gd name="T5" fmla="*/ 1 h 2"/>
                <a:gd name="T6" fmla="*/ 8 w 14"/>
                <a:gd name="T7" fmla="*/ 1 h 2"/>
                <a:gd name="T8" fmla="*/ 6 w 14"/>
                <a:gd name="T9" fmla="*/ 1 h 2"/>
                <a:gd name="T10" fmla="*/ 4 w 14"/>
                <a:gd name="T11" fmla="*/ 1 h 2"/>
                <a:gd name="T12" fmla="*/ 3 w 14"/>
                <a:gd name="T13" fmla="*/ 0 h 2"/>
                <a:gd name="T14" fmla="*/ 1 w 14"/>
                <a:gd name="T15" fmla="*/ 0 h 2"/>
                <a:gd name="T16" fmla="*/ 0 w 14"/>
                <a:gd name="T17" fmla="*/ 0 h 2"/>
                <a:gd name="T18" fmla="*/ 0 w 14"/>
                <a:gd name="T19" fmla="*/ 0 h 2"/>
                <a:gd name="T20" fmla="*/ 1 w 14"/>
                <a:gd name="T21" fmla="*/ 0 h 2"/>
                <a:gd name="T22" fmla="*/ 4 w 14"/>
                <a:gd name="T23" fmla="*/ 0 h 2"/>
                <a:gd name="T24" fmla="*/ 5 w 14"/>
                <a:gd name="T25" fmla="*/ 0 h 2"/>
                <a:gd name="T26" fmla="*/ 7 w 14"/>
                <a:gd name="T27" fmla="*/ 0 h 2"/>
                <a:gd name="T28" fmla="*/ 8 w 14"/>
                <a:gd name="T29" fmla="*/ 1 h 2"/>
                <a:gd name="T30" fmla="*/ 10 w 14"/>
                <a:gd name="T31" fmla="*/ 1 h 2"/>
                <a:gd name="T32" fmla="*/ 11 w 14"/>
                <a:gd name="T33" fmla="*/ 1 h 2"/>
                <a:gd name="T34" fmla="*/ 12 w 14"/>
                <a:gd name="T35" fmla="*/ 1 h 2"/>
                <a:gd name="T36" fmla="*/ 13 w 14"/>
                <a:gd name="T37" fmla="*/ 1 h 2"/>
                <a:gd name="T38" fmla="*/ 13 w 14"/>
                <a:gd name="T39" fmla="*/ 1 h 2"/>
                <a:gd name="T40" fmla="*/ 13 w 14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"/>
                <a:gd name="T65" fmla="*/ 14 w 14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">
                  <a:moveTo>
                    <a:pt x="13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5" name="Freeform 158"/>
            <p:cNvSpPr>
              <a:spLocks/>
            </p:cNvSpPr>
            <p:nvPr/>
          </p:nvSpPr>
          <p:spPr bwMode="auto">
            <a:xfrm>
              <a:off x="4941" y="1818"/>
              <a:ext cx="4" cy="10"/>
            </a:xfrm>
            <a:custGeom>
              <a:avLst/>
              <a:gdLst>
                <a:gd name="T0" fmla="*/ 3 w 4"/>
                <a:gd name="T1" fmla="*/ 1 h 10"/>
                <a:gd name="T2" fmla="*/ 3 w 4"/>
                <a:gd name="T3" fmla="*/ 1 h 10"/>
                <a:gd name="T4" fmla="*/ 2 w 4"/>
                <a:gd name="T5" fmla="*/ 2 h 10"/>
                <a:gd name="T6" fmla="*/ 2 w 4"/>
                <a:gd name="T7" fmla="*/ 3 h 10"/>
                <a:gd name="T8" fmla="*/ 2 w 4"/>
                <a:gd name="T9" fmla="*/ 3 h 10"/>
                <a:gd name="T10" fmla="*/ 2 w 4"/>
                <a:gd name="T11" fmla="*/ 5 h 10"/>
                <a:gd name="T12" fmla="*/ 2 w 4"/>
                <a:gd name="T13" fmla="*/ 6 h 10"/>
                <a:gd name="T14" fmla="*/ 1 w 4"/>
                <a:gd name="T15" fmla="*/ 7 h 10"/>
                <a:gd name="T16" fmla="*/ 1 w 4"/>
                <a:gd name="T17" fmla="*/ 8 h 10"/>
                <a:gd name="T18" fmla="*/ 0 w 4"/>
                <a:gd name="T19" fmla="*/ 9 h 10"/>
                <a:gd name="T20" fmla="*/ 0 w 4"/>
                <a:gd name="T21" fmla="*/ 8 h 10"/>
                <a:gd name="T22" fmla="*/ 0 w 4"/>
                <a:gd name="T23" fmla="*/ 7 h 10"/>
                <a:gd name="T24" fmla="*/ 1 w 4"/>
                <a:gd name="T25" fmla="*/ 6 h 10"/>
                <a:gd name="T26" fmla="*/ 1 w 4"/>
                <a:gd name="T27" fmla="*/ 6 h 10"/>
                <a:gd name="T28" fmla="*/ 1 w 4"/>
                <a:gd name="T29" fmla="*/ 5 h 10"/>
                <a:gd name="T30" fmla="*/ 1 w 4"/>
                <a:gd name="T31" fmla="*/ 3 h 10"/>
                <a:gd name="T32" fmla="*/ 2 w 4"/>
                <a:gd name="T33" fmla="*/ 2 h 10"/>
                <a:gd name="T34" fmla="*/ 2 w 4"/>
                <a:gd name="T35" fmla="*/ 1 h 10"/>
                <a:gd name="T36" fmla="*/ 2 w 4"/>
                <a:gd name="T37" fmla="*/ 0 h 10"/>
                <a:gd name="T38" fmla="*/ 3 w 4"/>
                <a:gd name="T39" fmla="*/ 0 h 10"/>
                <a:gd name="T40" fmla="*/ 3 w 4"/>
                <a:gd name="T41" fmla="*/ 1 h 10"/>
                <a:gd name="T42" fmla="*/ 3 w 4"/>
                <a:gd name="T43" fmla="*/ 1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0"/>
                <a:gd name="T68" fmla="*/ 4 w 4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0">
                  <a:moveTo>
                    <a:pt x="3" y="1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6" name="Freeform 159"/>
            <p:cNvSpPr>
              <a:spLocks/>
            </p:cNvSpPr>
            <p:nvPr/>
          </p:nvSpPr>
          <p:spPr bwMode="auto">
            <a:xfrm>
              <a:off x="4948" y="1774"/>
              <a:ext cx="38" cy="41"/>
            </a:xfrm>
            <a:custGeom>
              <a:avLst/>
              <a:gdLst>
                <a:gd name="T0" fmla="*/ 36 w 38"/>
                <a:gd name="T1" fmla="*/ 1 h 41"/>
                <a:gd name="T2" fmla="*/ 37 w 38"/>
                <a:gd name="T3" fmla="*/ 2 h 41"/>
                <a:gd name="T4" fmla="*/ 1 w 38"/>
                <a:gd name="T5" fmla="*/ 40 h 41"/>
                <a:gd name="T6" fmla="*/ 0 w 38"/>
                <a:gd name="T7" fmla="*/ 38 h 41"/>
                <a:gd name="T8" fmla="*/ 36 w 38"/>
                <a:gd name="T9" fmla="*/ 0 h 41"/>
                <a:gd name="T10" fmla="*/ 37 w 38"/>
                <a:gd name="T11" fmla="*/ 1 h 41"/>
                <a:gd name="T12" fmla="*/ 36 w 38"/>
                <a:gd name="T13" fmla="*/ 0 h 41"/>
                <a:gd name="T14" fmla="*/ 37 w 38"/>
                <a:gd name="T15" fmla="*/ 0 h 41"/>
                <a:gd name="T16" fmla="*/ 37 w 38"/>
                <a:gd name="T17" fmla="*/ 1 h 41"/>
                <a:gd name="T18" fmla="*/ 37 w 38"/>
                <a:gd name="T19" fmla="*/ 2 h 41"/>
                <a:gd name="T20" fmla="*/ 36 w 38"/>
                <a:gd name="T21" fmla="*/ 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1"/>
                <a:gd name="T35" fmla="*/ 38 w 38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1">
                  <a:moveTo>
                    <a:pt x="36" y="1"/>
                  </a:moveTo>
                  <a:lnTo>
                    <a:pt x="37" y="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7" name="Freeform 160"/>
            <p:cNvSpPr>
              <a:spLocks/>
            </p:cNvSpPr>
            <p:nvPr/>
          </p:nvSpPr>
          <p:spPr bwMode="auto">
            <a:xfrm>
              <a:off x="4990" y="1775"/>
              <a:ext cx="27" cy="1"/>
            </a:xfrm>
            <a:custGeom>
              <a:avLst/>
              <a:gdLst>
                <a:gd name="T0" fmla="*/ 24 w 27"/>
                <a:gd name="T1" fmla="*/ 0 h 1"/>
                <a:gd name="T2" fmla="*/ 24 w 27"/>
                <a:gd name="T3" fmla="*/ 0 h 1"/>
                <a:gd name="T4" fmla="*/ 23 w 27"/>
                <a:gd name="T5" fmla="*/ 0 h 1"/>
                <a:gd name="T6" fmla="*/ 21 w 27"/>
                <a:gd name="T7" fmla="*/ 0 h 1"/>
                <a:gd name="T8" fmla="*/ 16 w 27"/>
                <a:gd name="T9" fmla="*/ 0 h 1"/>
                <a:gd name="T10" fmla="*/ 12 w 27"/>
                <a:gd name="T11" fmla="*/ 0 h 1"/>
                <a:gd name="T12" fmla="*/ 8 w 27"/>
                <a:gd name="T13" fmla="*/ 0 h 1"/>
                <a:gd name="T14" fmla="*/ 4 w 27"/>
                <a:gd name="T15" fmla="*/ 0 h 1"/>
                <a:gd name="T16" fmla="*/ 1 w 27"/>
                <a:gd name="T17" fmla="*/ 0 h 1"/>
                <a:gd name="T18" fmla="*/ 0 w 27"/>
                <a:gd name="T19" fmla="*/ 0 h 1"/>
                <a:gd name="T20" fmla="*/ 1 w 27"/>
                <a:gd name="T21" fmla="*/ 0 h 1"/>
                <a:gd name="T22" fmla="*/ 3 w 27"/>
                <a:gd name="T23" fmla="*/ 0 h 1"/>
                <a:gd name="T24" fmla="*/ 4 w 27"/>
                <a:gd name="T25" fmla="*/ 0 h 1"/>
                <a:gd name="T26" fmla="*/ 8 w 27"/>
                <a:gd name="T27" fmla="*/ 0 h 1"/>
                <a:gd name="T28" fmla="*/ 12 w 27"/>
                <a:gd name="T29" fmla="*/ 0 h 1"/>
                <a:gd name="T30" fmla="*/ 16 w 27"/>
                <a:gd name="T31" fmla="*/ 0 h 1"/>
                <a:gd name="T32" fmla="*/ 21 w 27"/>
                <a:gd name="T33" fmla="*/ 0 h 1"/>
                <a:gd name="T34" fmla="*/ 23 w 27"/>
                <a:gd name="T35" fmla="*/ 0 h 1"/>
                <a:gd name="T36" fmla="*/ 26 w 27"/>
                <a:gd name="T37" fmla="*/ 0 h 1"/>
                <a:gd name="T38" fmla="*/ 25 w 27"/>
                <a:gd name="T39" fmla="*/ 0 h 1"/>
                <a:gd name="T40" fmla="*/ 24 w 27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"/>
                <a:gd name="T65" fmla="*/ 27 w 27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">
                  <a:moveTo>
                    <a:pt x="24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8" name="Freeform 161"/>
            <p:cNvSpPr>
              <a:spLocks/>
            </p:cNvSpPr>
            <p:nvPr/>
          </p:nvSpPr>
          <p:spPr bwMode="auto">
            <a:xfrm>
              <a:off x="5017" y="1781"/>
              <a:ext cx="2" cy="14"/>
            </a:xfrm>
            <a:custGeom>
              <a:avLst/>
              <a:gdLst>
                <a:gd name="T0" fmla="*/ 1 w 2"/>
                <a:gd name="T1" fmla="*/ 13 h 14"/>
                <a:gd name="T2" fmla="*/ 1 w 2"/>
                <a:gd name="T3" fmla="*/ 13 h 14"/>
                <a:gd name="T4" fmla="*/ 0 w 2"/>
                <a:gd name="T5" fmla="*/ 11 h 14"/>
                <a:gd name="T6" fmla="*/ 0 w 2"/>
                <a:gd name="T7" fmla="*/ 8 h 14"/>
                <a:gd name="T8" fmla="*/ 0 w 2"/>
                <a:gd name="T9" fmla="*/ 6 h 14"/>
                <a:gd name="T10" fmla="*/ 0 w 2"/>
                <a:gd name="T11" fmla="*/ 5 h 14"/>
                <a:gd name="T12" fmla="*/ 0 w 2"/>
                <a:gd name="T13" fmla="*/ 3 h 14"/>
                <a:gd name="T14" fmla="*/ 0 w 2"/>
                <a:gd name="T15" fmla="*/ 2 h 14"/>
                <a:gd name="T16" fmla="*/ 1 w 2"/>
                <a:gd name="T17" fmla="*/ 1 h 14"/>
                <a:gd name="T18" fmla="*/ 0 w 2"/>
                <a:gd name="T19" fmla="*/ 1 h 14"/>
                <a:gd name="T20" fmla="*/ 1 w 2"/>
                <a:gd name="T21" fmla="*/ 0 h 14"/>
                <a:gd name="T22" fmla="*/ 1 w 2"/>
                <a:gd name="T23" fmla="*/ 1 h 14"/>
                <a:gd name="T24" fmla="*/ 1 w 2"/>
                <a:gd name="T25" fmla="*/ 3 h 14"/>
                <a:gd name="T26" fmla="*/ 1 w 2"/>
                <a:gd name="T27" fmla="*/ 4 h 14"/>
                <a:gd name="T28" fmla="*/ 1 w 2"/>
                <a:gd name="T29" fmla="*/ 5 h 14"/>
                <a:gd name="T30" fmla="*/ 0 w 2"/>
                <a:gd name="T31" fmla="*/ 6 h 14"/>
                <a:gd name="T32" fmla="*/ 0 w 2"/>
                <a:gd name="T33" fmla="*/ 8 h 14"/>
                <a:gd name="T34" fmla="*/ 1 w 2"/>
                <a:gd name="T35" fmla="*/ 10 h 14"/>
                <a:gd name="T36" fmla="*/ 1 w 2"/>
                <a:gd name="T37" fmla="*/ 12 h 14"/>
                <a:gd name="T38" fmla="*/ 1 w 2"/>
                <a:gd name="T39" fmla="*/ 12 h 14"/>
                <a:gd name="T40" fmla="*/ 1 w 2"/>
                <a:gd name="T41" fmla="*/ 12 h 14"/>
                <a:gd name="T42" fmla="*/ 1 w 2"/>
                <a:gd name="T43" fmla="*/ 12 h 14"/>
                <a:gd name="T44" fmla="*/ 1 w 2"/>
                <a:gd name="T45" fmla="*/ 13 h 14"/>
                <a:gd name="T46" fmla="*/ 1 w 2"/>
                <a:gd name="T47" fmla="*/ 13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14"/>
                <a:gd name="T74" fmla="*/ 2 w 2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14">
                  <a:moveTo>
                    <a:pt x="1" y="13"/>
                  </a:move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9" name="Freeform 162"/>
            <p:cNvSpPr>
              <a:spLocks/>
            </p:cNvSpPr>
            <p:nvPr/>
          </p:nvSpPr>
          <p:spPr bwMode="auto">
            <a:xfrm>
              <a:off x="5022" y="1799"/>
              <a:ext cx="8" cy="6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5 w 8"/>
                <a:gd name="T7" fmla="*/ 5 h 6"/>
                <a:gd name="T8" fmla="*/ 3 w 8"/>
                <a:gd name="T9" fmla="*/ 4 h 6"/>
                <a:gd name="T10" fmla="*/ 2 w 8"/>
                <a:gd name="T11" fmla="*/ 3 h 6"/>
                <a:gd name="T12" fmla="*/ 1 w 8"/>
                <a:gd name="T13" fmla="*/ 2 h 6"/>
                <a:gd name="T14" fmla="*/ 1 w 8"/>
                <a:gd name="T15" fmla="*/ 1 h 6"/>
                <a:gd name="T16" fmla="*/ 0 w 8"/>
                <a:gd name="T17" fmla="*/ 1 h 6"/>
                <a:gd name="T18" fmla="*/ 1 w 8"/>
                <a:gd name="T19" fmla="*/ 0 h 6"/>
                <a:gd name="T20" fmla="*/ 1 w 8"/>
                <a:gd name="T21" fmla="*/ 1 h 6"/>
                <a:gd name="T22" fmla="*/ 2 w 8"/>
                <a:gd name="T23" fmla="*/ 1 h 6"/>
                <a:gd name="T24" fmla="*/ 3 w 8"/>
                <a:gd name="T25" fmla="*/ 2 h 6"/>
                <a:gd name="T26" fmla="*/ 4 w 8"/>
                <a:gd name="T27" fmla="*/ 3 h 6"/>
                <a:gd name="T28" fmla="*/ 5 w 8"/>
                <a:gd name="T29" fmla="*/ 4 h 6"/>
                <a:gd name="T30" fmla="*/ 6 w 8"/>
                <a:gd name="T31" fmla="*/ 4 h 6"/>
                <a:gd name="T32" fmla="*/ 6 w 8"/>
                <a:gd name="T33" fmla="*/ 4 h 6"/>
                <a:gd name="T34" fmla="*/ 7 w 8"/>
                <a:gd name="T35" fmla="*/ 5 h 6"/>
                <a:gd name="T36" fmla="*/ 6 w 8"/>
                <a:gd name="T37" fmla="*/ 4 h 6"/>
                <a:gd name="T38" fmla="*/ 7 w 8"/>
                <a:gd name="T39" fmla="*/ 5 h 6"/>
                <a:gd name="T40" fmla="*/ 7 w 8"/>
                <a:gd name="T41" fmla="*/ 5 h 6"/>
                <a:gd name="T42" fmla="*/ 6 w 8"/>
                <a:gd name="T43" fmla="*/ 5 h 6"/>
                <a:gd name="T44" fmla="*/ 6 w 8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6"/>
                <a:gd name="T71" fmla="*/ 8 w 8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6" y="4"/>
                  </a:lnTo>
                  <a:lnTo>
                    <a:pt x="7" y="5"/>
                  </a:lnTo>
                  <a:lnTo>
                    <a:pt x="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Freeform 163"/>
            <p:cNvSpPr>
              <a:spLocks/>
            </p:cNvSpPr>
            <p:nvPr/>
          </p:nvSpPr>
          <p:spPr bwMode="auto">
            <a:xfrm>
              <a:off x="4986" y="1809"/>
              <a:ext cx="44" cy="73"/>
            </a:xfrm>
            <a:custGeom>
              <a:avLst/>
              <a:gdLst>
                <a:gd name="T0" fmla="*/ 0 w 44"/>
                <a:gd name="T1" fmla="*/ 72 h 73"/>
                <a:gd name="T2" fmla="*/ 0 w 44"/>
                <a:gd name="T3" fmla="*/ 71 h 73"/>
                <a:gd name="T4" fmla="*/ 0 w 44"/>
                <a:gd name="T5" fmla="*/ 66 h 73"/>
                <a:gd name="T6" fmla="*/ 1 w 44"/>
                <a:gd name="T7" fmla="*/ 62 h 73"/>
                <a:gd name="T8" fmla="*/ 3 w 44"/>
                <a:gd name="T9" fmla="*/ 58 h 73"/>
                <a:gd name="T10" fmla="*/ 5 w 44"/>
                <a:gd name="T11" fmla="*/ 52 h 73"/>
                <a:gd name="T12" fmla="*/ 8 w 44"/>
                <a:gd name="T13" fmla="*/ 47 h 73"/>
                <a:gd name="T14" fmla="*/ 11 w 44"/>
                <a:gd name="T15" fmla="*/ 42 h 73"/>
                <a:gd name="T16" fmla="*/ 13 w 44"/>
                <a:gd name="T17" fmla="*/ 36 h 73"/>
                <a:gd name="T18" fmla="*/ 17 w 44"/>
                <a:gd name="T19" fmla="*/ 32 h 73"/>
                <a:gd name="T20" fmla="*/ 20 w 44"/>
                <a:gd name="T21" fmla="*/ 27 h 73"/>
                <a:gd name="T22" fmla="*/ 24 w 44"/>
                <a:gd name="T23" fmla="*/ 22 h 73"/>
                <a:gd name="T24" fmla="*/ 28 w 44"/>
                <a:gd name="T25" fmla="*/ 17 h 73"/>
                <a:gd name="T26" fmla="*/ 31 w 44"/>
                <a:gd name="T27" fmla="*/ 13 h 73"/>
                <a:gd name="T28" fmla="*/ 34 w 44"/>
                <a:gd name="T29" fmla="*/ 10 h 73"/>
                <a:gd name="T30" fmla="*/ 36 w 44"/>
                <a:gd name="T31" fmla="*/ 6 h 73"/>
                <a:gd name="T32" fmla="*/ 40 w 44"/>
                <a:gd name="T33" fmla="*/ 3 h 73"/>
                <a:gd name="T34" fmla="*/ 42 w 44"/>
                <a:gd name="T35" fmla="*/ 0 h 73"/>
                <a:gd name="T36" fmla="*/ 43 w 44"/>
                <a:gd name="T37" fmla="*/ 1 h 73"/>
                <a:gd name="T38" fmla="*/ 41 w 44"/>
                <a:gd name="T39" fmla="*/ 4 h 73"/>
                <a:gd name="T40" fmla="*/ 38 w 44"/>
                <a:gd name="T41" fmla="*/ 7 h 73"/>
                <a:gd name="T42" fmla="*/ 35 w 44"/>
                <a:gd name="T43" fmla="*/ 11 h 73"/>
                <a:gd name="T44" fmla="*/ 32 w 44"/>
                <a:gd name="T45" fmla="*/ 14 h 73"/>
                <a:gd name="T46" fmla="*/ 29 w 44"/>
                <a:gd name="T47" fmla="*/ 18 h 73"/>
                <a:gd name="T48" fmla="*/ 26 w 44"/>
                <a:gd name="T49" fmla="*/ 23 h 73"/>
                <a:gd name="T50" fmla="*/ 22 w 44"/>
                <a:gd name="T51" fmla="*/ 28 h 73"/>
                <a:gd name="T52" fmla="*/ 18 w 44"/>
                <a:gd name="T53" fmla="*/ 33 h 73"/>
                <a:gd name="T54" fmla="*/ 15 w 44"/>
                <a:gd name="T55" fmla="*/ 37 h 73"/>
                <a:gd name="T56" fmla="*/ 12 w 44"/>
                <a:gd name="T57" fmla="*/ 43 h 73"/>
                <a:gd name="T58" fmla="*/ 9 w 44"/>
                <a:gd name="T59" fmla="*/ 48 h 73"/>
                <a:gd name="T60" fmla="*/ 7 w 44"/>
                <a:gd name="T61" fmla="*/ 53 h 73"/>
                <a:gd name="T62" fmla="*/ 5 w 44"/>
                <a:gd name="T63" fmla="*/ 58 h 73"/>
                <a:gd name="T64" fmla="*/ 3 w 44"/>
                <a:gd name="T65" fmla="*/ 62 h 73"/>
                <a:gd name="T66" fmla="*/ 2 w 44"/>
                <a:gd name="T67" fmla="*/ 67 h 73"/>
                <a:gd name="T68" fmla="*/ 2 w 44"/>
                <a:gd name="T69" fmla="*/ 71 h 73"/>
                <a:gd name="T70" fmla="*/ 1 w 44"/>
                <a:gd name="T71" fmla="*/ 71 h 73"/>
                <a:gd name="T72" fmla="*/ 2 w 44"/>
                <a:gd name="T73" fmla="*/ 71 h 73"/>
                <a:gd name="T74" fmla="*/ 2 w 44"/>
                <a:gd name="T75" fmla="*/ 72 h 73"/>
                <a:gd name="T76" fmla="*/ 1 w 44"/>
                <a:gd name="T77" fmla="*/ 72 h 73"/>
                <a:gd name="T78" fmla="*/ 0 w 44"/>
                <a:gd name="T79" fmla="*/ 72 h 73"/>
                <a:gd name="T80" fmla="*/ 0 w 44"/>
                <a:gd name="T81" fmla="*/ 71 h 73"/>
                <a:gd name="T82" fmla="*/ 0 w 44"/>
                <a:gd name="T83" fmla="*/ 72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73"/>
                <a:gd name="T128" fmla="*/ 44 w 44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73">
                  <a:moveTo>
                    <a:pt x="0" y="72"/>
                  </a:moveTo>
                  <a:lnTo>
                    <a:pt x="0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5" y="37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1" name="Freeform 164"/>
            <p:cNvSpPr>
              <a:spLocks/>
            </p:cNvSpPr>
            <p:nvPr/>
          </p:nvSpPr>
          <p:spPr bwMode="auto">
            <a:xfrm>
              <a:off x="4986" y="1886"/>
              <a:ext cx="24" cy="7"/>
            </a:xfrm>
            <a:custGeom>
              <a:avLst/>
              <a:gdLst>
                <a:gd name="T0" fmla="*/ 21 w 24"/>
                <a:gd name="T1" fmla="*/ 5 h 7"/>
                <a:gd name="T2" fmla="*/ 22 w 24"/>
                <a:gd name="T3" fmla="*/ 6 h 7"/>
                <a:gd name="T4" fmla="*/ 20 w 24"/>
                <a:gd name="T5" fmla="*/ 5 h 7"/>
                <a:gd name="T6" fmla="*/ 17 w 24"/>
                <a:gd name="T7" fmla="*/ 5 h 7"/>
                <a:gd name="T8" fmla="*/ 14 w 24"/>
                <a:gd name="T9" fmla="*/ 5 h 7"/>
                <a:gd name="T10" fmla="*/ 11 w 24"/>
                <a:gd name="T11" fmla="*/ 4 h 7"/>
                <a:gd name="T12" fmla="*/ 9 w 24"/>
                <a:gd name="T13" fmla="*/ 3 h 7"/>
                <a:gd name="T14" fmla="*/ 5 w 24"/>
                <a:gd name="T15" fmla="*/ 3 h 7"/>
                <a:gd name="T16" fmla="*/ 3 w 24"/>
                <a:gd name="T17" fmla="*/ 2 h 7"/>
                <a:gd name="T18" fmla="*/ 0 w 24"/>
                <a:gd name="T19" fmla="*/ 1 h 7"/>
                <a:gd name="T20" fmla="*/ 1 w 24"/>
                <a:gd name="T21" fmla="*/ 0 h 7"/>
                <a:gd name="T22" fmla="*/ 3 w 24"/>
                <a:gd name="T23" fmla="*/ 1 h 7"/>
                <a:gd name="T24" fmla="*/ 6 w 24"/>
                <a:gd name="T25" fmla="*/ 2 h 7"/>
                <a:gd name="T26" fmla="*/ 9 w 24"/>
                <a:gd name="T27" fmla="*/ 2 h 7"/>
                <a:gd name="T28" fmla="*/ 12 w 24"/>
                <a:gd name="T29" fmla="*/ 3 h 7"/>
                <a:gd name="T30" fmla="*/ 14 w 24"/>
                <a:gd name="T31" fmla="*/ 4 h 7"/>
                <a:gd name="T32" fmla="*/ 17 w 24"/>
                <a:gd name="T33" fmla="*/ 4 h 7"/>
                <a:gd name="T34" fmla="*/ 20 w 24"/>
                <a:gd name="T35" fmla="*/ 4 h 7"/>
                <a:gd name="T36" fmla="*/ 22 w 24"/>
                <a:gd name="T37" fmla="*/ 5 h 7"/>
                <a:gd name="T38" fmla="*/ 23 w 24"/>
                <a:gd name="T39" fmla="*/ 5 h 7"/>
                <a:gd name="T40" fmla="*/ 22 w 24"/>
                <a:gd name="T41" fmla="*/ 5 h 7"/>
                <a:gd name="T42" fmla="*/ 23 w 24"/>
                <a:gd name="T43" fmla="*/ 5 h 7"/>
                <a:gd name="T44" fmla="*/ 23 w 24"/>
                <a:gd name="T45" fmla="*/ 5 h 7"/>
                <a:gd name="T46" fmla="*/ 22 w 24"/>
                <a:gd name="T47" fmla="*/ 6 h 7"/>
                <a:gd name="T48" fmla="*/ 21 w 24"/>
                <a:gd name="T49" fmla="*/ 5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"/>
                <a:gd name="T77" fmla="*/ 24 w 24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">
                  <a:moveTo>
                    <a:pt x="21" y="5"/>
                  </a:moveTo>
                  <a:lnTo>
                    <a:pt x="22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2" name="Freeform 165"/>
            <p:cNvSpPr>
              <a:spLocks/>
            </p:cNvSpPr>
            <p:nvPr/>
          </p:nvSpPr>
          <p:spPr bwMode="auto">
            <a:xfrm>
              <a:off x="4978" y="1897"/>
              <a:ext cx="32" cy="115"/>
            </a:xfrm>
            <a:custGeom>
              <a:avLst/>
              <a:gdLst>
                <a:gd name="T0" fmla="*/ 0 w 32"/>
                <a:gd name="T1" fmla="*/ 114 h 115"/>
                <a:gd name="T2" fmla="*/ 0 w 32"/>
                <a:gd name="T3" fmla="*/ 107 h 115"/>
                <a:gd name="T4" fmla="*/ 2 w 32"/>
                <a:gd name="T5" fmla="*/ 100 h 115"/>
                <a:gd name="T6" fmla="*/ 4 w 32"/>
                <a:gd name="T7" fmla="*/ 94 h 115"/>
                <a:gd name="T8" fmla="*/ 5 w 32"/>
                <a:gd name="T9" fmla="*/ 86 h 115"/>
                <a:gd name="T10" fmla="*/ 8 w 32"/>
                <a:gd name="T11" fmla="*/ 79 h 115"/>
                <a:gd name="T12" fmla="*/ 10 w 32"/>
                <a:gd name="T13" fmla="*/ 71 h 115"/>
                <a:gd name="T14" fmla="*/ 13 w 32"/>
                <a:gd name="T15" fmla="*/ 64 h 115"/>
                <a:gd name="T16" fmla="*/ 16 w 32"/>
                <a:gd name="T17" fmla="*/ 57 h 115"/>
                <a:gd name="T18" fmla="*/ 18 w 32"/>
                <a:gd name="T19" fmla="*/ 49 h 115"/>
                <a:gd name="T20" fmla="*/ 21 w 32"/>
                <a:gd name="T21" fmla="*/ 41 h 115"/>
                <a:gd name="T22" fmla="*/ 23 w 32"/>
                <a:gd name="T23" fmla="*/ 34 h 115"/>
                <a:gd name="T24" fmla="*/ 26 w 32"/>
                <a:gd name="T25" fmla="*/ 26 h 115"/>
                <a:gd name="T26" fmla="*/ 26 w 32"/>
                <a:gd name="T27" fmla="*/ 19 h 115"/>
                <a:gd name="T28" fmla="*/ 28 w 32"/>
                <a:gd name="T29" fmla="*/ 12 h 115"/>
                <a:gd name="T30" fmla="*/ 29 w 32"/>
                <a:gd name="T31" fmla="*/ 6 h 115"/>
                <a:gd name="T32" fmla="*/ 29 w 32"/>
                <a:gd name="T33" fmla="*/ 0 h 115"/>
                <a:gd name="T34" fmla="*/ 31 w 32"/>
                <a:gd name="T35" fmla="*/ 0 h 115"/>
                <a:gd name="T36" fmla="*/ 31 w 32"/>
                <a:gd name="T37" fmla="*/ 6 h 115"/>
                <a:gd name="T38" fmla="*/ 30 w 32"/>
                <a:gd name="T39" fmla="*/ 13 h 115"/>
                <a:gd name="T40" fmla="*/ 28 w 32"/>
                <a:gd name="T41" fmla="*/ 20 h 115"/>
                <a:gd name="T42" fmla="*/ 26 w 32"/>
                <a:gd name="T43" fmla="*/ 27 h 115"/>
                <a:gd name="T44" fmla="*/ 25 w 32"/>
                <a:gd name="T45" fmla="*/ 34 h 115"/>
                <a:gd name="T46" fmla="*/ 23 w 32"/>
                <a:gd name="T47" fmla="*/ 42 h 115"/>
                <a:gd name="T48" fmla="*/ 20 w 32"/>
                <a:gd name="T49" fmla="*/ 50 h 115"/>
                <a:gd name="T50" fmla="*/ 17 w 32"/>
                <a:gd name="T51" fmla="*/ 57 h 115"/>
                <a:gd name="T52" fmla="*/ 15 w 32"/>
                <a:gd name="T53" fmla="*/ 64 h 115"/>
                <a:gd name="T54" fmla="*/ 12 w 32"/>
                <a:gd name="T55" fmla="*/ 72 h 115"/>
                <a:gd name="T56" fmla="*/ 10 w 32"/>
                <a:gd name="T57" fmla="*/ 79 h 115"/>
                <a:gd name="T58" fmla="*/ 7 w 32"/>
                <a:gd name="T59" fmla="*/ 87 h 115"/>
                <a:gd name="T60" fmla="*/ 5 w 32"/>
                <a:gd name="T61" fmla="*/ 94 h 115"/>
                <a:gd name="T62" fmla="*/ 4 w 32"/>
                <a:gd name="T63" fmla="*/ 101 h 115"/>
                <a:gd name="T64" fmla="*/ 2 w 32"/>
                <a:gd name="T65" fmla="*/ 108 h 115"/>
                <a:gd name="T66" fmla="*/ 1 w 32"/>
                <a:gd name="T67" fmla="*/ 114 h 115"/>
                <a:gd name="T68" fmla="*/ 0 w 32"/>
                <a:gd name="T69" fmla="*/ 114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15"/>
                <a:gd name="T107" fmla="*/ 32 w 3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15">
                  <a:moveTo>
                    <a:pt x="0" y="114"/>
                  </a:moveTo>
                  <a:lnTo>
                    <a:pt x="0" y="107"/>
                  </a:lnTo>
                  <a:lnTo>
                    <a:pt x="2" y="100"/>
                  </a:lnTo>
                  <a:lnTo>
                    <a:pt x="4" y="94"/>
                  </a:lnTo>
                  <a:lnTo>
                    <a:pt x="5" y="86"/>
                  </a:lnTo>
                  <a:lnTo>
                    <a:pt x="8" y="79"/>
                  </a:lnTo>
                  <a:lnTo>
                    <a:pt x="10" y="71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8" y="49"/>
                  </a:lnTo>
                  <a:lnTo>
                    <a:pt x="21" y="41"/>
                  </a:lnTo>
                  <a:lnTo>
                    <a:pt x="23" y="34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8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26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2" y="72"/>
                  </a:lnTo>
                  <a:lnTo>
                    <a:pt x="10" y="79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3" name="Freeform 166"/>
            <p:cNvSpPr>
              <a:spLocks/>
            </p:cNvSpPr>
            <p:nvPr/>
          </p:nvSpPr>
          <p:spPr bwMode="auto">
            <a:xfrm>
              <a:off x="4978" y="2017"/>
              <a:ext cx="12" cy="68"/>
            </a:xfrm>
            <a:custGeom>
              <a:avLst/>
              <a:gdLst>
                <a:gd name="T0" fmla="*/ 11 w 12"/>
                <a:gd name="T1" fmla="*/ 66 h 68"/>
                <a:gd name="T2" fmla="*/ 10 w 12"/>
                <a:gd name="T3" fmla="*/ 66 h 68"/>
                <a:gd name="T4" fmla="*/ 10 w 12"/>
                <a:gd name="T5" fmla="*/ 63 h 68"/>
                <a:gd name="T6" fmla="*/ 10 w 12"/>
                <a:gd name="T7" fmla="*/ 60 h 68"/>
                <a:gd name="T8" fmla="*/ 10 w 12"/>
                <a:gd name="T9" fmla="*/ 56 h 68"/>
                <a:gd name="T10" fmla="*/ 9 w 12"/>
                <a:gd name="T11" fmla="*/ 53 h 68"/>
                <a:gd name="T12" fmla="*/ 8 w 12"/>
                <a:gd name="T13" fmla="*/ 49 h 68"/>
                <a:gd name="T14" fmla="*/ 8 w 12"/>
                <a:gd name="T15" fmla="*/ 44 h 68"/>
                <a:gd name="T16" fmla="*/ 7 w 12"/>
                <a:gd name="T17" fmla="*/ 39 h 68"/>
                <a:gd name="T18" fmla="*/ 6 w 12"/>
                <a:gd name="T19" fmla="*/ 34 h 68"/>
                <a:gd name="T20" fmla="*/ 5 w 12"/>
                <a:gd name="T21" fmla="*/ 30 h 68"/>
                <a:gd name="T22" fmla="*/ 3 w 12"/>
                <a:gd name="T23" fmla="*/ 25 h 68"/>
                <a:gd name="T24" fmla="*/ 3 w 12"/>
                <a:gd name="T25" fmla="*/ 20 h 68"/>
                <a:gd name="T26" fmla="*/ 1 w 12"/>
                <a:gd name="T27" fmla="*/ 16 h 68"/>
                <a:gd name="T28" fmla="*/ 1 w 12"/>
                <a:gd name="T29" fmla="*/ 11 h 68"/>
                <a:gd name="T30" fmla="*/ 0 w 12"/>
                <a:gd name="T31" fmla="*/ 8 h 68"/>
                <a:gd name="T32" fmla="*/ 0 w 12"/>
                <a:gd name="T33" fmla="*/ 3 h 68"/>
                <a:gd name="T34" fmla="*/ 0 w 12"/>
                <a:gd name="T35" fmla="*/ 0 h 68"/>
                <a:gd name="T36" fmla="*/ 1 w 12"/>
                <a:gd name="T37" fmla="*/ 0 h 68"/>
                <a:gd name="T38" fmla="*/ 1 w 12"/>
                <a:gd name="T39" fmla="*/ 3 h 68"/>
                <a:gd name="T40" fmla="*/ 1 w 12"/>
                <a:gd name="T41" fmla="*/ 7 h 68"/>
                <a:gd name="T42" fmla="*/ 2 w 12"/>
                <a:gd name="T43" fmla="*/ 11 h 68"/>
                <a:gd name="T44" fmla="*/ 3 w 12"/>
                <a:gd name="T45" fmla="*/ 15 h 68"/>
                <a:gd name="T46" fmla="*/ 4 w 12"/>
                <a:gd name="T47" fmla="*/ 20 h 68"/>
                <a:gd name="T48" fmla="*/ 5 w 12"/>
                <a:gd name="T49" fmla="*/ 25 h 68"/>
                <a:gd name="T50" fmla="*/ 6 w 12"/>
                <a:gd name="T51" fmla="*/ 30 h 68"/>
                <a:gd name="T52" fmla="*/ 7 w 12"/>
                <a:gd name="T53" fmla="*/ 34 h 68"/>
                <a:gd name="T54" fmla="*/ 8 w 12"/>
                <a:gd name="T55" fmla="*/ 39 h 68"/>
                <a:gd name="T56" fmla="*/ 9 w 12"/>
                <a:gd name="T57" fmla="*/ 44 h 68"/>
                <a:gd name="T58" fmla="*/ 10 w 12"/>
                <a:gd name="T59" fmla="*/ 48 h 68"/>
                <a:gd name="T60" fmla="*/ 10 w 12"/>
                <a:gd name="T61" fmla="*/ 53 h 68"/>
                <a:gd name="T62" fmla="*/ 11 w 12"/>
                <a:gd name="T63" fmla="*/ 56 h 68"/>
                <a:gd name="T64" fmla="*/ 11 w 12"/>
                <a:gd name="T65" fmla="*/ 60 h 68"/>
                <a:gd name="T66" fmla="*/ 11 w 12"/>
                <a:gd name="T67" fmla="*/ 63 h 68"/>
                <a:gd name="T68" fmla="*/ 11 w 12"/>
                <a:gd name="T69" fmla="*/ 66 h 68"/>
                <a:gd name="T70" fmla="*/ 10 w 12"/>
                <a:gd name="T71" fmla="*/ 66 h 68"/>
                <a:gd name="T72" fmla="*/ 11 w 12"/>
                <a:gd name="T73" fmla="*/ 66 h 68"/>
                <a:gd name="T74" fmla="*/ 10 w 12"/>
                <a:gd name="T75" fmla="*/ 67 h 68"/>
                <a:gd name="T76" fmla="*/ 10 w 12"/>
                <a:gd name="T77" fmla="*/ 67 h 68"/>
                <a:gd name="T78" fmla="*/ 10 w 12"/>
                <a:gd name="T79" fmla="*/ 66 h 68"/>
                <a:gd name="T80" fmla="*/ 11 w 12"/>
                <a:gd name="T81" fmla="*/ 6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"/>
                <a:gd name="T124" fmla="*/ 0 h 68"/>
                <a:gd name="T125" fmla="*/ 12 w 12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" h="68">
                  <a:moveTo>
                    <a:pt x="11" y="66"/>
                  </a:moveTo>
                  <a:lnTo>
                    <a:pt x="10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1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4" name="Freeform 167"/>
            <p:cNvSpPr>
              <a:spLocks/>
            </p:cNvSpPr>
            <p:nvPr/>
          </p:nvSpPr>
          <p:spPr bwMode="auto">
            <a:xfrm>
              <a:off x="4994" y="1929"/>
              <a:ext cx="56" cy="155"/>
            </a:xfrm>
            <a:custGeom>
              <a:avLst/>
              <a:gdLst>
                <a:gd name="T0" fmla="*/ 55 w 56"/>
                <a:gd name="T1" fmla="*/ 1 h 155"/>
                <a:gd name="T2" fmla="*/ 49 w 56"/>
                <a:gd name="T3" fmla="*/ 10 h 155"/>
                <a:gd name="T4" fmla="*/ 43 w 56"/>
                <a:gd name="T5" fmla="*/ 19 h 155"/>
                <a:gd name="T6" fmla="*/ 38 w 56"/>
                <a:gd name="T7" fmla="*/ 28 h 155"/>
                <a:gd name="T8" fmla="*/ 34 w 56"/>
                <a:gd name="T9" fmla="*/ 37 h 155"/>
                <a:gd name="T10" fmla="*/ 30 w 56"/>
                <a:gd name="T11" fmla="*/ 47 h 155"/>
                <a:gd name="T12" fmla="*/ 28 w 56"/>
                <a:gd name="T13" fmla="*/ 56 h 155"/>
                <a:gd name="T14" fmla="*/ 25 w 56"/>
                <a:gd name="T15" fmla="*/ 66 h 155"/>
                <a:gd name="T16" fmla="*/ 22 w 56"/>
                <a:gd name="T17" fmla="*/ 75 h 155"/>
                <a:gd name="T18" fmla="*/ 20 w 56"/>
                <a:gd name="T19" fmla="*/ 86 h 155"/>
                <a:gd name="T20" fmla="*/ 18 w 56"/>
                <a:gd name="T21" fmla="*/ 96 h 155"/>
                <a:gd name="T22" fmla="*/ 15 w 56"/>
                <a:gd name="T23" fmla="*/ 106 h 155"/>
                <a:gd name="T24" fmla="*/ 13 w 56"/>
                <a:gd name="T25" fmla="*/ 116 h 155"/>
                <a:gd name="T26" fmla="*/ 11 w 56"/>
                <a:gd name="T27" fmla="*/ 125 h 155"/>
                <a:gd name="T28" fmla="*/ 8 w 56"/>
                <a:gd name="T29" fmla="*/ 135 h 155"/>
                <a:gd name="T30" fmla="*/ 5 w 56"/>
                <a:gd name="T31" fmla="*/ 145 h 155"/>
                <a:gd name="T32" fmla="*/ 2 w 56"/>
                <a:gd name="T33" fmla="*/ 154 h 155"/>
                <a:gd name="T34" fmla="*/ 0 w 56"/>
                <a:gd name="T35" fmla="*/ 154 h 155"/>
                <a:gd name="T36" fmla="*/ 3 w 56"/>
                <a:gd name="T37" fmla="*/ 144 h 155"/>
                <a:gd name="T38" fmla="*/ 6 w 56"/>
                <a:gd name="T39" fmla="*/ 135 h 155"/>
                <a:gd name="T40" fmla="*/ 9 w 56"/>
                <a:gd name="T41" fmla="*/ 125 h 155"/>
                <a:gd name="T42" fmla="*/ 11 w 56"/>
                <a:gd name="T43" fmla="*/ 115 h 155"/>
                <a:gd name="T44" fmla="*/ 13 w 56"/>
                <a:gd name="T45" fmla="*/ 105 h 155"/>
                <a:gd name="T46" fmla="*/ 16 w 56"/>
                <a:gd name="T47" fmla="*/ 95 h 155"/>
                <a:gd name="T48" fmla="*/ 18 w 56"/>
                <a:gd name="T49" fmla="*/ 86 h 155"/>
                <a:gd name="T50" fmla="*/ 20 w 56"/>
                <a:gd name="T51" fmla="*/ 75 h 155"/>
                <a:gd name="T52" fmla="*/ 23 w 56"/>
                <a:gd name="T53" fmla="*/ 65 h 155"/>
                <a:gd name="T54" fmla="*/ 26 w 56"/>
                <a:gd name="T55" fmla="*/ 56 h 155"/>
                <a:gd name="T56" fmla="*/ 28 w 56"/>
                <a:gd name="T57" fmla="*/ 46 h 155"/>
                <a:gd name="T58" fmla="*/ 32 w 56"/>
                <a:gd name="T59" fmla="*/ 36 h 155"/>
                <a:gd name="T60" fmla="*/ 36 w 56"/>
                <a:gd name="T61" fmla="*/ 27 h 155"/>
                <a:gd name="T62" fmla="*/ 42 w 56"/>
                <a:gd name="T63" fmla="*/ 18 h 155"/>
                <a:gd name="T64" fmla="*/ 47 w 56"/>
                <a:gd name="T65" fmla="*/ 9 h 155"/>
                <a:gd name="T66" fmla="*/ 54 w 56"/>
                <a:gd name="T67" fmla="*/ 0 h 155"/>
                <a:gd name="T68" fmla="*/ 55 w 56"/>
                <a:gd name="T69" fmla="*/ 0 h 155"/>
                <a:gd name="T70" fmla="*/ 55 w 56"/>
                <a:gd name="T71" fmla="*/ 1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155"/>
                <a:gd name="T110" fmla="*/ 56 w 56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155">
                  <a:moveTo>
                    <a:pt x="55" y="1"/>
                  </a:moveTo>
                  <a:lnTo>
                    <a:pt x="49" y="10"/>
                  </a:lnTo>
                  <a:lnTo>
                    <a:pt x="43" y="19"/>
                  </a:lnTo>
                  <a:lnTo>
                    <a:pt x="38" y="28"/>
                  </a:lnTo>
                  <a:lnTo>
                    <a:pt x="34" y="37"/>
                  </a:lnTo>
                  <a:lnTo>
                    <a:pt x="30" y="47"/>
                  </a:lnTo>
                  <a:lnTo>
                    <a:pt x="28" y="56"/>
                  </a:lnTo>
                  <a:lnTo>
                    <a:pt x="25" y="66"/>
                  </a:lnTo>
                  <a:lnTo>
                    <a:pt x="22" y="75"/>
                  </a:lnTo>
                  <a:lnTo>
                    <a:pt x="20" y="86"/>
                  </a:lnTo>
                  <a:lnTo>
                    <a:pt x="18" y="96"/>
                  </a:lnTo>
                  <a:lnTo>
                    <a:pt x="15" y="106"/>
                  </a:lnTo>
                  <a:lnTo>
                    <a:pt x="13" y="116"/>
                  </a:lnTo>
                  <a:lnTo>
                    <a:pt x="11" y="125"/>
                  </a:lnTo>
                  <a:lnTo>
                    <a:pt x="8" y="135"/>
                  </a:lnTo>
                  <a:lnTo>
                    <a:pt x="5" y="145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3" y="144"/>
                  </a:lnTo>
                  <a:lnTo>
                    <a:pt x="6" y="135"/>
                  </a:lnTo>
                  <a:lnTo>
                    <a:pt x="9" y="125"/>
                  </a:lnTo>
                  <a:lnTo>
                    <a:pt x="11" y="115"/>
                  </a:lnTo>
                  <a:lnTo>
                    <a:pt x="13" y="105"/>
                  </a:lnTo>
                  <a:lnTo>
                    <a:pt x="16" y="95"/>
                  </a:lnTo>
                  <a:lnTo>
                    <a:pt x="18" y="86"/>
                  </a:lnTo>
                  <a:lnTo>
                    <a:pt x="20" y="75"/>
                  </a:lnTo>
                  <a:lnTo>
                    <a:pt x="23" y="65"/>
                  </a:lnTo>
                  <a:lnTo>
                    <a:pt x="26" y="56"/>
                  </a:lnTo>
                  <a:lnTo>
                    <a:pt x="28" y="46"/>
                  </a:lnTo>
                  <a:lnTo>
                    <a:pt x="32" y="36"/>
                  </a:lnTo>
                  <a:lnTo>
                    <a:pt x="36" y="27"/>
                  </a:lnTo>
                  <a:lnTo>
                    <a:pt x="42" y="18"/>
                  </a:lnTo>
                  <a:lnTo>
                    <a:pt x="47" y="9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5" name="Freeform 168"/>
            <p:cNvSpPr>
              <a:spLocks/>
            </p:cNvSpPr>
            <p:nvPr/>
          </p:nvSpPr>
          <p:spPr bwMode="auto">
            <a:xfrm>
              <a:off x="5055" y="1878"/>
              <a:ext cx="53" cy="47"/>
            </a:xfrm>
            <a:custGeom>
              <a:avLst/>
              <a:gdLst>
                <a:gd name="T0" fmla="*/ 51 w 53"/>
                <a:gd name="T1" fmla="*/ 2 h 47"/>
                <a:gd name="T2" fmla="*/ 48 w 53"/>
                <a:gd name="T3" fmla="*/ 5 h 47"/>
                <a:gd name="T4" fmla="*/ 45 w 53"/>
                <a:gd name="T5" fmla="*/ 7 h 47"/>
                <a:gd name="T6" fmla="*/ 42 w 53"/>
                <a:gd name="T7" fmla="*/ 10 h 47"/>
                <a:gd name="T8" fmla="*/ 39 w 53"/>
                <a:gd name="T9" fmla="*/ 13 h 47"/>
                <a:gd name="T10" fmla="*/ 36 w 53"/>
                <a:gd name="T11" fmla="*/ 16 h 47"/>
                <a:gd name="T12" fmla="*/ 32 w 53"/>
                <a:gd name="T13" fmla="*/ 17 h 47"/>
                <a:gd name="T14" fmla="*/ 29 w 53"/>
                <a:gd name="T15" fmla="*/ 20 h 47"/>
                <a:gd name="T16" fmla="*/ 26 w 53"/>
                <a:gd name="T17" fmla="*/ 23 h 47"/>
                <a:gd name="T18" fmla="*/ 23 w 53"/>
                <a:gd name="T19" fmla="*/ 26 h 47"/>
                <a:gd name="T20" fmla="*/ 20 w 53"/>
                <a:gd name="T21" fmla="*/ 29 h 47"/>
                <a:gd name="T22" fmla="*/ 16 w 53"/>
                <a:gd name="T23" fmla="*/ 31 h 47"/>
                <a:gd name="T24" fmla="*/ 13 w 53"/>
                <a:gd name="T25" fmla="*/ 34 h 47"/>
                <a:gd name="T26" fmla="*/ 10 w 53"/>
                <a:gd name="T27" fmla="*/ 38 h 47"/>
                <a:gd name="T28" fmla="*/ 7 w 53"/>
                <a:gd name="T29" fmla="*/ 40 h 47"/>
                <a:gd name="T30" fmla="*/ 4 w 53"/>
                <a:gd name="T31" fmla="*/ 43 h 47"/>
                <a:gd name="T32" fmla="*/ 1 w 53"/>
                <a:gd name="T33" fmla="*/ 46 h 47"/>
                <a:gd name="T34" fmla="*/ 0 w 53"/>
                <a:gd name="T35" fmla="*/ 45 h 47"/>
                <a:gd name="T36" fmla="*/ 3 w 53"/>
                <a:gd name="T37" fmla="*/ 42 h 47"/>
                <a:gd name="T38" fmla="*/ 5 w 53"/>
                <a:gd name="T39" fmla="*/ 39 h 47"/>
                <a:gd name="T40" fmla="*/ 8 w 53"/>
                <a:gd name="T41" fmla="*/ 36 h 47"/>
                <a:gd name="T42" fmla="*/ 12 w 53"/>
                <a:gd name="T43" fmla="*/ 33 h 47"/>
                <a:gd name="T44" fmla="*/ 15 w 53"/>
                <a:gd name="T45" fmla="*/ 30 h 47"/>
                <a:gd name="T46" fmla="*/ 18 w 53"/>
                <a:gd name="T47" fmla="*/ 28 h 47"/>
                <a:gd name="T48" fmla="*/ 22 w 53"/>
                <a:gd name="T49" fmla="*/ 25 h 47"/>
                <a:gd name="T50" fmla="*/ 25 w 53"/>
                <a:gd name="T51" fmla="*/ 22 h 47"/>
                <a:gd name="T52" fmla="*/ 27 w 53"/>
                <a:gd name="T53" fmla="*/ 19 h 47"/>
                <a:gd name="T54" fmla="*/ 31 w 53"/>
                <a:gd name="T55" fmla="*/ 17 h 47"/>
                <a:gd name="T56" fmla="*/ 34 w 53"/>
                <a:gd name="T57" fmla="*/ 14 h 47"/>
                <a:gd name="T58" fmla="*/ 37 w 53"/>
                <a:gd name="T59" fmla="*/ 11 h 47"/>
                <a:gd name="T60" fmla="*/ 41 w 53"/>
                <a:gd name="T61" fmla="*/ 8 h 47"/>
                <a:gd name="T62" fmla="*/ 44 w 53"/>
                <a:gd name="T63" fmla="*/ 6 h 47"/>
                <a:gd name="T64" fmla="*/ 47 w 53"/>
                <a:gd name="T65" fmla="*/ 3 h 47"/>
                <a:gd name="T66" fmla="*/ 50 w 53"/>
                <a:gd name="T67" fmla="*/ 0 h 47"/>
                <a:gd name="T68" fmla="*/ 51 w 53"/>
                <a:gd name="T69" fmla="*/ 0 h 47"/>
                <a:gd name="T70" fmla="*/ 52 w 53"/>
                <a:gd name="T71" fmla="*/ 1 h 47"/>
                <a:gd name="T72" fmla="*/ 51 w 53"/>
                <a:gd name="T73" fmla="*/ 2 h 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47"/>
                <a:gd name="T113" fmla="*/ 53 w 53"/>
                <a:gd name="T114" fmla="*/ 47 h 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47">
                  <a:moveTo>
                    <a:pt x="51" y="2"/>
                  </a:moveTo>
                  <a:lnTo>
                    <a:pt x="48" y="5"/>
                  </a:lnTo>
                  <a:lnTo>
                    <a:pt x="45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6" y="16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0"/>
                  </a:lnTo>
                  <a:lnTo>
                    <a:pt x="4" y="43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3" y="42"/>
                  </a:lnTo>
                  <a:lnTo>
                    <a:pt x="5" y="39"/>
                  </a:lnTo>
                  <a:lnTo>
                    <a:pt x="8" y="36"/>
                  </a:lnTo>
                  <a:lnTo>
                    <a:pt x="12" y="33"/>
                  </a:lnTo>
                  <a:lnTo>
                    <a:pt x="15" y="30"/>
                  </a:lnTo>
                  <a:lnTo>
                    <a:pt x="18" y="28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4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7" y="3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6" name="Freeform 169"/>
            <p:cNvSpPr>
              <a:spLocks/>
            </p:cNvSpPr>
            <p:nvPr/>
          </p:nvSpPr>
          <p:spPr bwMode="auto">
            <a:xfrm>
              <a:off x="5111" y="1788"/>
              <a:ext cx="101" cy="87"/>
            </a:xfrm>
            <a:custGeom>
              <a:avLst/>
              <a:gdLst>
                <a:gd name="T0" fmla="*/ 100 w 101"/>
                <a:gd name="T1" fmla="*/ 1 h 87"/>
                <a:gd name="T2" fmla="*/ 100 w 101"/>
                <a:gd name="T3" fmla="*/ 1 h 87"/>
                <a:gd name="T4" fmla="*/ 95 w 101"/>
                <a:gd name="T5" fmla="*/ 4 h 87"/>
                <a:gd name="T6" fmla="*/ 90 w 101"/>
                <a:gd name="T7" fmla="*/ 8 h 87"/>
                <a:gd name="T8" fmla="*/ 83 w 101"/>
                <a:gd name="T9" fmla="*/ 13 h 87"/>
                <a:gd name="T10" fmla="*/ 77 w 101"/>
                <a:gd name="T11" fmla="*/ 18 h 87"/>
                <a:gd name="T12" fmla="*/ 70 w 101"/>
                <a:gd name="T13" fmla="*/ 23 h 87"/>
                <a:gd name="T14" fmla="*/ 63 w 101"/>
                <a:gd name="T15" fmla="*/ 29 h 87"/>
                <a:gd name="T16" fmla="*/ 56 w 101"/>
                <a:gd name="T17" fmla="*/ 35 h 87"/>
                <a:gd name="T18" fmla="*/ 49 w 101"/>
                <a:gd name="T19" fmla="*/ 42 h 87"/>
                <a:gd name="T20" fmla="*/ 42 w 101"/>
                <a:gd name="T21" fmla="*/ 48 h 87"/>
                <a:gd name="T22" fmla="*/ 34 w 101"/>
                <a:gd name="T23" fmla="*/ 55 h 87"/>
                <a:gd name="T24" fmla="*/ 28 w 101"/>
                <a:gd name="T25" fmla="*/ 61 h 87"/>
                <a:gd name="T26" fmla="*/ 22 w 101"/>
                <a:gd name="T27" fmla="*/ 66 h 87"/>
                <a:gd name="T28" fmla="*/ 16 w 101"/>
                <a:gd name="T29" fmla="*/ 72 h 87"/>
                <a:gd name="T30" fmla="*/ 10 w 101"/>
                <a:gd name="T31" fmla="*/ 77 h 87"/>
                <a:gd name="T32" fmla="*/ 5 w 101"/>
                <a:gd name="T33" fmla="*/ 82 h 87"/>
                <a:gd name="T34" fmla="*/ 1 w 101"/>
                <a:gd name="T35" fmla="*/ 86 h 87"/>
                <a:gd name="T36" fmla="*/ 0 w 101"/>
                <a:gd name="T37" fmla="*/ 84 h 87"/>
                <a:gd name="T38" fmla="*/ 4 w 101"/>
                <a:gd name="T39" fmla="*/ 80 h 87"/>
                <a:gd name="T40" fmla="*/ 8 w 101"/>
                <a:gd name="T41" fmla="*/ 76 h 87"/>
                <a:gd name="T42" fmla="*/ 14 w 101"/>
                <a:gd name="T43" fmla="*/ 70 h 87"/>
                <a:gd name="T44" fmla="*/ 20 w 101"/>
                <a:gd name="T45" fmla="*/ 65 h 87"/>
                <a:gd name="T46" fmla="*/ 26 w 101"/>
                <a:gd name="T47" fmla="*/ 60 h 87"/>
                <a:gd name="T48" fmla="*/ 33 w 101"/>
                <a:gd name="T49" fmla="*/ 53 h 87"/>
                <a:gd name="T50" fmla="*/ 40 w 101"/>
                <a:gd name="T51" fmla="*/ 47 h 87"/>
                <a:gd name="T52" fmla="*/ 47 w 101"/>
                <a:gd name="T53" fmla="*/ 40 h 87"/>
                <a:gd name="T54" fmla="*/ 54 w 101"/>
                <a:gd name="T55" fmla="*/ 34 h 87"/>
                <a:gd name="T56" fmla="*/ 61 w 101"/>
                <a:gd name="T57" fmla="*/ 27 h 87"/>
                <a:gd name="T58" fmla="*/ 69 w 101"/>
                <a:gd name="T59" fmla="*/ 22 h 87"/>
                <a:gd name="T60" fmla="*/ 75 w 101"/>
                <a:gd name="T61" fmla="*/ 17 h 87"/>
                <a:gd name="T62" fmla="*/ 81 w 101"/>
                <a:gd name="T63" fmla="*/ 11 h 87"/>
                <a:gd name="T64" fmla="*/ 88 w 101"/>
                <a:gd name="T65" fmla="*/ 7 h 87"/>
                <a:gd name="T66" fmla="*/ 94 w 101"/>
                <a:gd name="T67" fmla="*/ 3 h 87"/>
                <a:gd name="T68" fmla="*/ 99 w 101"/>
                <a:gd name="T69" fmla="*/ 0 h 87"/>
                <a:gd name="T70" fmla="*/ 100 w 101"/>
                <a:gd name="T71" fmla="*/ 0 h 87"/>
                <a:gd name="T72" fmla="*/ 100 w 101"/>
                <a:gd name="T73" fmla="*/ 1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"/>
                <a:gd name="T112" fmla="*/ 0 h 87"/>
                <a:gd name="T113" fmla="*/ 101 w 101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" h="87">
                  <a:moveTo>
                    <a:pt x="100" y="1"/>
                  </a:moveTo>
                  <a:lnTo>
                    <a:pt x="100" y="1"/>
                  </a:lnTo>
                  <a:lnTo>
                    <a:pt x="95" y="4"/>
                  </a:lnTo>
                  <a:lnTo>
                    <a:pt x="90" y="8"/>
                  </a:lnTo>
                  <a:lnTo>
                    <a:pt x="83" y="13"/>
                  </a:lnTo>
                  <a:lnTo>
                    <a:pt x="77" y="18"/>
                  </a:lnTo>
                  <a:lnTo>
                    <a:pt x="70" y="23"/>
                  </a:lnTo>
                  <a:lnTo>
                    <a:pt x="63" y="29"/>
                  </a:lnTo>
                  <a:lnTo>
                    <a:pt x="56" y="35"/>
                  </a:lnTo>
                  <a:lnTo>
                    <a:pt x="49" y="42"/>
                  </a:lnTo>
                  <a:lnTo>
                    <a:pt x="42" y="48"/>
                  </a:lnTo>
                  <a:lnTo>
                    <a:pt x="34" y="55"/>
                  </a:lnTo>
                  <a:lnTo>
                    <a:pt x="28" y="61"/>
                  </a:lnTo>
                  <a:lnTo>
                    <a:pt x="22" y="66"/>
                  </a:lnTo>
                  <a:lnTo>
                    <a:pt x="16" y="72"/>
                  </a:lnTo>
                  <a:lnTo>
                    <a:pt x="10" y="77"/>
                  </a:lnTo>
                  <a:lnTo>
                    <a:pt x="5" y="82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4" y="70"/>
                  </a:lnTo>
                  <a:lnTo>
                    <a:pt x="20" y="65"/>
                  </a:lnTo>
                  <a:lnTo>
                    <a:pt x="26" y="60"/>
                  </a:lnTo>
                  <a:lnTo>
                    <a:pt x="33" y="53"/>
                  </a:lnTo>
                  <a:lnTo>
                    <a:pt x="40" y="47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61" y="27"/>
                  </a:lnTo>
                  <a:lnTo>
                    <a:pt x="69" y="22"/>
                  </a:lnTo>
                  <a:lnTo>
                    <a:pt x="75" y="17"/>
                  </a:lnTo>
                  <a:lnTo>
                    <a:pt x="81" y="11"/>
                  </a:lnTo>
                  <a:lnTo>
                    <a:pt x="88" y="7"/>
                  </a:lnTo>
                  <a:lnTo>
                    <a:pt x="94" y="3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7" name="Freeform 170"/>
            <p:cNvSpPr>
              <a:spLocks/>
            </p:cNvSpPr>
            <p:nvPr/>
          </p:nvSpPr>
          <p:spPr bwMode="auto">
            <a:xfrm>
              <a:off x="5216" y="1785"/>
              <a:ext cx="48" cy="3"/>
            </a:xfrm>
            <a:custGeom>
              <a:avLst/>
              <a:gdLst>
                <a:gd name="T0" fmla="*/ 46 w 48"/>
                <a:gd name="T1" fmla="*/ 2 h 3"/>
                <a:gd name="T2" fmla="*/ 46 w 48"/>
                <a:gd name="T3" fmla="*/ 2 h 3"/>
                <a:gd name="T4" fmla="*/ 42 w 48"/>
                <a:gd name="T5" fmla="*/ 2 h 3"/>
                <a:gd name="T6" fmla="*/ 39 w 48"/>
                <a:gd name="T7" fmla="*/ 2 h 3"/>
                <a:gd name="T8" fmla="*/ 36 w 48"/>
                <a:gd name="T9" fmla="*/ 2 h 3"/>
                <a:gd name="T10" fmla="*/ 33 w 48"/>
                <a:gd name="T11" fmla="*/ 2 h 3"/>
                <a:gd name="T12" fmla="*/ 30 w 48"/>
                <a:gd name="T13" fmla="*/ 2 h 3"/>
                <a:gd name="T14" fmla="*/ 27 w 48"/>
                <a:gd name="T15" fmla="*/ 2 h 3"/>
                <a:gd name="T16" fmla="*/ 24 w 48"/>
                <a:gd name="T17" fmla="*/ 1 h 3"/>
                <a:gd name="T18" fmla="*/ 22 w 48"/>
                <a:gd name="T19" fmla="*/ 1 h 3"/>
                <a:gd name="T20" fmla="*/ 20 w 48"/>
                <a:gd name="T21" fmla="*/ 1 h 3"/>
                <a:gd name="T22" fmla="*/ 17 w 48"/>
                <a:gd name="T23" fmla="*/ 1 h 3"/>
                <a:gd name="T24" fmla="*/ 14 w 48"/>
                <a:gd name="T25" fmla="*/ 1 h 3"/>
                <a:gd name="T26" fmla="*/ 11 w 48"/>
                <a:gd name="T27" fmla="*/ 1 h 3"/>
                <a:gd name="T28" fmla="*/ 9 w 48"/>
                <a:gd name="T29" fmla="*/ 1 h 3"/>
                <a:gd name="T30" fmla="*/ 6 w 48"/>
                <a:gd name="T31" fmla="*/ 1 h 3"/>
                <a:gd name="T32" fmla="*/ 3 w 48"/>
                <a:gd name="T33" fmla="*/ 1 h 3"/>
                <a:gd name="T34" fmla="*/ 1 w 48"/>
                <a:gd name="T35" fmla="*/ 1 h 3"/>
                <a:gd name="T36" fmla="*/ 0 w 48"/>
                <a:gd name="T37" fmla="*/ 1 h 3"/>
                <a:gd name="T38" fmla="*/ 3 w 48"/>
                <a:gd name="T39" fmla="*/ 0 h 3"/>
                <a:gd name="T40" fmla="*/ 6 w 48"/>
                <a:gd name="T41" fmla="*/ 0 h 3"/>
                <a:gd name="T42" fmla="*/ 9 w 48"/>
                <a:gd name="T43" fmla="*/ 0 h 3"/>
                <a:gd name="T44" fmla="*/ 11 w 48"/>
                <a:gd name="T45" fmla="*/ 0 h 3"/>
                <a:gd name="T46" fmla="*/ 14 w 48"/>
                <a:gd name="T47" fmla="*/ 0 h 3"/>
                <a:gd name="T48" fmla="*/ 17 w 48"/>
                <a:gd name="T49" fmla="*/ 0 h 3"/>
                <a:gd name="T50" fmla="*/ 20 w 48"/>
                <a:gd name="T51" fmla="*/ 0 h 3"/>
                <a:gd name="T52" fmla="*/ 22 w 48"/>
                <a:gd name="T53" fmla="*/ 0 h 3"/>
                <a:gd name="T54" fmla="*/ 24 w 48"/>
                <a:gd name="T55" fmla="*/ 1 h 3"/>
                <a:gd name="T56" fmla="*/ 27 w 48"/>
                <a:gd name="T57" fmla="*/ 1 h 3"/>
                <a:gd name="T58" fmla="*/ 30 w 48"/>
                <a:gd name="T59" fmla="*/ 1 h 3"/>
                <a:gd name="T60" fmla="*/ 33 w 48"/>
                <a:gd name="T61" fmla="*/ 1 h 3"/>
                <a:gd name="T62" fmla="*/ 36 w 48"/>
                <a:gd name="T63" fmla="*/ 1 h 3"/>
                <a:gd name="T64" fmla="*/ 39 w 48"/>
                <a:gd name="T65" fmla="*/ 1 h 3"/>
                <a:gd name="T66" fmla="*/ 42 w 48"/>
                <a:gd name="T67" fmla="*/ 1 h 3"/>
                <a:gd name="T68" fmla="*/ 46 w 48"/>
                <a:gd name="T69" fmla="*/ 1 h 3"/>
                <a:gd name="T70" fmla="*/ 45 w 48"/>
                <a:gd name="T71" fmla="*/ 1 h 3"/>
                <a:gd name="T72" fmla="*/ 46 w 48"/>
                <a:gd name="T73" fmla="*/ 1 h 3"/>
                <a:gd name="T74" fmla="*/ 47 w 48"/>
                <a:gd name="T75" fmla="*/ 2 h 3"/>
                <a:gd name="T76" fmla="*/ 46 w 48"/>
                <a:gd name="T77" fmla="*/ 2 h 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"/>
                <a:gd name="T118" fmla="*/ 0 h 3"/>
                <a:gd name="T119" fmla="*/ 48 w 48"/>
                <a:gd name="T120" fmla="*/ 3 h 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" h="3">
                  <a:moveTo>
                    <a:pt x="46" y="2"/>
                  </a:moveTo>
                  <a:lnTo>
                    <a:pt x="46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8" name="Freeform 171"/>
            <p:cNvSpPr>
              <a:spLocks/>
            </p:cNvSpPr>
            <p:nvPr/>
          </p:nvSpPr>
          <p:spPr bwMode="auto">
            <a:xfrm>
              <a:off x="5267" y="1774"/>
              <a:ext cx="9" cy="12"/>
            </a:xfrm>
            <a:custGeom>
              <a:avLst/>
              <a:gdLst>
                <a:gd name="T0" fmla="*/ 7 w 9"/>
                <a:gd name="T1" fmla="*/ 1 h 12"/>
                <a:gd name="T2" fmla="*/ 8 w 9"/>
                <a:gd name="T3" fmla="*/ 1 h 12"/>
                <a:gd name="T4" fmla="*/ 1 w 9"/>
                <a:gd name="T5" fmla="*/ 11 h 12"/>
                <a:gd name="T6" fmla="*/ 0 w 9"/>
                <a:gd name="T7" fmla="*/ 10 h 12"/>
                <a:gd name="T8" fmla="*/ 7 w 9"/>
                <a:gd name="T9" fmla="*/ 0 h 12"/>
                <a:gd name="T10" fmla="*/ 7 w 9"/>
                <a:gd name="T11" fmla="*/ 0 h 12"/>
                <a:gd name="T12" fmla="*/ 7 w 9"/>
                <a:gd name="T13" fmla="*/ 0 h 12"/>
                <a:gd name="T14" fmla="*/ 7 w 9"/>
                <a:gd name="T15" fmla="*/ 0 h 12"/>
                <a:gd name="T16" fmla="*/ 8 w 9"/>
                <a:gd name="T17" fmla="*/ 0 h 12"/>
                <a:gd name="T18" fmla="*/ 8 w 9"/>
                <a:gd name="T19" fmla="*/ 1 h 12"/>
                <a:gd name="T20" fmla="*/ 8 w 9"/>
                <a:gd name="T21" fmla="*/ 1 h 12"/>
                <a:gd name="T22" fmla="*/ 7 w 9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7" y="1"/>
                  </a:moveTo>
                  <a:lnTo>
                    <a:pt x="8" y="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9" name="Freeform 172"/>
            <p:cNvSpPr>
              <a:spLocks/>
            </p:cNvSpPr>
            <p:nvPr/>
          </p:nvSpPr>
          <p:spPr bwMode="auto">
            <a:xfrm>
              <a:off x="5280" y="1774"/>
              <a:ext cx="86" cy="13"/>
            </a:xfrm>
            <a:custGeom>
              <a:avLst/>
              <a:gdLst>
                <a:gd name="T0" fmla="*/ 84 w 86"/>
                <a:gd name="T1" fmla="*/ 12 h 13"/>
                <a:gd name="T2" fmla="*/ 84 w 86"/>
                <a:gd name="T3" fmla="*/ 12 h 13"/>
                <a:gd name="T4" fmla="*/ 78 w 86"/>
                <a:gd name="T5" fmla="*/ 9 h 13"/>
                <a:gd name="T6" fmla="*/ 72 w 86"/>
                <a:gd name="T7" fmla="*/ 8 h 13"/>
                <a:gd name="T8" fmla="*/ 67 w 86"/>
                <a:gd name="T9" fmla="*/ 6 h 13"/>
                <a:gd name="T10" fmla="*/ 61 w 86"/>
                <a:gd name="T11" fmla="*/ 5 h 13"/>
                <a:gd name="T12" fmla="*/ 56 w 86"/>
                <a:gd name="T13" fmla="*/ 4 h 13"/>
                <a:gd name="T14" fmla="*/ 52 w 86"/>
                <a:gd name="T15" fmla="*/ 3 h 13"/>
                <a:gd name="T16" fmla="*/ 47 w 86"/>
                <a:gd name="T17" fmla="*/ 2 h 13"/>
                <a:gd name="T18" fmla="*/ 42 w 86"/>
                <a:gd name="T19" fmla="*/ 1 h 13"/>
                <a:gd name="T20" fmla="*/ 38 w 86"/>
                <a:gd name="T21" fmla="*/ 1 h 13"/>
                <a:gd name="T22" fmla="*/ 33 w 86"/>
                <a:gd name="T23" fmla="*/ 1 h 13"/>
                <a:gd name="T24" fmla="*/ 28 w 86"/>
                <a:gd name="T25" fmla="*/ 1 h 13"/>
                <a:gd name="T26" fmla="*/ 23 w 86"/>
                <a:gd name="T27" fmla="*/ 1 h 13"/>
                <a:gd name="T28" fmla="*/ 17 w 86"/>
                <a:gd name="T29" fmla="*/ 1 h 13"/>
                <a:gd name="T30" fmla="*/ 12 w 86"/>
                <a:gd name="T31" fmla="*/ 1 h 13"/>
                <a:gd name="T32" fmla="*/ 6 w 86"/>
                <a:gd name="T33" fmla="*/ 1 h 13"/>
                <a:gd name="T34" fmla="*/ 0 w 86"/>
                <a:gd name="T35" fmla="*/ 1 h 13"/>
                <a:gd name="T36" fmla="*/ 0 w 86"/>
                <a:gd name="T37" fmla="*/ 0 h 13"/>
                <a:gd name="T38" fmla="*/ 6 w 86"/>
                <a:gd name="T39" fmla="*/ 0 h 13"/>
                <a:gd name="T40" fmla="*/ 12 w 86"/>
                <a:gd name="T41" fmla="*/ 0 h 13"/>
                <a:gd name="T42" fmla="*/ 17 w 86"/>
                <a:gd name="T43" fmla="*/ 0 h 13"/>
                <a:gd name="T44" fmla="*/ 23 w 86"/>
                <a:gd name="T45" fmla="*/ 0 h 13"/>
                <a:gd name="T46" fmla="*/ 28 w 86"/>
                <a:gd name="T47" fmla="*/ 0 h 13"/>
                <a:gd name="T48" fmla="*/ 33 w 86"/>
                <a:gd name="T49" fmla="*/ 0 h 13"/>
                <a:gd name="T50" fmla="*/ 38 w 86"/>
                <a:gd name="T51" fmla="*/ 0 h 13"/>
                <a:gd name="T52" fmla="*/ 42 w 86"/>
                <a:gd name="T53" fmla="*/ 0 h 13"/>
                <a:gd name="T54" fmla="*/ 47 w 86"/>
                <a:gd name="T55" fmla="*/ 1 h 13"/>
                <a:gd name="T56" fmla="*/ 52 w 86"/>
                <a:gd name="T57" fmla="*/ 1 h 13"/>
                <a:gd name="T58" fmla="*/ 57 w 86"/>
                <a:gd name="T59" fmla="*/ 2 h 13"/>
                <a:gd name="T60" fmla="*/ 62 w 86"/>
                <a:gd name="T61" fmla="*/ 4 h 13"/>
                <a:gd name="T62" fmla="*/ 68 w 86"/>
                <a:gd name="T63" fmla="*/ 5 h 13"/>
                <a:gd name="T64" fmla="*/ 73 w 86"/>
                <a:gd name="T65" fmla="*/ 6 h 13"/>
                <a:gd name="T66" fmla="*/ 79 w 86"/>
                <a:gd name="T67" fmla="*/ 8 h 13"/>
                <a:gd name="T68" fmla="*/ 85 w 86"/>
                <a:gd name="T69" fmla="*/ 11 h 13"/>
                <a:gd name="T70" fmla="*/ 85 w 86"/>
                <a:gd name="T71" fmla="*/ 11 h 13"/>
                <a:gd name="T72" fmla="*/ 84 w 86"/>
                <a:gd name="T73" fmla="*/ 12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3"/>
                <a:gd name="T113" fmla="*/ 86 w 86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3">
                  <a:moveTo>
                    <a:pt x="84" y="12"/>
                  </a:moveTo>
                  <a:lnTo>
                    <a:pt x="84" y="12"/>
                  </a:lnTo>
                  <a:lnTo>
                    <a:pt x="78" y="9"/>
                  </a:lnTo>
                  <a:lnTo>
                    <a:pt x="72" y="8"/>
                  </a:lnTo>
                  <a:lnTo>
                    <a:pt x="67" y="6"/>
                  </a:lnTo>
                  <a:lnTo>
                    <a:pt x="61" y="5"/>
                  </a:lnTo>
                  <a:lnTo>
                    <a:pt x="56" y="4"/>
                  </a:lnTo>
                  <a:lnTo>
                    <a:pt x="52" y="3"/>
                  </a:lnTo>
                  <a:lnTo>
                    <a:pt x="47" y="2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8" y="5"/>
                  </a:lnTo>
                  <a:lnTo>
                    <a:pt x="73" y="6"/>
                  </a:lnTo>
                  <a:lnTo>
                    <a:pt x="79" y="8"/>
                  </a:lnTo>
                  <a:lnTo>
                    <a:pt x="85" y="11"/>
                  </a:lnTo>
                  <a:lnTo>
                    <a:pt x="84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0" name="Freeform 173"/>
            <p:cNvSpPr>
              <a:spLocks/>
            </p:cNvSpPr>
            <p:nvPr/>
          </p:nvSpPr>
          <p:spPr bwMode="auto">
            <a:xfrm>
              <a:off x="5371" y="1790"/>
              <a:ext cx="45" cy="47"/>
            </a:xfrm>
            <a:custGeom>
              <a:avLst/>
              <a:gdLst>
                <a:gd name="T0" fmla="*/ 42 w 45"/>
                <a:gd name="T1" fmla="*/ 45 h 47"/>
                <a:gd name="T2" fmla="*/ 41 w 45"/>
                <a:gd name="T3" fmla="*/ 43 h 47"/>
                <a:gd name="T4" fmla="*/ 40 w 45"/>
                <a:gd name="T5" fmla="*/ 40 h 47"/>
                <a:gd name="T6" fmla="*/ 38 w 45"/>
                <a:gd name="T7" fmla="*/ 37 h 47"/>
                <a:gd name="T8" fmla="*/ 35 w 45"/>
                <a:gd name="T9" fmla="*/ 33 h 47"/>
                <a:gd name="T10" fmla="*/ 33 w 45"/>
                <a:gd name="T11" fmla="*/ 30 h 47"/>
                <a:gd name="T12" fmla="*/ 30 w 45"/>
                <a:gd name="T13" fmla="*/ 27 h 47"/>
                <a:gd name="T14" fmla="*/ 27 w 45"/>
                <a:gd name="T15" fmla="*/ 24 h 47"/>
                <a:gd name="T16" fmla="*/ 24 w 45"/>
                <a:gd name="T17" fmla="*/ 20 h 47"/>
                <a:gd name="T18" fmla="*/ 20 w 45"/>
                <a:gd name="T19" fmla="*/ 17 h 47"/>
                <a:gd name="T20" fmla="*/ 16 w 45"/>
                <a:gd name="T21" fmla="*/ 14 h 47"/>
                <a:gd name="T22" fmla="*/ 13 w 45"/>
                <a:gd name="T23" fmla="*/ 11 h 47"/>
                <a:gd name="T24" fmla="*/ 11 w 45"/>
                <a:gd name="T25" fmla="*/ 8 h 47"/>
                <a:gd name="T26" fmla="*/ 7 w 45"/>
                <a:gd name="T27" fmla="*/ 6 h 47"/>
                <a:gd name="T28" fmla="*/ 4 w 45"/>
                <a:gd name="T29" fmla="*/ 4 h 47"/>
                <a:gd name="T30" fmla="*/ 2 w 45"/>
                <a:gd name="T31" fmla="*/ 3 h 47"/>
                <a:gd name="T32" fmla="*/ 0 w 45"/>
                <a:gd name="T33" fmla="*/ 2 h 47"/>
                <a:gd name="T34" fmla="*/ 1 w 45"/>
                <a:gd name="T35" fmla="*/ 0 h 47"/>
                <a:gd name="T36" fmla="*/ 3 w 45"/>
                <a:gd name="T37" fmla="*/ 1 h 47"/>
                <a:gd name="T38" fmla="*/ 5 w 45"/>
                <a:gd name="T39" fmla="*/ 3 h 47"/>
                <a:gd name="T40" fmla="*/ 8 w 45"/>
                <a:gd name="T41" fmla="*/ 5 h 47"/>
                <a:gd name="T42" fmla="*/ 11 w 45"/>
                <a:gd name="T43" fmla="*/ 7 h 47"/>
                <a:gd name="T44" fmla="*/ 14 w 45"/>
                <a:gd name="T45" fmla="*/ 10 h 47"/>
                <a:gd name="T46" fmla="*/ 18 w 45"/>
                <a:gd name="T47" fmla="*/ 13 h 47"/>
                <a:gd name="T48" fmla="*/ 22 w 45"/>
                <a:gd name="T49" fmla="*/ 16 h 47"/>
                <a:gd name="T50" fmla="*/ 25 w 45"/>
                <a:gd name="T51" fmla="*/ 19 h 47"/>
                <a:gd name="T52" fmla="*/ 29 w 45"/>
                <a:gd name="T53" fmla="*/ 22 h 47"/>
                <a:gd name="T54" fmla="*/ 32 w 45"/>
                <a:gd name="T55" fmla="*/ 26 h 47"/>
                <a:gd name="T56" fmla="*/ 34 w 45"/>
                <a:gd name="T57" fmla="*/ 29 h 47"/>
                <a:gd name="T58" fmla="*/ 37 w 45"/>
                <a:gd name="T59" fmla="*/ 33 h 47"/>
                <a:gd name="T60" fmla="*/ 39 w 45"/>
                <a:gd name="T61" fmla="*/ 36 h 47"/>
                <a:gd name="T62" fmla="*/ 41 w 45"/>
                <a:gd name="T63" fmla="*/ 39 h 47"/>
                <a:gd name="T64" fmla="*/ 43 w 45"/>
                <a:gd name="T65" fmla="*/ 42 h 47"/>
                <a:gd name="T66" fmla="*/ 44 w 45"/>
                <a:gd name="T67" fmla="*/ 44 h 47"/>
                <a:gd name="T68" fmla="*/ 44 w 45"/>
                <a:gd name="T69" fmla="*/ 45 h 47"/>
                <a:gd name="T70" fmla="*/ 43 w 45"/>
                <a:gd name="T71" fmla="*/ 46 h 47"/>
                <a:gd name="T72" fmla="*/ 43 w 45"/>
                <a:gd name="T73" fmla="*/ 45 h 47"/>
                <a:gd name="T74" fmla="*/ 42 w 45"/>
                <a:gd name="T75" fmla="*/ 45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47"/>
                <a:gd name="T116" fmla="*/ 45 w 45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47">
                  <a:moveTo>
                    <a:pt x="42" y="45"/>
                  </a:moveTo>
                  <a:lnTo>
                    <a:pt x="41" y="43"/>
                  </a:lnTo>
                  <a:lnTo>
                    <a:pt x="40" y="40"/>
                  </a:lnTo>
                  <a:lnTo>
                    <a:pt x="38" y="37"/>
                  </a:lnTo>
                  <a:lnTo>
                    <a:pt x="35" y="33"/>
                  </a:lnTo>
                  <a:lnTo>
                    <a:pt x="33" y="30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4" y="20"/>
                  </a:lnTo>
                  <a:lnTo>
                    <a:pt x="20" y="17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1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2" y="16"/>
                  </a:lnTo>
                  <a:lnTo>
                    <a:pt x="25" y="19"/>
                  </a:lnTo>
                  <a:lnTo>
                    <a:pt x="29" y="22"/>
                  </a:lnTo>
                  <a:lnTo>
                    <a:pt x="32" y="26"/>
                  </a:lnTo>
                  <a:lnTo>
                    <a:pt x="34" y="29"/>
                  </a:lnTo>
                  <a:lnTo>
                    <a:pt x="37" y="33"/>
                  </a:lnTo>
                  <a:lnTo>
                    <a:pt x="39" y="36"/>
                  </a:lnTo>
                  <a:lnTo>
                    <a:pt x="41" y="39"/>
                  </a:lnTo>
                  <a:lnTo>
                    <a:pt x="43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3" y="45"/>
                  </a:lnTo>
                  <a:lnTo>
                    <a:pt x="42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1" name="Freeform 174"/>
            <p:cNvSpPr>
              <a:spLocks/>
            </p:cNvSpPr>
            <p:nvPr/>
          </p:nvSpPr>
          <p:spPr bwMode="auto">
            <a:xfrm>
              <a:off x="5415" y="1840"/>
              <a:ext cx="10" cy="153"/>
            </a:xfrm>
            <a:custGeom>
              <a:avLst/>
              <a:gdLst>
                <a:gd name="T0" fmla="*/ 1 w 10"/>
                <a:gd name="T1" fmla="*/ 151 h 153"/>
                <a:gd name="T2" fmla="*/ 0 w 10"/>
                <a:gd name="T3" fmla="*/ 151 h 153"/>
                <a:gd name="T4" fmla="*/ 0 w 10"/>
                <a:gd name="T5" fmla="*/ 141 h 153"/>
                <a:gd name="T6" fmla="*/ 1 w 10"/>
                <a:gd name="T7" fmla="*/ 132 h 153"/>
                <a:gd name="T8" fmla="*/ 1 w 10"/>
                <a:gd name="T9" fmla="*/ 122 h 153"/>
                <a:gd name="T10" fmla="*/ 2 w 10"/>
                <a:gd name="T11" fmla="*/ 114 h 153"/>
                <a:gd name="T12" fmla="*/ 3 w 10"/>
                <a:gd name="T13" fmla="*/ 105 h 153"/>
                <a:gd name="T14" fmla="*/ 4 w 10"/>
                <a:gd name="T15" fmla="*/ 96 h 153"/>
                <a:gd name="T16" fmla="*/ 5 w 10"/>
                <a:gd name="T17" fmla="*/ 88 h 153"/>
                <a:gd name="T18" fmla="*/ 6 w 10"/>
                <a:gd name="T19" fmla="*/ 79 h 153"/>
                <a:gd name="T20" fmla="*/ 6 w 10"/>
                <a:gd name="T21" fmla="*/ 70 h 153"/>
                <a:gd name="T22" fmla="*/ 7 w 10"/>
                <a:gd name="T23" fmla="*/ 61 h 153"/>
                <a:gd name="T24" fmla="*/ 8 w 10"/>
                <a:gd name="T25" fmla="*/ 52 h 153"/>
                <a:gd name="T26" fmla="*/ 8 w 10"/>
                <a:gd name="T27" fmla="*/ 43 h 153"/>
                <a:gd name="T28" fmla="*/ 7 w 10"/>
                <a:gd name="T29" fmla="*/ 33 h 153"/>
                <a:gd name="T30" fmla="*/ 6 w 10"/>
                <a:gd name="T31" fmla="*/ 23 h 153"/>
                <a:gd name="T32" fmla="*/ 5 w 10"/>
                <a:gd name="T33" fmla="*/ 12 h 153"/>
                <a:gd name="T34" fmla="*/ 3 w 10"/>
                <a:gd name="T35" fmla="*/ 1 h 153"/>
                <a:gd name="T36" fmla="*/ 4 w 10"/>
                <a:gd name="T37" fmla="*/ 0 h 153"/>
                <a:gd name="T38" fmla="*/ 6 w 10"/>
                <a:gd name="T39" fmla="*/ 12 h 153"/>
                <a:gd name="T40" fmla="*/ 8 w 10"/>
                <a:gd name="T41" fmla="*/ 22 h 153"/>
                <a:gd name="T42" fmla="*/ 8 w 10"/>
                <a:gd name="T43" fmla="*/ 33 h 153"/>
                <a:gd name="T44" fmla="*/ 9 w 10"/>
                <a:gd name="T45" fmla="*/ 43 h 153"/>
                <a:gd name="T46" fmla="*/ 9 w 10"/>
                <a:gd name="T47" fmla="*/ 52 h 153"/>
                <a:gd name="T48" fmla="*/ 8 w 10"/>
                <a:gd name="T49" fmla="*/ 61 h 153"/>
                <a:gd name="T50" fmla="*/ 8 w 10"/>
                <a:gd name="T51" fmla="*/ 70 h 153"/>
                <a:gd name="T52" fmla="*/ 7 w 10"/>
                <a:gd name="T53" fmla="*/ 80 h 153"/>
                <a:gd name="T54" fmla="*/ 6 w 10"/>
                <a:gd name="T55" fmla="*/ 88 h 153"/>
                <a:gd name="T56" fmla="*/ 5 w 10"/>
                <a:gd name="T57" fmla="*/ 97 h 153"/>
                <a:gd name="T58" fmla="*/ 4 w 10"/>
                <a:gd name="T59" fmla="*/ 105 h 153"/>
                <a:gd name="T60" fmla="*/ 3 w 10"/>
                <a:gd name="T61" fmla="*/ 114 h 153"/>
                <a:gd name="T62" fmla="*/ 3 w 10"/>
                <a:gd name="T63" fmla="*/ 123 h 153"/>
                <a:gd name="T64" fmla="*/ 2 w 10"/>
                <a:gd name="T65" fmla="*/ 132 h 153"/>
                <a:gd name="T66" fmla="*/ 1 w 10"/>
                <a:gd name="T67" fmla="*/ 141 h 153"/>
                <a:gd name="T68" fmla="*/ 1 w 10"/>
                <a:gd name="T69" fmla="*/ 151 h 153"/>
                <a:gd name="T70" fmla="*/ 1 w 10"/>
                <a:gd name="T71" fmla="*/ 152 h 153"/>
                <a:gd name="T72" fmla="*/ 1 w 10"/>
                <a:gd name="T73" fmla="*/ 151 h 153"/>
                <a:gd name="T74" fmla="*/ 1 w 10"/>
                <a:gd name="T75" fmla="*/ 152 h 153"/>
                <a:gd name="T76" fmla="*/ 1 w 10"/>
                <a:gd name="T77" fmla="*/ 152 h 153"/>
                <a:gd name="T78" fmla="*/ 0 w 10"/>
                <a:gd name="T79" fmla="*/ 151 h 153"/>
                <a:gd name="T80" fmla="*/ 1 w 10"/>
                <a:gd name="T81" fmla="*/ 151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53"/>
                <a:gd name="T125" fmla="*/ 10 w 10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53">
                  <a:moveTo>
                    <a:pt x="1" y="151"/>
                  </a:moveTo>
                  <a:lnTo>
                    <a:pt x="0" y="151"/>
                  </a:lnTo>
                  <a:lnTo>
                    <a:pt x="0" y="141"/>
                  </a:lnTo>
                  <a:lnTo>
                    <a:pt x="1" y="132"/>
                  </a:lnTo>
                  <a:lnTo>
                    <a:pt x="1" y="122"/>
                  </a:lnTo>
                  <a:lnTo>
                    <a:pt x="2" y="114"/>
                  </a:lnTo>
                  <a:lnTo>
                    <a:pt x="3" y="105"/>
                  </a:lnTo>
                  <a:lnTo>
                    <a:pt x="4" y="96"/>
                  </a:lnTo>
                  <a:lnTo>
                    <a:pt x="5" y="88"/>
                  </a:lnTo>
                  <a:lnTo>
                    <a:pt x="6" y="79"/>
                  </a:lnTo>
                  <a:lnTo>
                    <a:pt x="6" y="70"/>
                  </a:lnTo>
                  <a:lnTo>
                    <a:pt x="7" y="61"/>
                  </a:lnTo>
                  <a:lnTo>
                    <a:pt x="8" y="52"/>
                  </a:lnTo>
                  <a:lnTo>
                    <a:pt x="8" y="43"/>
                  </a:lnTo>
                  <a:lnTo>
                    <a:pt x="7" y="33"/>
                  </a:lnTo>
                  <a:lnTo>
                    <a:pt x="6" y="23"/>
                  </a:lnTo>
                  <a:lnTo>
                    <a:pt x="5" y="1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2"/>
                  </a:lnTo>
                  <a:lnTo>
                    <a:pt x="8" y="22"/>
                  </a:lnTo>
                  <a:lnTo>
                    <a:pt x="8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8" y="61"/>
                  </a:lnTo>
                  <a:lnTo>
                    <a:pt x="8" y="70"/>
                  </a:lnTo>
                  <a:lnTo>
                    <a:pt x="7" y="80"/>
                  </a:lnTo>
                  <a:lnTo>
                    <a:pt x="6" y="88"/>
                  </a:lnTo>
                  <a:lnTo>
                    <a:pt x="5" y="97"/>
                  </a:lnTo>
                  <a:lnTo>
                    <a:pt x="4" y="105"/>
                  </a:lnTo>
                  <a:lnTo>
                    <a:pt x="3" y="114"/>
                  </a:lnTo>
                  <a:lnTo>
                    <a:pt x="3" y="123"/>
                  </a:lnTo>
                  <a:lnTo>
                    <a:pt x="2" y="132"/>
                  </a:lnTo>
                  <a:lnTo>
                    <a:pt x="1" y="141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0" y="151"/>
                  </a:lnTo>
                  <a:lnTo>
                    <a:pt x="1" y="1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2" name="Freeform 175"/>
            <p:cNvSpPr>
              <a:spLocks/>
            </p:cNvSpPr>
            <p:nvPr/>
          </p:nvSpPr>
          <p:spPr bwMode="auto">
            <a:xfrm>
              <a:off x="5385" y="1997"/>
              <a:ext cx="27" cy="61"/>
            </a:xfrm>
            <a:custGeom>
              <a:avLst/>
              <a:gdLst>
                <a:gd name="T0" fmla="*/ 0 w 27"/>
                <a:gd name="T1" fmla="*/ 59 h 61"/>
                <a:gd name="T2" fmla="*/ 0 w 27"/>
                <a:gd name="T3" fmla="*/ 59 h 61"/>
                <a:gd name="T4" fmla="*/ 2 w 27"/>
                <a:gd name="T5" fmla="*/ 51 h 61"/>
                <a:gd name="T6" fmla="*/ 4 w 27"/>
                <a:gd name="T7" fmla="*/ 45 h 61"/>
                <a:gd name="T8" fmla="*/ 5 w 27"/>
                <a:gd name="T9" fmla="*/ 39 h 61"/>
                <a:gd name="T10" fmla="*/ 7 w 27"/>
                <a:gd name="T11" fmla="*/ 34 h 61"/>
                <a:gd name="T12" fmla="*/ 9 w 27"/>
                <a:gd name="T13" fmla="*/ 29 h 61"/>
                <a:gd name="T14" fmla="*/ 11 w 27"/>
                <a:gd name="T15" fmla="*/ 25 h 61"/>
                <a:gd name="T16" fmla="*/ 12 w 27"/>
                <a:gd name="T17" fmla="*/ 21 h 61"/>
                <a:gd name="T18" fmla="*/ 14 w 27"/>
                <a:gd name="T19" fmla="*/ 17 h 61"/>
                <a:gd name="T20" fmla="*/ 15 w 27"/>
                <a:gd name="T21" fmla="*/ 14 h 61"/>
                <a:gd name="T22" fmla="*/ 17 w 27"/>
                <a:gd name="T23" fmla="*/ 11 h 61"/>
                <a:gd name="T24" fmla="*/ 19 w 27"/>
                <a:gd name="T25" fmla="*/ 10 h 61"/>
                <a:gd name="T26" fmla="*/ 20 w 27"/>
                <a:gd name="T27" fmla="*/ 8 h 61"/>
                <a:gd name="T28" fmla="*/ 22 w 27"/>
                <a:gd name="T29" fmla="*/ 5 h 61"/>
                <a:gd name="T30" fmla="*/ 22 w 27"/>
                <a:gd name="T31" fmla="*/ 4 h 61"/>
                <a:gd name="T32" fmla="*/ 23 w 27"/>
                <a:gd name="T33" fmla="*/ 2 h 61"/>
                <a:gd name="T34" fmla="*/ 25 w 27"/>
                <a:gd name="T35" fmla="*/ 0 h 61"/>
                <a:gd name="T36" fmla="*/ 26 w 27"/>
                <a:gd name="T37" fmla="*/ 1 h 61"/>
                <a:gd name="T38" fmla="*/ 25 w 27"/>
                <a:gd name="T39" fmla="*/ 3 h 61"/>
                <a:gd name="T40" fmla="*/ 24 w 27"/>
                <a:gd name="T41" fmla="*/ 5 h 61"/>
                <a:gd name="T42" fmla="*/ 22 w 27"/>
                <a:gd name="T43" fmla="*/ 6 h 61"/>
                <a:gd name="T44" fmla="*/ 22 w 27"/>
                <a:gd name="T45" fmla="*/ 9 h 61"/>
                <a:gd name="T46" fmla="*/ 20 w 27"/>
                <a:gd name="T47" fmla="*/ 10 h 61"/>
                <a:gd name="T48" fmla="*/ 18 w 27"/>
                <a:gd name="T49" fmla="*/ 12 h 61"/>
                <a:gd name="T50" fmla="*/ 17 w 27"/>
                <a:gd name="T51" fmla="*/ 15 h 61"/>
                <a:gd name="T52" fmla="*/ 15 w 27"/>
                <a:gd name="T53" fmla="*/ 18 h 61"/>
                <a:gd name="T54" fmla="*/ 13 w 27"/>
                <a:gd name="T55" fmla="*/ 22 h 61"/>
                <a:gd name="T56" fmla="*/ 13 w 27"/>
                <a:gd name="T57" fmla="*/ 26 h 61"/>
                <a:gd name="T58" fmla="*/ 11 w 27"/>
                <a:gd name="T59" fmla="*/ 30 h 61"/>
                <a:gd name="T60" fmla="*/ 9 w 27"/>
                <a:gd name="T61" fmla="*/ 34 h 61"/>
                <a:gd name="T62" fmla="*/ 7 w 27"/>
                <a:gd name="T63" fmla="*/ 40 h 61"/>
                <a:gd name="T64" fmla="*/ 5 w 27"/>
                <a:gd name="T65" fmla="*/ 46 h 61"/>
                <a:gd name="T66" fmla="*/ 4 w 27"/>
                <a:gd name="T67" fmla="*/ 52 h 61"/>
                <a:gd name="T68" fmla="*/ 2 w 27"/>
                <a:gd name="T69" fmla="*/ 59 h 61"/>
                <a:gd name="T70" fmla="*/ 2 w 27"/>
                <a:gd name="T71" fmla="*/ 60 h 61"/>
                <a:gd name="T72" fmla="*/ 2 w 27"/>
                <a:gd name="T73" fmla="*/ 59 h 61"/>
                <a:gd name="T74" fmla="*/ 1 w 27"/>
                <a:gd name="T75" fmla="*/ 60 h 61"/>
                <a:gd name="T76" fmla="*/ 0 w 27"/>
                <a:gd name="T77" fmla="*/ 60 h 61"/>
                <a:gd name="T78" fmla="*/ 0 w 27"/>
                <a:gd name="T79" fmla="*/ 59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"/>
                <a:gd name="T121" fmla="*/ 0 h 61"/>
                <a:gd name="T122" fmla="*/ 27 w 27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" h="61">
                  <a:moveTo>
                    <a:pt x="0" y="59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4" y="45"/>
                  </a:lnTo>
                  <a:lnTo>
                    <a:pt x="5" y="39"/>
                  </a:lnTo>
                  <a:lnTo>
                    <a:pt x="7" y="34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3" y="26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7" y="40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3" name="Freeform 176"/>
            <p:cNvSpPr>
              <a:spLocks/>
            </p:cNvSpPr>
            <p:nvPr/>
          </p:nvSpPr>
          <p:spPr bwMode="auto">
            <a:xfrm>
              <a:off x="5311" y="2062"/>
              <a:ext cx="71" cy="110"/>
            </a:xfrm>
            <a:custGeom>
              <a:avLst/>
              <a:gdLst>
                <a:gd name="T0" fmla="*/ 0 w 71"/>
                <a:gd name="T1" fmla="*/ 108 h 110"/>
                <a:gd name="T2" fmla="*/ 0 w 71"/>
                <a:gd name="T3" fmla="*/ 108 h 110"/>
                <a:gd name="T4" fmla="*/ 2 w 71"/>
                <a:gd name="T5" fmla="*/ 101 h 110"/>
                <a:gd name="T6" fmla="*/ 5 w 71"/>
                <a:gd name="T7" fmla="*/ 94 h 110"/>
                <a:gd name="T8" fmla="*/ 8 w 71"/>
                <a:gd name="T9" fmla="*/ 87 h 110"/>
                <a:gd name="T10" fmla="*/ 12 w 71"/>
                <a:gd name="T11" fmla="*/ 81 h 110"/>
                <a:gd name="T12" fmla="*/ 15 w 71"/>
                <a:gd name="T13" fmla="*/ 75 h 110"/>
                <a:gd name="T14" fmla="*/ 20 w 71"/>
                <a:gd name="T15" fmla="*/ 69 h 110"/>
                <a:gd name="T16" fmla="*/ 24 w 71"/>
                <a:gd name="T17" fmla="*/ 63 h 110"/>
                <a:gd name="T18" fmla="*/ 29 w 71"/>
                <a:gd name="T19" fmla="*/ 56 h 110"/>
                <a:gd name="T20" fmla="*/ 34 w 71"/>
                <a:gd name="T21" fmla="*/ 51 h 110"/>
                <a:gd name="T22" fmla="*/ 40 w 71"/>
                <a:gd name="T23" fmla="*/ 45 h 110"/>
                <a:gd name="T24" fmla="*/ 45 w 71"/>
                <a:gd name="T25" fmla="*/ 38 h 110"/>
                <a:gd name="T26" fmla="*/ 50 w 71"/>
                <a:gd name="T27" fmla="*/ 31 h 110"/>
                <a:gd name="T28" fmla="*/ 54 w 71"/>
                <a:gd name="T29" fmla="*/ 24 h 110"/>
                <a:gd name="T30" fmla="*/ 59 w 71"/>
                <a:gd name="T31" fmla="*/ 16 h 110"/>
                <a:gd name="T32" fmla="*/ 64 w 71"/>
                <a:gd name="T33" fmla="*/ 8 h 110"/>
                <a:gd name="T34" fmla="*/ 68 w 71"/>
                <a:gd name="T35" fmla="*/ 0 h 110"/>
                <a:gd name="T36" fmla="*/ 70 w 71"/>
                <a:gd name="T37" fmla="*/ 1 h 110"/>
                <a:gd name="T38" fmla="*/ 65 w 71"/>
                <a:gd name="T39" fmla="*/ 9 h 110"/>
                <a:gd name="T40" fmla="*/ 61 w 71"/>
                <a:gd name="T41" fmla="*/ 17 h 110"/>
                <a:gd name="T42" fmla="*/ 56 w 71"/>
                <a:gd name="T43" fmla="*/ 25 h 110"/>
                <a:gd name="T44" fmla="*/ 51 w 71"/>
                <a:gd name="T45" fmla="*/ 32 h 110"/>
                <a:gd name="T46" fmla="*/ 46 w 71"/>
                <a:gd name="T47" fmla="*/ 39 h 110"/>
                <a:gd name="T48" fmla="*/ 41 w 71"/>
                <a:gd name="T49" fmla="*/ 46 h 110"/>
                <a:gd name="T50" fmla="*/ 36 w 71"/>
                <a:gd name="T51" fmla="*/ 52 h 110"/>
                <a:gd name="T52" fmla="*/ 30 w 71"/>
                <a:gd name="T53" fmla="*/ 57 h 110"/>
                <a:gd name="T54" fmla="*/ 26 w 71"/>
                <a:gd name="T55" fmla="*/ 64 h 110"/>
                <a:gd name="T56" fmla="*/ 21 w 71"/>
                <a:gd name="T57" fmla="*/ 70 h 110"/>
                <a:gd name="T58" fmla="*/ 17 w 71"/>
                <a:gd name="T59" fmla="*/ 76 h 110"/>
                <a:gd name="T60" fmla="*/ 13 w 71"/>
                <a:gd name="T61" fmla="*/ 82 h 110"/>
                <a:gd name="T62" fmla="*/ 10 w 71"/>
                <a:gd name="T63" fmla="*/ 88 h 110"/>
                <a:gd name="T64" fmla="*/ 7 w 71"/>
                <a:gd name="T65" fmla="*/ 95 h 110"/>
                <a:gd name="T66" fmla="*/ 4 w 71"/>
                <a:gd name="T67" fmla="*/ 101 h 110"/>
                <a:gd name="T68" fmla="*/ 2 w 71"/>
                <a:gd name="T69" fmla="*/ 108 h 110"/>
                <a:gd name="T70" fmla="*/ 1 w 71"/>
                <a:gd name="T71" fmla="*/ 109 h 110"/>
                <a:gd name="T72" fmla="*/ 0 w 71"/>
                <a:gd name="T73" fmla="*/ 108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110"/>
                <a:gd name="T113" fmla="*/ 71 w 71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110">
                  <a:moveTo>
                    <a:pt x="0" y="108"/>
                  </a:moveTo>
                  <a:lnTo>
                    <a:pt x="0" y="108"/>
                  </a:lnTo>
                  <a:lnTo>
                    <a:pt x="2" y="101"/>
                  </a:lnTo>
                  <a:lnTo>
                    <a:pt x="5" y="94"/>
                  </a:lnTo>
                  <a:lnTo>
                    <a:pt x="8" y="87"/>
                  </a:lnTo>
                  <a:lnTo>
                    <a:pt x="12" y="81"/>
                  </a:lnTo>
                  <a:lnTo>
                    <a:pt x="15" y="75"/>
                  </a:lnTo>
                  <a:lnTo>
                    <a:pt x="20" y="69"/>
                  </a:lnTo>
                  <a:lnTo>
                    <a:pt x="24" y="63"/>
                  </a:lnTo>
                  <a:lnTo>
                    <a:pt x="29" y="56"/>
                  </a:lnTo>
                  <a:lnTo>
                    <a:pt x="34" y="51"/>
                  </a:lnTo>
                  <a:lnTo>
                    <a:pt x="40" y="45"/>
                  </a:lnTo>
                  <a:lnTo>
                    <a:pt x="45" y="38"/>
                  </a:lnTo>
                  <a:lnTo>
                    <a:pt x="50" y="31"/>
                  </a:lnTo>
                  <a:lnTo>
                    <a:pt x="54" y="24"/>
                  </a:lnTo>
                  <a:lnTo>
                    <a:pt x="59" y="16"/>
                  </a:lnTo>
                  <a:lnTo>
                    <a:pt x="64" y="8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65" y="9"/>
                  </a:lnTo>
                  <a:lnTo>
                    <a:pt x="61" y="17"/>
                  </a:lnTo>
                  <a:lnTo>
                    <a:pt x="56" y="25"/>
                  </a:lnTo>
                  <a:lnTo>
                    <a:pt x="51" y="32"/>
                  </a:lnTo>
                  <a:lnTo>
                    <a:pt x="46" y="39"/>
                  </a:lnTo>
                  <a:lnTo>
                    <a:pt x="41" y="46"/>
                  </a:lnTo>
                  <a:lnTo>
                    <a:pt x="36" y="52"/>
                  </a:lnTo>
                  <a:lnTo>
                    <a:pt x="30" y="57"/>
                  </a:lnTo>
                  <a:lnTo>
                    <a:pt x="26" y="64"/>
                  </a:lnTo>
                  <a:lnTo>
                    <a:pt x="21" y="70"/>
                  </a:lnTo>
                  <a:lnTo>
                    <a:pt x="17" y="76"/>
                  </a:lnTo>
                  <a:lnTo>
                    <a:pt x="13" y="82"/>
                  </a:lnTo>
                  <a:lnTo>
                    <a:pt x="10" y="88"/>
                  </a:lnTo>
                  <a:lnTo>
                    <a:pt x="7" y="95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09"/>
                  </a:lnTo>
                  <a:lnTo>
                    <a:pt x="0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4" name="Freeform 177"/>
            <p:cNvSpPr>
              <a:spLocks/>
            </p:cNvSpPr>
            <p:nvPr/>
          </p:nvSpPr>
          <p:spPr bwMode="auto">
            <a:xfrm>
              <a:off x="5307" y="2177"/>
              <a:ext cx="2" cy="64"/>
            </a:xfrm>
            <a:custGeom>
              <a:avLst/>
              <a:gdLst>
                <a:gd name="T0" fmla="*/ 0 w 2"/>
                <a:gd name="T1" fmla="*/ 62 h 64"/>
                <a:gd name="T2" fmla="*/ 0 w 2"/>
                <a:gd name="T3" fmla="*/ 62 h 64"/>
                <a:gd name="T4" fmla="*/ 0 w 2"/>
                <a:gd name="T5" fmla="*/ 58 h 64"/>
                <a:gd name="T6" fmla="*/ 0 w 2"/>
                <a:gd name="T7" fmla="*/ 54 h 64"/>
                <a:gd name="T8" fmla="*/ 0 w 2"/>
                <a:gd name="T9" fmla="*/ 50 h 64"/>
                <a:gd name="T10" fmla="*/ 0 w 2"/>
                <a:gd name="T11" fmla="*/ 46 h 64"/>
                <a:gd name="T12" fmla="*/ 0 w 2"/>
                <a:gd name="T13" fmla="*/ 42 h 64"/>
                <a:gd name="T14" fmla="*/ 0 w 2"/>
                <a:gd name="T15" fmla="*/ 39 h 64"/>
                <a:gd name="T16" fmla="*/ 0 w 2"/>
                <a:gd name="T17" fmla="*/ 35 h 64"/>
                <a:gd name="T18" fmla="*/ 0 w 2"/>
                <a:gd name="T19" fmla="*/ 31 h 64"/>
                <a:gd name="T20" fmla="*/ 0 w 2"/>
                <a:gd name="T21" fmla="*/ 26 h 64"/>
                <a:gd name="T22" fmla="*/ 0 w 2"/>
                <a:gd name="T23" fmla="*/ 24 h 64"/>
                <a:gd name="T24" fmla="*/ 1 w 2"/>
                <a:gd name="T25" fmla="*/ 20 h 64"/>
                <a:gd name="T26" fmla="*/ 1 w 2"/>
                <a:gd name="T27" fmla="*/ 16 h 64"/>
                <a:gd name="T28" fmla="*/ 1 w 2"/>
                <a:gd name="T29" fmla="*/ 11 h 64"/>
                <a:gd name="T30" fmla="*/ 1 w 2"/>
                <a:gd name="T31" fmla="*/ 8 h 64"/>
                <a:gd name="T32" fmla="*/ 1 w 2"/>
                <a:gd name="T33" fmla="*/ 4 h 64"/>
                <a:gd name="T34" fmla="*/ 1 w 2"/>
                <a:gd name="T35" fmla="*/ 0 h 64"/>
                <a:gd name="T36" fmla="*/ 1 w 2"/>
                <a:gd name="T37" fmla="*/ 0 h 64"/>
                <a:gd name="T38" fmla="*/ 1 w 2"/>
                <a:gd name="T39" fmla="*/ 4 h 64"/>
                <a:gd name="T40" fmla="*/ 1 w 2"/>
                <a:gd name="T41" fmla="*/ 8 h 64"/>
                <a:gd name="T42" fmla="*/ 1 w 2"/>
                <a:gd name="T43" fmla="*/ 11 h 64"/>
                <a:gd name="T44" fmla="*/ 1 w 2"/>
                <a:gd name="T45" fmla="*/ 16 h 64"/>
                <a:gd name="T46" fmla="*/ 1 w 2"/>
                <a:gd name="T47" fmla="*/ 20 h 64"/>
                <a:gd name="T48" fmla="*/ 1 w 2"/>
                <a:gd name="T49" fmla="*/ 24 h 64"/>
                <a:gd name="T50" fmla="*/ 1 w 2"/>
                <a:gd name="T51" fmla="*/ 27 h 64"/>
                <a:gd name="T52" fmla="*/ 1 w 2"/>
                <a:gd name="T53" fmla="*/ 31 h 64"/>
                <a:gd name="T54" fmla="*/ 0 w 2"/>
                <a:gd name="T55" fmla="*/ 35 h 64"/>
                <a:gd name="T56" fmla="*/ 0 w 2"/>
                <a:gd name="T57" fmla="*/ 39 h 64"/>
                <a:gd name="T58" fmla="*/ 0 w 2"/>
                <a:gd name="T59" fmla="*/ 42 h 64"/>
                <a:gd name="T60" fmla="*/ 0 w 2"/>
                <a:gd name="T61" fmla="*/ 46 h 64"/>
                <a:gd name="T62" fmla="*/ 0 w 2"/>
                <a:gd name="T63" fmla="*/ 50 h 64"/>
                <a:gd name="T64" fmla="*/ 0 w 2"/>
                <a:gd name="T65" fmla="*/ 54 h 64"/>
                <a:gd name="T66" fmla="*/ 1 w 2"/>
                <a:gd name="T67" fmla="*/ 57 h 64"/>
                <a:gd name="T68" fmla="*/ 1 w 2"/>
                <a:gd name="T69" fmla="*/ 62 h 64"/>
                <a:gd name="T70" fmla="*/ 1 w 2"/>
                <a:gd name="T71" fmla="*/ 63 h 64"/>
                <a:gd name="T72" fmla="*/ 0 w 2"/>
                <a:gd name="T73" fmla="*/ 62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"/>
                <a:gd name="T112" fmla="*/ 0 h 64"/>
                <a:gd name="T113" fmla="*/ 2 w 2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" h="64">
                  <a:moveTo>
                    <a:pt x="0" y="62"/>
                  </a:move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5" name="Freeform 178"/>
            <p:cNvSpPr>
              <a:spLocks/>
            </p:cNvSpPr>
            <p:nvPr/>
          </p:nvSpPr>
          <p:spPr bwMode="auto">
            <a:xfrm>
              <a:off x="5310" y="2246"/>
              <a:ext cx="43" cy="207"/>
            </a:xfrm>
            <a:custGeom>
              <a:avLst/>
              <a:gdLst>
                <a:gd name="T0" fmla="*/ 40 w 43"/>
                <a:gd name="T1" fmla="*/ 205 h 207"/>
                <a:gd name="T2" fmla="*/ 39 w 43"/>
                <a:gd name="T3" fmla="*/ 199 h 207"/>
                <a:gd name="T4" fmla="*/ 39 w 43"/>
                <a:gd name="T5" fmla="*/ 191 h 207"/>
                <a:gd name="T6" fmla="*/ 38 w 43"/>
                <a:gd name="T7" fmla="*/ 182 h 207"/>
                <a:gd name="T8" fmla="*/ 37 w 43"/>
                <a:gd name="T9" fmla="*/ 171 h 207"/>
                <a:gd name="T10" fmla="*/ 36 w 43"/>
                <a:gd name="T11" fmla="*/ 160 h 207"/>
                <a:gd name="T12" fmla="*/ 34 w 43"/>
                <a:gd name="T13" fmla="*/ 148 h 207"/>
                <a:gd name="T14" fmla="*/ 33 w 43"/>
                <a:gd name="T15" fmla="*/ 135 h 207"/>
                <a:gd name="T16" fmla="*/ 32 w 43"/>
                <a:gd name="T17" fmla="*/ 122 h 207"/>
                <a:gd name="T18" fmla="*/ 30 w 43"/>
                <a:gd name="T19" fmla="*/ 108 h 207"/>
                <a:gd name="T20" fmla="*/ 27 w 43"/>
                <a:gd name="T21" fmla="*/ 92 h 207"/>
                <a:gd name="T22" fmla="*/ 24 w 43"/>
                <a:gd name="T23" fmla="*/ 78 h 207"/>
                <a:gd name="T24" fmla="*/ 21 w 43"/>
                <a:gd name="T25" fmla="*/ 62 h 207"/>
                <a:gd name="T26" fmla="*/ 16 w 43"/>
                <a:gd name="T27" fmla="*/ 47 h 207"/>
                <a:gd name="T28" fmla="*/ 11 w 43"/>
                <a:gd name="T29" fmla="*/ 31 h 207"/>
                <a:gd name="T30" fmla="*/ 7 w 43"/>
                <a:gd name="T31" fmla="*/ 16 h 207"/>
                <a:gd name="T32" fmla="*/ 0 w 43"/>
                <a:gd name="T33" fmla="*/ 0 h 207"/>
                <a:gd name="T34" fmla="*/ 6 w 43"/>
                <a:gd name="T35" fmla="*/ 7 h 207"/>
                <a:gd name="T36" fmla="*/ 11 w 43"/>
                <a:gd name="T37" fmla="*/ 22 h 207"/>
                <a:gd name="T38" fmla="*/ 16 w 43"/>
                <a:gd name="T39" fmla="*/ 39 h 207"/>
                <a:gd name="T40" fmla="*/ 21 w 43"/>
                <a:gd name="T41" fmla="*/ 54 h 207"/>
                <a:gd name="T42" fmla="*/ 24 w 43"/>
                <a:gd name="T43" fmla="*/ 70 h 207"/>
                <a:gd name="T44" fmla="*/ 28 w 43"/>
                <a:gd name="T45" fmla="*/ 85 h 207"/>
                <a:gd name="T46" fmla="*/ 31 w 43"/>
                <a:gd name="T47" fmla="*/ 99 h 207"/>
                <a:gd name="T48" fmla="*/ 32 w 43"/>
                <a:gd name="T49" fmla="*/ 115 h 207"/>
                <a:gd name="T50" fmla="*/ 34 w 43"/>
                <a:gd name="T51" fmla="*/ 129 h 207"/>
                <a:gd name="T52" fmla="*/ 36 w 43"/>
                <a:gd name="T53" fmla="*/ 142 h 207"/>
                <a:gd name="T54" fmla="*/ 37 w 43"/>
                <a:gd name="T55" fmla="*/ 154 h 207"/>
                <a:gd name="T56" fmla="*/ 38 w 43"/>
                <a:gd name="T57" fmla="*/ 166 h 207"/>
                <a:gd name="T58" fmla="*/ 39 w 43"/>
                <a:gd name="T59" fmla="*/ 177 h 207"/>
                <a:gd name="T60" fmla="*/ 40 w 43"/>
                <a:gd name="T61" fmla="*/ 187 h 207"/>
                <a:gd name="T62" fmla="*/ 41 w 43"/>
                <a:gd name="T63" fmla="*/ 195 h 207"/>
                <a:gd name="T64" fmla="*/ 42 w 43"/>
                <a:gd name="T65" fmla="*/ 202 h 207"/>
                <a:gd name="T66" fmla="*/ 42 w 43"/>
                <a:gd name="T67" fmla="*/ 206 h 207"/>
                <a:gd name="T68" fmla="*/ 40 w 43"/>
                <a:gd name="T69" fmla="*/ 205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207"/>
                <a:gd name="T107" fmla="*/ 43 w 43"/>
                <a:gd name="T108" fmla="*/ 207 h 2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207">
                  <a:moveTo>
                    <a:pt x="40" y="205"/>
                  </a:moveTo>
                  <a:lnTo>
                    <a:pt x="40" y="205"/>
                  </a:lnTo>
                  <a:lnTo>
                    <a:pt x="40" y="202"/>
                  </a:lnTo>
                  <a:lnTo>
                    <a:pt x="39" y="199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38" y="187"/>
                  </a:lnTo>
                  <a:lnTo>
                    <a:pt x="38" y="182"/>
                  </a:lnTo>
                  <a:lnTo>
                    <a:pt x="37" y="177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6" y="160"/>
                  </a:lnTo>
                  <a:lnTo>
                    <a:pt x="35" y="154"/>
                  </a:lnTo>
                  <a:lnTo>
                    <a:pt x="34" y="148"/>
                  </a:lnTo>
                  <a:lnTo>
                    <a:pt x="34" y="142"/>
                  </a:lnTo>
                  <a:lnTo>
                    <a:pt x="33" y="135"/>
                  </a:lnTo>
                  <a:lnTo>
                    <a:pt x="32" y="129"/>
                  </a:lnTo>
                  <a:lnTo>
                    <a:pt x="32" y="122"/>
                  </a:lnTo>
                  <a:lnTo>
                    <a:pt x="31" y="115"/>
                  </a:lnTo>
                  <a:lnTo>
                    <a:pt x="30" y="108"/>
                  </a:lnTo>
                  <a:lnTo>
                    <a:pt x="29" y="100"/>
                  </a:lnTo>
                  <a:lnTo>
                    <a:pt x="27" y="92"/>
                  </a:lnTo>
                  <a:lnTo>
                    <a:pt x="26" y="85"/>
                  </a:lnTo>
                  <a:lnTo>
                    <a:pt x="24" y="78"/>
                  </a:lnTo>
                  <a:lnTo>
                    <a:pt x="23" y="70"/>
                  </a:lnTo>
                  <a:lnTo>
                    <a:pt x="21" y="62"/>
                  </a:lnTo>
                  <a:lnTo>
                    <a:pt x="18" y="55"/>
                  </a:lnTo>
                  <a:lnTo>
                    <a:pt x="16" y="47"/>
                  </a:lnTo>
                  <a:lnTo>
                    <a:pt x="14" y="39"/>
                  </a:lnTo>
                  <a:lnTo>
                    <a:pt x="11" y="31"/>
                  </a:lnTo>
                  <a:lnTo>
                    <a:pt x="10" y="23"/>
                  </a:lnTo>
                  <a:lnTo>
                    <a:pt x="7" y="16"/>
                  </a:lnTo>
                  <a:lnTo>
                    <a:pt x="3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7"/>
                  </a:lnTo>
                  <a:lnTo>
                    <a:pt x="9" y="15"/>
                  </a:lnTo>
                  <a:lnTo>
                    <a:pt x="11" y="22"/>
                  </a:lnTo>
                  <a:lnTo>
                    <a:pt x="13" y="30"/>
                  </a:lnTo>
                  <a:lnTo>
                    <a:pt x="16" y="39"/>
                  </a:lnTo>
                  <a:lnTo>
                    <a:pt x="18" y="46"/>
                  </a:lnTo>
                  <a:lnTo>
                    <a:pt x="21" y="54"/>
                  </a:lnTo>
                  <a:lnTo>
                    <a:pt x="23" y="62"/>
                  </a:lnTo>
                  <a:lnTo>
                    <a:pt x="24" y="70"/>
                  </a:lnTo>
                  <a:lnTo>
                    <a:pt x="26" y="77"/>
                  </a:lnTo>
                  <a:lnTo>
                    <a:pt x="28" y="85"/>
                  </a:lnTo>
                  <a:lnTo>
                    <a:pt x="29" y="92"/>
                  </a:lnTo>
                  <a:lnTo>
                    <a:pt x="31" y="99"/>
                  </a:lnTo>
                  <a:lnTo>
                    <a:pt x="32" y="108"/>
                  </a:lnTo>
                  <a:lnTo>
                    <a:pt x="32" y="115"/>
                  </a:lnTo>
                  <a:lnTo>
                    <a:pt x="33" y="122"/>
                  </a:lnTo>
                  <a:lnTo>
                    <a:pt x="34" y="129"/>
                  </a:lnTo>
                  <a:lnTo>
                    <a:pt x="35" y="135"/>
                  </a:lnTo>
                  <a:lnTo>
                    <a:pt x="36" y="142"/>
                  </a:lnTo>
                  <a:lnTo>
                    <a:pt x="36" y="148"/>
                  </a:lnTo>
                  <a:lnTo>
                    <a:pt x="37" y="154"/>
                  </a:lnTo>
                  <a:lnTo>
                    <a:pt x="38" y="160"/>
                  </a:lnTo>
                  <a:lnTo>
                    <a:pt x="38" y="166"/>
                  </a:lnTo>
                  <a:lnTo>
                    <a:pt x="39" y="171"/>
                  </a:lnTo>
                  <a:lnTo>
                    <a:pt x="39" y="177"/>
                  </a:lnTo>
                  <a:lnTo>
                    <a:pt x="40" y="182"/>
                  </a:lnTo>
                  <a:lnTo>
                    <a:pt x="40" y="187"/>
                  </a:lnTo>
                  <a:lnTo>
                    <a:pt x="40" y="191"/>
                  </a:lnTo>
                  <a:lnTo>
                    <a:pt x="41" y="195"/>
                  </a:lnTo>
                  <a:lnTo>
                    <a:pt x="41" y="198"/>
                  </a:lnTo>
                  <a:lnTo>
                    <a:pt x="42" y="202"/>
                  </a:lnTo>
                  <a:lnTo>
                    <a:pt x="42" y="205"/>
                  </a:lnTo>
                  <a:lnTo>
                    <a:pt x="42" y="206"/>
                  </a:lnTo>
                  <a:lnTo>
                    <a:pt x="41" y="206"/>
                  </a:lnTo>
                  <a:lnTo>
                    <a:pt x="40" y="2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6" name="Freeform 179"/>
            <p:cNvSpPr>
              <a:spLocks/>
            </p:cNvSpPr>
            <p:nvPr/>
          </p:nvSpPr>
          <p:spPr bwMode="auto">
            <a:xfrm>
              <a:off x="5343" y="2457"/>
              <a:ext cx="10" cy="5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3 h 5"/>
                <a:gd name="T4" fmla="*/ 2 w 10"/>
                <a:gd name="T5" fmla="*/ 3 h 5"/>
                <a:gd name="T6" fmla="*/ 4 w 10"/>
                <a:gd name="T7" fmla="*/ 3 h 5"/>
                <a:gd name="T8" fmla="*/ 5 w 10"/>
                <a:gd name="T9" fmla="*/ 3 h 5"/>
                <a:gd name="T10" fmla="*/ 6 w 10"/>
                <a:gd name="T11" fmla="*/ 3 h 5"/>
                <a:gd name="T12" fmla="*/ 7 w 10"/>
                <a:gd name="T13" fmla="*/ 2 h 5"/>
                <a:gd name="T14" fmla="*/ 7 w 10"/>
                <a:gd name="T15" fmla="*/ 2 h 5"/>
                <a:gd name="T16" fmla="*/ 8 w 10"/>
                <a:gd name="T17" fmla="*/ 1 h 5"/>
                <a:gd name="T18" fmla="*/ 8 w 10"/>
                <a:gd name="T19" fmla="*/ 0 h 5"/>
                <a:gd name="T20" fmla="*/ 9 w 10"/>
                <a:gd name="T21" fmla="*/ 0 h 5"/>
                <a:gd name="T22" fmla="*/ 9 w 10"/>
                <a:gd name="T23" fmla="*/ 1 h 5"/>
                <a:gd name="T24" fmla="*/ 8 w 10"/>
                <a:gd name="T25" fmla="*/ 2 h 5"/>
                <a:gd name="T26" fmla="*/ 8 w 10"/>
                <a:gd name="T27" fmla="*/ 3 h 5"/>
                <a:gd name="T28" fmla="*/ 6 w 10"/>
                <a:gd name="T29" fmla="*/ 4 h 5"/>
                <a:gd name="T30" fmla="*/ 5 w 10"/>
                <a:gd name="T31" fmla="*/ 4 h 5"/>
                <a:gd name="T32" fmla="*/ 4 w 10"/>
                <a:gd name="T33" fmla="*/ 4 h 5"/>
                <a:gd name="T34" fmla="*/ 2 w 10"/>
                <a:gd name="T35" fmla="*/ 4 h 5"/>
                <a:gd name="T36" fmla="*/ 1 w 10"/>
                <a:gd name="T37" fmla="*/ 4 h 5"/>
                <a:gd name="T38" fmla="*/ 1 w 10"/>
                <a:gd name="T39" fmla="*/ 3 h 5"/>
                <a:gd name="T40" fmla="*/ 1 w 10"/>
                <a:gd name="T41" fmla="*/ 4 h 5"/>
                <a:gd name="T42" fmla="*/ 0 w 10"/>
                <a:gd name="T43" fmla="*/ 4 h 5"/>
                <a:gd name="T44" fmla="*/ 0 w 10"/>
                <a:gd name="T45" fmla="*/ 3 h 5"/>
                <a:gd name="T46" fmla="*/ 1 w 10"/>
                <a:gd name="T47" fmla="*/ 3 h 5"/>
                <a:gd name="T48" fmla="*/ 0 w 10"/>
                <a:gd name="T49" fmla="*/ 4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5"/>
                <a:gd name="T77" fmla="*/ 10 w 10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5">
                  <a:moveTo>
                    <a:pt x="0" y="4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7" name="Freeform 180"/>
            <p:cNvSpPr>
              <a:spLocks/>
            </p:cNvSpPr>
            <p:nvPr/>
          </p:nvSpPr>
          <p:spPr bwMode="auto">
            <a:xfrm>
              <a:off x="5339" y="2466"/>
              <a:ext cx="15" cy="305"/>
            </a:xfrm>
            <a:custGeom>
              <a:avLst/>
              <a:gdLst>
                <a:gd name="T0" fmla="*/ 1 w 15"/>
                <a:gd name="T1" fmla="*/ 295 h 305"/>
                <a:gd name="T2" fmla="*/ 3 w 15"/>
                <a:gd name="T3" fmla="*/ 277 h 305"/>
                <a:gd name="T4" fmla="*/ 5 w 15"/>
                <a:gd name="T5" fmla="*/ 259 h 305"/>
                <a:gd name="T6" fmla="*/ 7 w 15"/>
                <a:gd name="T7" fmla="*/ 241 h 305"/>
                <a:gd name="T8" fmla="*/ 8 w 15"/>
                <a:gd name="T9" fmla="*/ 221 h 305"/>
                <a:gd name="T10" fmla="*/ 10 w 15"/>
                <a:gd name="T11" fmla="*/ 202 h 305"/>
                <a:gd name="T12" fmla="*/ 11 w 15"/>
                <a:gd name="T13" fmla="*/ 181 h 305"/>
                <a:gd name="T14" fmla="*/ 12 w 15"/>
                <a:gd name="T15" fmla="*/ 162 h 305"/>
                <a:gd name="T16" fmla="*/ 13 w 15"/>
                <a:gd name="T17" fmla="*/ 142 h 305"/>
                <a:gd name="T18" fmla="*/ 13 w 15"/>
                <a:gd name="T19" fmla="*/ 122 h 305"/>
                <a:gd name="T20" fmla="*/ 13 w 15"/>
                <a:gd name="T21" fmla="*/ 102 h 305"/>
                <a:gd name="T22" fmla="*/ 12 w 15"/>
                <a:gd name="T23" fmla="*/ 82 h 305"/>
                <a:gd name="T24" fmla="*/ 11 w 15"/>
                <a:gd name="T25" fmla="*/ 63 h 305"/>
                <a:gd name="T26" fmla="*/ 10 w 15"/>
                <a:gd name="T27" fmla="*/ 45 h 305"/>
                <a:gd name="T28" fmla="*/ 7 w 15"/>
                <a:gd name="T29" fmla="*/ 27 h 305"/>
                <a:gd name="T30" fmla="*/ 4 w 15"/>
                <a:gd name="T31" fmla="*/ 9 h 305"/>
                <a:gd name="T32" fmla="*/ 4 w 15"/>
                <a:gd name="T33" fmla="*/ 0 h 305"/>
                <a:gd name="T34" fmla="*/ 7 w 15"/>
                <a:gd name="T35" fmla="*/ 17 h 305"/>
                <a:gd name="T36" fmla="*/ 10 w 15"/>
                <a:gd name="T37" fmla="*/ 35 h 305"/>
                <a:gd name="T38" fmla="*/ 11 w 15"/>
                <a:gd name="T39" fmla="*/ 53 h 305"/>
                <a:gd name="T40" fmla="*/ 13 w 15"/>
                <a:gd name="T41" fmla="*/ 73 h 305"/>
                <a:gd name="T42" fmla="*/ 13 w 15"/>
                <a:gd name="T43" fmla="*/ 92 h 305"/>
                <a:gd name="T44" fmla="*/ 14 w 15"/>
                <a:gd name="T45" fmla="*/ 112 h 305"/>
                <a:gd name="T46" fmla="*/ 14 w 15"/>
                <a:gd name="T47" fmla="*/ 132 h 305"/>
                <a:gd name="T48" fmla="*/ 13 w 15"/>
                <a:gd name="T49" fmla="*/ 151 h 305"/>
                <a:gd name="T50" fmla="*/ 13 w 15"/>
                <a:gd name="T51" fmla="*/ 172 h 305"/>
                <a:gd name="T52" fmla="*/ 12 w 15"/>
                <a:gd name="T53" fmla="*/ 191 h 305"/>
                <a:gd name="T54" fmla="*/ 10 w 15"/>
                <a:gd name="T55" fmla="*/ 211 h 305"/>
                <a:gd name="T56" fmla="*/ 9 w 15"/>
                <a:gd name="T57" fmla="*/ 230 h 305"/>
                <a:gd name="T58" fmla="*/ 7 w 15"/>
                <a:gd name="T59" fmla="*/ 250 h 305"/>
                <a:gd name="T60" fmla="*/ 5 w 15"/>
                <a:gd name="T61" fmla="*/ 268 h 305"/>
                <a:gd name="T62" fmla="*/ 4 w 15"/>
                <a:gd name="T63" fmla="*/ 287 h 305"/>
                <a:gd name="T64" fmla="*/ 1 w 15"/>
                <a:gd name="T65" fmla="*/ 304 h 3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05"/>
                <a:gd name="T101" fmla="*/ 15 w 15"/>
                <a:gd name="T102" fmla="*/ 305 h 3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05">
                  <a:moveTo>
                    <a:pt x="0" y="303"/>
                  </a:moveTo>
                  <a:lnTo>
                    <a:pt x="1" y="295"/>
                  </a:lnTo>
                  <a:lnTo>
                    <a:pt x="2" y="286"/>
                  </a:lnTo>
                  <a:lnTo>
                    <a:pt x="3" y="277"/>
                  </a:lnTo>
                  <a:lnTo>
                    <a:pt x="4" y="268"/>
                  </a:lnTo>
                  <a:lnTo>
                    <a:pt x="5" y="259"/>
                  </a:lnTo>
                  <a:lnTo>
                    <a:pt x="6" y="250"/>
                  </a:lnTo>
                  <a:lnTo>
                    <a:pt x="7" y="241"/>
                  </a:lnTo>
                  <a:lnTo>
                    <a:pt x="7" y="230"/>
                  </a:lnTo>
                  <a:lnTo>
                    <a:pt x="8" y="221"/>
                  </a:lnTo>
                  <a:lnTo>
                    <a:pt x="9" y="211"/>
                  </a:lnTo>
                  <a:lnTo>
                    <a:pt x="10" y="202"/>
                  </a:lnTo>
                  <a:lnTo>
                    <a:pt x="10" y="191"/>
                  </a:lnTo>
                  <a:lnTo>
                    <a:pt x="11" y="181"/>
                  </a:lnTo>
                  <a:lnTo>
                    <a:pt x="11" y="172"/>
                  </a:lnTo>
                  <a:lnTo>
                    <a:pt x="12" y="162"/>
                  </a:lnTo>
                  <a:lnTo>
                    <a:pt x="12" y="151"/>
                  </a:lnTo>
                  <a:lnTo>
                    <a:pt x="13" y="142"/>
                  </a:lnTo>
                  <a:lnTo>
                    <a:pt x="13" y="132"/>
                  </a:lnTo>
                  <a:lnTo>
                    <a:pt x="13" y="122"/>
                  </a:lnTo>
                  <a:lnTo>
                    <a:pt x="13" y="112"/>
                  </a:lnTo>
                  <a:lnTo>
                    <a:pt x="13" y="102"/>
                  </a:lnTo>
                  <a:lnTo>
                    <a:pt x="12" y="92"/>
                  </a:lnTo>
                  <a:lnTo>
                    <a:pt x="12" y="82"/>
                  </a:lnTo>
                  <a:lnTo>
                    <a:pt x="11" y="73"/>
                  </a:lnTo>
                  <a:lnTo>
                    <a:pt x="11" y="63"/>
                  </a:lnTo>
                  <a:lnTo>
                    <a:pt x="10" y="53"/>
                  </a:lnTo>
                  <a:lnTo>
                    <a:pt x="10" y="45"/>
                  </a:lnTo>
                  <a:lnTo>
                    <a:pt x="8" y="36"/>
                  </a:lnTo>
                  <a:lnTo>
                    <a:pt x="7" y="27"/>
                  </a:lnTo>
                  <a:lnTo>
                    <a:pt x="6" y="17"/>
                  </a:lnTo>
                  <a:lnTo>
                    <a:pt x="4" y="9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8"/>
                  </a:lnTo>
                  <a:lnTo>
                    <a:pt x="7" y="17"/>
                  </a:lnTo>
                  <a:lnTo>
                    <a:pt x="9" y="26"/>
                  </a:lnTo>
                  <a:lnTo>
                    <a:pt x="10" y="35"/>
                  </a:lnTo>
                  <a:lnTo>
                    <a:pt x="11" y="44"/>
                  </a:lnTo>
                  <a:lnTo>
                    <a:pt x="11" y="53"/>
                  </a:lnTo>
                  <a:lnTo>
                    <a:pt x="12" y="63"/>
                  </a:lnTo>
                  <a:lnTo>
                    <a:pt x="13" y="73"/>
                  </a:lnTo>
                  <a:lnTo>
                    <a:pt x="13" y="82"/>
                  </a:lnTo>
                  <a:lnTo>
                    <a:pt x="13" y="92"/>
                  </a:lnTo>
                  <a:lnTo>
                    <a:pt x="14" y="102"/>
                  </a:lnTo>
                  <a:lnTo>
                    <a:pt x="14" y="112"/>
                  </a:lnTo>
                  <a:lnTo>
                    <a:pt x="14" y="122"/>
                  </a:lnTo>
                  <a:lnTo>
                    <a:pt x="14" y="132"/>
                  </a:lnTo>
                  <a:lnTo>
                    <a:pt x="14" y="142"/>
                  </a:lnTo>
                  <a:lnTo>
                    <a:pt x="13" y="151"/>
                  </a:lnTo>
                  <a:lnTo>
                    <a:pt x="13" y="162"/>
                  </a:lnTo>
                  <a:lnTo>
                    <a:pt x="13" y="172"/>
                  </a:lnTo>
                  <a:lnTo>
                    <a:pt x="12" y="181"/>
                  </a:lnTo>
                  <a:lnTo>
                    <a:pt x="12" y="191"/>
                  </a:lnTo>
                  <a:lnTo>
                    <a:pt x="11" y="202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9" y="230"/>
                  </a:lnTo>
                  <a:lnTo>
                    <a:pt x="8" y="241"/>
                  </a:lnTo>
                  <a:lnTo>
                    <a:pt x="7" y="250"/>
                  </a:lnTo>
                  <a:lnTo>
                    <a:pt x="7" y="259"/>
                  </a:lnTo>
                  <a:lnTo>
                    <a:pt x="5" y="268"/>
                  </a:lnTo>
                  <a:lnTo>
                    <a:pt x="4" y="277"/>
                  </a:lnTo>
                  <a:lnTo>
                    <a:pt x="4" y="287"/>
                  </a:lnTo>
                  <a:lnTo>
                    <a:pt x="3" y="296"/>
                  </a:lnTo>
                  <a:lnTo>
                    <a:pt x="1" y="304"/>
                  </a:lnTo>
                  <a:lnTo>
                    <a:pt x="0" y="30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8" name="Freeform 181"/>
            <p:cNvSpPr>
              <a:spLocks/>
            </p:cNvSpPr>
            <p:nvPr/>
          </p:nvSpPr>
          <p:spPr bwMode="auto">
            <a:xfrm>
              <a:off x="5330" y="2776"/>
              <a:ext cx="5" cy="299"/>
            </a:xfrm>
            <a:custGeom>
              <a:avLst/>
              <a:gdLst>
                <a:gd name="T0" fmla="*/ 0 w 5"/>
                <a:gd name="T1" fmla="*/ 289 h 299"/>
                <a:gd name="T2" fmla="*/ 1 w 5"/>
                <a:gd name="T3" fmla="*/ 272 h 299"/>
                <a:gd name="T4" fmla="*/ 2 w 5"/>
                <a:gd name="T5" fmla="*/ 254 h 299"/>
                <a:gd name="T6" fmla="*/ 2 w 5"/>
                <a:gd name="T7" fmla="*/ 237 h 299"/>
                <a:gd name="T8" fmla="*/ 2 w 5"/>
                <a:gd name="T9" fmla="*/ 217 h 299"/>
                <a:gd name="T10" fmla="*/ 2 w 5"/>
                <a:gd name="T11" fmla="*/ 198 h 299"/>
                <a:gd name="T12" fmla="*/ 2 w 5"/>
                <a:gd name="T13" fmla="*/ 178 h 299"/>
                <a:gd name="T14" fmla="*/ 2 w 5"/>
                <a:gd name="T15" fmla="*/ 159 h 299"/>
                <a:gd name="T16" fmla="*/ 2 w 5"/>
                <a:gd name="T17" fmla="*/ 138 h 299"/>
                <a:gd name="T18" fmla="*/ 1 w 5"/>
                <a:gd name="T19" fmla="*/ 119 h 299"/>
                <a:gd name="T20" fmla="*/ 1 w 5"/>
                <a:gd name="T21" fmla="*/ 99 h 299"/>
                <a:gd name="T22" fmla="*/ 1 w 5"/>
                <a:gd name="T23" fmla="*/ 80 h 299"/>
                <a:gd name="T24" fmla="*/ 1 w 5"/>
                <a:gd name="T25" fmla="*/ 61 h 299"/>
                <a:gd name="T26" fmla="*/ 2 w 5"/>
                <a:gd name="T27" fmla="*/ 43 h 299"/>
                <a:gd name="T28" fmla="*/ 2 w 5"/>
                <a:gd name="T29" fmla="*/ 26 h 299"/>
                <a:gd name="T30" fmla="*/ 3 w 5"/>
                <a:gd name="T31" fmla="*/ 8 h 299"/>
                <a:gd name="T32" fmla="*/ 4 w 5"/>
                <a:gd name="T33" fmla="*/ 1 h 299"/>
                <a:gd name="T34" fmla="*/ 3 w 5"/>
                <a:gd name="T35" fmla="*/ 17 h 299"/>
                <a:gd name="T36" fmla="*/ 2 w 5"/>
                <a:gd name="T37" fmla="*/ 34 h 299"/>
                <a:gd name="T38" fmla="*/ 2 w 5"/>
                <a:gd name="T39" fmla="*/ 52 h 299"/>
                <a:gd name="T40" fmla="*/ 2 w 5"/>
                <a:gd name="T41" fmla="*/ 71 h 299"/>
                <a:gd name="T42" fmla="*/ 2 w 5"/>
                <a:gd name="T43" fmla="*/ 90 h 299"/>
                <a:gd name="T44" fmla="*/ 2 w 5"/>
                <a:gd name="T45" fmla="*/ 109 h 299"/>
                <a:gd name="T46" fmla="*/ 2 w 5"/>
                <a:gd name="T47" fmla="*/ 129 h 299"/>
                <a:gd name="T48" fmla="*/ 2 w 5"/>
                <a:gd name="T49" fmla="*/ 148 h 299"/>
                <a:gd name="T50" fmla="*/ 3 w 5"/>
                <a:gd name="T51" fmla="*/ 169 h 299"/>
                <a:gd name="T52" fmla="*/ 3 w 5"/>
                <a:gd name="T53" fmla="*/ 188 h 299"/>
                <a:gd name="T54" fmla="*/ 3 w 5"/>
                <a:gd name="T55" fmla="*/ 208 h 299"/>
                <a:gd name="T56" fmla="*/ 3 w 5"/>
                <a:gd name="T57" fmla="*/ 226 h 299"/>
                <a:gd name="T58" fmla="*/ 3 w 5"/>
                <a:gd name="T59" fmla="*/ 245 h 299"/>
                <a:gd name="T60" fmla="*/ 2 w 5"/>
                <a:gd name="T61" fmla="*/ 263 h 299"/>
                <a:gd name="T62" fmla="*/ 2 w 5"/>
                <a:gd name="T63" fmla="*/ 281 h 299"/>
                <a:gd name="T64" fmla="*/ 1 w 5"/>
                <a:gd name="T65" fmla="*/ 297 h 299"/>
                <a:gd name="T66" fmla="*/ 0 w 5"/>
                <a:gd name="T67" fmla="*/ 298 h 2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"/>
                <a:gd name="T103" fmla="*/ 0 h 299"/>
                <a:gd name="T104" fmla="*/ 5 w 5"/>
                <a:gd name="T105" fmla="*/ 299 h 2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" h="299">
                  <a:moveTo>
                    <a:pt x="0" y="297"/>
                  </a:moveTo>
                  <a:lnTo>
                    <a:pt x="0" y="289"/>
                  </a:lnTo>
                  <a:lnTo>
                    <a:pt x="1" y="281"/>
                  </a:lnTo>
                  <a:lnTo>
                    <a:pt x="1" y="272"/>
                  </a:lnTo>
                  <a:lnTo>
                    <a:pt x="2" y="263"/>
                  </a:lnTo>
                  <a:lnTo>
                    <a:pt x="2" y="254"/>
                  </a:lnTo>
                  <a:lnTo>
                    <a:pt x="2" y="245"/>
                  </a:lnTo>
                  <a:lnTo>
                    <a:pt x="2" y="237"/>
                  </a:lnTo>
                  <a:lnTo>
                    <a:pt x="2" y="226"/>
                  </a:lnTo>
                  <a:lnTo>
                    <a:pt x="2" y="217"/>
                  </a:lnTo>
                  <a:lnTo>
                    <a:pt x="2" y="208"/>
                  </a:lnTo>
                  <a:lnTo>
                    <a:pt x="2" y="198"/>
                  </a:lnTo>
                  <a:lnTo>
                    <a:pt x="2" y="188"/>
                  </a:lnTo>
                  <a:lnTo>
                    <a:pt x="2" y="178"/>
                  </a:lnTo>
                  <a:lnTo>
                    <a:pt x="2" y="169"/>
                  </a:lnTo>
                  <a:lnTo>
                    <a:pt x="2" y="159"/>
                  </a:lnTo>
                  <a:lnTo>
                    <a:pt x="2" y="148"/>
                  </a:lnTo>
                  <a:lnTo>
                    <a:pt x="2" y="138"/>
                  </a:lnTo>
                  <a:lnTo>
                    <a:pt x="2" y="129"/>
                  </a:lnTo>
                  <a:lnTo>
                    <a:pt x="1" y="119"/>
                  </a:lnTo>
                  <a:lnTo>
                    <a:pt x="1" y="109"/>
                  </a:lnTo>
                  <a:lnTo>
                    <a:pt x="1" y="99"/>
                  </a:lnTo>
                  <a:lnTo>
                    <a:pt x="1" y="90"/>
                  </a:lnTo>
                  <a:lnTo>
                    <a:pt x="1" y="80"/>
                  </a:lnTo>
                  <a:lnTo>
                    <a:pt x="1" y="71"/>
                  </a:lnTo>
                  <a:lnTo>
                    <a:pt x="1" y="61"/>
                  </a:lnTo>
                  <a:lnTo>
                    <a:pt x="1" y="52"/>
                  </a:lnTo>
                  <a:lnTo>
                    <a:pt x="2" y="43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3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9"/>
                  </a:lnTo>
                  <a:lnTo>
                    <a:pt x="3" y="17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2" y="61"/>
                  </a:lnTo>
                  <a:lnTo>
                    <a:pt x="2" y="71"/>
                  </a:lnTo>
                  <a:lnTo>
                    <a:pt x="2" y="80"/>
                  </a:lnTo>
                  <a:lnTo>
                    <a:pt x="2" y="90"/>
                  </a:lnTo>
                  <a:lnTo>
                    <a:pt x="2" y="99"/>
                  </a:lnTo>
                  <a:lnTo>
                    <a:pt x="2" y="109"/>
                  </a:lnTo>
                  <a:lnTo>
                    <a:pt x="2" y="119"/>
                  </a:lnTo>
                  <a:lnTo>
                    <a:pt x="2" y="129"/>
                  </a:lnTo>
                  <a:lnTo>
                    <a:pt x="2" y="138"/>
                  </a:lnTo>
                  <a:lnTo>
                    <a:pt x="2" y="148"/>
                  </a:lnTo>
                  <a:lnTo>
                    <a:pt x="2" y="159"/>
                  </a:lnTo>
                  <a:lnTo>
                    <a:pt x="3" y="169"/>
                  </a:lnTo>
                  <a:lnTo>
                    <a:pt x="3" y="178"/>
                  </a:lnTo>
                  <a:lnTo>
                    <a:pt x="3" y="188"/>
                  </a:lnTo>
                  <a:lnTo>
                    <a:pt x="3" y="198"/>
                  </a:lnTo>
                  <a:lnTo>
                    <a:pt x="3" y="208"/>
                  </a:lnTo>
                  <a:lnTo>
                    <a:pt x="3" y="217"/>
                  </a:lnTo>
                  <a:lnTo>
                    <a:pt x="3" y="226"/>
                  </a:lnTo>
                  <a:lnTo>
                    <a:pt x="3" y="237"/>
                  </a:lnTo>
                  <a:lnTo>
                    <a:pt x="3" y="245"/>
                  </a:lnTo>
                  <a:lnTo>
                    <a:pt x="2" y="254"/>
                  </a:lnTo>
                  <a:lnTo>
                    <a:pt x="2" y="263"/>
                  </a:lnTo>
                  <a:lnTo>
                    <a:pt x="2" y="272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0" y="298"/>
                  </a:lnTo>
                  <a:lnTo>
                    <a:pt x="0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9" name="Freeform 182"/>
            <p:cNvSpPr>
              <a:spLocks/>
            </p:cNvSpPr>
            <p:nvPr/>
          </p:nvSpPr>
          <p:spPr bwMode="auto">
            <a:xfrm>
              <a:off x="5318" y="3079"/>
              <a:ext cx="9" cy="1"/>
            </a:xfrm>
            <a:custGeom>
              <a:avLst/>
              <a:gdLst>
                <a:gd name="T0" fmla="*/ 0 w 9"/>
                <a:gd name="T1" fmla="*/ 0 h 1"/>
                <a:gd name="T2" fmla="*/ 1 w 9"/>
                <a:gd name="T3" fmla="*/ 0 h 1"/>
                <a:gd name="T4" fmla="*/ 2 w 9"/>
                <a:gd name="T5" fmla="*/ 0 h 1"/>
                <a:gd name="T6" fmla="*/ 3 w 9"/>
                <a:gd name="T7" fmla="*/ 0 h 1"/>
                <a:gd name="T8" fmla="*/ 4 w 9"/>
                <a:gd name="T9" fmla="*/ 0 h 1"/>
                <a:gd name="T10" fmla="*/ 5 w 9"/>
                <a:gd name="T11" fmla="*/ 0 h 1"/>
                <a:gd name="T12" fmla="*/ 6 w 9"/>
                <a:gd name="T13" fmla="*/ 0 h 1"/>
                <a:gd name="T14" fmla="*/ 6 w 9"/>
                <a:gd name="T15" fmla="*/ 0 h 1"/>
                <a:gd name="T16" fmla="*/ 6 w 9"/>
                <a:gd name="T17" fmla="*/ 0 h 1"/>
                <a:gd name="T18" fmla="*/ 7 w 9"/>
                <a:gd name="T19" fmla="*/ 0 h 1"/>
                <a:gd name="T20" fmla="*/ 8 w 9"/>
                <a:gd name="T21" fmla="*/ 0 h 1"/>
                <a:gd name="T22" fmla="*/ 7 w 9"/>
                <a:gd name="T23" fmla="*/ 0 h 1"/>
                <a:gd name="T24" fmla="*/ 7 w 9"/>
                <a:gd name="T25" fmla="*/ 0 h 1"/>
                <a:gd name="T26" fmla="*/ 6 w 9"/>
                <a:gd name="T27" fmla="*/ 0 h 1"/>
                <a:gd name="T28" fmla="*/ 5 w 9"/>
                <a:gd name="T29" fmla="*/ 0 h 1"/>
                <a:gd name="T30" fmla="*/ 4 w 9"/>
                <a:gd name="T31" fmla="*/ 0 h 1"/>
                <a:gd name="T32" fmla="*/ 3 w 9"/>
                <a:gd name="T33" fmla="*/ 0 h 1"/>
                <a:gd name="T34" fmla="*/ 2 w 9"/>
                <a:gd name="T35" fmla="*/ 0 h 1"/>
                <a:gd name="T36" fmla="*/ 1 w 9"/>
                <a:gd name="T37" fmla="*/ 0 h 1"/>
                <a:gd name="T38" fmla="*/ 1 w 9"/>
                <a:gd name="T39" fmla="*/ 0 h 1"/>
                <a:gd name="T40" fmla="*/ 1 w 9"/>
                <a:gd name="T41" fmla="*/ 0 h 1"/>
                <a:gd name="T42" fmla="*/ 0 w 9"/>
                <a:gd name="T43" fmla="*/ 0 h 1"/>
                <a:gd name="T44" fmla="*/ 1 w 9"/>
                <a:gd name="T45" fmla="*/ 0 h 1"/>
                <a:gd name="T46" fmla="*/ 0 w 9"/>
                <a:gd name="T47" fmla="*/ 0 h 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1"/>
                <a:gd name="T74" fmla="*/ 9 w 9"/>
                <a:gd name="T75" fmla="*/ 1 h 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0" name="Freeform 183"/>
            <p:cNvSpPr>
              <a:spLocks/>
            </p:cNvSpPr>
            <p:nvPr/>
          </p:nvSpPr>
          <p:spPr bwMode="auto">
            <a:xfrm>
              <a:off x="5313" y="3085"/>
              <a:ext cx="2" cy="34"/>
            </a:xfrm>
            <a:custGeom>
              <a:avLst/>
              <a:gdLst>
                <a:gd name="T0" fmla="*/ 0 w 2"/>
                <a:gd name="T1" fmla="*/ 31 h 34"/>
                <a:gd name="T2" fmla="*/ 0 w 2"/>
                <a:gd name="T3" fmla="*/ 31 h 34"/>
                <a:gd name="T4" fmla="*/ 1 w 2"/>
                <a:gd name="T5" fmla="*/ 29 h 34"/>
                <a:gd name="T6" fmla="*/ 1 w 2"/>
                <a:gd name="T7" fmla="*/ 26 h 34"/>
                <a:gd name="T8" fmla="*/ 1 w 2"/>
                <a:gd name="T9" fmla="*/ 21 h 34"/>
                <a:gd name="T10" fmla="*/ 1 w 2"/>
                <a:gd name="T11" fmla="*/ 16 h 34"/>
                <a:gd name="T12" fmla="*/ 1 w 2"/>
                <a:gd name="T13" fmla="*/ 10 h 34"/>
                <a:gd name="T14" fmla="*/ 1 w 2"/>
                <a:gd name="T15" fmla="*/ 5 h 34"/>
                <a:gd name="T16" fmla="*/ 1 w 2"/>
                <a:gd name="T17" fmla="*/ 0 h 34"/>
                <a:gd name="T18" fmla="*/ 1 w 2"/>
                <a:gd name="T19" fmla="*/ 0 h 34"/>
                <a:gd name="T20" fmla="*/ 1 w 2"/>
                <a:gd name="T21" fmla="*/ 5 h 34"/>
                <a:gd name="T22" fmla="*/ 1 w 2"/>
                <a:gd name="T23" fmla="*/ 10 h 34"/>
                <a:gd name="T24" fmla="*/ 1 w 2"/>
                <a:gd name="T25" fmla="*/ 16 h 34"/>
                <a:gd name="T26" fmla="*/ 1 w 2"/>
                <a:gd name="T27" fmla="*/ 21 h 34"/>
                <a:gd name="T28" fmla="*/ 1 w 2"/>
                <a:gd name="T29" fmla="*/ 26 h 34"/>
                <a:gd name="T30" fmla="*/ 1 w 2"/>
                <a:gd name="T31" fmla="*/ 30 h 34"/>
                <a:gd name="T32" fmla="*/ 1 w 2"/>
                <a:gd name="T33" fmla="*/ 32 h 34"/>
                <a:gd name="T34" fmla="*/ 0 w 2"/>
                <a:gd name="T35" fmla="*/ 33 h 34"/>
                <a:gd name="T36" fmla="*/ 0 w 2"/>
                <a:gd name="T37" fmla="*/ 33 h 34"/>
                <a:gd name="T38" fmla="*/ 0 w 2"/>
                <a:gd name="T39" fmla="*/ 32 h 34"/>
                <a:gd name="T40" fmla="*/ 0 w 2"/>
                <a:gd name="T41" fmla="*/ 32 h 34"/>
                <a:gd name="T42" fmla="*/ 0 w 2"/>
                <a:gd name="T43" fmla="*/ 31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34"/>
                <a:gd name="T68" fmla="*/ 2 w 2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34">
                  <a:moveTo>
                    <a:pt x="0" y="31"/>
                  </a:moveTo>
                  <a:lnTo>
                    <a:pt x="0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1" name="Freeform 184"/>
            <p:cNvSpPr>
              <a:spLocks/>
            </p:cNvSpPr>
            <p:nvPr/>
          </p:nvSpPr>
          <p:spPr bwMode="auto">
            <a:xfrm>
              <a:off x="5166" y="3122"/>
              <a:ext cx="145" cy="3"/>
            </a:xfrm>
            <a:custGeom>
              <a:avLst/>
              <a:gdLst>
                <a:gd name="T0" fmla="*/ 1 w 145"/>
                <a:gd name="T1" fmla="*/ 2 h 3"/>
                <a:gd name="T2" fmla="*/ 10 w 145"/>
                <a:gd name="T3" fmla="*/ 1 h 3"/>
                <a:gd name="T4" fmla="*/ 19 w 145"/>
                <a:gd name="T5" fmla="*/ 1 h 3"/>
                <a:gd name="T6" fmla="*/ 28 w 145"/>
                <a:gd name="T7" fmla="*/ 1 h 3"/>
                <a:gd name="T8" fmla="*/ 36 w 145"/>
                <a:gd name="T9" fmla="*/ 1 h 3"/>
                <a:gd name="T10" fmla="*/ 46 w 145"/>
                <a:gd name="T11" fmla="*/ 1 h 3"/>
                <a:gd name="T12" fmla="*/ 54 w 145"/>
                <a:gd name="T13" fmla="*/ 1 h 3"/>
                <a:gd name="T14" fmla="*/ 62 w 145"/>
                <a:gd name="T15" fmla="*/ 1 h 3"/>
                <a:gd name="T16" fmla="*/ 72 w 145"/>
                <a:gd name="T17" fmla="*/ 1 h 3"/>
                <a:gd name="T18" fmla="*/ 80 w 145"/>
                <a:gd name="T19" fmla="*/ 1 h 3"/>
                <a:gd name="T20" fmla="*/ 90 w 145"/>
                <a:gd name="T21" fmla="*/ 0 h 3"/>
                <a:gd name="T22" fmla="*/ 98 w 145"/>
                <a:gd name="T23" fmla="*/ 0 h 3"/>
                <a:gd name="T24" fmla="*/ 108 w 145"/>
                <a:gd name="T25" fmla="*/ 0 h 3"/>
                <a:gd name="T26" fmla="*/ 116 w 145"/>
                <a:gd name="T27" fmla="*/ 0 h 3"/>
                <a:gd name="T28" fmla="*/ 126 w 145"/>
                <a:gd name="T29" fmla="*/ 0 h 3"/>
                <a:gd name="T30" fmla="*/ 134 w 145"/>
                <a:gd name="T31" fmla="*/ 0 h 3"/>
                <a:gd name="T32" fmla="*/ 144 w 145"/>
                <a:gd name="T33" fmla="*/ 0 h 3"/>
                <a:gd name="T34" fmla="*/ 144 w 145"/>
                <a:gd name="T35" fmla="*/ 1 h 3"/>
                <a:gd name="T36" fmla="*/ 134 w 145"/>
                <a:gd name="T37" fmla="*/ 1 h 3"/>
                <a:gd name="T38" fmla="*/ 126 w 145"/>
                <a:gd name="T39" fmla="*/ 1 h 3"/>
                <a:gd name="T40" fmla="*/ 116 w 145"/>
                <a:gd name="T41" fmla="*/ 1 h 3"/>
                <a:gd name="T42" fmla="*/ 108 w 145"/>
                <a:gd name="T43" fmla="*/ 1 h 3"/>
                <a:gd name="T44" fmla="*/ 98 w 145"/>
                <a:gd name="T45" fmla="*/ 1 h 3"/>
                <a:gd name="T46" fmla="*/ 90 w 145"/>
                <a:gd name="T47" fmla="*/ 1 h 3"/>
                <a:gd name="T48" fmla="*/ 80 w 145"/>
                <a:gd name="T49" fmla="*/ 1 h 3"/>
                <a:gd name="T50" fmla="*/ 72 w 145"/>
                <a:gd name="T51" fmla="*/ 1 h 3"/>
                <a:gd name="T52" fmla="*/ 62 w 145"/>
                <a:gd name="T53" fmla="*/ 1 h 3"/>
                <a:gd name="T54" fmla="*/ 54 w 145"/>
                <a:gd name="T55" fmla="*/ 1 h 3"/>
                <a:gd name="T56" fmla="*/ 46 w 145"/>
                <a:gd name="T57" fmla="*/ 2 h 3"/>
                <a:gd name="T58" fmla="*/ 36 w 145"/>
                <a:gd name="T59" fmla="*/ 2 h 3"/>
                <a:gd name="T60" fmla="*/ 28 w 145"/>
                <a:gd name="T61" fmla="*/ 2 h 3"/>
                <a:gd name="T62" fmla="*/ 19 w 145"/>
                <a:gd name="T63" fmla="*/ 2 h 3"/>
                <a:gd name="T64" fmla="*/ 10 w 145"/>
                <a:gd name="T65" fmla="*/ 2 h 3"/>
                <a:gd name="T66" fmla="*/ 1 w 145"/>
                <a:gd name="T67" fmla="*/ 2 h 3"/>
                <a:gd name="T68" fmla="*/ 0 w 145"/>
                <a:gd name="T69" fmla="*/ 2 h 3"/>
                <a:gd name="T70" fmla="*/ 0 w 145"/>
                <a:gd name="T71" fmla="*/ 2 h 3"/>
                <a:gd name="T72" fmla="*/ 1 w 145"/>
                <a:gd name="T73" fmla="*/ 2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3"/>
                <a:gd name="T113" fmla="*/ 145 w 145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3">
                  <a:moveTo>
                    <a:pt x="1" y="2"/>
                  </a:moveTo>
                  <a:lnTo>
                    <a:pt x="10" y="1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6" y="1"/>
                  </a:lnTo>
                  <a:lnTo>
                    <a:pt x="46" y="1"/>
                  </a:lnTo>
                  <a:lnTo>
                    <a:pt x="54" y="1"/>
                  </a:lnTo>
                  <a:lnTo>
                    <a:pt x="62" y="1"/>
                  </a:lnTo>
                  <a:lnTo>
                    <a:pt x="72" y="1"/>
                  </a:lnTo>
                  <a:lnTo>
                    <a:pt x="80" y="1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44" y="1"/>
                  </a:lnTo>
                  <a:lnTo>
                    <a:pt x="134" y="1"/>
                  </a:lnTo>
                  <a:lnTo>
                    <a:pt x="126" y="1"/>
                  </a:lnTo>
                  <a:lnTo>
                    <a:pt x="116" y="1"/>
                  </a:lnTo>
                  <a:lnTo>
                    <a:pt x="108" y="1"/>
                  </a:lnTo>
                  <a:lnTo>
                    <a:pt x="98" y="1"/>
                  </a:lnTo>
                  <a:lnTo>
                    <a:pt x="90" y="1"/>
                  </a:lnTo>
                  <a:lnTo>
                    <a:pt x="80" y="1"/>
                  </a:lnTo>
                  <a:lnTo>
                    <a:pt x="72" y="1"/>
                  </a:lnTo>
                  <a:lnTo>
                    <a:pt x="62" y="1"/>
                  </a:lnTo>
                  <a:lnTo>
                    <a:pt x="54" y="1"/>
                  </a:lnTo>
                  <a:lnTo>
                    <a:pt x="46" y="2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1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2" name="Freeform 185"/>
            <p:cNvSpPr>
              <a:spLocks/>
            </p:cNvSpPr>
            <p:nvPr/>
          </p:nvSpPr>
          <p:spPr bwMode="auto">
            <a:xfrm>
              <a:off x="5086" y="3125"/>
              <a:ext cx="76" cy="5"/>
            </a:xfrm>
            <a:custGeom>
              <a:avLst/>
              <a:gdLst>
                <a:gd name="T0" fmla="*/ 1 w 76"/>
                <a:gd name="T1" fmla="*/ 1 h 5"/>
                <a:gd name="T2" fmla="*/ 75 w 76"/>
                <a:gd name="T3" fmla="*/ 0 h 5"/>
                <a:gd name="T4" fmla="*/ 75 w 76"/>
                <a:gd name="T5" fmla="*/ 3 h 5"/>
                <a:gd name="T6" fmla="*/ 1 w 76"/>
                <a:gd name="T7" fmla="*/ 4 h 5"/>
                <a:gd name="T8" fmla="*/ 0 w 76"/>
                <a:gd name="T9" fmla="*/ 3 h 5"/>
                <a:gd name="T10" fmla="*/ 1 w 76"/>
                <a:gd name="T11" fmla="*/ 3 h 5"/>
                <a:gd name="T12" fmla="*/ 1 w 76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"/>
                <a:gd name="T23" fmla="*/ 76 w 7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">
                  <a:moveTo>
                    <a:pt x="1" y="1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3" name="Freeform 186"/>
            <p:cNvSpPr>
              <a:spLocks/>
            </p:cNvSpPr>
            <p:nvPr/>
          </p:nvSpPr>
          <p:spPr bwMode="auto">
            <a:xfrm>
              <a:off x="3743" y="1557"/>
              <a:ext cx="903" cy="1110"/>
            </a:xfrm>
            <a:custGeom>
              <a:avLst/>
              <a:gdLst>
                <a:gd name="T0" fmla="*/ 850 w 903"/>
                <a:gd name="T1" fmla="*/ 42 h 1110"/>
                <a:gd name="T2" fmla="*/ 902 w 903"/>
                <a:gd name="T3" fmla="*/ 1063 h 1110"/>
                <a:gd name="T4" fmla="*/ 49 w 903"/>
                <a:gd name="T5" fmla="*/ 1109 h 1110"/>
                <a:gd name="T6" fmla="*/ 0 w 903"/>
                <a:gd name="T7" fmla="*/ 0 h 1110"/>
                <a:gd name="T8" fmla="*/ 55 w 903"/>
                <a:gd name="T9" fmla="*/ 0 h 1110"/>
                <a:gd name="T10" fmla="*/ 64 w 903"/>
                <a:gd name="T11" fmla="*/ 44 h 1110"/>
                <a:gd name="T12" fmla="*/ 850 w 903"/>
                <a:gd name="T13" fmla="*/ 42 h 1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"/>
                <a:gd name="T22" fmla="*/ 0 h 1110"/>
                <a:gd name="T23" fmla="*/ 903 w 903"/>
                <a:gd name="T24" fmla="*/ 1110 h 1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" h="1110">
                  <a:moveTo>
                    <a:pt x="850" y="42"/>
                  </a:moveTo>
                  <a:lnTo>
                    <a:pt x="902" y="1063"/>
                  </a:lnTo>
                  <a:lnTo>
                    <a:pt x="49" y="110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64" y="44"/>
                  </a:lnTo>
                  <a:lnTo>
                    <a:pt x="850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4" name="Freeform 187"/>
            <p:cNvSpPr>
              <a:spLocks/>
            </p:cNvSpPr>
            <p:nvPr/>
          </p:nvSpPr>
          <p:spPr bwMode="auto">
            <a:xfrm>
              <a:off x="4599" y="1599"/>
              <a:ext cx="48" cy="1023"/>
            </a:xfrm>
            <a:custGeom>
              <a:avLst/>
              <a:gdLst>
                <a:gd name="T0" fmla="*/ 46 w 48"/>
                <a:gd name="T1" fmla="*/ 1020 h 1023"/>
                <a:gd name="T2" fmla="*/ 45 w 48"/>
                <a:gd name="T3" fmla="*/ 1021 h 1023"/>
                <a:gd name="T4" fmla="*/ 0 w 48"/>
                <a:gd name="T5" fmla="*/ 0 h 1023"/>
                <a:gd name="T6" fmla="*/ 2 w 48"/>
                <a:gd name="T7" fmla="*/ 0 h 1023"/>
                <a:gd name="T8" fmla="*/ 47 w 48"/>
                <a:gd name="T9" fmla="*/ 1021 h 1023"/>
                <a:gd name="T10" fmla="*/ 46 w 48"/>
                <a:gd name="T11" fmla="*/ 1022 h 1023"/>
                <a:gd name="T12" fmla="*/ 47 w 48"/>
                <a:gd name="T13" fmla="*/ 1021 h 1023"/>
                <a:gd name="T14" fmla="*/ 47 w 48"/>
                <a:gd name="T15" fmla="*/ 1022 h 1023"/>
                <a:gd name="T16" fmla="*/ 46 w 48"/>
                <a:gd name="T17" fmla="*/ 1022 h 1023"/>
                <a:gd name="T18" fmla="*/ 45 w 48"/>
                <a:gd name="T19" fmla="*/ 1022 h 1023"/>
                <a:gd name="T20" fmla="*/ 45 w 48"/>
                <a:gd name="T21" fmla="*/ 1021 h 1023"/>
                <a:gd name="T22" fmla="*/ 46 w 48"/>
                <a:gd name="T23" fmla="*/ 1020 h 10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023"/>
                <a:gd name="T38" fmla="*/ 48 w 48"/>
                <a:gd name="T39" fmla="*/ 1023 h 10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023">
                  <a:moveTo>
                    <a:pt x="46" y="1020"/>
                  </a:moveTo>
                  <a:lnTo>
                    <a:pt x="45" y="102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7" y="1021"/>
                  </a:lnTo>
                  <a:lnTo>
                    <a:pt x="46" y="1022"/>
                  </a:lnTo>
                  <a:lnTo>
                    <a:pt x="47" y="1021"/>
                  </a:lnTo>
                  <a:lnTo>
                    <a:pt x="47" y="1022"/>
                  </a:lnTo>
                  <a:lnTo>
                    <a:pt x="46" y="1022"/>
                  </a:lnTo>
                  <a:lnTo>
                    <a:pt x="45" y="1022"/>
                  </a:lnTo>
                  <a:lnTo>
                    <a:pt x="45" y="1021"/>
                  </a:lnTo>
                  <a:lnTo>
                    <a:pt x="46" y="10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5" name="Freeform 188"/>
            <p:cNvSpPr>
              <a:spLocks/>
            </p:cNvSpPr>
            <p:nvPr/>
          </p:nvSpPr>
          <p:spPr bwMode="auto">
            <a:xfrm>
              <a:off x="3791" y="2625"/>
              <a:ext cx="855" cy="43"/>
            </a:xfrm>
            <a:custGeom>
              <a:avLst/>
              <a:gdLst>
                <a:gd name="T0" fmla="*/ 2 w 855"/>
                <a:gd name="T1" fmla="*/ 41 h 43"/>
                <a:gd name="T2" fmla="*/ 1 w 855"/>
                <a:gd name="T3" fmla="*/ 40 h 43"/>
                <a:gd name="T4" fmla="*/ 854 w 855"/>
                <a:gd name="T5" fmla="*/ 0 h 43"/>
                <a:gd name="T6" fmla="*/ 854 w 855"/>
                <a:gd name="T7" fmla="*/ 2 h 43"/>
                <a:gd name="T8" fmla="*/ 1 w 855"/>
                <a:gd name="T9" fmla="*/ 42 h 43"/>
                <a:gd name="T10" fmla="*/ 0 w 855"/>
                <a:gd name="T11" fmla="*/ 41 h 43"/>
                <a:gd name="T12" fmla="*/ 1 w 855"/>
                <a:gd name="T13" fmla="*/ 42 h 43"/>
                <a:gd name="T14" fmla="*/ 0 w 855"/>
                <a:gd name="T15" fmla="*/ 42 h 43"/>
                <a:gd name="T16" fmla="*/ 0 w 855"/>
                <a:gd name="T17" fmla="*/ 41 h 43"/>
                <a:gd name="T18" fmla="*/ 1 w 855"/>
                <a:gd name="T19" fmla="*/ 40 h 43"/>
                <a:gd name="T20" fmla="*/ 2 w 855"/>
                <a:gd name="T21" fmla="*/ 4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"/>
                <a:gd name="T34" fmla="*/ 0 h 43"/>
                <a:gd name="T35" fmla="*/ 855 w 855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" h="43">
                  <a:moveTo>
                    <a:pt x="2" y="41"/>
                  </a:moveTo>
                  <a:lnTo>
                    <a:pt x="1" y="40"/>
                  </a:lnTo>
                  <a:lnTo>
                    <a:pt x="854" y="0"/>
                  </a:lnTo>
                  <a:lnTo>
                    <a:pt x="854" y="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6" name="Freeform 189"/>
            <p:cNvSpPr>
              <a:spLocks/>
            </p:cNvSpPr>
            <p:nvPr/>
          </p:nvSpPr>
          <p:spPr bwMode="auto">
            <a:xfrm>
              <a:off x="3742" y="1556"/>
              <a:ext cx="46" cy="1111"/>
            </a:xfrm>
            <a:custGeom>
              <a:avLst/>
              <a:gdLst>
                <a:gd name="T0" fmla="*/ 1 w 46"/>
                <a:gd name="T1" fmla="*/ 2 h 1111"/>
                <a:gd name="T2" fmla="*/ 2 w 46"/>
                <a:gd name="T3" fmla="*/ 1 h 1111"/>
                <a:gd name="T4" fmla="*/ 45 w 46"/>
                <a:gd name="T5" fmla="*/ 1110 h 1111"/>
                <a:gd name="T6" fmla="*/ 43 w 46"/>
                <a:gd name="T7" fmla="*/ 1110 h 1111"/>
                <a:gd name="T8" fmla="*/ 0 w 46"/>
                <a:gd name="T9" fmla="*/ 1 h 1111"/>
                <a:gd name="T10" fmla="*/ 1 w 46"/>
                <a:gd name="T11" fmla="*/ 0 h 1111"/>
                <a:gd name="T12" fmla="*/ 0 w 46"/>
                <a:gd name="T13" fmla="*/ 1 h 1111"/>
                <a:gd name="T14" fmla="*/ 0 w 46"/>
                <a:gd name="T15" fmla="*/ 0 h 1111"/>
                <a:gd name="T16" fmla="*/ 1 w 46"/>
                <a:gd name="T17" fmla="*/ 0 h 1111"/>
                <a:gd name="T18" fmla="*/ 2 w 46"/>
                <a:gd name="T19" fmla="*/ 1 h 1111"/>
                <a:gd name="T20" fmla="*/ 1 w 46"/>
                <a:gd name="T21" fmla="*/ 2 h 1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111"/>
                <a:gd name="T35" fmla="*/ 46 w 46"/>
                <a:gd name="T36" fmla="*/ 1111 h 1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111">
                  <a:moveTo>
                    <a:pt x="1" y="2"/>
                  </a:moveTo>
                  <a:lnTo>
                    <a:pt x="2" y="1"/>
                  </a:lnTo>
                  <a:lnTo>
                    <a:pt x="45" y="1110"/>
                  </a:lnTo>
                  <a:lnTo>
                    <a:pt x="43" y="111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7" name="Freeform 190"/>
            <p:cNvSpPr>
              <a:spLocks/>
            </p:cNvSpPr>
            <p:nvPr/>
          </p:nvSpPr>
          <p:spPr bwMode="auto">
            <a:xfrm>
              <a:off x="3743" y="1552"/>
              <a:ext cx="50" cy="5"/>
            </a:xfrm>
            <a:custGeom>
              <a:avLst/>
              <a:gdLst>
                <a:gd name="T0" fmla="*/ 47 w 50"/>
                <a:gd name="T1" fmla="*/ 2 h 5"/>
                <a:gd name="T2" fmla="*/ 48 w 50"/>
                <a:gd name="T3" fmla="*/ 4 h 5"/>
                <a:gd name="T4" fmla="*/ 0 w 50"/>
                <a:gd name="T5" fmla="*/ 4 h 5"/>
                <a:gd name="T6" fmla="*/ 0 w 50"/>
                <a:gd name="T7" fmla="*/ 0 h 5"/>
                <a:gd name="T8" fmla="*/ 48 w 50"/>
                <a:gd name="T9" fmla="*/ 0 h 5"/>
                <a:gd name="T10" fmla="*/ 49 w 50"/>
                <a:gd name="T11" fmla="*/ 2 h 5"/>
                <a:gd name="T12" fmla="*/ 48 w 50"/>
                <a:gd name="T13" fmla="*/ 0 h 5"/>
                <a:gd name="T14" fmla="*/ 49 w 50"/>
                <a:gd name="T15" fmla="*/ 0 h 5"/>
                <a:gd name="T16" fmla="*/ 49 w 50"/>
                <a:gd name="T17" fmla="*/ 2 h 5"/>
                <a:gd name="T18" fmla="*/ 49 w 50"/>
                <a:gd name="T19" fmla="*/ 4 h 5"/>
                <a:gd name="T20" fmla="*/ 48 w 50"/>
                <a:gd name="T21" fmla="*/ 4 h 5"/>
                <a:gd name="T22" fmla="*/ 47 w 50"/>
                <a:gd name="T23" fmla="*/ 2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5"/>
                <a:gd name="T38" fmla="*/ 50 w 50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5">
                  <a:moveTo>
                    <a:pt x="47" y="2"/>
                  </a:moveTo>
                  <a:lnTo>
                    <a:pt x="4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8" name="Freeform 191"/>
            <p:cNvSpPr>
              <a:spLocks/>
            </p:cNvSpPr>
            <p:nvPr/>
          </p:nvSpPr>
          <p:spPr bwMode="auto">
            <a:xfrm>
              <a:off x="3797" y="1557"/>
              <a:ext cx="5" cy="40"/>
            </a:xfrm>
            <a:custGeom>
              <a:avLst/>
              <a:gdLst>
                <a:gd name="T0" fmla="*/ 4 w 5"/>
                <a:gd name="T1" fmla="*/ 39 h 40"/>
                <a:gd name="T2" fmla="*/ 3 w 5"/>
                <a:gd name="T3" fmla="*/ 38 h 40"/>
                <a:gd name="T4" fmla="*/ 0 w 5"/>
                <a:gd name="T5" fmla="*/ 0 h 40"/>
                <a:gd name="T6" fmla="*/ 1 w 5"/>
                <a:gd name="T7" fmla="*/ 0 h 40"/>
                <a:gd name="T8" fmla="*/ 4 w 5"/>
                <a:gd name="T9" fmla="*/ 38 h 40"/>
                <a:gd name="T10" fmla="*/ 4 w 5"/>
                <a:gd name="T11" fmla="*/ 37 h 40"/>
                <a:gd name="T12" fmla="*/ 4 w 5"/>
                <a:gd name="T13" fmla="*/ 38 h 40"/>
                <a:gd name="T14" fmla="*/ 4 w 5"/>
                <a:gd name="T15" fmla="*/ 38 h 40"/>
                <a:gd name="T16" fmla="*/ 4 w 5"/>
                <a:gd name="T17" fmla="*/ 39 h 40"/>
                <a:gd name="T18" fmla="*/ 3 w 5"/>
                <a:gd name="T19" fmla="*/ 38 h 40"/>
                <a:gd name="T20" fmla="*/ 4 w 5"/>
                <a:gd name="T21" fmla="*/ 3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0"/>
                <a:gd name="T35" fmla="*/ 5 w 5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0">
                  <a:moveTo>
                    <a:pt x="4" y="39"/>
                  </a:moveTo>
                  <a:lnTo>
                    <a:pt x="3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9" name="Freeform 192"/>
            <p:cNvSpPr>
              <a:spLocks/>
            </p:cNvSpPr>
            <p:nvPr/>
          </p:nvSpPr>
          <p:spPr bwMode="auto">
            <a:xfrm>
              <a:off x="3807" y="1596"/>
              <a:ext cx="788" cy="3"/>
            </a:xfrm>
            <a:custGeom>
              <a:avLst/>
              <a:gdLst>
                <a:gd name="T0" fmla="*/ 785 w 788"/>
                <a:gd name="T1" fmla="*/ 1 h 3"/>
                <a:gd name="T2" fmla="*/ 786 w 788"/>
                <a:gd name="T3" fmla="*/ 1 h 3"/>
                <a:gd name="T4" fmla="*/ 0 w 788"/>
                <a:gd name="T5" fmla="*/ 2 h 3"/>
                <a:gd name="T6" fmla="*/ 0 w 788"/>
                <a:gd name="T7" fmla="*/ 1 h 3"/>
                <a:gd name="T8" fmla="*/ 786 w 788"/>
                <a:gd name="T9" fmla="*/ 0 h 3"/>
                <a:gd name="T10" fmla="*/ 787 w 788"/>
                <a:gd name="T11" fmla="*/ 1 h 3"/>
                <a:gd name="T12" fmla="*/ 786 w 788"/>
                <a:gd name="T13" fmla="*/ 0 h 3"/>
                <a:gd name="T14" fmla="*/ 786 w 788"/>
                <a:gd name="T15" fmla="*/ 1 h 3"/>
                <a:gd name="T16" fmla="*/ 787 w 788"/>
                <a:gd name="T17" fmla="*/ 1 h 3"/>
                <a:gd name="T18" fmla="*/ 786 w 788"/>
                <a:gd name="T19" fmla="*/ 1 h 3"/>
                <a:gd name="T20" fmla="*/ 785 w 788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8"/>
                <a:gd name="T34" fmla="*/ 0 h 3"/>
                <a:gd name="T35" fmla="*/ 788 w 788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8" h="3">
                  <a:moveTo>
                    <a:pt x="785" y="1"/>
                  </a:moveTo>
                  <a:lnTo>
                    <a:pt x="786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786" y="0"/>
                  </a:lnTo>
                  <a:lnTo>
                    <a:pt x="787" y="1"/>
                  </a:lnTo>
                  <a:lnTo>
                    <a:pt x="786" y="0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86" y="1"/>
                  </a:lnTo>
                  <a:lnTo>
                    <a:pt x="78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0" name="Freeform 193"/>
            <p:cNvSpPr>
              <a:spLocks/>
            </p:cNvSpPr>
            <p:nvPr/>
          </p:nvSpPr>
          <p:spPr bwMode="auto">
            <a:xfrm>
              <a:off x="4978" y="1782"/>
              <a:ext cx="135" cy="302"/>
            </a:xfrm>
            <a:custGeom>
              <a:avLst/>
              <a:gdLst>
                <a:gd name="T0" fmla="*/ 54 w 135"/>
                <a:gd name="T1" fmla="*/ 28 h 302"/>
                <a:gd name="T2" fmla="*/ 42 w 135"/>
                <a:gd name="T3" fmla="*/ 41 h 302"/>
                <a:gd name="T4" fmla="*/ 27 w 135"/>
                <a:gd name="T5" fmla="*/ 61 h 302"/>
                <a:gd name="T6" fmla="*/ 14 w 135"/>
                <a:gd name="T7" fmla="*/ 83 h 302"/>
                <a:gd name="T8" fmla="*/ 9 w 135"/>
                <a:gd name="T9" fmla="*/ 93 h 302"/>
                <a:gd name="T10" fmla="*/ 8 w 135"/>
                <a:gd name="T11" fmla="*/ 102 h 302"/>
                <a:gd name="T12" fmla="*/ 22 w 135"/>
                <a:gd name="T13" fmla="*/ 109 h 302"/>
                <a:gd name="T14" fmla="*/ 35 w 135"/>
                <a:gd name="T15" fmla="*/ 113 h 302"/>
                <a:gd name="T16" fmla="*/ 34 w 135"/>
                <a:gd name="T17" fmla="*/ 125 h 302"/>
                <a:gd name="T18" fmla="*/ 30 w 135"/>
                <a:gd name="T19" fmla="*/ 140 h 302"/>
                <a:gd name="T20" fmla="*/ 19 w 135"/>
                <a:gd name="T21" fmla="*/ 171 h 302"/>
                <a:gd name="T22" fmla="*/ 7 w 135"/>
                <a:gd name="T23" fmla="*/ 202 h 302"/>
                <a:gd name="T24" fmla="*/ 3 w 135"/>
                <a:gd name="T25" fmla="*/ 216 h 302"/>
                <a:gd name="T26" fmla="*/ 0 w 135"/>
                <a:gd name="T27" fmla="*/ 230 h 302"/>
                <a:gd name="T28" fmla="*/ 3 w 135"/>
                <a:gd name="T29" fmla="*/ 247 h 302"/>
                <a:gd name="T30" fmla="*/ 9 w 135"/>
                <a:gd name="T31" fmla="*/ 267 h 302"/>
                <a:gd name="T32" fmla="*/ 15 w 135"/>
                <a:gd name="T33" fmla="*/ 287 h 302"/>
                <a:gd name="T34" fmla="*/ 16 w 135"/>
                <a:gd name="T35" fmla="*/ 295 h 302"/>
                <a:gd name="T36" fmla="*/ 16 w 135"/>
                <a:gd name="T37" fmla="*/ 301 h 302"/>
                <a:gd name="T38" fmla="*/ 30 w 135"/>
                <a:gd name="T39" fmla="*/ 234 h 302"/>
                <a:gd name="T40" fmla="*/ 38 w 135"/>
                <a:gd name="T41" fmla="*/ 207 h 302"/>
                <a:gd name="T42" fmla="*/ 53 w 135"/>
                <a:gd name="T43" fmla="*/ 174 h 302"/>
                <a:gd name="T44" fmla="*/ 62 w 135"/>
                <a:gd name="T45" fmla="*/ 157 h 302"/>
                <a:gd name="T46" fmla="*/ 71 w 135"/>
                <a:gd name="T47" fmla="*/ 144 h 302"/>
                <a:gd name="T48" fmla="*/ 80 w 135"/>
                <a:gd name="T49" fmla="*/ 134 h 302"/>
                <a:gd name="T50" fmla="*/ 89 w 135"/>
                <a:gd name="T51" fmla="*/ 126 h 302"/>
                <a:gd name="T52" fmla="*/ 107 w 135"/>
                <a:gd name="T53" fmla="*/ 112 h 302"/>
                <a:gd name="T54" fmla="*/ 116 w 135"/>
                <a:gd name="T55" fmla="*/ 103 h 302"/>
                <a:gd name="T56" fmla="*/ 125 w 135"/>
                <a:gd name="T57" fmla="*/ 94 h 302"/>
                <a:gd name="T58" fmla="*/ 127 w 135"/>
                <a:gd name="T59" fmla="*/ 75 h 302"/>
                <a:gd name="T60" fmla="*/ 129 w 135"/>
                <a:gd name="T61" fmla="*/ 55 h 302"/>
                <a:gd name="T62" fmla="*/ 130 w 135"/>
                <a:gd name="T63" fmla="*/ 36 h 302"/>
                <a:gd name="T64" fmla="*/ 128 w 135"/>
                <a:gd name="T65" fmla="*/ 27 h 302"/>
                <a:gd name="T66" fmla="*/ 125 w 135"/>
                <a:gd name="T67" fmla="*/ 17 h 302"/>
                <a:gd name="T68" fmla="*/ 134 w 135"/>
                <a:gd name="T69" fmla="*/ 2 h 302"/>
                <a:gd name="T70" fmla="*/ 131 w 135"/>
                <a:gd name="T71" fmla="*/ 0 h 302"/>
                <a:gd name="T72" fmla="*/ 123 w 135"/>
                <a:gd name="T73" fmla="*/ 3 h 302"/>
                <a:gd name="T74" fmla="*/ 106 w 135"/>
                <a:gd name="T75" fmla="*/ 3 h 302"/>
                <a:gd name="T76" fmla="*/ 96 w 135"/>
                <a:gd name="T77" fmla="*/ 3 h 302"/>
                <a:gd name="T78" fmla="*/ 88 w 135"/>
                <a:gd name="T79" fmla="*/ 4 h 302"/>
                <a:gd name="T80" fmla="*/ 78 w 135"/>
                <a:gd name="T81" fmla="*/ 6 h 302"/>
                <a:gd name="T82" fmla="*/ 70 w 135"/>
                <a:gd name="T83" fmla="*/ 11 h 302"/>
                <a:gd name="T84" fmla="*/ 61 w 135"/>
                <a:gd name="T85" fmla="*/ 17 h 302"/>
                <a:gd name="T86" fmla="*/ 54 w 135"/>
                <a:gd name="T87" fmla="*/ 28 h 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5"/>
                <a:gd name="T133" fmla="*/ 0 h 302"/>
                <a:gd name="T134" fmla="*/ 135 w 135"/>
                <a:gd name="T135" fmla="*/ 302 h 3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5" h="302">
                  <a:moveTo>
                    <a:pt x="54" y="28"/>
                  </a:moveTo>
                  <a:lnTo>
                    <a:pt x="42" y="41"/>
                  </a:lnTo>
                  <a:lnTo>
                    <a:pt x="27" y="61"/>
                  </a:lnTo>
                  <a:lnTo>
                    <a:pt x="14" y="83"/>
                  </a:lnTo>
                  <a:lnTo>
                    <a:pt x="9" y="93"/>
                  </a:lnTo>
                  <a:lnTo>
                    <a:pt x="8" y="102"/>
                  </a:lnTo>
                  <a:lnTo>
                    <a:pt x="22" y="109"/>
                  </a:lnTo>
                  <a:lnTo>
                    <a:pt x="35" y="113"/>
                  </a:lnTo>
                  <a:lnTo>
                    <a:pt x="34" y="125"/>
                  </a:lnTo>
                  <a:lnTo>
                    <a:pt x="30" y="140"/>
                  </a:lnTo>
                  <a:lnTo>
                    <a:pt x="19" y="171"/>
                  </a:lnTo>
                  <a:lnTo>
                    <a:pt x="7" y="202"/>
                  </a:lnTo>
                  <a:lnTo>
                    <a:pt x="3" y="216"/>
                  </a:lnTo>
                  <a:lnTo>
                    <a:pt x="0" y="230"/>
                  </a:lnTo>
                  <a:lnTo>
                    <a:pt x="3" y="247"/>
                  </a:lnTo>
                  <a:lnTo>
                    <a:pt x="9" y="267"/>
                  </a:lnTo>
                  <a:lnTo>
                    <a:pt x="15" y="287"/>
                  </a:lnTo>
                  <a:lnTo>
                    <a:pt x="16" y="295"/>
                  </a:lnTo>
                  <a:lnTo>
                    <a:pt x="16" y="301"/>
                  </a:lnTo>
                  <a:lnTo>
                    <a:pt x="30" y="234"/>
                  </a:lnTo>
                  <a:lnTo>
                    <a:pt x="38" y="207"/>
                  </a:lnTo>
                  <a:lnTo>
                    <a:pt x="53" y="174"/>
                  </a:lnTo>
                  <a:lnTo>
                    <a:pt x="62" y="157"/>
                  </a:lnTo>
                  <a:lnTo>
                    <a:pt x="71" y="144"/>
                  </a:lnTo>
                  <a:lnTo>
                    <a:pt x="80" y="134"/>
                  </a:lnTo>
                  <a:lnTo>
                    <a:pt x="89" y="126"/>
                  </a:lnTo>
                  <a:lnTo>
                    <a:pt x="107" y="112"/>
                  </a:lnTo>
                  <a:lnTo>
                    <a:pt x="116" y="103"/>
                  </a:lnTo>
                  <a:lnTo>
                    <a:pt x="125" y="94"/>
                  </a:lnTo>
                  <a:lnTo>
                    <a:pt x="127" y="75"/>
                  </a:lnTo>
                  <a:lnTo>
                    <a:pt x="129" y="55"/>
                  </a:lnTo>
                  <a:lnTo>
                    <a:pt x="130" y="36"/>
                  </a:lnTo>
                  <a:lnTo>
                    <a:pt x="128" y="27"/>
                  </a:lnTo>
                  <a:lnTo>
                    <a:pt x="125" y="17"/>
                  </a:lnTo>
                  <a:lnTo>
                    <a:pt x="134" y="2"/>
                  </a:lnTo>
                  <a:lnTo>
                    <a:pt x="131" y="0"/>
                  </a:lnTo>
                  <a:lnTo>
                    <a:pt x="123" y="3"/>
                  </a:lnTo>
                  <a:lnTo>
                    <a:pt x="106" y="3"/>
                  </a:lnTo>
                  <a:lnTo>
                    <a:pt x="96" y="3"/>
                  </a:lnTo>
                  <a:lnTo>
                    <a:pt x="88" y="4"/>
                  </a:lnTo>
                  <a:lnTo>
                    <a:pt x="78" y="6"/>
                  </a:lnTo>
                  <a:lnTo>
                    <a:pt x="70" y="11"/>
                  </a:lnTo>
                  <a:lnTo>
                    <a:pt x="61" y="17"/>
                  </a:lnTo>
                  <a:lnTo>
                    <a:pt x="54" y="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1" name="Freeform 194"/>
            <p:cNvSpPr>
              <a:spLocks/>
            </p:cNvSpPr>
            <p:nvPr/>
          </p:nvSpPr>
          <p:spPr bwMode="auto">
            <a:xfrm>
              <a:off x="4986" y="1809"/>
              <a:ext cx="44" cy="73"/>
            </a:xfrm>
            <a:custGeom>
              <a:avLst/>
              <a:gdLst>
                <a:gd name="T0" fmla="*/ 0 w 44"/>
                <a:gd name="T1" fmla="*/ 72 h 73"/>
                <a:gd name="T2" fmla="*/ 0 w 44"/>
                <a:gd name="T3" fmla="*/ 71 h 73"/>
                <a:gd name="T4" fmla="*/ 0 w 44"/>
                <a:gd name="T5" fmla="*/ 66 h 73"/>
                <a:gd name="T6" fmla="*/ 1 w 44"/>
                <a:gd name="T7" fmla="*/ 62 h 73"/>
                <a:gd name="T8" fmla="*/ 3 w 44"/>
                <a:gd name="T9" fmla="*/ 58 h 73"/>
                <a:gd name="T10" fmla="*/ 5 w 44"/>
                <a:gd name="T11" fmla="*/ 52 h 73"/>
                <a:gd name="T12" fmla="*/ 8 w 44"/>
                <a:gd name="T13" fmla="*/ 47 h 73"/>
                <a:gd name="T14" fmla="*/ 11 w 44"/>
                <a:gd name="T15" fmla="*/ 42 h 73"/>
                <a:gd name="T16" fmla="*/ 13 w 44"/>
                <a:gd name="T17" fmla="*/ 36 h 73"/>
                <a:gd name="T18" fmla="*/ 17 w 44"/>
                <a:gd name="T19" fmla="*/ 32 h 73"/>
                <a:gd name="T20" fmla="*/ 20 w 44"/>
                <a:gd name="T21" fmla="*/ 27 h 73"/>
                <a:gd name="T22" fmla="*/ 24 w 44"/>
                <a:gd name="T23" fmla="*/ 22 h 73"/>
                <a:gd name="T24" fmla="*/ 28 w 44"/>
                <a:gd name="T25" fmla="*/ 17 h 73"/>
                <a:gd name="T26" fmla="*/ 31 w 44"/>
                <a:gd name="T27" fmla="*/ 13 h 73"/>
                <a:gd name="T28" fmla="*/ 34 w 44"/>
                <a:gd name="T29" fmla="*/ 10 h 73"/>
                <a:gd name="T30" fmla="*/ 36 w 44"/>
                <a:gd name="T31" fmla="*/ 6 h 73"/>
                <a:gd name="T32" fmla="*/ 40 w 44"/>
                <a:gd name="T33" fmla="*/ 3 h 73"/>
                <a:gd name="T34" fmla="*/ 42 w 44"/>
                <a:gd name="T35" fmla="*/ 0 h 73"/>
                <a:gd name="T36" fmla="*/ 43 w 44"/>
                <a:gd name="T37" fmla="*/ 1 h 73"/>
                <a:gd name="T38" fmla="*/ 41 w 44"/>
                <a:gd name="T39" fmla="*/ 4 h 73"/>
                <a:gd name="T40" fmla="*/ 38 w 44"/>
                <a:gd name="T41" fmla="*/ 7 h 73"/>
                <a:gd name="T42" fmla="*/ 35 w 44"/>
                <a:gd name="T43" fmla="*/ 11 h 73"/>
                <a:gd name="T44" fmla="*/ 32 w 44"/>
                <a:gd name="T45" fmla="*/ 14 h 73"/>
                <a:gd name="T46" fmla="*/ 29 w 44"/>
                <a:gd name="T47" fmla="*/ 18 h 73"/>
                <a:gd name="T48" fmla="*/ 26 w 44"/>
                <a:gd name="T49" fmla="*/ 23 h 73"/>
                <a:gd name="T50" fmla="*/ 22 w 44"/>
                <a:gd name="T51" fmla="*/ 28 h 73"/>
                <a:gd name="T52" fmla="*/ 18 w 44"/>
                <a:gd name="T53" fmla="*/ 33 h 73"/>
                <a:gd name="T54" fmla="*/ 15 w 44"/>
                <a:gd name="T55" fmla="*/ 37 h 73"/>
                <a:gd name="T56" fmla="*/ 12 w 44"/>
                <a:gd name="T57" fmla="*/ 43 h 73"/>
                <a:gd name="T58" fmla="*/ 9 w 44"/>
                <a:gd name="T59" fmla="*/ 48 h 73"/>
                <a:gd name="T60" fmla="*/ 7 w 44"/>
                <a:gd name="T61" fmla="*/ 53 h 73"/>
                <a:gd name="T62" fmla="*/ 5 w 44"/>
                <a:gd name="T63" fmla="*/ 58 h 73"/>
                <a:gd name="T64" fmla="*/ 3 w 44"/>
                <a:gd name="T65" fmla="*/ 62 h 73"/>
                <a:gd name="T66" fmla="*/ 2 w 44"/>
                <a:gd name="T67" fmla="*/ 67 h 73"/>
                <a:gd name="T68" fmla="*/ 2 w 44"/>
                <a:gd name="T69" fmla="*/ 71 h 73"/>
                <a:gd name="T70" fmla="*/ 1 w 44"/>
                <a:gd name="T71" fmla="*/ 71 h 73"/>
                <a:gd name="T72" fmla="*/ 2 w 44"/>
                <a:gd name="T73" fmla="*/ 71 h 73"/>
                <a:gd name="T74" fmla="*/ 2 w 44"/>
                <a:gd name="T75" fmla="*/ 72 h 73"/>
                <a:gd name="T76" fmla="*/ 1 w 44"/>
                <a:gd name="T77" fmla="*/ 72 h 73"/>
                <a:gd name="T78" fmla="*/ 0 w 44"/>
                <a:gd name="T79" fmla="*/ 72 h 73"/>
                <a:gd name="T80" fmla="*/ 0 w 44"/>
                <a:gd name="T81" fmla="*/ 71 h 73"/>
                <a:gd name="T82" fmla="*/ 0 w 44"/>
                <a:gd name="T83" fmla="*/ 72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73"/>
                <a:gd name="T128" fmla="*/ 44 w 44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73">
                  <a:moveTo>
                    <a:pt x="0" y="72"/>
                  </a:moveTo>
                  <a:lnTo>
                    <a:pt x="0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5" y="37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2" name="Freeform 195"/>
            <p:cNvSpPr>
              <a:spLocks/>
            </p:cNvSpPr>
            <p:nvPr/>
          </p:nvSpPr>
          <p:spPr bwMode="auto">
            <a:xfrm>
              <a:off x="4986" y="1886"/>
              <a:ext cx="24" cy="7"/>
            </a:xfrm>
            <a:custGeom>
              <a:avLst/>
              <a:gdLst>
                <a:gd name="T0" fmla="*/ 21 w 24"/>
                <a:gd name="T1" fmla="*/ 5 h 7"/>
                <a:gd name="T2" fmla="*/ 22 w 24"/>
                <a:gd name="T3" fmla="*/ 6 h 7"/>
                <a:gd name="T4" fmla="*/ 20 w 24"/>
                <a:gd name="T5" fmla="*/ 5 h 7"/>
                <a:gd name="T6" fmla="*/ 17 w 24"/>
                <a:gd name="T7" fmla="*/ 5 h 7"/>
                <a:gd name="T8" fmla="*/ 14 w 24"/>
                <a:gd name="T9" fmla="*/ 5 h 7"/>
                <a:gd name="T10" fmla="*/ 11 w 24"/>
                <a:gd name="T11" fmla="*/ 4 h 7"/>
                <a:gd name="T12" fmla="*/ 9 w 24"/>
                <a:gd name="T13" fmla="*/ 3 h 7"/>
                <a:gd name="T14" fmla="*/ 5 w 24"/>
                <a:gd name="T15" fmla="*/ 3 h 7"/>
                <a:gd name="T16" fmla="*/ 3 w 24"/>
                <a:gd name="T17" fmla="*/ 2 h 7"/>
                <a:gd name="T18" fmla="*/ 0 w 24"/>
                <a:gd name="T19" fmla="*/ 1 h 7"/>
                <a:gd name="T20" fmla="*/ 1 w 24"/>
                <a:gd name="T21" fmla="*/ 0 h 7"/>
                <a:gd name="T22" fmla="*/ 3 w 24"/>
                <a:gd name="T23" fmla="*/ 1 h 7"/>
                <a:gd name="T24" fmla="*/ 6 w 24"/>
                <a:gd name="T25" fmla="*/ 2 h 7"/>
                <a:gd name="T26" fmla="*/ 9 w 24"/>
                <a:gd name="T27" fmla="*/ 2 h 7"/>
                <a:gd name="T28" fmla="*/ 12 w 24"/>
                <a:gd name="T29" fmla="*/ 3 h 7"/>
                <a:gd name="T30" fmla="*/ 14 w 24"/>
                <a:gd name="T31" fmla="*/ 4 h 7"/>
                <a:gd name="T32" fmla="*/ 17 w 24"/>
                <a:gd name="T33" fmla="*/ 4 h 7"/>
                <a:gd name="T34" fmla="*/ 20 w 24"/>
                <a:gd name="T35" fmla="*/ 4 h 7"/>
                <a:gd name="T36" fmla="*/ 22 w 24"/>
                <a:gd name="T37" fmla="*/ 5 h 7"/>
                <a:gd name="T38" fmla="*/ 23 w 24"/>
                <a:gd name="T39" fmla="*/ 5 h 7"/>
                <a:gd name="T40" fmla="*/ 22 w 24"/>
                <a:gd name="T41" fmla="*/ 5 h 7"/>
                <a:gd name="T42" fmla="*/ 23 w 24"/>
                <a:gd name="T43" fmla="*/ 5 h 7"/>
                <a:gd name="T44" fmla="*/ 23 w 24"/>
                <a:gd name="T45" fmla="*/ 5 h 7"/>
                <a:gd name="T46" fmla="*/ 22 w 24"/>
                <a:gd name="T47" fmla="*/ 6 h 7"/>
                <a:gd name="T48" fmla="*/ 21 w 24"/>
                <a:gd name="T49" fmla="*/ 5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"/>
                <a:gd name="T77" fmla="*/ 24 w 24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">
                  <a:moveTo>
                    <a:pt x="21" y="5"/>
                  </a:moveTo>
                  <a:lnTo>
                    <a:pt x="22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3" name="Freeform 196"/>
            <p:cNvSpPr>
              <a:spLocks/>
            </p:cNvSpPr>
            <p:nvPr/>
          </p:nvSpPr>
          <p:spPr bwMode="auto">
            <a:xfrm>
              <a:off x="4978" y="1897"/>
              <a:ext cx="32" cy="115"/>
            </a:xfrm>
            <a:custGeom>
              <a:avLst/>
              <a:gdLst>
                <a:gd name="T0" fmla="*/ 0 w 32"/>
                <a:gd name="T1" fmla="*/ 114 h 115"/>
                <a:gd name="T2" fmla="*/ 0 w 32"/>
                <a:gd name="T3" fmla="*/ 107 h 115"/>
                <a:gd name="T4" fmla="*/ 2 w 32"/>
                <a:gd name="T5" fmla="*/ 100 h 115"/>
                <a:gd name="T6" fmla="*/ 4 w 32"/>
                <a:gd name="T7" fmla="*/ 94 h 115"/>
                <a:gd name="T8" fmla="*/ 5 w 32"/>
                <a:gd name="T9" fmla="*/ 86 h 115"/>
                <a:gd name="T10" fmla="*/ 8 w 32"/>
                <a:gd name="T11" fmla="*/ 79 h 115"/>
                <a:gd name="T12" fmla="*/ 10 w 32"/>
                <a:gd name="T13" fmla="*/ 71 h 115"/>
                <a:gd name="T14" fmla="*/ 13 w 32"/>
                <a:gd name="T15" fmla="*/ 64 h 115"/>
                <a:gd name="T16" fmla="*/ 16 w 32"/>
                <a:gd name="T17" fmla="*/ 57 h 115"/>
                <a:gd name="T18" fmla="*/ 18 w 32"/>
                <a:gd name="T19" fmla="*/ 49 h 115"/>
                <a:gd name="T20" fmla="*/ 21 w 32"/>
                <a:gd name="T21" fmla="*/ 41 h 115"/>
                <a:gd name="T22" fmla="*/ 23 w 32"/>
                <a:gd name="T23" fmla="*/ 34 h 115"/>
                <a:gd name="T24" fmla="*/ 26 w 32"/>
                <a:gd name="T25" fmla="*/ 26 h 115"/>
                <a:gd name="T26" fmla="*/ 26 w 32"/>
                <a:gd name="T27" fmla="*/ 19 h 115"/>
                <a:gd name="T28" fmla="*/ 28 w 32"/>
                <a:gd name="T29" fmla="*/ 12 h 115"/>
                <a:gd name="T30" fmla="*/ 29 w 32"/>
                <a:gd name="T31" fmla="*/ 6 h 115"/>
                <a:gd name="T32" fmla="*/ 29 w 32"/>
                <a:gd name="T33" fmla="*/ 0 h 115"/>
                <a:gd name="T34" fmla="*/ 31 w 32"/>
                <a:gd name="T35" fmla="*/ 0 h 115"/>
                <a:gd name="T36" fmla="*/ 31 w 32"/>
                <a:gd name="T37" fmla="*/ 6 h 115"/>
                <a:gd name="T38" fmla="*/ 30 w 32"/>
                <a:gd name="T39" fmla="*/ 13 h 115"/>
                <a:gd name="T40" fmla="*/ 28 w 32"/>
                <a:gd name="T41" fmla="*/ 20 h 115"/>
                <a:gd name="T42" fmla="*/ 26 w 32"/>
                <a:gd name="T43" fmla="*/ 27 h 115"/>
                <a:gd name="T44" fmla="*/ 25 w 32"/>
                <a:gd name="T45" fmla="*/ 34 h 115"/>
                <a:gd name="T46" fmla="*/ 23 w 32"/>
                <a:gd name="T47" fmla="*/ 42 h 115"/>
                <a:gd name="T48" fmla="*/ 20 w 32"/>
                <a:gd name="T49" fmla="*/ 50 h 115"/>
                <a:gd name="T50" fmla="*/ 17 w 32"/>
                <a:gd name="T51" fmla="*/ 57 h 115"/>
                <a:gd name="T52" fmla="*/ 15 w 32"/>
                <a:gd name="T53" fmla="*/ 64 h 115"/>
                <a:gd name="T54" fmla="*/ 12 w 32"/>
                <a:gd name="T55" fmla="*/ 72 h 115"/>
                <a:gd name="T56" fmla="*/ 10 w 32"/>
                <a:gd name="T57" fmla="*/ 79 h 115"/>
                <a:gd name="T58" fmla="*/ 7 w 32"/>
                <a:gd name="T59" fmla="*/ 87 h 115"/>
                <a:gd name="T60" fmla="*/ 5 w 32"/>
                <a:gd name="T61" fmla="*/ 94 h 115"/>
                <a:gd name="T62" fmla="*/ 4 w 32"/>
                <a:gd name="T63" fmla="*/ 101 h 115"/>
                <a:gd name="T64" fmla="*/ 2 w 32"/>
                <a:gd name="T65" fmla="*/ 108 h 115"/>
                <a:gd name="T66" fmla="*/ 1 w 32"/>
                <a:gd name="T67" fmla="*/ 114 h 115"/>
                <a:gd name="T68" fmla="*/ 0 w 32"/>
                <a:gd name="T69" fmla="*/ 114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15"/>
                <a:gd name="T107" fmla="*/ 32 w 3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15">
                  <a:moveTo>
                    <a:pt x="0" y="114"/>
                  </a:moveTo>
                  <a:lnTo>
                    <a:pt x="0" y="107"/>
                  </a:lnTo>
                  <a:lnTo>
                    <a:pt x="2" y="100"/>
                  </a:lnTo>
                  <a:lnTo>
                    <a:pt x="4" y="94"/>
                  </a:lnTo>
                  <a:lnTo>
                    <a:pt x="5" y="86"/>
                  </a:lnTo>
                  <a:lnTo>
                    <a:pt x="8" y="79"/>
                  </a:lnTo>
                  <a:lnTo>
                    <a:pt x="10" y="71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8" y="49"/>
                  </a:lnTo>
                  <a:lnTo>
                    <a:pt x="21" y="41"/>
                  </a:lnTo>
                  <a:lnTo>
                    <a:pt x="23" y="34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8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26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2" y="72"/>
                  </a:lnTo>
                  <a:lnTo>
                    <a:pt x="10" y="79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4" name="Freeform 197"/>
            <p:cNvSpPr>
              <a:spLocks/>
            </p:cNvSpPr>
            <p:nvPr/>
          </p:nvSpPr>
          <p:spPr bwMode="auto">
            <a:xfrm>
              <a:off x="4978" y="2017"/>
              <a:ext cx="12" cy="68"/>
            </a:xfrm>
            <a:custGeom>
              <a:avLst/>
              <a:gdLst>
                <a:gd name="T0" fmla="*/ 11 w 12"/>
                <a:gd name="T1" fmla="*/ 66 h 68"/>
                <a:gd name="T2" fmla="*/ 10 w 12"/>
                <a:gd name="T3" fmla="*/ 66 h 68"/>
                <a:gd name="T4" fmla="*/ 10 w 12"/>
                <a:gd name="T5" fmla="*/ 63 h 68"/>
                <a:gd name="T6" fmla="*/ 10 w 12"/>
                <a:gd name="T7" fmla="*/ 60 h 68"/>
                <a:gd name="T8" fmla="*/ 10 w 12"/>
                <a:gd name="T9" fmla="*/ 56 h 68"/>
                <a:gd name="T10" fmla="*/ 9 w 12"/>
                <a:gd name="T11" fmla="*/ 53 h 68"/>
                <a:gd name="T12" fmla="*/ 8 w 12"/>
                <a:gd name="T13" fmla="*/ 49 h 68"/>
                <a:gd name="T14" fmla="*/ 8 w 12"/>
                <a:gd name="T15" fmla="*/ 44 h 68"/>
                <a:gd name="T16" fmla="*/ 7 w 12"/>
                <a:gd name="T17" fmla="*/ 39 h 68"/>
                <a:gd name="T18" fmla="*/ 6 w 12"/>
                <a:gd name="T19" fmla="*/ 34 h 68"/>
                <a:gd name="T20" fmla="*/ 5 w 12"/>
                <a:gd name="T21" fmla="*/ 30 h 68"/>
                <a:gd name="T22" fmla="*/ 3 w 12"/>
                <a:gd name="T23" fmla="*/ 25 h 68"/>
                <a:gd name="T24" fmla="*/ 3 w 12"/>
                <a:gd name="T25" fmla="*/ 20 h 68"/>
                <a:gd name="T26" fmla="*/ 1 w 12"/>
                <a:gd name="T27" fmla="*/ 16 h 68"/>
                <a:gd name="T28" fmla="*/ 1 w 12"/>
                <a:gd name="T29" fmla="*/ 11 h 68"/>
                <a:gd name="T30" fmla="*/ 0 w 12"/>
                <a:gd name="T31" fmla="*/ 8 h 68"/>
                <a:gd name="T32" fmla="*/ 0 w 12"/>
                <a:gd name="T33" fmla="*/ 3 h 68"/>
                <a:gd name="T34" fmla="*/ 0 w 12"/>
                <a:gd name="T35" fmla="*/ 0 h 68"/>
                <a:gd name="T36" fmla="*/ 1 w 12"/>
                <a:gd name="T37" fmla="*/ 0 h 68"/>
                <a:gd name="T38" fmla="*/ 1 w 12"/>
                <a:gd name="T39" fmla="*/ 3 h 68"/>
                <a:gd name="T40" fmla="*/ 1 w 12"/>
                <a:gd name="T41" fmla="*/ 7 h 68"/>
                <a:gd name="T42" fmla="*/ 2 w 12"/>
                <a:gd name="T43" fmla="*/ 11 h 68"/>
                <a:gd name="T44" fmla="*/ 3 w 12"/>
                <a:gd name="T45" fmla="*/ 15 h 68"/>
                <a:gd name="T46" fmla="*/ 4 w 12"/>
                <a:gd name="T47" fmla="*/ 20 h 68"/>
                <a:gd name="T48" fmla="*/ 5 w 12"/>
                <a:gd name="T49" fmla="*/ 25 h 68"/>
                <a:gd name="T50" fmla="*/ 6 w 12"/>
                <a:gd name="T51" fmla="*/ 30 h 68"/>
                <a:gd name="T52" fmla="*/ 7 w 12"/>
                <a:gd name="T53" fmla="*/ 34 h 68"/>
                <a:gd name="T54" fmla="*/ 8 w 12"/>
                <a:gd name="T55" fmla="*/ 39 h 68"/>
                <a:gd name="T56" fmla="*/ 9 w 12"/>
                <a:gd name="T57" fmla="*/ 44 h 68"/>
                <a:gd name="T58" fmla="*/ 10 w 12"/>
                <a:gd name="T59" fmla="*/ 48 h 68"/>
                <a:gd name="T60" fmla="*/ 10 w 12"/>
                <a:gd name="T61" fmla="*/ 53 h 68"/>
                <a:gd name="T62" fmla="*/ 11 w 12"/>
                <a:gd name="T63" fmla="*/ 56 h 68"/>
                <a:gd name="T64" fmla="*/ 11 w 12"/>
                <a:gd name="T65" fmla="*/ 60 h 68"/>
                <a:gd name="T66" fmla="*/ 11 w 12"/>
                <a:gd name="T67" fmla="*/ 63 h 68"/>
                <a:gd name="T68" fmla="*/ 11 w 12"/>
                <a:gd name="T69" fmla="*/ 66 h 68"/>
                <a:gd name="T70" fmla="*/ 10 w 12"/>
                <a:gd name="T71" fmla="*/ 66 h 68"/>
                <a:gd name="T72" fmla="*/ 11 w 12"/>
                <a:gd name="T73" fmla="*/ 66 h 68"/>
                <a:gd name="T74" fmla="*/ 10 w 12"/>
                <a:gd name="T75" fmla="*/ 67 h 68"/>
                <a:gd name="T76" fmla="*/ 10 w 12"/>
                <a:gd name="T77" fmla="*/ 67 h 68"/>
                <a:gd name="T78" fmla="*/ 10 w 12"/>
                <a:gd name="T79" fmla="*/ 66 h 68"/>
                <a:gd name="T80" fmla="*/ 11 w 12"/>
                <a:gd name="T81" fmla="*/ 6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"/>
                <a:gd name="T124" fmla="*/ 0 h 68"/>
                <a:gd name="T125" fmla="*/ 12 w 12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" h="68">
                  <a:moveTo>
                    <a:pt x="11" y="66"/>
                  </a:moveTo>
                  <a:lnTo>
                    <a:pt x="10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1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5" name="Freeform 198"/>
            <p:cNvSpPr>
              <a:spLocks/>
            </p:cNvSpPr>
            <p:nvPr/>
          </p:nvSpPr>
          <p:spPr bwMode="auto">
            <a:xfrm>
              <a:off x="4994" y="1959"/>
              <a:ext cx="35" cy="125"/>
            </a:xfrm>
            <a:custGeom>
              <a:avLst/>
              <a:gdLst>
                <a:gd name="T0" fmla="*/ 34 w 35"/>
                <a:gd name="T1" fmla="*/ 1 h 125"/>
                <a:gd name="T2" fmla="*/ 30 w 35"/>
                <a:gd name="T3" fmla="*/ 10 h 125"/>
                <a:gd name="T4" fmla="*/ 27 w 35"/>
                <a:gd name="T5" fmla="*/ 18 h 125"/>
                <a:gd name="T6" fmla="*/ 24 w 35"/>
                <a:gd name="T7" fmla="*/ 25 h 125"/>
                <a:gd name="T8" fmla="*/ 22 w 35"/>
                <a:gd name="T9" fmla="*/ 33 h 125"/>
                <a:gd name="T10" fmla="*/ 19 w 35"/>
                <a:gd name="T11" fmla="*/ 40 h 125"/>
                <a:gd name="T12" fmla="*/ 17 w 35"/>
                <a:gd name="T13" fmla="*/ 47 h 125"/>
                <a:gd name="T14" fmla="*/ 16 w 35"/>
                <a:gd name="T15" fmla="*/ 53 h 125"/>
                <a:gd name="T16" fmla="*/ 14 w 35"/>
                <a:gd name="T17" fmla="*/ 60 h 125"/>
                <a:gd name="T18" fmla="*/ 13 w 35"/>
                <a:gd name="T19" fmla="*/ 66 h 125"/>
                <a:gd name="T20" fmla="*/ 12 w 35"/>
                <a:gd name="T21" fmla="*/ 73 h 125"/>
                <a:gd name="T22" fmla="*/ 10 w 35"/>
                <a:gd name="T23" fmla="*/ 80 h 125"/>
                <a:gd name="T24" fmla="*/ 8 w 35"/>
                <a:gd name="T25" fmla="*/ 88 h 125"/>
                <a:gd name="T26" fmla="*/ 7 w 35"/>
                <a:gd name="T27" fmla="*/ 96 h 125"/>
                <a:gd name="T28" fmla="*/ 6 w 35"/>
                <a:gd name="T29" fmla="*/ 105 h 125"/>
                <a:gd name="T30" fmla="*/ 4 w 35"/>
                <a:gd name="T31" fmla="*/ 114 h 125"/>
                <a:gd name="T32" fmla="*/ 2 w 35"/>
                <a:gd name="T33" fmla="*/ 124 h 125"/>
                <a:gd name="T34" fmla="*/ 0 w 35"/>
                <a:gd name="T35" fmla="*/ 124 h 125"/>
                <a:gd name="T36" fmla="*/ 2 w 35"/>
                <a:gd name="T37" fmla="*/ 114 h 125"/>
                <a:gd name="T38" fmla="*/ 4 w 35"/>
                <a:gd name="T39" fmla="*/ 104 h 125"/>
                <a:gd name="T40" fmla="*/ 6 w 35"/>
                <a:gd name="T41" fmla="*/ 95 h 125"/>
                <a:gd name="T42" fmla="*/ 7 w 35"/>
                <a:gd name="T43" fmla="*/ 87 h 125"/>
                <a:gd name="T44" fmla="*/ 8 w 35"/>
                <a:gd name="T45" fmla="*/ 80 h 125"/>
                <a:gd name="T46" fmla="*/ 10 w 35"/>
                <a:gd name="T47" fmla="*/ 73 h 125"/>
                <a:gd name="T48" fmla="*/ 11 w 35"/>
                <a:gd name="T49" fmla="*/ 65 h 125"/>
                <a:gd name="T50" fmla="*/ 13 w 35"/>
                <a:gd name="T51" fmla="*/ 60 h 125"/>
                <a:gd name="T52" fmla="*/ 14 w 35"/>
                <a:gd name="T53" fmla="*/ 53 h 125"/>
                <a:gd name="T54" fmla="*/ 16 w 35"/>
                <a:gd name="T55" fmla="*/ 46 h 125"/>
                <a:gd name="T56" fmla="*/ 17 w 35"/>
                <a:gd name="T57" fmla="*/ 39 h 125"/>
                <a:gd name="T58" fmla="*/ 20 w 35"/>
                <a:gd name="T59" fmla="*/ 32 h 125"/>
                <a:gd name="T60" fmla="*/ 22 w 35"/>
                <a:gd name="T61" fmla="*/ 25 h 125"/>
                <a:gd name="T62" fmla="*/ 25 w 35"/>
                <a:gd name="T63" fmla="*/ 17 h 125"/>
                <a:gd name="T64" fmla="*/ 28 w 35"/>
                <a:gd name="T65" fmla="*/ 9 h 125"/>
                <a:gd name="T66" fmla="*/ 32 w 35"/>
                <a:gd name="T67" fmla="*/ 0 h 125"/>
                <a:gd name="T68" fmla="*/ 34 w 35"/>
                <a:gd name="T69" fmla="*/ 1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125"/>
                <a:gd name="T107" fmla="*/ 35 w 35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125">
                  <a:moveTo>
                    <a:pt x="34" y="1"/>
                  </a:moveTo>
                  <a:lnTo>
                    <a:pt x="30" y="10"/>
                  </a:lnTo>
                  <a:lnTo>
                    <a:pt x="27" y="18"/>
                  </a:lnTo>
                  <a:lnTo>
                    <a:pt x="24" y="25"/>
                  </a:lnTo>
                  <a:lnTo>
                    <a:pt x="22" y="33"/>
                  </a:lnTo>
                  <a:lnTo>
                    <a:pt x="19" y="40"/>
                  </a:lnTo>
                  <a:lnTo>
                    <a:pt x="17" y="47"/>
                  </a:lnTo>
                  <a:lnTo>
                    <a:pt x="16" y="53"/>
                  </a:lnTo>
                  <a:lnTo>
                    <a:pt x="14" y="60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0" y="80"/>
                  </a:lnTo>
                  <a:lnTo>
                    <a:pt x="8" y="88"/>
                  </a:lnTo>
                  <a:lnTo>
                    <a:pt x="7" y="96"/>
                  </a:lnTo>
                  <a:lnTo>
                    <a:pt x="6" y="105"/>
                  </a:lnTo>
                  <a:lnTo>
                    <a:pt x="4" y="114"/>
                  </a:lnTo>
                  <a:lnTo>
                    <a:pt x="2" y="124"/>
                  </a:lnTo>
                  <a:lnTo>
                    <a:pt x="0" y="124"/>
                  </a:lnTo>
                  <a:lnTo>
                    <a:pt x="2" y="114"/>
                  </a:lnTo>
                  <a:lnTo>
                    <a:pt x="4" y="104"/>
                  </a:lnTo>
                  <a:lnTo>
                    <a:pt x="6" y="95"/>
                  </a:lnTo>
                  <a:lnTo>
                    <a:pt x="7" y="87"/>
                  </a:lnTo>
                  <a:lnTo>
                    <a:pt x="8" y="80"/>
                  </a:lnTo>
                  <a:lnTo>
                    <a:pt x="10" y="73"/>
                  </a:lnTo>
                  <a:lnTo>
                    <a:pt x="11" y="65"/>
                  </a:lnTo>
                  <a:lnTo>
                    <a:pt x="13" y="60"/>
                  </a:lnTo>
                  <a:lnTo>
                    <a:pt x="14" y="53"/>
                  </a:lnTo>
                  <a:lnTo>
                    <a:pt x="16" y="46"/>
                  </a:lnTo>
                  <a:lnTo>
                    <a:pt x="17" y="39"/>
                  </a:lnTo>
                  <a:lnTo>
                    <a:pt x="20" y="32"/>
                  </a:lnTo>
                  <a:lnTo>
                    <a:pt x="22" y="25"/>
                  </a:lnTo>
                  <a:lnTo>
                    <a:pt x="25" y="17"/>
                  </a:lnTo>
                  <a:lnTo>
                    <a:pt x="28" y="9"/>
                  </a:lnTo>
                  <a:lnTo>
                    <a:pt x="32" y="0"/>
                  </a:lnTo>
                  <a:lnTo>
                    <a:pt x="3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6" name="Freeform 199"/>
            <p:cNvSpPr>
              <a:spLocks/>
            </p:cNvSpPr>
            <p:nvPr/>
          </p:nvSpPr>
          <p:spPr bwMode="auto">
            <a:xfrm>
              <a:off x="5032" y="1877"/>
              <a:ext cx="72" cy="77"/>
            </a:xfrm>
            <a:custGeom>
              <a:avLst/>
              <a:gdLst>
                <a:gd name="T0" fmla="*/ 71 w 72"/>
                <a:gd name="T1" fmla="*/ 1 h 77"/>
                <a:gd name="T2" fmla="*/ 71 w 72"/>
                <a:gd name="T3" fmla="*/ 1 h 77"/>
                <a:gd name="T4" fmla="*/ 67 w 72"/>
                <a:gd name="T5" fmla="*/ 7 h 77"/>
                <a:gd name="T6" fmla="*/ 63 w 72"/>
                <a:gd name="T7" fmla="*/ 11 h 77"/>
                <a:gd name="T8" fmla="*/ 58 w 72"/>
                <a:gd name="T9" fmla="*/ 14 h 77"/>
                <a:gd name="T10" fmla="*/ 54 w 72"/>
                <a:gd name="T11" fmla="*/ 18 h 77"/>
                <a:gd name="T12" fmla="*/ 50 w 72"/>
                <a:gd name="T13" fmla="*/ 21 h 77"/>
                <a:gd name="T14" fmla="*/ 45 w 72"/>
                <a:gd name="T15" fmla="*/ 25 h 77"/>
                <a:gd name="T16" fmla="*/ 41 w 72"/>
                <a:gd name="T17" fmla="*/ 28 h 77"/>
                <a:gd name="T18" fmla="*/ 37 w 72"/>
                <a:gd name="T19" fmla="*/ 32 h 77"/>
                <a:gd name="T20" fmla="*/ 32 w 72"/>
                <a:gd name="T21" fmla="*/ 36 h 77"/>
                <a:gd name="T22" fmla="*/ 28 w 72"/>
                <a:gd name="T23" fmla="*/ 39 h 77"/>
                <a:gd name="T24" fmla="*/ 24 w 72"/>
                <a:gd name="T25" fmla="*/ 43 h 77"/>
                <a:gd name="T26" fmla="*/ 19 w 72"/>
                <a:gd name="T27" fmla="*/ 48 h 77"/>
                <a:gd name="T28" fmla="*/ 15 w 72"/>
                <a:gd name="T29" fmla="*/ 54 h 77"/>
                <a:gd name="T30" fmla="*/ 11 w 72"/>
                <a:gd name="T31" fmla="*/ 61 h 77"/>
                <a:gd name="T32" fmla="*/ 7 w 72"/>
                <a:gd name="T33" fmla="*/ 68 h 77"/>
                <a:gd name="T34" fmla="*/ 2 w 72"/>
                <a:gd name="T35" fmla="*/ 76 h 77"/>
                <a:gd name="T36" fmla="*/ 0 w 72"/>
                <a:gd name="T37" fmla="*/ 75 h 77"/>
                <a:gd name="T38" fmla="*/ 5 w 72"/>
                <a:gd name="T39" fmla="*/ 67 h 77"/>
                <a:gd name="T40" fmla="*/ 9 w 72"/>
                <a:gd name="T41" fmla="*/ 60 h 77"/>
                <a:gd name="T42" fmla="*/ 13 w 72"/>
                <a:gd name="T43" fmla="*/ 53 h 77"/>
                <a:gd name="T44" fmla="*/ 18 w 72"/>
                <a:gd name="T45" fmla="*/ 47 h 77"/>
                <a:gd name="T46" fmla="*/ 22 w 72"/>
                <a:gd name="T47" fmla="*/ 42 h 77"/>
                <a:gd name="T48" fmla="*/ 26 w 72"/>
                <a:gd name="T49" fmla="*/ 38 h 77"/>
                <a:gd name="T50" fmla="*/ 30 w 72"/>
                <a:gd name="T51" fmla="*/ 34 h 77"/>
                <a:gd name="T52" fmla="*/ 36 w 72"/>
                <a:gd name="T53" fmla="*/ 30 h 77"/>
                <a:gd name="T54" fmla="*/ 40 w 72"/>
                <a:gd name="T55" fmla="*/ 27 h 77"/>
                <a:gd name="T56" fmla="*/ 44 w 72"/>
                <a:gd name="T57" fmla="*/ 23 h 77"/>
                <a:gd name="T58" fmla="*/ 48 w 72"/>
                <a:gd name="T59" fmla="*/ 20 h 77"/>
                <a:gd name="T60" fmla="*/ 53 w 72"/>
                <a:gd name="T61" fmla="*/ 16 h 77"/>
                <a:gd name="T62" fmla="*/ 57 w 72"/>
                <a:gd name="T63" fmla="*/ 13 h 77"/>
                <a:gd name="T64" fmla="*/ 61 w 72"/>
                <a:gd name="T65" fmla="*/ 9 h 77"/>
                <a:gd name="T66" fmla="*/ 65 w 72"/>
                <a:gd name="T67" fmla="*/ 5 h 77"/>
                <a:gd name="T68" fmla="*/ 70 w 72"/>
                <a:gd name="T69" fmla="*/ 0 h 77"/>
                <a:gd name="T70" fmla="*/ 69 w 72"/>
                <a:gd name="T71" fmla="*/ 1 h 77"/>
                <a:gd name="T72" fmla="*/ 70 w 72"/>
                <a:gd name="T73" fmla="*/ 0 h 77"/>
                <a:gd name="T74" fmla="*/ 71 w 72"/>
                <a:gd name="T75" fmla="*/ 0 h 77"/>
                <a:gd name="T76" fmla="*/ 71 w 72"/>
                <a:gd name="T77" fmla="*/ 1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77"/>
                <a:gd name="T119" fmla="*/ 72 w 72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77">
                  <a:moveTo>
                    <a:pt x="71" y="1"/>
                  </a:moveTo>
                  <a:lnTo>
                    <a:pt x="71" y="1"/>
                  </a:lnTo>
                  <a:lnTo>
                    <a:pt x="67" y="7"/>
                  </a:lnTo>
                  <a:lnTo>
                    <a:pt x="63" y="11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50" y="21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37" y="32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4" y="43"/>
                  </a:lnTo>
                  <a:lnTo>
                    <a:pt x="19" y="48"/>
                  </a:lnTo>
                  <a:lnTo>
                    <a:pt x="15" y="54"/>
                  </a:lnTo>
                  <a:lnTo>
                    <a:pt x="11" y="61"/>
                  </a:lnTo>
                  <a:lnTo>
                    <a:pt x="7" y="68"/>
                  </a:lnTo>
                  <a:lnTo>
                    <a:pt x="2" y="76"/>
                  </a:lnTo>
                  <a:lnTo>
                    <a:pt x="0" y="75"/>
                  </a:lnTo>
                  <a:lnTo>
                    <a:pt x="5" y="67"/>
                  </a:lnTo>
                  <a:lnTo>
                    <a:pt x="9" y="60"/>
                  </a:lnTo>
                  <a:lnTo>
                    <a:pt x="13" y="53"/>
                  </a:lnTo>
                  <a:lnTo>
                    <a:pt x="18" y="47"/>
                  </a:lnTo>
                  <a:lnTo>
                    <a:pt x="22" y="42"/>
                  </a:lnTo>
                  <a:lnTo>
                    <a:pt x="26" y="38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0" y="27"/>
                  </a:lnTo>
                  <a:lnTo>
                    <a:pt x="44" y="23"/>
                  </a:lnTo>
                  <a:lnTo>
                    <a:pt x="48" y="20"/>
                  </a:lnTo>
                  <a:lnTo>
                    <a:pt x="53" y="16"/>
                  </a:lnTo>
                  <a:lnTo>
                    <a:pt x="57" y="13"/>
                  </a:lnTo>
                  <a:lnTo>
                    <a:pt x="61" y="9"/>
                  </a:lnTo>
                  <a:lnTo>
                    <a:pt x="65" y="5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7" name="Freeform 200"/>
            <p:cNvSpPr>
              <a:spLocks/>
            </p:cNvSpPr>
            <p:nvPr/>
          </p:nvSpPr>
          <p:spPr bwMode="auto">
            <a:xfrm>
              <a:off x="5108" y="1798"/>
              <a:ext cx="2" cy="75"/>
            </a:xfrm>
            <a:custGeom>
              <a:avLst/>
              <a:gdLst>
                <a:gd name="T0" fmla="*/ 0 w 2"/>
                <a:gd name="T1" fmla="*/ 1 h 75"/>
                <a:gd name="T2" fmla="*/ 0 w 2"/>
                <a:gd name="T3" fmla="*/ 0 h 75"/>
                <a:gd name="T4" fmla="*/ 1 w 2"/>
                <a:gd name="T5" fmla="*/ 5 h 75"/>
                <a:gd name="T6" fmla="*/ 1 w 2"/>
                <a:gd name="T7" fmla="*/ 9 h 75"/>
                <a:gd name="T8" fmla="*/ 1 w 2"/>
                <a:gd name="T9" fmla="*/ 14 h 75"/>
                <a:gd name="T10" fmla="*/ 1 w 2"/>
                <a:gd name="T11" fmla="*/ 19 h 75"/>
                <a:gd name="T12" fmla="*/ 1 w 2"/>
                <a:gd name="T13" fmla="*/ 23 h 75"/>
                <a:gd name="T14" fmla="*/ 1 w 2"/>
                <a:gd name="T15" fmla="*/ 27 h 75"/>
                <a:gd name="T16" fmla="*/ 1 w 2"/>
                <a:gd name="T17" fmla="*/ 32 h 75"/>
                <a:gd name="T18" fmla="*/ 1 w 2"/>
                <a:gd name="T19" fmla="*/ 37 h 75"/>
                <a:gd name="T20" fmla="*/ 1 w 2"/>
                <a:gd name="T21" fmla="*/ 42 h 75"/>
                <a:gd name="T22" fmla="*/ 1 w 2"/>
                <a:gd name="T23" fmla="*/ 46 h 75"/>
                <a:gd name="T24" fmla="*/ 1 w 2"/>
                <a:gd name="T25" fmla="*/ 51 h 75"/>
                <a:gd name="T26" fmla="*/ 1 w 2"/>
                <a:gd name="T27" fmla="*/ 56 h 75"/>
                <a:gd name="T28" fmla="*/ 0 w 2"/>
                <a:gd name="T29" fmla="*/ 60 h 75"/>
                <a:gd name="T30" fmla="*/ 0 w 2"/>
                <a:gd name="T31" fmla="*/ 64 h 75"/>
                <a:gd name="T32" fmla="*/ 0 w 2"/>
                <a:gd name="T33" fmla="*/ 69 h 75"/>
                <a:gd name="T34" fmla="*/ 0 w 2"/>
                <a:gd name="T35" fmla="*/ 74 h 75"/>
                <a:gd name="T36" fmla="*/ 0 w 2"/>
                <a:gd name="T37" fmla="*/ 74 h 75"/>
                <a:gd name="T38" fmla="*/ 0 w 2"/>
                <a:gd name="T39" fmla="*/ 69 h 75"/>
                <a:gd name="T40" fmla="*/ 0 w 2"/>
                <a:gd name="T41" fmla="*/ 64 h 75"/>
                <a:gd name="T42" fmla="*/ 0 w 2"/>
                <a:gd name="T43" fmla="*/ 60 h 75"/>
                <a:gd name="T44" fmla="*/ 0 w 2"/>
                <a:gd name="T45" fmla="*/ 55 h 75"/>
                <a:gd name="T46" fmla="*/ 0 w 2"/>
                <a:gd name="T47" fmla="*/ 51 h 75"/>
                <a:gd name="T48" fmla="*/ 0 w 2"/>
                <a:gd name="T49" fmla="*/ 46 h 75"/>
                <a:gd name="T50" fmla="*/ 1 w 2"/>
                <a:gd name="T51" fmla="*/ 41 h 75"/>
                <a:gd name="T52" fmla="*/ 1 w 2"/>
                <a:gd name="T53" fmla="*/ 37 h 75"/>
                <a:gd name="T54" fmla="*/ 1 w 2"/>
                <a:gd name="T55" fmla="*/ 32 h 75"/>
                <a:gd name="T56" fmla="*/ 1 w 2"/>
                <a:gd name="T57" fmla="*/ 27 h 75"/>
                <a:gd name="T58" fmla="*/ 1 w 2"/>
                <a:gd name="T59" fmla="*/ 23 h 75"/>
                <a:gd name="T60" fmla="*/ 1 w 2"/>
                <a:gd name="T61" fmla="*/ 19 h 75"/>
                <a:gd name="T62" fmla="*/ 1 w 2"/>
                <a:gd name="T63" fmla="*/ 15 h 75"/>
                <a:gd name="T64" fmla="*/ 1 w 2"/>
                <a:gd name="T65" fmla="*/ 10 h 75"/>
                <a:gd name="T66" fmla="*/ 0 w 2"/>
                <a:gd name="T67" fmla="*/ 5 h 75"/>
                <a:gd name="T68" fmla="*/ 0 w 2"/>
                <a:gd name="T69" fmla="*/ 1 h 75"/>
                <a:gd name="T70" fmla="*/ 0 w 2"/>
                <a:gd name="T71" fmla="*/ 0 h 75"/>
                <a:gd name="T72" fmla="*/ 0 w 2"/>
                <a:gd name="T73" fmla="*/ 1 h 75"/>
                <a:gd name="T74" fmla="*/ 0 w 2"/>
                <a:gd name="T75" fmla="*/ 0 h 75"/>
                <a:gd name="T76" fmla="*/ 0 w 2"/>
                <a:gd name="T77" fmla="*/ 0 h 75"/>
                <a:gd name="T78" fmla="*/ 0 w 2"/>
                <a:gd name="T79" fmla="*/ 0 h 75"/>
                <a:gd name="T80" fmla="*/ 0 w 2"/>
                <a:gd name="T81" fmla="*/ 1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"/>
                <a:gd name="T124" fmla="*/ 0 h 75"/>
                <a:gd name="T125" fmla="*/ 2 w 2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" h="75">
                  <a:moveTo>
                    <a:pt x="0" y="1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8" name="Freeform 201"/>
            <p:cNvSpPr>
              <a:spLocks/>
            </p:cNvSpPr>
            <p:nvPr/>
          </p:nvSpPr>
          <p:spPr bwMode="auto">
            <a:xfrm>
              <a:off x="5109" y="1783"/>
              <a:ext cx="5" cy="11"/>
            </a:xfrm>
            <a:custGeom>
              <a:avLst/>
              <a:gdLst>
                <a:gd name="T0" fmla="*/ 4 w 5"/>
                <a:gd name="T1" fmla="*/ 0 h 11"/>
                <a:gd name="T2" fmla="*/ 4 w 5"/>
                <a:gd name="T3" fmla="*/ 1 h 11"/>
                <a:gd name="T4" fmla="*/ 0 w 5"/>
                <a:gd name="T5" fmla="*/ 10 h 11"/>
                <a:gd name="T6" fmla="*/ 0 w 5"/>
                <a:gd name="T7" fmla="*/ 9 h 11"/>
                <a:gd name="T8" fmla="*/ 3 w 5"/>
                <a:gd name="T9" fmla="*/ 0 h 11"/>
                <a:gd name="T10" fmla="*/ 4 w 5"/>
                <a:gd name="T11" fmla="*/ 1 h 11"/>
                <a:gd name="T12" fmla="*/ 3 w 5"/>
                <a:gd name="T13" fmla="*/ 0 h 11"/>
                <a:gd name="T14" fmla="*/ 4 w 5"/>
                <a:gd name="T15" fmla="*/ 0 h 11"/>
                <a:gd name="T16" fmla="*/ 4 w 5"/>
                <a:gd name="T17" fmla="*/ 1 h 11"/>
                <a:gd name="T18" fmla="*/ 4 w 5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1"/>
                <a:gd name="T32" fmla="*/ 5 w 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1">
                  <a:moveTo>
                    <a:pt x="4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9" name="Freeform 202"/>
            <p:cNvSpPr>
              <a:spLocks/>
            </p:cNvSpPr>
            <p:nvPr/>
          </p:nvSpPr>
          <p:spPr bwMode="auto">
            <a:xfrm>
              <a:off x="5113" y="1778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2 h 4"/>
                <a:gd name="T6" fmla="*/ 1 w 2"/>
                <a:gd name="T7" fmla="*/ 3 h 4"/>
                <a:gd name="T8" fmla="*/ 0 w 2"/>
                <a:gd name="T9" fmla="*/ 1 h 4"/>
                <a:gd name="T10" fmla="*/ 0 w 2"/>
                <a:gd name="T11" fmla="*/ 2 h 4"/>
                <a:gd name="T12" fmla="*/ 0 w 2"/>
                <a:gd name="T13" fmla="*/ 1 h 4"/>
                <a:gd name="T14" fmla="*/ 0 w 2"/>
                <a:gd name="T15" fmla="*/ 0 h 4"/>
                <a:gd name="T16" fmla="*/ 0 w 2"/>
                <a:gd name="T17" fmla="*/ 0 h 4"/>
                <a:gd name="T18" fmla="*/ 0 w 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"/>
                <a:gd name="T32" fmla="*/ 2 w 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0" name="Freeform 203"/>
            <p:cNvSpPr>
              <a:spLocks/>
            </p:cNvSpPr>
            <p:nvPr/>
          </p:nvSpPr>
          <p:spPr bwMode="auto">
            <a:xfrm>
              <a:off x="5107" y="1780"/>
              <a:ext cx="3" cy="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1" name="Freeform 204"/>
            <p:cNvSpPr>
              <a:spLocks/>
            </p:cNvSpPr>
            <p:nvPr/>
          </p:nvSpPr>
          <p:spPr bwMode="auto">
            <a:xfrm>
              <a:off x="5035" y="1784"/>
              <a:ext cx="67" cy="21"/>
            </a:xfrm>
            <a:custGeom>
              <a:avLst/>
              <a:gdLst>
                <a:gd name="T0" fmla="*/ 0 w 67"/>
                <a:gd name="T1" fmla="*/ 19 h 21"/>
                <a:gd name="T2" fmla="*/ 0 w 67"/>
                <a:gd name="T3" fmla="*/ 19 h 21"/>
                <a:gd name="T4" fmla="*/ 3 w 67"/>
                <a:gd name="T5" fmla="*/ 15 h 21"/>
                <a:gd name="T6" fmla="*/ 6 w 67"/>
                <a:gd name="T7" fmla="*/ 11 h 21"/>
                <a:gd name="T8" fmla="*/ 10 w 67"/>
                <a:gd name="T9" fmla="*/ 9 h 21"/>
                <a:gd name="T10" fmla="*/ 14 w 67"/>
                <a:gd name="T11" fmla="*/ 6 h 21"/>
                <a:gd name="T12" fmla="*/ 18 w 67"/>
                <a:gd name="T13" fmla="*/ 4 h 21"/>
                <a:gd name="T14" fmla="*/ 22 w 67"/>
                <a:gd name="T15" fmla="*/ 3 h 21"/>
                <a:gd name="T16" fmla="*/ 27 w 67"/>
                <a:gd name="T17" fmla="*/ 2 h 21"/>
                <a:gd name="T18" fmla="*/ 31 w 67"/>
                <a:gd name="T19" fmla="*/ 1 h 21"/>
                <a:gd name="T20" fmla="*/ 36 w 67"/>
                <a:gd name="T21" fmla="*/ 1 h 21"/>
                <a:gd name="T22" fmla="*/ 41 w 67"/>
                <a:gd name="T23" fmla="*/ 0 h 21"/>
                <a:gd name="T24" fmla="*/ 45 w 67"/>
                <a:gd name="T25" fmla="*/ 0 h 21"/>
                <a:gd name="T26" fmla="*/ 49 w 67"/>
                <a:gd name="T27" fmla="*/ 0 h 21"/>
                <a:gd name="T28" fmla="*/ 54 w 67"/>
                <a:gd name="T29" fmla="*/ 0 h 21"/>
                <a:gd name="T30" fmla="*/ 58 w 67"/>
                <a:gd name="T31" fmla="*/ 0 h 21"/>
                <a:gd name="T32" fmla="*/ 62 w 67"/>
                <a:gd name="T33" fmla="*/ 0 h 21"/>
                <a:gd name="T34" fmla="*/ 66 w 67"/>
                <a:gd name="T35" fmla="*/ 0 h 21"/>
                <a:gd name="T36" fmla="*/ 66 w 67"/>
                <a:gd name="T37" fmla="*/ 2 h 21"/>
                <a:gd name="T38" fmla="*/ 62 w 67"/>
                <a:gd name="T39" fmla="*/ 2 h 21"/>
                <a:gd name="T40" fmla="*/ 58 w 67"/>
                <a:gd name="T41" fmla="*/ 2 h 21"/>
                <a:gd name="T42" fmla="*/ 54 w 67"/>
                <a:gd name="T43" fmla="*/ 2 h 21"/>
                <a:gd name="T44" fmla="*/ 49 w 67"/>
                <a:gd name="T45" fmla="*/ 2 h 21"/>
                <a:gd name="T46" fmla="*/ 45 w 67"/>
                <a:gd name="T47" fmla="*/ 2 h 21"/>
                <a:gd name="T48" fmla="*/ 41 w 67"/>
                <a:gd name="T49" fmla="*/ 2 h 21"/>
                <a:gd name="T50" fmla="*/ 36 w 67"/>
                <a:gd name="T51" fmla="*/ 2 h 21"/>
                <a:gd name="T52" fmla="*/ 32 w 67"/>
                <a:gd name="T53" fmla="*/ 2 h 21"/>
                <a:gd name="T54" fmla="*/ 27 w 67"/>
                <a:gd name="T55" fmla="*/ 3 h 21"/>
                <a:gd name="T56" fmla="*/ 23 w 67"/>
                <a:gd name="T57" fmla="*/ 4 h 21"/>
                <a:gd name="T58" fmla="*/ 19 w 67"/>
                <a:gd name="T59" fmla="*/ 6 h 21"/>
                <a:gd name="T60" fmla="*/ 15 w 67"/>
                <a:gd name="T61" fmla="*/ 7 h 21"/>
                <a:gd name="T62" fmla="*/ 11 w 67"/>
                <a:gd name="T63" fmla="*/ 10 h 21"/>
                <a:gd name="T64" fmla="*/ 8 w 67"/>
                <a:gd name="T65" fmla="*/ 13 h 21"/>
                <a:gd name="T66" fmla="*/ 4 w 67"/>
                <a:gd name="T67" fmla="*/ 16 h 21"/>
                <a:gd name="T68" fmla="*/ 1 w 67"/>
                <a:gd name="T69" fmla="*/ 20 h 21"/>
                <a:gd name="T70" fmla="*/ 0 w 67"/>
                <a:gd name="T71" fmla="*/ 20 h 21"/>
                <a:gd name="T72" fmla="*/ 0 w 67"/>
                <a:gd name="T73" fmla="*/ 19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1"/>
                <a:gd name="T113" fmla="*/ 67 w 67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1">
                  <a:moveTo>
                    <a:pt x="0" y="19"/>
                  </a:moveTo>
                  <a:lnTo>
                    <a:pt x="0" y="19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2" name="Freeform 205"/>
            <p:cNvSpPr>
              <a:spLocks/>
            </p:cNvSpPr>
            <p:nvPr/>
          </p:nvSpPr>
          <p:spPr bwMode="auto">
            <a:xfrm>
              <a:off x="4618" y="1727"/>
              <a:ext cx="75" cy="214"/>
            </a:xfrm>
            <a:custGeom>
              <a:avLst/>
              <a:gdLst>
                <a:gd name="T0" fmla="*/ 74 w 75"/>
                <a:gd name="T1" fmla="*/ 207 h 214"/>
                <a:gd name="T2" fmla="*/ 74 w 75"/>
                <a:gd name="T3" fmla="*/ 213 h 214"/>
                <a:gd name="T4" fmla="*/ 69 w 75"/>
                <a:gd name="T5" fmla="*/ 207 h 214"/>
                <a:gd name="T6" fmla="*/ 60 w 75"/>
                <a:gd name="T7" fmla="*/ 195 h 214"/>
                <a:gd name="T8" fmla="*/ 41 w 75"/>
                <a:gd name="T9" fmla="*/ 164 h 214"/>
                <a:gd name="T10" fmla="*/ 24 w 75"/>
                <a:gd name="T11" fmla="*/ 132 h 214"/>
                <a:gd name="T12" fmla="*/ 13 w 75"/>
                <a:gd name="T13" fmla="*/ 108 h 214"/>
                <a:gd name="T14" fmla="*/ 6 w 75"/>
                <a:gd name="T15" fmla="*/ 113 h 214"/>
                <a:gd name="T16" fmla="*/ 0 w 75"/>
                <a:gd name="T17" fmla="*/ 0 h 214"/>
                <a:gd name="T18" fmla="*/ 4 w 75"/>
                <a:gd name="T19" fmla="*/ 13 h 214"/>
                <a:gd name="T20" fmla="*/ 7 w 75"/>
                <a:gd name="T21" fmla="*/ 26 h 214"/>
                <a:gd name="T22" fmla="*/ 12 w 75"/>
                <a:gd name="T23" fmla="*/ 51 h 214"/>
                <a:gd name="T24" fmla="*/ 18 w 75"/>
                <a:gd name="T25" fmla="*/ 74 h 214"/>
                <a:gd name="T26" fmla="*/ 24 w 75"/>
                <a:gd name="T27" fmla="*/ 86 h 214"/>
                <a:gd name="T28" fmla="*/ 32 w 75"/>
                <a:gd name="T29" fmla="*/ 98 h 214"/>
                <a:gd name="T30" fmla="*/ 33 w 75"/>
                <a:gd name="T31" fmla="*/ 113 h 214"/>
                <a:gd name="T32" fmla="*/ 39 w 75"/>
                <a:gd name="T33" fmla="*/ 128 h 214"/>
                <a:gd name="T34" fmla="*/ 52 w 75"/>
                <a:gd name="T35" fmla="*/ 161 h 214"/>
                <a:gd name="T36" fmla="*/ 67 w 75"/>
                <a:gd name="T37" fmla="*/ 192 h 214"/>
                <a:gd name="T38" fmla="*/ 73 w 75"/>
                <a:gd name="T39" fmla="*/ 205 h 214"/>
                <a:gd name="T40" fmla="*/ 74 w 75"/>
                <a:gd name="T41" fmla="*/ 207 h 2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214"/>
                <a:gd name="T65" fmla="*/ 75 w 75"/>
                <a:gd name="T66" fmla="*/ 214 h 2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214">
                  <a:moveTo>
                    <a:pt x="74" y="207"/>
                  </a:moveTo>
                  <a:lnTo>
                    <a:pt x="74" y="213"/>
                  </a:lnTo>
                  <a:lnTo>
                    <a:pt x="69" y="207"/>
                  </a:lnTo>
                  <a:lnTo>
                    <a:pt x="60" y="195"/>
                  </a:lnTo>
                  <a:lnTo>
                    <a:pt x="41" y="164"/>
                  </a:lnTo>
                  <a:lnTo>
                    <a:pt x="24" y="132"/>
                  </a:lnTo>
                  <a:lnTo>
                    <a:pt x="13" y="108"/>
                  </a:lnTo>
                  <a:lnTo>
                    <a:pt x="6" y="113"/>
                  </a:lnTo>
                  <a:lnTo>
                    <a:pt x="0" y="0"/>
                  </a:lnTo>
                  <a:lnTo>
                    <a:pt x="4" y="13"/>
                  </a:lnTo>
                  <a:lnTo>
                    <a:pt x="7" y="26"/>
                  </a:lnTo>
                  <a:lnTo>
                    <a:pt x="12" y="51"/>
                  </a:lnTo>
                  <a:lnTo>
                    <a:pt x="18" y="74"/>
                  </a:lnTo>
                  <a:lnTo>
                    <a:pt x="24" y="86"/>
                  </a:lnTo>
                  <a:lnTo>
                    <a:pt x="32" y="98"/>
                  </a:lnTo>
                  <a:lnTo>
                    <a:pt x="33" y="113"/>
                  </a:lnTo>
                  <a:lnTo>
                    <a:pt x="39" y="128"/>
                  </a:lnTo>
                  <a:lnTo>
                    <a:pt x="52" y="161"/>
                  </a:lnTo>
                  <a:lnTo>
                    <a:pt x="67" y="192"/>
                  </a:lnTo>
                  <a:lnTo>
                    <a:pt x="73" y="205"/>
                  </a:lnTo>
                  <a:lnTo>
                    <a:pt x="74" y="20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3" name="Freeform 206"/>
            <p:cNvSpPr>
              <a:spLocks/>
            </p:cNvSpPr>
            <p:nvPr/>
          </p:nvSpPr>
          <p:spPr bwMode="auto">
            <a:xfrm>
              <a:off x="4692" y="1691"/>
              <a:ext cx="4" cy="5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4 h 5"/>
                <a:gd name="T4" fmla="*/ 0 w 4"/>
                <a:gd name="T5" fmla="*/ 2 h 5"/>
                <a:gd name="T6" fmla="*/ 3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3" y="0"/>
                  </a:move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4" name="Freeform 207"/>
            <p:cNvSpPr>
              <a:spLocks/>
            </p:cNvSpPr>
            <p:nvPr/>
          </p:nvSpPr>
          <p:spPr bwMode="auto">
            <a:xfrm>
              <a:off x="4698" y="1687"/>
              <a:ext cx="57" cy="105"/>
            </a:xfrm>
            <a:custGeom>
              <a:avLst/>
              <a:gdLst>
                <a:gd name="T0" fmla="*/ 0 w 57"/>
                <a:gd name="T1" fmla="*/ 13 h 105"/>
                <a:gd name="T2" fmla="*/ 0 w 57"/>
                <a:gd name="T3" fmla="*/ 3 h 105"/>
                <a:gd name="T4" fmla="*/ 2 w 57"/>
                <a:gd name="T5" fmla="*/ 0 h 105"/>
                <a:gd name="T6" fmla="*/ 9 w 57"/>
                <a:gd name="T7" fmla="*/ 14 h 105"/>
                <a:gd name="T8" fmla="*/ 19 w 57"/>
                <a:gd name="T9" fmla="*/ 30 h 105"/>
                <a:gd name="T10" fmla="*/ 42 w 57"/>
                <a:gd name="T11" fmla="*/ 64 h 105"/>
                <a:gd name="T12" fmla="*/ 52 w 57"/>
                <a:gd name="T13" fmla="*/ 83 h 105"/>
                <a:gd name="T14" fmla="*/ 56 w 57"/>
                <a:gd name="T15" fmla="*/ 90 h 105"/>
                <a:gd name="T16" fmla="*/ 56 w 57"/>
                <a:gd name="T17" fmla="*/ 104 h 105"/>
                <a:gd name="T18" fmla="*/ 55 w 57"/>
                <a:gd name="T19" fmla="*/ 102 h 105"/>
                <a:gd name="T20" fmla="*/ 47 w 57"/>
                <a:gd name="T21" fmla="*/ 87 h 105"/>
                <a:gd name="T22" fmla="*/ 18 w 57"/>
                <a:gd name="T23" fmla="*/ 35 h 105"/>
                <a:gd name="T24" fmla="*/ 14 w 57"/>
                <a:gd name="T25" fmla="*/ 34 h 105"/>
                <a:gd name="T26" fmla="*/ 10 w 57"/>
                <a:gd name="T27" fmla="*/ 32 h 105"/>
                <a:gd name="T28" fmla="*/ 5 w 57"/>
                <a:gd name="T29" fmla="*/ 24 h 105"/>
                <a:gd name="T30" fmla="*/ 0 w 57"/>
                <a:gd name="T31" fmla="*/ 13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105"/>
                <a:gd name="T50" fmla="*/ 57 w 57"/>
                <a:gd name="T51" fmla="*/ 105 h 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105">
                  <a:moveTo>
                    <a:pt x="0" y="1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9" y="14"/>
                  </a:lnTo>
                  <a:lnTo>
                    <a:pt x="19" y="30"/>
                  </a:lnTo>
                  <a:lnTo>
                    <a:pt x="42" y="64"/>
                  </a:lnTo>
                  <a:lnTo>
                    <a:pt x="52" y="83"/>
                  </a:lnTo>
                  <a:lnTo>
                    <a:pt x="56" y="90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47" y="87"/>
                  </a:lnTo>
                  <a:lnTo>
                    <a:pt x="18" y="35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5" y="24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5" name="Freeform 208"/>
            <p:cNvSpPr>
              <a:spLocks/>
            </p:cNvSpPr>
            <p:nvPr/>
          </p:nvSpPr>
          <p:spPr bwMode="auto">
            <a:xfrm>
              <a:off x="4695" y="1940"/>
              <a:ext cx="4" cy="5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0 h 5"/>
                <a:gd name="T4" fmla="*/ 3 w 4"/>
                <a:gd name="T5" fmla="*/ 4 h 5"/>
                <a:gd name="T6" fmla="*/ 0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2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6" name="Freeform 209"/>
            <p:cNvSpPr>
              <a:spLocks/>
            </p:cNvSpPr>
            <p:nvPr/>
          </p:nvSpPr>
          <p:spPr bwMode="auto">
            <a:xfrm>
              <a:off x="4734" y="1937"/>
              <a:ext cx="21" cy="14"/>
            </a:xfrm>
            <a:custGeom>
              <a:avLst/>
              <a:gdLst>
                <a:gd name="T0" fmla="*/ 20 w 21"/>
                <a:gd name="T1" fmla="*/ 0 h 14"/>
                <a:gd name="T2" fmla="*/ 20 w 21"/>
                <a:gd name="T3" fmla="*/ 10 h 14"/>
                <a:gd name="T4" fmla="*/ 14 w 21"/>
                <a:gd name="T5" fmla="*/ 12 h 14"/>
                <a:gd name="T6" fmla="*/ 7 w 21"/>
                <a:gd name="T7" fmla="*/ 13 h 14"/>
                <a:gd name="T8" fmla="*/ 3 w 21"/>
                <a:gd name="T9" fmla="*/ 13 h 14"/>
                <a:gd name="T10" fmla="*/ 0 w 21"/>
                <a:gd name="T11" fmla="*/ 12 h 14"/>
                <a:gd name="T12" fmla="*/ 8 w 21"/>
                <a:gd name="T13" fmla="*/ 9 h 14"/>
                <a:gd name="T14" fmla="*/ 15 w 21"/>
                <a:gd name="T15" fmla="*/ 4 h 14"/>
                <a:gd name="T16" fmla="*/ 20 w 2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4"/>
                <a:gd name="T29" fmla="*/ 21 w 2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4">
                  <a:moveTo>
                    <a:pt x="20" y="0"/>
                  </a:moveTo>
                  <a:lnTo>
                    <a:pt x="20" y="10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8" y="9"/>
                  </a:lnTo>
                  <a:lnTo>
                    <a:pt x="15" y="4"/>
                  </a:lnTo>
                  <a:lnTo>
                    <a:pt x="2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7" name="Freeform 210"/>
            <p:cNvSpPr>
              <a:spLocks/>
            </p:cNvSpPr>
            <p:nvPr/>
          </p:nvSpPr>
          <p:spPr bwMode="auto">
            <a:xfrm>
              <a:off x="4734" y="1878"/>
              <a:ext cx="21" cy="57"/>
            </a:xfrm>
            <a:custGeom>
              <a:avLst/>
              <a:gdLst>
                <a:gd name="T0" fmla="*/ 20 w 21"/>
                <a:gd name="T1" fmla="*/ 0 h 57"/>
                <a:gd name="T2" fmla="*/ 20 w 21"/>
                <a:gd name="T3" fmla="*/ 22 h 57"/>
                <a:gd name="T4" fmla="*/ 18 w 21"/>
                <a:gd name="T5" fmla="*/ 28 h 57"/>
                <a:gd name="T6" fmla="*/ 9 w 21"/>
                <a:gd name="T7" fmla="*/ 44 h 57"/>
                <a:gd name="T8" fmla="*/ 0 w 21"/>
                <a:gd name="T9" fmla="*/ 56 h 57"/>
                <a:gd name="T10" fmla="*/ 1 w 21"/>
                <a:gd name="T11" fmla="*/ 44 h 57"/>
                <a:gd name="T12" fmla="*/ 4 w 21"/>
                <a:gd name="T13" fmla="*/ 31 h 57"/>
                <a:gd name="T14" fmla="*/ 9 w 21"/>
                <a:gd name="T15" fmla="*/ 20 h 57"/>
                <a:gd name="T16" fmla="*/ 15 w 21"/>
                <a:gd name="T17" fmla="*/ 9 h 57"/>
                <a:gd name="T18" fmla="*/ 20 w 21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57"/>
                <a:gd name="T32" fmla="*/ 21 w 2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57">
                  <a:moveTo>
                    <a:pt x="20" y="0"/>
                  </a:moveTo>
                  <a:lnTo>
                    <a:pt x="20" y="22"/>
                  </a:lnTo>
                  <a:lnTo>
                    <a:pt x="18" y="28"/>
                  </a:lnTo>
                  <a:lnTo>
                    <a:pt x="9" y="44"/>
                  </a:lnTo>
                  <a:lnTo>
                    <a:pt x="0" y="56"/>
                  </a:lnTo>
                  <a:lnTo>
                    <a:pt x="1" y="44"/>
                  </a:lnTo>
                  <a:lnTo>
                    <a:pt x="4" y="31"/>
                  </a:lnTo>
                  <a:lnTo>
                    <a:pt x="9" y="20"/>
                  </a:lnTo>
                  <a:lnTo>
                    <a:pt x="15" y="9"/>
                  </a:lnTo>
                  <a:lnTo>
                    <a:pt x="2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8" name="Freeform 211"/>
            <p:cNvSpPr>
              <a:spLocks/>
            </p:cNvSpPr>
            <p:nvPr/>
          </p:nvSpPr>
          <p:spPr bwMode="auto">
            <a:xfrm>
              <a:off x="4760" y="1783"/>
              <a:ext cx="8" cy="50"/>
            </a:xfrm>
            <a:custGeom>
              <a:avLst/>
              <a:gdLst>
                <a:gd name="T0" fmla="*/ 0 w 8"/>
                <a:gd name="T1" fmla="*/ 13 h 50"/>
                <a:gd name="T2" fmla="*/ 0 w 8"/>
                <a:gd name="T3" fmla="*/ 0 h 50"/>
                <a:gd name="T4" fmla="*/ 1 w 8"/>
                <a:gd name="T5" fmla="*/ 3 h 50"/>
                <a:gd name="T6" fmla="*/ 3 w 8"/>
                <a:gd name="T7" fmla="*/ 12 h 50"/>
                <a:gd name="T8" fmla="*/ 5 w 8"/>
                <a:gd name="T9" fmla="*/ 20 h 50"/>
                <a:gd name="T10" fmla="*/ 6 w 8"/>
                <a:gd name="T11" fmla="*/ 30 h 50"/>
                <a:gd name="T12" fmla="*/ 7 w 8"/>
                <a:gd name="T13" fmla="*/ 40 h 50"/>
                <a:gd name="T14" fmla="*/ 7 w 8"/>
                <a:gd name="T15" fmla="*/ 49 h 50"/>
                <a:gd name="T16" fmla="*/ 7 w 8"/>
                <a:gd name="T17" fmla="*/ 43 h 50"/>
                <a:gd name="T18" fmla="*/ 6 w 8"/>
                <a:gd name="T19" fmla="*/ 38 h 50"/>
                <a:gd name="T20" fmla="*/ 4 w 8"/>
                <a:gd name="T21" fmla="*/ 25 h 50"/>
                <a:gd name="T22" fmla="*/ 0 w 8"/>
                <a:gd name="T23" fmla="*/ 1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50"/>
                <a:gd name="T38" fmla="*/ 8 w 8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50">
                  <a:moveTo>
                    <a:pt x="0" y="13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12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7" y="40"/>
                  </a:lnTo>
                  <a:lnTo>
                    <a:pt x="7" y="49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4" y="25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9" name="Freeform 212"/>
            <p:cNvSpPr>
              <a:spLocks/>
            </p:cNvSpPr>
            <p:nvPr/>
          </p:nvSpPr>
          <p:spPr bwMode="auto">
            <a:xfrm>
              <a:off x="4760" y="1841"/>
              <a:ext cx="20" cy="56"/>
            </a:xfrm>
            <a:custGeom>
              <a:avLst/>
              <a:gdLst>
                <a:gd name="T0" fmla="*/ 0 w 20"/>
                <a:gd name="T1" fmla="*/ 55 h 56"/>
                <a:gd name="T2" fmla="*/ 0 w 20"/>
                <a:gd name="T3" fmla="*/ 33 h 56"/>
                <a:gd name="T4" fmla="*/ 0 w 20"/>
                <a:gd name="T5" fmla="*/ 32 h 56"/>
                <a:gd name="T6" fmla="*/ 5 w 20"/>
                <a:gd name="T7" fmla="*/ 22 h 56"/>
                <a:gd name="T8" fmla="*/ 8 w 20"/>
                <a:gd name="T9" fmla="*/ 11 h 56"/>
                <a:gd name="T10" fmla="*/ 10 w 20"/>
                <a:gd name="T11" fmla="*/ 0 h 56"/>
                <a:gd name="T12" fmla="*/ 15 w 20"/>
                <a:gd name="T13" fmla="*/ 1 h 56"/>
                <a:gd name="T14" fmla="*/ 19 w 20"/>
                <a:gd name="T15" fmla="*/ 1 h 56"/>
                <a:gd name="T16" fmla="*/ 19 w 20"/>
                <a:gd name="T17" fmla="*/ 12 h 56"/>
                <a:gd name="T18" fmla="*/ 18 w 20"/>
                <a:gd name="T19" fmla="*/ 12 h 56"/>
                <a:gd name="T20" fmla="*/ 16 w 20"/>
                <a:gd name="T21" fmla="*/ 16 h 56"/>
                <a:gd name="T22" fmla="*/ 12 w 20"/>
                <a:gd name="T23" fmla="*/ 20 h 56"/>
                <a:gd name="T24" fmla="*/ 10 w 20"/>
                <a:gd name="T25" fmla="*/ 25 h 56"/>
                <a:gd name="T26" fmla="*/ 5 w 20"/>
                <a:gd name="T27" fmla="*/ 44 h 56"/>
                <a:gd name="T28" fmla="*/ 0 w 20"/>
                <a:gd name="T29" fmla="*/ 55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56"/>
                <a:gd name="T47" fmla="*/ 20 w 20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56">
                  <a:moveTo>
                    <a:pt x="0" y="55"/>
                  </a:moveTo>
                  <a:lnTo>
                    <a:pt x="0" y="3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5"/>
                  </a:lnTo>
                  <a:lnTo>
                    <a:pt x="5" y="44"/>
                  </a:lnTo>
                  <a:lnTo>
                    <a:pt x="0" y="5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0" name="Freeform 213"/>
            <p:cNvSpPr>
              <a:spLocks/>
            </p:cNvSpPr>
            <p:nvPr/>
          </p:nvSpPr>
          <p:spPr bwMode="auto">
            <a:xfrm>
              <a:off x="4760" y="1930"/>
              <a:ext cx="20" cy="25"/>
            </a:xfrm>
            <a:custGeom>
              <a:avLst/>
              <a:gdLst>
                <a:gd name="T0" fmla="*/ 0 w 20"/>
                <a:gd name="T1" fmla="*/ 17 h 25"/>
                <a:gd name="T2" fmla="*/ 0 w 20"/>
                <a:gd name="T3" fmla="*/ 5 h 25"/>
                <a:gd name="T4" fmla="*/ 4 w 20"/>
                <a:gd name="T5" fmla="*/ 0 h 25"/>
                <a:gd name="T6" fmla="*/ 7 w 20"/>
                <a:gd name="T7" fmla="*/ 5 h 25"/>
                <a:gd name="T8" fmla="*/ 12 w 20"/>
                <a:gd name="T9" fmla="*/ 12 h 25"/>
                <a:gd name="T10" fmla="*/ 17 w 20"/>
                <a:gd name="T11" fmla="*/ 20 h 25"/>
                <a:gd name="T12" fmla="*/ 19 w 20"/>
                <a:gd name="T13" fmla="*/ 23 h 25"/>
                <a:gd name="T14" fmla="*/ 19 w 20"/>
                <a:gd name="T15" fmla="*/ 24 h 25"/>
                <a:gd name="T16" fmla="*/ 10 w 20"/>
                <a:gd name="T17" fmla="*/ 15 h 25"/>
                <a:gd name="T18" fmla="*/ 2 w 20"/>
                <a:gd name="T19" fmla="*/ 17 h 25"/>
                <a:gd name="T20" fmla="*/ 0 w 20"/>
                <a:gd name="T21" fmla="*/ 1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5"/>
                <a:gd name="T35" fmla="*/ 20 w 20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5">
                  <a:moveTo>
                    <a:pt x="0" y="17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7" y="5"/>
                  </a:lnTo>
                  <a:lnTo>
                    <a:pt x="12" y="12"/>
                  </a:lnTo>
                  <a:lnTo>
                    <a:pt x="17" y="20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0" y="15"/>
                  </a:lnTo>
                  <a:lnTo>
                    <a:pt x="2" y="17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1" name="Freeform 214"/>
            <p:cNvSpPr>
              <a:spLocks/>
            </p:cNvSpPr>
            <p:nvPr/>
          </p:nvSpPr>
          <p:spPr bwMode="auto">
            <a:xfrm>
              <a:off x="4779" y="1882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3 h 4"/>
                <a:gd name="T4" fmla="*/ 0 w 1"/>
                <a:gd name="T5" fmla="*/ 1 h 4"/>
                <a:gd name="T6" fmla="*/ 0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0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2" name="Freeform 215"/>
            <p:cNvSpPr>
              <a:spLocks/>
            </p:cNvSpPr>
            <p:nvPr/>
          </p:nvSpPr>
          <p:spPr bwMode="auto">
            <a:xfrm>
              <a:off x="4786" y="1841"/>
              <a:ext cx="6" cy="9"/>
            </a:xfrm>
            <a:custGeom>
              <a:avLst/>
              <a:gdLst>
                <a:gd name="T0" fmla="*/ 0 w 6"/>
                <a:gd name="T1" fmla="*/ 8 h 9"/>
                <a:gd name="T2" fmla="*/ 0 w 6"/>
                <a:gd name="T3" fmla="*/ 1 h 9"/>
                <a:gd name="T4" fmla="*/ 0 w 6"/>
                <a:gd name="T5" fmla="*/ 1 h 9"/>
                <a:gd name="T6" fmla="*/ 3 w 6"/>
                <a:gd name="T7" fmla="*/ 0 h 9"/>
                <a:gd name="T8" fmla="*/ 4 w 6"/>
                <a:gd name="T9" fmla="*/ 1 h 9"/>
                <a:gd name="T10" fmla="*/ 5 w 6"/>
                <a:gd name="T11" fmla="*/ 1 h 9"/>
                <a:gd name="T12" fmla="*/ 5 w 6"/>
                <a:gd name="T13" fmla="*/ 7 h 9"/>
                <a:gd name="T14" fmla="*/ 2 w 6"/>
                <a:gd name="T15" fmla="*/ 7 h 9"/>
                <a:gd name="T16" fmla="*/ 0 w 6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0" y="8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3" name="Freeform 216"/>
            <p:cNvSpPr>
              <a:spLocks/>
            </p:cNvSpPr>
            <p:nvPr/>
          </p:nvSpPr>
          <p:spPr bwMode="auto">
            <a:xfrm>
              <a:off x="4786" y="1870"/>
              <a:ext cx="6" cy="56"/>
            </a:xfrm>
            <a:custGeom>
              <a:avLst/>
              <a:gdLst>
                <a:gd name="T0" fmla="*/ 0 w 6"/>
                <a:gd name="T1" fmla="*/ 17 h 56"/>
                <a:gd name="T2" fmla="*/ 0 w 6"/>
                <a:gd name="T3" fmla="*/ 14 h 56"/>
                <a:gd name="T4" fmla="*/ 0 w 6"/>
                <a:gd name="T5" fmla="*/ 8 h 56"/>
                <a:gd name="T6" fmla="*/ 1 w 6"/>
                <a:gd name="T7" fmla="*/ 5 h 56"/>
                <a:gd name="T8" fmla="*/ 2 w 6"/>
                <a:gd name="T9" fmla="*/ 2 h 56"/>
                <a:gd name="T10" fmla="*/ 3 w 6"/>
                <a:gd name="T11" fmla="*/ 0 h 56"/>
                <a:gd name="T12" fmla="*/ 2 w 6"/>
                <a:gd name="T13" fmla="*/ 7 h 56"/>
                <a:gd name="T14" fmla="*/ 2 w 6"/>
                <a:gd name="T15" fmla="*/ 11 h 56"/>
                <a:gd name="T16" fmla="*/ 3 w 6"/>
                <a:gd name="T17" fmla="*/ 15 h 56"/>
                <a:gd name="T18" fmla="*/ 5 w 6"/>
                <a:gd name="T19" fmla="*/ 19 h 56"/>
                <a:gd name="T20" fmla="*/ 5 w 6"/>
                <a:gd name="T21" fmla="*/ 55 h 56"/>
                <a:gd name="T22" fmla="*/ 4 w 6"/>
                <a:gd name="T23" fmla="*/ 52 h 56"/>
                <a:gd name="T24" fmla="*/ 1 w 6"/>
                <a:gd name="T25" fmla="*/ 34 h 56"/>
                <a:gd name="T26" fmla="*/ 0 w 6"/>
                <a:gd name="T27" fmla="*/ 1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6"/>
                <a:gd name="T44" fmla="*/ 6 w 6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6">
                  <a:moveTo>
                    <a:pt x="0" y="17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2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1" y="34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4" name="Freeform 217"/>
            <p:cNvSpPr>
              <a:spLocks/>
            </p:cNvSpPr>
            <p:nvPr/>
          </p:nvSpPr>
          <p:spPr bwMode="auto">
            <a:xfrm>
              <a:off x="4780" y="1957"/>
              <a:ext cx="7" cy="4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0 h 4"/>
                <a:gd name="T4" fmla="*/ 6 w 7"/>
                <a:gd name="T5" fmla="*/ 3 h 4"/>
                <a:gd name="T6" fmla="*/ 0 w 7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1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5" name="Freeform 218"/>
            <p:cNvSpPr>
              <a:spLocks/>
            </p:cNvSpPr>
            <p:nvPr/>
          </p:nvSpPr>
          <p:spPr bwMode="auto">
            <a:xfrm>
              <a:off x="4798" y="1843"/>
              <a:ext cx="6" cy="10"/>
            </a:xfrm>
            <a:custGeom>
              <a:avLst/>
              <a:gdLst>
                <a:gd name="T0" fmla="*/ 0 w 6"/>
                <a:gd name="T1" fmla="*/ 6 h 10"/>
                <a:gd name="T2" fmla="*/ 0 w 6"/>
                <a:gd name="T3" fmla="*/ 0 h 10"/>
                <a:gd name="T4" fmla="*/ 1 w 6"/>
                <a:gd name="T5" fmla="*/ 1 h 10"/>
                <a:gd name="T6" fmla="*/ 2 w 6"/>
                <a:gd name="T7" fmla="*/ 3 h 10"/>
                <a:gd name="T8" fmla="*/ 5 w 6"/>
                <a:gd name="T9" fmla="*/ 9 h 10"/>
                <a:gd name="T10" fmla="*/ 3 w 6"/>
                <a:gd name="T11" fmla="*/ 7 h 10"/>
                <a:gd name="T12" fmla="*/ 0 w 6"/>
                <a:gd name="T13" fmla="*/ 6 h 10"/>
                <a:gd name="T14" fmla="*/ 0 w 6"/>
                <a:gd name="T15" fmla="*/ 6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0"/>
                <a:gd name="T26" fmla="*/ 6 w 6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0">
                  <a:moveTo>
                    <a:pt x="0" y="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6" name="Freeform 219"/>
            <p:cNvSpPr>
              <a:spLocks/>
            </p:cNvSpPr>
            <p:nvPr/>
          </p:nvSpPr>
          <p:spPr bwMode="auto">
            <a:xfrm>
              <a:off x="4798" y="1891"/>
              <a:ext cx="14" cy="68"/>
            </a:xfrm>
            <a:custGeom>
              <a:avLst/>
              <a:gdLst>
                <a:gd name="T0" fmla="*/ 0 w 14"/>
                <a:gd name="T1" fmla="*/ 37 h 68"/>
                <a:gd name="T2" fmla="*/ 0 w 14"/>
                <a:gd name="T3" fmla="*/ 0 h 68"/>
                <a:gd name="T4" fmla="*/ 4 w 14"/>
                <a:gd name="T5" fmla="*/ 8 h 68"/>
                <a:gd name="T6" fmla="*/ 8 w 14"/>
                <a:gd name="T7" fmla="*/ 14 h 68"/>
                <a:gd name="T8" fmla="*/ 9 w 14"/>
                <a:gd name="T9" fmla="*/ 18 h 68"/>
                <a:gd name="T10" fmla="*/ 9 w 14"/>
                <a:gd name="T11" fmla="*/ 23 h 68"/>
                <a:gd name="T12" fmla="*/ 10 w 14"/>
                <a:gd name="T13" fmla="*/ 36 h 68"/>
                <a:gd name="T14" fmla="*/ 13 w 14"/>
                <a:gd name="T15" fmla="*/ 41 h 68"/>
                <a:gd name="T16" fmla="*/ 13 w 14"/>
                <a:gd name="T17" fmla="*/ 67 h 68"/>
                <a:gd name="T18" fmla="*/ 5 w 14"/>
                <a:gd name="T19" fmla="*/ 52 h 68"/>
                <a:gd name="T20" fmla="*/ 0 w 14"/>
                <a:gd name="T21" fmla="*/ 3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68"/>
                <a:gd name="T35" fmla="*/ 14 w 14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68">
                  <a:moveTo>
                    <a:pt x="0" y="37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8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0" y="36"/>
                  </a:lnTo>
                  <a:lnTo>
                    <a:pt x="13" y="41"/>
                  </a:lnTo>
                  <a:lnTo>
                    <a:pt x="13" y="67"/>
                  </a:lnTo>
                  <a:lnTo>
                    <a:pt x="5" y="52"/>
                  </a:lnTo>
                  <a:lnTo>
                    <a:pt x="0" y="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7" name="Freeform 220"/>
            <p:cNvSpPr>
              <a:spLocks/>
            </p:cNvSpPr>
            <p:nvPr/>
          </p:nvSpPr>
          <p:spPr bwMode="auto">
            <a:xfrm>
              <a:off x="4811" y="185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5 h 6"/>
                <a:gd name="T4" fmla="*/ 0 w 1"/>
                <a:gd name="T5" fmla="*/ 5 h 6"/>
                <a:gd name="T6" fmla="*/ 0 w 1"/>
                <a:gd name="T7" fmla="*/ 2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8" name="Freeform 221"/>
            <p:cNvSpPr>
              <a:spLocks/>
            </p:cNvSpPr>
            <p:nvPr/>
          </p:nvSpPr>
          <p:spPr bwMode="auto">
            <a:xfrm>
              <a:off x="4818" y="1822"/>
              <a:ext cx="147" cy="151"/>
            </a:xfrm>
            <a:custGeom>
              <a:avLst/>
              <a:gdLst>
                <a:gd name="T0" fmla="*/ 0 w 147"/>
                <a:gd name="T1" fmla="*/ 36 h 151"/>
                <a:gd name="T2" fmla="*/ 8 w 147"/>
                <a:gd name="T3" fmla="*/ 40 h 151"/>
                <a:gd name="T4" fmla="*/ 20 w 147"/>
                <a:gd name="T5" fmla="*/ 54 h 151"/>
                <a:gd name="T6" fmla="*/ 45 w 147"/>
                <a:gd name="T7" fmla="*/ 84 h 151"/>
                <a:gd name="T8" fmla="*/ 104 w 147"/>
                <a:gd name="T9" fmla="*/ 117 h 151"/>
                <a:gd name="T10" fmla="*/ 112 w 147"/>
                <a:gd name="T11" fmla="*/ 114 h 151"/>
                <a:gd name="T12" fmla="*/ 115 w 147"/>
                <a:gd name="T13" fmla="*/ 104 h 151"/>
                <a:gd name="T14" fmla="*/ 98 w 147"/>
                <a:gd name="T15" fmla="*/ 96 h 151"/>
                <a:gd name="T16" fmla="*/ 84 w 147"/>
                <a:gd name="T17" fmla="*/ 79 h 151"/>
                <a:gd name="T18" fmla="*/ 61 w 147"/>
                <a:gd name="T19" fmla="*/ 43 h 151"/>
                <a:gd name="T20" fmla="*/ 87 w 147"/>
                <a:gd name="T21" fmla="*/ 79 h 151"/>
                <a:gd name="T22" fmla="*/ 101 w 147"/>
                <a:gd name="T23" fmla="*/ 91 h 151"/>
                <a:gd name="T24" fmla="*/ 117 w 147"/>
                <a:gd name="T25" fmla="*/ 90 h 151"/>
                <a:gd name="T26" fmla="*/ 105 w 147"/>
                <a:gd name="T27" fmla="*/ 73 h 151"/>
                <a:gd name="T28" fmla="*/ 73 w 147"/>
                <a:gd name="T29" fmla="*/ 42 h 151"/>
                <a:gd name="T30" fmla="*/ 61 w 147"/>
                <a:gd name="T31" fmla="*/ 22 h 151"/>
                <a:gd name="T32" fmla="*/ 71 w 147"/>
                <a:gd name="T33" fmla="*/ 17 h 151"/>
                <a:gd name="T34" fmla="*/ 76 w 147"/>
                <a:gd name="T35" fmla="*/ 23 h 151"/>
                <a:gd name="T36" fmla="*/ 87 w 147"/>
                <a:gd name="T37" fmla="*/ 45 h 151"/>
                <a:gd name="T38" fmla="*/ 112 w 147"/>
                <a:gd name="T39" fmla="*/ 69 h 151"/>
                <a:gd name="T40" fmla="*/ 127 w 147"/>
                <a:gd name="T41" fmla="*/ 66 h 151"/>
                <a:gd name="T42" fmla="*/ 121 w 147"/>
                <a:gd name="T43" fmla="*/ 50 h 151"/>
                <a:gd name="T44" fmla="*/ 113 w 147"/>
                <a:gd name="T45" fmla="*/ 38 h 151"/>
                <a:gd name="T46" fmla="*/ 103 w 147"/>
                <a:gd name="T47" fmla="*/ 18 h 151"/>
                <a:gd name="T48" fmla="*/ 104 w 147"/>
                <a:gd name="T49" fmla="*/ 12 h 151"/>
                <a:gd name="T50" fmla="*/ 114 w 147"/>
                <a:gd name="T51" fmla="*/ 11 h 151"/>
                <a:gd name="T52" fmla="*/ 120 w 147"/>
                <a:gd name="T53" fmla="*/ 31 h 151"/>
                <a:gd name="T54" fmla="*/ 130 w 147"/>
                <a:gd name="T55" fmla="*/ 47 h 151"/>
                <a:gd name="T56" fmla="*/ 134 w 147"/>
                <a:gd name="T57" fmla="*/ 27 h 151"/>
                <a:gd name="T58" fmla="*/ 144 w 147"/>
                <a:gd name="T59" fmla="*/ 3 h 151"/>
                <a:gd name="T60" fmla="*/ 146 w 147"/>
                <a:gd name="T61" fmla="*/ 8 h 151"/>
                <a:gd name="T62" fmla="*/ 131 w 147"/>
                <a:gd name="T63" fmla="*/ 49 h 151"/>
                <a:gd name="T64" fmla="*/ 122 w 147"/>
                <a:gd name="T65" fmla="*/ 101 h 151"/>
                <a:gd name="T66" fmla="*/ 118 w 147"/>
                <a:gd name="T67" fmla="*/ 150 h 151"/>
                <a:gd name="T68" fmla="*/ 70 w 147"/>
                <a:gd name="T69" fmla="*/ 121 h 151"/>
                <a:gd name="T70" fmla="*/ 35 w 147"/>
                <a:gd name="T71" fmla="*/ 85 h 151"/>
                <a:gd name="T72" fmla="*/ 0 w 147"/>
                <a:gd name="T73" fmla="*/ 46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7"/>
                <a:gd name="T112" fmla="*/ 0 h 151"/>
                <a:gd name="T113" fmla="*/ 147 w 147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7" h="151">
                  <a:moveTo>
                    <a:pt x="0" y="46"/>
                  </a:moveTo>
                  <a:lnTo>
                    <a:pt x="0" y="36"/>
                  </a:lnTo>
                  <a:lnTo>
                    <a:pt x="1" y="36"/>
                  </a:lnTo>
                  <a:lnTo>
                    <a:pt x="8" y="40"/>
                  </a:lnTo>
                  <a:lnTo>
                    <a:pt x="14" y="47"/>
                  </a:lnTo>
                  <a:lnTo>
                    <a:pt x="20" y="54"/>
                  </a:lnTo>
                  <a:lnTo>
                    <a:pt x="33" y="70"/>
                  </a:lnTo>
                  <a:lnTo>
                    <a:pt x="45" y="84"/>
                  </a:lnTo>
                  <a:lnTo>
                    <a:pt x="95" y="118"/>
                  </a:lnTo>
                  <a:lnTo>
                    <a:pt x="104" y="117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3" y="112"/>
                  </a:lnTo>
                  <a:lnTo>
                    <a:pt x="115" y="104"/>
                  </a:lnTo>
                  <a:lnTo>
                    <a:pt x="107" y="102"/>
                  </a:lnTo>
                  <a:lnTo>
                    <a:pt x="98" y="96"/>
                  </a:lnTo>
                  <a:lnTo>
                    <a:pt x="91" y="88"/>
                  </a:lnTo>
                  <a:lnTo>
                    <a:pt x="84" y="79"/>
                  </a:lnTo>
                  <a:lnTo>
                    <a:pt x="71" y="58"/>
                  </a:lnTo>
                  <a:lnTo>
                    <a:pt x="61" y="43"/>
                  </a:lnTo>
                  <a:lnTo>
                    <a:pt x="73" y="60"/>
                  </a:lnTo>
                  <a:lnTo>
                    <a:pt x="87" y="79"/>
                  </a:lnTo>
                  <a:lnTo>
                    <a:pt x="93" y="86"/>
                  </a:lnTo>
                  <a:lnTo>
                    <a:pt x="101" y="91"/>
                  </a:lnTo>
                  <a:lnTo>
                    <a:pt x="109" y="93"/>
                  </a:lnTo>
                  <a:lnTo>
                    <a:pt x="117" y="90"/>
                  </a:lnTo>
                  <a:lnTo>
                    <a:pt x="112" y="82"/>
                  </a:lnTo>
                  <a:lnTo>
                    <a:pt x="105" y="73"/>
                  </a:lnTo>
                  <a:lnTo>
                    <a:pt x="89" y="58"/>
                  </a:lnTo>
                  <a:lnTo>
                    <a:pt x="73" y="42"/>
                  </a:lnTo>
                  <a:lnTo>
                    <a:pt x="67" y="32"/>
                  </a:lnTo>
                  <a:lnTo>
                    <a:pt x="61" y="22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5" y="16"/>
                  </a:lnTo>
                  <a:lnTo>
                    <a:pt x="76" y="23"/>
                  </a:lnTo>
                  <a:lnTo>
                    <a:pt x="78" y="30"/>
                  </a:lnTo>
                  <a:lnTo>
                    <a:pt x="87" y="45"/>
                  </a:lnTo>
                  <a:lnTo>
                    <a:pt x="106" y="66"/>
                  </a:lnTo>
                  <a:lnTo>
                    <a:pt x="112" y="69"/>
                  </a:lnTo>
                  <a:lnTo>
                    <a:pt x="117" y="69"/>
                  </a:lnTo>
                  <a:lnTo>
                    <a:pt x="127" y="66"/>
                  </a:lnTo>
                  <a:lnTo>
                    <a:pt x="124" y="56"/>
                  </a:lnTo>
                  <a:lnTo>
                    <a:pt x="121" y="50"/>
                  </a:lnTo>
                  <a:lnTo>
                    <a:pt x="117" y="45"/>
                  </a:lnTo>
                  <a:lnTo>
                    <a:pt x="113" y="38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103" y="14"/>
                  </a:lnTo>
                  <a:lnTo>
                    <a:pt x="104" y="12"/>
                  </a:lnTo>
                  <a:lnTo>
                    <a:pt x="108" y="10"/>
                  </a:lnTo>
                  <a:lnTo>
                    <a:pt x="114" y="11"/>
                  </a:lnTo>
                  <a:lnTo>
                    <a:pt x="116" y="21"/>
                  </a:lnTo>
                  <a:lnTo>
                    <a:pt x="120" y="31"/>
                  </a:lnTo>
                  <a:lnTo>
                    <a:pt x="125" y="40"/>
                  </a:lnTo>
                  <a:lnTo>
                    <a:pt x="130" y="47"/>
                  </a:lnTo>
                  <a:lnTo>
                    <a:pt x="131" y="38"/>
                  </a:lnTo>
                  <a:lnTo>
                    <a:pt x="134" y="27"/>
                  </a:lnTo>
                  <a:lnTo>
                    <a:pt x="138" y="16"/>
                  </a:lnTo>
                  <a:lnTo>
                    <a:pt x="144" y="3"/>
                  </a:lnTo>
                  <a:lnTo>
                    <a:pt x="146" y="0"/>
                  </a:lnTo>
                  <a:lnTo>
                    <a:pt x="146" y="8"/>
                  </a:lnTo>
                  <a:lnTo>
                    <a:pt x="139" y="24"/>
                  </a:lnTo>
                  <a:lnTo>
                    <a:pt x="131" y="49"/>
                  </a:lnTo>
                  <a:lnTo>
                    <a:pt x="126" y="74"/>
                  </a:lnTo>
                  <a:lnTo>
                    <a:pt x="122" y="101"/>
                  </a:lnTo>
                  <a:lnTo>
                    <a:pt x="120" y="126"/>
                  </a:lnTo>
                  <a:lnTo>
                    <a:pt x="118" y="150"/>
                  </a:lnTo>
                  <a:lnTo>
                    <a:pt x="92" y="135"/>
                  </a:lnTo>
                  <a:lnTo>
                    <a:pt x="70" y="121"/>
                  </a:lnTo>
                  <a:lnTo>
                    <a:pt x="51" y="105"/>
                  </a:lnTo>
                  <a:lnTo>
                    <a:pt x="35" y="85"/>
                  </a:lnTo>
                  <a:lnTo>
                    <a:pt x="12" y="60"/>
                  </a:lnTo>
                  <a:lnTo>
                    <a:pt x="0" y="4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9" name="Freeform 222"/>
            <p:cNvSpPr>
              <a:spLocks/>
            </p:cNvSpPr>
            <p:nvPr/>
          </p:nvSpPr>
          <p:spPr bwMode="auto">
            <a:xfrm>
              <a:off x="4818" y="1936"/>
              <a:ext cx="2" cy="24"/>
            </a:xfrm>
            <a:custGeom>
              <a:avLst/>
              <a:gdLst>
                <a:gd name="T0" fmla="*/ 0 w 2"/>
                <a:gd name="T1" fmla="*/ 22 h 24"/>
                <a:gd name="T2" fmla="*/ 0 w 2"/>
                <a:gd name="T3" fmla="*/ 0 h 24"/>
                <a:gd name="T4" fmla="*/ 1 w 2"/>
                <a:gd name="T5" fmla="*/ 7 h 24"/>
                <a:gd name="T6" fmla="*/ 1 w 2"/>
                <a:gd name="T7" fmla="*/ 17 h 24"/>
                <a:gd name="T8" fmla="*/ 0 w 2"/>
                <a:gd name="T9" fmla="*/ 21 h 24"/>
                <a:gd name="T10" fmla="*/ 0 w 2"/>
                <a:gd name="T11" fmla="*/ 23 h 24"/>
                <a:gd name="T12" fmla="*/ 0 w 2"/>
                <a:gd name="T13" fmla="*/ 2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4"/>
                <a:gd name="T23" fmla="*/ 2 w 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4">
                  <a:moveTo>
                    <a:pt x="0" y="22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0" name="Freeform 223"/>
            <p:cNvSpPr>
              <a:spLocks/>
            </p:cNvSpPr>
            <p:nvPr/>
          </p:nvSpPr>
          <p:spPr bwMode="auto">
            <a:xfrm>
              <a:off x="4905" y="2346"/>
              <a:ext cx="60" cy="166"/>
            </a:xfrm>
            <a:custGeom>
              <a:avLst/>
              <a:gdLst>
                <a:gd name="T0" fmla="*/ 59 w 60"/>
                <a:gd name="T1" fmla="*/ 42 h 166"/>
                <a:gd name="T2" fmla="*/ 59 w 60"/>
                <a:gd name="T3" fmla="*/ 53 h 166"/>
                <a:gd name="T4" fmla="*/ 56 w 60"/>
                <a:gd name="T5" fmla="*/ 37 h 166"/>
                <a:gd name="T6" fmla="*/ 55 w 60"/>
                <a:gd name="T7" fmla="*/ 54 h 166"/>
                <a:gd name="T8" fmla="*/ 53 w 60"/>
                <a:gd name="T9" fmla="*/ 70 h 166"/>
                <a:gd name="T10" fmla="*/ 48 w 60"/>
                <a:gd name="T11" fmla="*/ 101 h 166"/>
                <a:gd name="T12" fmla="*/ 42 w 60"/>
                <a:gd name="T13" fmla="*/ 134 h 166"/>
                <a:gd name="T14" fmla="*/ 40 w 60"/>
                <a:gd name="T15" fmla="*/ 149 h 166"/>
                <a:gd name="T16" fmla="*/ 39 w 60"/>
                <a:gd name="T17" fmla="*/ 165 h 166"/>
                <a:gd name="T18" fmla="*/ 21 w 60"/>
                <a:gd name="T19" fmla="*/ 149 h 166"/>
                <a:gd name="T20" fmla="*/ 0 w 60"/>
                <a:gd name="T21" fmla="*/ 133 h 166"/>
                <a:gd name="T22" fmla="*/ 9 w 60"/>
                <a:gd name="T23" fmla="*/ 134 h 166"/>
                <a:gd name="T24" fmla="*/ 16 w 60"/>
                <a:gd name="T25" fmla="*/ 132 h 166"/>
                <a:gd name="T26" fmla="*/ 26 w 60"/>
                <a:gd name="T27" fmla="*/ 100 h 166"/>
                <a:gd name="T28" fmla="*/ 35 w 60"/>
                <a:gd name="T29" fmla="*/ 67 h 166"/>
                <a:gd name="T30" fmla="*/ 43 w 60"/>
                <a:gd name="T31" fmla="*/ 32 h 166"/>
                <a:gd name="T32" fmla="*/ 52 w 60"/>
                <a:gd name="T33" fmla="*/ 0 h 166"/>
                <a:gd name="T34" fmla="*/ 58 w 60"/>
                <a:gd name="T35" fmla="*/ 37 h 166"/>
                <a:gd name="T36" fmla="*/ 59 w 60"/>
                <a:gd name="T37" fmla="*/ 42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66"/>
                <a:gd name="T59" fmla="*/ 60 w 60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66">
                  <a:moveTo>
                    <a:pt x="59" y="42"/>
                  </a:moveTo>
                  <a:lnTo>
                    <a:pt x="59" y="53"/>
                  </a:lnTo>
                  <a:lnTo>
                    <a:pt x="56" y="37"/>
                  </a:lnTo>
                  <a:lnTo>
                    <a:pt x="55" y="54"/>
                  </a:lnTo>
                  <a:lnTo>
                    <a:pt x="53" y="70"/>
                  </a:lnTo>
                  <a:lnTo>
                    <a:pt x="48" y="101"/>
                  </a:lnTo>
                  <a:lnTo>
                    <a:pt x="42" y="134"/>
                  </a:lnTo>
                  <a:lnTo>
                    <a:pt x="40" y="149"/>
                  </a:lnTo>
                  <a:lnTo>
                    <a:pt x="39" y="165"/>
                  </a:lnTo>
                  <a:lnTo>
                    <a:pt x="21" y="149"/>
                  </a:lnTo>
                  <a:lnTo>
                    <a:pt x="0" y="133"/>
                  </a:lnTo>
                  <a:lnTo>
                    <a:pt x="9" y="134"/>
                  </a:lnTo>
                  <a:lnTo>
                    <a:pt x="16" y="132"/>
                  </a:lnTo>
                  <a:lnTo>
                    <a:pt x="26" y="100"/>
                  </a:lnTo>
                  <a:lnTo>
                    <a:pt x="35" y="67"/>
                  </a:lnTo>
                  <a:lnTo>
                    <a:pt x="43" y="32"/>
                  </a:lnTo>
                  <a:lnTo>
                    <a:pt x="52" y="0"/>
                  </a:lnTo>
                  <a:lnTo>
                    <a:pt x="58" y="37"/>
                  </a:lnTo>
                  <a:lnTo>
                    <a:pt x="59" y="4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1" name="Freeform 224"/>
            <p:cNvSpPr>
              <a:spLocks/>
            </p:cNvSpPr>
            <p:nvPr/>
          </p:nvSpPr>
          <p:spPr bwMode="auto">
            <a:xfrm>
              <a:off x="4953" y="2285"/>
              <a:ext cx="12" cy="28"/>
            </a:xfrm>
            <a:custGeom>
              <a:avLst/>
              <a:gdLst>
                <a:gd name="T0" fmla="*/ 11 w 12"/>
                <a:gd name="T1" fmla="*/ 0 h 28"/>
                <a:gd name="T2" fmla="*/ 11 w 12"/>
                <a:gd name="T3" fmla="*/ 25 h 28"/>
                <a:gd name="T4" fmla="*/ 3 w 12"/>
                <a:gd name="T5" fmla="*/ 27 h 28"/>
                <a:gd name="T6" fmla="*/ 0 w 12"/>
                <a:gd name="T7" fmla="*/ 2 h 28"/>
                <a:gd name="T8" fmla="*/ 8 w 12"/>
                <a:gd name="T9" fmla="*/ 1 h 28"/>
                <a:gd name="T10" fmla="*/ 11 w 1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8"/>
                <a:gd name="T20" fmla="*/ 12 w 1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8">
                  <a:moveTo>
                    <a:pt x="11" y="0"/>
                  </a:moveTo>
                  <a:lnTo>
                    <a:pt x="11" y="25"/>
                  </a:lnTo>
                  <a:lnTo>
                    <a:pt x="3" y="27"/>
                  </a:lnTo>
                  <a:lnTo>
                    <a:pt x="0" y="2"/>
                  </a:lnTo>
                  <a:lnTo>
                    <a:pt x="8" y="1"/>
                  </a:lnTo>
                  <a:lnTo>
                    <a:pt x="11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2" name="Freeform 225"/>
            <p:cNvSpPr>
              <a:spLocks/>
            </p:cNvSpPr>
            <p:nvPr/>
          </p:nvSpPr>
          <p:spPr bwMode="auto">
            <a:xfrm>
              <a:off x="4942" y="2134"/>
              <a:ext cx="23" cy="7"/>
            </a:xfrm>
            <a:custGeom>
              <a:avLst/>
              <a:gdLst>
                <a:gd name="T0" fmla="*/ 22 w 23"/>
                <a:gd name="T1" fmla="*/ 0 h 7"/>
                <a:gd name="T2" fmla="*/ 22 w 23"/>
                <a:gd name="T3" fmla="*/ 6 h 7"/>
                <a:gd name="T4" fmla="*/ 14 w 23"/>
                <a:gd name="T5" fmla="*/ 6 h 7"/>
                <a:gd name="T6" fmla="*/ 0 w 23"/>
                <a:gd name="T7" fmla="*/ 5 h 7"/>
                <a:gd name="T8" fmla="*/ 17 w 23"/>
                <a:gd name="T9" fmla="*/ 1 h 7"/>
                <a:gd name="T10" fmla="*/ 22 w 2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"/>
                <a:gd name="T20" fmla="*/ 23 w 2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">
                  <a:moveTo>
                    <a:pt x="22" y="0"/>
                  </a:moveTo>
                  <a:lnTo>
                    <a:pt x="22" y="6"/>
                  </a:lnTo>
                  <a:lnTo>
                    <a:pt x="14" y="6"/>
                  </a:lnTo>
                  <a:lnTo>
                    <a:pt x="0" y="5"/>
                  </a:lnTo>
                  <a:lnTo>
                    <a:pt x="17" y="1"/>
                  </a:lnTo>
                  <a:lnTo>
                    <a:pt x="22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3" name="Freeform 226"/>
            <p:cNvSpPr>
              <a:spLocks/>
            </p:cNvSpPr>
            <p:nvPr/>
          </p:nvSpPr>
          <p:spPr bwMode="auto">
            <a:xfrm>
              <a:off x="4970" y="1780"/>
              <a:ext cx="24" cy="46"/>
            </a:xfrm>
            <a:custGeom>
              <a:avLst/>
              <a:gdLst>
                <a:gd name="T0" fmla="*/ 0 w 24"/>
                <a:gd name="T1" fmla="*/ 45 h 46"/>
                <a:gd name="T2" fmla="*/ 0 w 24"/>
                <a:gd name="T3" fmla="*/ 38 h 46"/>
                <a:gd name="T4" fmla="*/ 9 w 24"/>
                <a:gd name="T5" fmla="*/ 18 h 46"/>
                <a:gd name="T6" fmla="*/ 16 w 24"/>
                <a:gd name="T7" fmla="*/ 9 h 46"/>
                <a:gd name="T8" fmla="*/ 23 w 24"/>
                <a:gd name="T9" fmla="*/ 0 h 46"/>
                <a:gd name="T10" fmla="*/ 12 w 24"/>
                <a:gd name="T11" fmla="*/ 17 h 46"/>
                <a:gd name="T12" fmla="*/ 2 w 24"/>
                <a:gd name="T13" fmla="*/ 38 h 46"/>
                <a:gd name="T14" fmla="*/ 0 w 24"/>
                <a:gd name="T15" fmla="*/ 4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6"/>
                <a:gd name="T26" fmla="*/ 24 w 2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6">
                  <a:moveTo>
                    <a:pt x="0" y="45"/>
                  </a:moveTo>
                  <a:lnTo>
                    <a:pt x="0" y="38"/>
                  </a:lnTo>
                  <a:lnTo>
                    <a:pt x="9" y="18"/>
                  </a:lnTo>
                  <a:lnTo>
                    <a:pt x="16" y="9"/>
                  </a:lnTo>
                  <a:lnTo>
                    <a:pt x="23" y="0"/>
                  </a:lnTo>
                  <a:lnTo>
                    <a:pt x="12" y="17"/>
                  </a:lnTo>
                  <a:lnTo>
                    <a:pt x="2" y="38"/>
                  </a:lnTo>
                  <a:lnTo>
                    <a:pt x="0" y="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4" name="Freeform 227"/>
            <p:cNvSpPr>
              <a:spLocks/>
            </p:cNvSpPr>
            <p:nvPr/>
          </p:nvSpPr>
          <p:spPr bwMode="auto">
            <a:xfrm>
              <a:off x="4970" y="1912"/>
              <a:ext cx="206" cy="259"/>
            </a:xfrm>
            <a:custGeom>
              <a:avLst/>
              <a:gdLst>
                <a:gd name="T0" fmla="*/ 0 w 206"/>
                <a:gd name="T1" fmla="*/ 228 h 259"/>
                <a:gd name="T2" fmla="*/ 0 w 206"/>
                <a:gd name="T3" fmla="*/ 216 h 259"/>
                <a:gd name="T4" fmla="*/ 20 w 206"/>
                <a:gd name="T5" fmla="*/ 209 h 259"/>
                <a:gd name="T6" fmla="*/ 33 w 206"/>
                <a:gd name="T7" fmla="*/ 205 h 259"/>
                <a:gd name="T8" fmla="*/ 45 w 206"/>
                <a:gd name="T9" fmla="*/ 202 h 259"/>
                <a:gd name="T10" fmla="*/ 54 w 206"/>
                <a:gd name="T11" fmla="*/ 202 h 259"/>
                <a:gd name="T12" fmla="*/ 57 w 206"/>
                <a:gd name="T13" fmla="*/ 203 h 259"/>
                <a:gd name="T14" fmla="*/ 60 w 206"/>
                <a:gd name="T15" fmla="*/ 205 h 259"/>
                <a:gd name="T16" fmla="*/ 67 w 206"/>
                <a:gd name="T17" fmla="*/ 211 h 259"/>
                <a:gd name="T18" fmla="*/ 72 w 206"/>
                <a:gd name="T19" fmla="*/ 214 h 259"/>
                <a:gd name="T20" fmla="*/ 77 w 206"/>
                <a:gd name="T21" fmla="*/ 216 h 259"/>
                <a:gd name="T22" fmla="*/ 83 w 206"/>
                <a:gd name="T23" fmla="*/ 215 h 259"/>
                <a:gd name="T24" fmla="*/ 94 w 206"/>
                <a:gd name="T25" fmla="*/ 210 h 259"/>
                <a:gd name="T26" fmla="*/ 109 w 206"/>
                <a:gd name="T27" fmla="*/ 202 h 259"/>
                <a:gd name="T28" fmla="*/ 117 w 206"/>
                <a:gd name="T29" fmla="*/ 193 h 259"/>
                <a:gd name="T30" fmla="*/ 121 w 206"/>
                <a:gd name="T31" fmla="*/ 189 h 259"/>
                <a:gd name="T32" fmla="*/ 127 w 206"/>
                <a:gd name="T33" fmla="*/ 186 h 259"/>
                <a:gd name="T34" fmla="*/ 131 w 206"/>
                <a:gd name="T35" fmla="*/ 185 h 259"/>
                <a:gd name="T36" fmla="*/ 133 w 206"/>
                <a:gd name="T37" fmla="*/ 185 h 259"/>
                <a:gd name="T38" fmla="*/ 136 w 206"/>
                <a:gd name="T39" fmla="*/ 186 h 259"/>
                <a:gd name="T40" fmla="*/ 141 w 206"/>
                <a:gd name="T41" fmla="*/ 190 h 259"/>
                <a:gd name="T42" fmla="*/ 144 w 206"/>
                <a:gd name="T43" fmla="*/ 197 h 259"/>
                <a:gd name="T44" fmla="*/ 151 w 206"/>
                <a:gd name="T45" fmla="*/ 188 h 259"/>
                <a:gd name="T46" fmla="*/ 161 w 206"/>
                <a:gd name="T47" fmla="*/ 155 h 259"/>
                <a:gd name="T48" fmla="*/ 169 w 206"/>
                <a:gd name="T49" fmla="*/ 122 h 259"/>
                <a:gd name="T50" fmla="*/ 185 w 206"/>
                <a:gd name="T51" fmla="*/ 57 h 259"/>
                <a:gd name="T52" fmla="*/ 194 w 206"/>
                <a:gd name="T53" fmla="*/ 25 h 259"/>
                <a:gd name="T54" fmla="*/ 205 w 206"/>
                <a:gd name="T55" fmla="*/ 0 h 259"/>
                <a:gd name="T56" fmla="*/ 205 w 206"/>
                <a:gd name="T57" fmla="*/ 100 h 259"/>
                <a:gd name="T58" fmla="*/ 202 w 206"/>
                <a:gd name="T59" fmla="*/ 103 h 259"/>
                <a:gd name="T60" fmla="*/ 191 w 206"/>
                <a:gd name="T61" fmla="*/ 117 h 259"/>
                <a:gd name="T62" fmla="*/ 179 w 206"/>
                <a:gd name="T63" fmla="*/ 132 h 259"/>
                <a:gd name="T64" fmla="*/ 172 w 206"/>
                <a:gd name="T65" fmla="*/ 145 h 259"/>
                <a:gd name="T66" fmla="*/ 167 w 206"/>
                <a:gd name="T67" fmla="*/ 157 h 259"/>
                <a:gd name="T68" fmla="*/ 165 w 206"/>
                <a:gd name="T69" fmla="*/ 169 h 259"/>
                <a:gd name="T70" fmla="*/ 164 w 206"/>
                <a:gd name="T71" fmla="*/ 192 h 259"/>
                <a:gd name="T72" fmla="*/ 166 w 206"/>
                <a:gd name="T73" fmla="*/ 215 h 259"/>
                <a:gd name="T74" fmla="*/ 167 w 206"/>
                <a:gd name="T75" fmla="*/ 240 h 259"/>
                <a:gd name="T76" fmla="*/ 162 w 206"/>
                <a:gd name="T77" fmla="*/ 247 h 259"/>
                <a:gd name="T78" fmla="*/ 160 w 206"/>
                <a:gd name="T79" fmla="*/ 252 h 259"/>
                <a:gd name="T80" fmla="*/ 160 w 206"/>
                <a:gd name="T81" fmla="*/ 258 h 259"/>
                <a:gd name="T82" fmla="*/ 132 w 206"/>
                <a:gd name="T83" fmla="*/ 224 h 259"/>
                <a:gd name="T84" fmla="*/ 133 w 206"/>
                <a:gd name="T85" fmla="*/ 217 h 259"/>
                <a:gd name="T86" fmla="*/ 135 w 206"/>
                <a:gd name="T87" fmla="*/ 209 h 259"/>
                <a:gd name="T88" fmla="*/ 135 w 206"/>
                <a:gd name="T89" fmla="*/ 206 h 259"/>
                <a:gd name="T90" fmla="*/ 134 w 206"/>
                <a:gd name="T91" fmla="*/ 202 h 259"/>
                <a:gd name="T92" fmla="*/ 132 w 206"/>
                <a:gd name="T93" fmla="*/ 198 h 259"/>
                <a:gd name="T94" fmla="*/ 129 w 206"/>
                <a:gd name="T95" fmla="*/ 196 h 259"/>
                <a:gd name="T96" fmla="*/ 125 w 206"/>
                <a:gd name="T97" fmla="*/ 198 h 259"/>
                <a:gd name="T98" fmla="*/ 119 w 206"/>
                <a:gd name="T99" fmla="*/ 202 h 259"/>
                <a:gd name="T100" fmla="*/ 108 w 206"/>
                <a:gd name="T101" fmla="*/ 210 h 259"/>
                <a:gd name="T102" fmla="*/ 96 w 206"/>
                <a:gd name="T103" fmla="*/ 219 h 259"/>
                <a:gd name="T104" fmla="*/ 87 w 206"/>
                <a:gd name="T105" fmla="*/ 222 h 259"/>
                <a:gd name="T106" fmla="*/ 79 w 206"/>
                <a:gd name="T107" fmla="*/ 223 h 259"/>
                <a:gd name="T108" fmla="*/ 73 w 206"/>
                <a:gd name="T109" fmla="*/ 221 h 259"/>
                <a:gd name="T110" fmla="*/ 68 w 206"/>
                <a:gd name="T111" fmla="*/ 220 h 259"/>
                <a:gd name="T112" fmla="*/ 56 w 206"/>
                <a:gd name="T113" fmla="*/ 220 h 259"/>
                <a:gd name="T114" fmla="*/ 44 w 206"/>
                <a:gd name="T115" fmla="*/ 221 h 259"/>
                <a:gd name="T116" fmla="*/ 32 w 206"/>
                <a:gd name="T117" fmla="*/ 224 h 259"/>
                <a:gd name="T118" fmla="*/ 19 w 206"/>
                <a:gd name="T119" fmla="*/ 226 h 259"/>
                <a:gd name="T120" fmla="*/ 5 w 206"/>
                <a:gd name="T121" fmla="*/ 228 h 259"/>
                <a:gd name="T122" fmla="*/ 0 w 206"/>
                <a:gd name="T123" fmla="*/ 228 h 2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6"/>
                <a:gd name="T187" fmla="*/ 0 h 259"/>
                <a:gd name="T188" fmla="*/ 206 w 206"/>
                <a:gd name="T189" fmla="*/ 259 h 2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6" h="259">
                  <a:moveTo>
                    <a:pt x="0" y="228"/>
                  </a:moveTo>
                  <a:lnTo>
                    <a:pt x="0" y="216"/>
                  </a:lnTo>
                  <a:lnTo>
                    <a:pt x="20" y="209"/>
                  </a:lnTo>
                  <a:lnTo>
                    <a:pt x="33" y="205"/>
                  </a:lnTo>
                  <a:lnTo>
                    <a:pt x="45" y="202"/>
                  </a:lnTo>
                  <a:lnTo>
                    <a:pt x="54" y="202"/>
                  </a:lnTo>
                  <a:lnTo>
                    <a:pt x="57" y="203"/>
                  </a:lnTo>
                  <a:lnTo>
                    <a:pt x="60" y="205"/>
                  </a:lnTo>
                  <a:lnTo>
                    <a:pt x="67" y="211"/>
                  </a:lnTo>
                  <a:lnTo>
                    <a:pt x="72" y="214"/>
                  </a:lnTo>
                  <a:lnTo>
                    <a:pt x="77" y="216"/>
                  </a:lnTo>
                  <a:lnTo>
                    <a:pt x="83" y="215"/>
                  </a:lnTo>
                  <a:lnTo>
                    <a:pt x="94" y="210"/>
                  </a:lnTo>
                  <a:lnTo>
                    <a:pt x="109" y="202"/>
                  </a:lnTo>
                  <a:lnTo>
                    <a:pt x="117" y="193"/>
                  </a:lnTo>
                  <a:lnTo>
                    <a:pt x="121" y="189"/>
                  </a:lnTo>
                  <a:lnTo>
                    <a:pt x="127" y="186"/>
                  </a:lnTo>
                  <a:lnTo>
                    <a:pt x="131" y="185"/>
                  </a:lnTo>
                  <a:lnTo>
                    <a:pt x="133" y="185"/>
                  </a:lnTo>
                  <a:lnTo>
                    <a:pt x="136" y="186"/>
                  </a:lnTo>
                  <a:lnTo>
                    <a:pt x="141" y="190"/>
                  </a:lnTo>
                  <a:lnTo>
                    <a:pt x="144" y="197"/>
                  </a:lnTo>
                  <a:lnTo>
                    <a:pt x="151" y="188"/>
                  </a:lnTo>
                  <a:lnTo>
                    <a:pt x="161" y="155"/>
                  </a:lnTo>
                  <a:lnTo>
                    <a:pt x="169" y="122"/>
                  </a:lnTo>
                  <a:lnTo>
                    <a:pt x="185" y="57"/>
                  </a:lnTo>
                  <a:lnTo>
                    <a:pt x="194" y="25"/>
                  </a:lnTo>
                  <a:lnTo>
                    <a:pt x="205" y="0"/>
                  </a:lnTo>
                  <a:lnTo>
                    <a:pt x="205" y="100"/>
                  </a:lnTo>
                  <a:lnTo>
                    <a:pt x="202" y="103"/>
                  </a:lnTo>
                  <a:lnTo>
                    <a:pt x="191" y="117"/>
                  </a:lnTo>
                  <a:lnTo>
                    <a:pt x="179" y="132"/>
                  </a:lnTo>
                  <a:lnTo>
                    <a:pt x="172" y="145"/>
                  </a:lnTo>
                  <a:lnTo>
                    <a:pt x="167" y="157"/>
                  </a:lnTo>
                  <a:lnTo>
                    <a:pt x="165" y="169"/>
                  </a:lnTo>
                  <a:lnTo>
                    <a:pt x="164" y="192"/>
                  </a:lnTo>
                  <a:lnTo>
                    <a:pt x="166" y="215"/>
                  </a:lnTo>
                  <a:lnTo>
                    <a:pt x="167" y="240"/>
                  </a:lnTo>
                  <a:lnTo>
                    <a:pt x="162" y="247"/>
                  </a:lnTo>
                  <a:lnTo>
                    <a:pt x="160" y="252"/>
                  </a:lnTo>
                  <a:lnTo>
                    <a:pt x="160" y="258"/>
                  </a:lnTo>
                  <a:lnTo>
                    <a:pt x="132" y="224"/>
                  </a:lnTo>
                  <a:lnTo>
                    <a:pt x="133" y="217"/>
                  </a:lnTo>
                  <a:lnTo>
                    <a:pt x="135" y="209"/>
                  </a:lnTo>
                  <a:lnTo>
                    <a:pt x="135" y="206"/>
                  </a:lnTo>
                  <a:lnTo>
                    <a:pt x="134" y="202"/>
                  </a:lnTo>
                  <a:lnTo>
                    <a:pt x="132" y="198"/>
                  </a:lnTo>
                  <a:lnTo>
                    <a:pt x="129" y="196"/>
                  </a:lnTo>
                  <a:lnTo>
                    <a:pt x="125" y="198"/>
                  </a:lnTo>
                  <a:lnTo>
                    <a:pt x="119" y="202"/>
                  </a:lnTo>
                  <a:lnTo>
                    <a:pt x="108" y="210"/>
                  </a:lnTo>
                  <a:lnTo>
                    <a:pt x="96" y="219"/>
                  </a:lnTo>
                  <a:lnTo>
                    <a:pt x="87" y="222"/>
                  </a:lnTo>
                  <a:lnTo>
                    <a:pt x="79" y="223"/>
                  </a:lnTo>
                  <a:lnTo>
                    <a:pt x="73" y="221"/>
                  </a:lnTo>
                  <a:lnTo>
                    <a:pt x="68" y="220"/>
                  </a:lnTo>
                  <a:lnTo>
                    <a:pt x="56" y="220"/>
                  </a:lnTo>
                  <a:lnTo>
                    <a:pt x="44" y="221"/>
                  </a:lnTo>
                  <a:lnTo>
                    <a:pt x="32" y="224"/>
                  </a:lnTo>
                  <a:lnTo>
                    <a:pt x="19" y="226"/>
                  </a:lnTo>
                  <a:lnTo>
                    <a:pt x="5" y="228"/>
                  </a:lnTo>
                  <a:lnTo>
                    <a:pt x="0" y="2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5" name="Freeform 228"/>
            <p:cNvSpPr>
              <a:spLocks/>
            </p:cNvSpPr>
            <p:nvPr/>
          </p:nvSpPr>
          <p:spPr bwMode="auto">
            <a:xfrm>
              <a:off x="4970" y="2260"/>
              <a:ext cx="206" cy="51"/>
            </a:xfrm>
            <a:custGeom>
              <a:avLst/>
              <a:gdLst>
                <a:gd name="T0" fmla="*/ 0 w 206"/>
                <a:gd name="T1" fmla="*/ 50 h 51"/>
                <a:gd name="T2" fmla="*/ 0 w 206"/>
                <a:gd name="T3" fmla="*/ 23 h 51"/>
                <a:gd name="T4" fmla="*/ 8 w 206"/>
                <a:gd name="T5" fmla="*/ 21 h 51"/>
                <a:gd name="T6" fmla="*/ 19 w 206"/>
                <a:gd name="T7" fmla="*/ 19 h 51"/>
                <a:gd name="T8" fmla="*/ 25 w 206"/>
                <a:gd name="T9" fmla="*/ 19 h 51"/>
                <a:gd name="T10" fmla="*/ 31 w 206"/>
                <a:gd name="T11" fmla="*/ 20 h 51"/>
                <a:gd name="T12" fmla="*/ 39 w 206"/>
                <a:gd name="T13" fmla="*/ 17 h 51"/>
                <a:gd name="T14" fmla="*/ 48 w 206"/>
                <a:gd name="T15" fmla="*/ 14 h 51"/>
                <a:gd name="T16" fmla="*/ 67 w 206"/>
                <a:gd name="T17" fmla="*/ 11 h 51"/>
                <a:gd name="T18" fmla="*/ 87 w 206"/>
                <a:gd name="T19" fmla="*/ 11 h 51"/>
                <a:gd name="T20" fmla="*/ 107 w 206"/>
                <a:gd name="T21" fmla="*/ 12 h 51"/>
                <a:gd name="T22" fmla="*/ 148 w 206"/>
                <a:gd name="T23" fmla="*/ 13 h 51"/>
                <a:gd name="T24" fmla="*/ 169 w 206"/>
                <a:gd name="T25" fmla="*/ 12 h 51"/>
                <a:gd name="T26" fmla="*/ 187 w 206"/>
                <a:gd name="T27" fmla="*/ 8 h 51"/>
                <a:gd name="T28" fmla="*/ 194 w 206"/>
                <a:gd name="T29" fmla="*/ 5 h 51"/>
                <a:gd name="T30" fmla="*/ 203 w 206"/>
                <a:gd name="T31" fmla="*/ 0 h 51"/>
                <a:gd name="T32" fmla="*/ 205 w 206"/>
                <a:gd name="T33" fmla="*/ 0 h 51"/>
                <a:gd name="T34" fmla="*/ 205 w 206"/>
                <a:gd name="T35" fmla="*/ 12 h 51"/>
                <a:gd name="T36" fmla="*/ 197 w 206"/>
                <a:gd name="T37" fmla="*/ 13 h 51"/>
                <a:gd name="T38" fmla="*/ 185 w 206"/>
                <a:gd name="T39" fmla="*/ 13 h 51"/>
                <a:gd name="T40" fmla="*/ 172 w 206"/>
                <a:gd name="T41" fmla="*/ 11 h 51"/>
                <a:gd name="T42" fmla="*/ 151 w 206"/>
                <a:gd name="T43" fmla="*/ 20 h 51"/>
                <a:gd name="T44" fmla="*/ 129 w 206"/>
                <a:gd name="T45" fmla="*/ 27 h 51"/>
                <a:gd name="T46" fmla="*/ 105 w 206"/>
                <a:gd name="T47" fmla="*/ 32 h 51"/>
                <a:gd name="T48" fmla="*/ 82 w 206"/>
                <a:gd name="T49" fmla="*/ 37 h 51"/>
                <a:gd name="T50" fmla="*/ 33 w 206"/>
                <a:gd name="T51" fmla="*/ 44 h 51"/>
                <a:gd name="T52" fmla="*/ 10 w 206"/>
                <a:gd name="T53" fmla="*/ 47 h 51"/>
                <a:gd name="T54" fmla="*/ 0 w 206"/>
                <a:gd name="T55" fmla="*/ 5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6"/>
                <a:gd name="T85" fmla="*/ 0 h 51"/>
                <a:gd name="T86" fmla="*/ 206 w 206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6" h="51">
                  <a:moveTo>
                    <a:pt x="0" y="50"/>
                  </a:moveTo>
                  <a:lnTo>
                    <a:pt x="0" y="23"/>
                  </a:lnTo>
                  <a:lnTo>
                    <a:pt x="8" y="21"/>
                  </a:lnTo>
                  <a:lnTo>
                    <a:pt x="19" y="19"/>
                  </a:lnTo>
                  <a:lnTo>
                    <a:pt x="25" y="19"/>
                  </a:lnTo>
                  <a:lnTo>
                    <a:pt x="31" y="20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67" y="11"/>
                  </a:lnTo>
                  <a:lnTo>
                    <a:pt x="87" y="11"/>
                  </a:lnTo>
                  <a:lnTo>
                    <a:pt x="107" y="12"/>
                  </a:lnTo>
                  <a:lnTo>
                    <a:pt x="148" y="13"/>
                  </a:lnTo>
                  <a:lnTo>
                    <a:pt x="169" y="12"/>
                  </a:lnTo>
                  <a:lnTo>
                    <a:pt x="187" y="8"/>
                  </a:lnTo>
                  <a:lnTo>
                    <a:pt x="194" y="5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5" y="12"/>
                  </a:lnTo>
                  <a:lnTo>
                    <a:pt x="197" y="13"/>
                  </a:lnTo>
                  <a:lnTo>
                    <a:pt x="185" y="13"/>
                  </a:lnTo>
                  <a:lnTo>
                    <a:pt x="172" y="11"/>
                  </a:lnTo>
                  <a:lnTo>
                    <a:pt x="151" y="20"/>
                  </a:lnTo>
                  <a:lnTo>
                    <a:pt x="129" y="27"/>
                  </a:lnTo>
                  <a:lnTo>
                    <a:pt x="105" y="32"/>
                  </a:lnTo>
                  <a:lnTo>
                    <a:pt x="82" y="37"/>
                  </a:lnTo>
                  <a:lnTo>
                    <a:pt x="33" y="44"/>
                  </a:lnTo>
                  <a:lnTo>
                    <a:pt x="10" y="47"/>
                  </a:lnTo>
                  <a:lnTo>
                    <a:pt x="0" y="5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6" name="Freeform 229"/>
            <p:cNvSpPr>
              <a:spLocks/>
            </p:cNvSpPr>
            <p:nvPr/>
          </p:nvSpPr>
          <p:spPr bwMode="auto">
            <a:xfrm>
              <a:off x="4970" y="2389"/>
              <a:ext cx="206" cy="340"/>
            </a:xfrm>
            <a:custGeom>
              <a:avLst/>
              <a:gdLst>
                <a:gd name="T0" fmla="*/ 0 w 206"/>
                <a:gd name="T1" fmla="*/ 11 h 340"/>
                <a:gd name="T2" fmla="*/ 0 w 206"/>
                <a:gd name="T3" fmla="*/ 0 h 340"/>
                <a:gd name="T4" fmla="*/ 8 w 206"/>
                <a:gd name="T5" fmla="*/ 42 h 340"/>
                <a:gd name="T6" fmla="*/ 14 w 206"/>
                <a:gd name="T7" fmla="*/ 65 h 340"/>
                <a:gd name="T8" fmla="*/ 21 w 206"/>
                <a:gd name="T9" fmla="*/ 86 h 340"/>
                <a:gd name="T10" fmla="*/ 30 w 206"/>
                <a:gd name="T11" fmla="*/ 105 h 340"/>
                <a:gd name="T12" fmla="*/ 39 w 206"/>
                <a:gd name="T13" fmla="*/ 118 h 340"/>
                <a:gd name="T14" fmla="*/ 48 w 206"/>
                <a:gd name="T15" fmla="*/ 114 h 340"/>
                <a:gd name="T16" fmla="*/ 60 w 206"/>
                <a:gd name="T17" fmla="*/ 110 h 340"/>
                <a:gd name="T18" fmla="*/ 86 w 206"/>
                <a:gd name="T19" fmla="*/ 106 h 340"/>
                <a:gd name="T20" fmla="*/ 136 w 206"/>
                <a:gd name="T21" fmla="*/ 100 h 340"/>
                <a:gd name="T22" fmla="*/ 163 w 206"/>
                <a:gd name="T23" fmla="*/ 93 h 340"/>
                <a:gd name="T24" fmla="*/ 192 w 206"/>
                <a:gd name="T25" fmla="*/ 88 h 340"/>
                <a:gd name="T26" fmla="*/ 205 w 206"/>
                <a:gd name="T27" fmla="*/ 88 h 340"/>
                <a:gd name="T28" fmla="*/ 205 w 206"/>
                <a:gd name="T29" fmla="*/ 100 h 340"/>
                <a:gd name="T30" fmla="*/ 203 w 206"/>
                <a:gd name="T31" fmla="*/ 100 h 340"/>
                <a:gd name="T32" fmla="*/ 194 w 206"/>
                <a:gd name="T33" fmla="*/ 109 h 340"/>
                <a:gd name="T34" fmla="*/ 187 w 206"/>
                <a:gd name="T35" fmla="*/ 111 h 340"/>
                <a:gd name="T36" fmla="*/ 179 w 206"/>
                <a:gd name="T37" fmla="*/ 116 h 340"/>
                <a:gd name="T38" fmla="*/ 167 w 206"/>
                <a:gd name="T39" fmla="*/ 129 h 340"/>
                <a:gd name="T40" fmla="*/ 164 w 206"/>
                <a:gd name="T41" fmla="*/ 141 h 340"/>
                <a:gd name="T42" fmla="*/ 162 w 206"/>
                <a:gd name="T43" fmla="*/ 161 h 340"/>
                <a:gd name="T44" fmla="*/ 160 w 206"/>
                <a:gd name="T45" fmla="*/ 221 h 340"/>
                <a:gd name="T46" fmla="*/ 160 w 206"/>
                <a:gd name="T47" fmla="*/ 339 h 340"/>
                <a:gd name="T48" fmla="*/ 155 w 206"/>
                <a:gd name="T49" fmla="*/ 339 h 340"/>
                <a:gd name="T50" fmla="*/ 150 w 206"/>
                <a:gd name="T51" fmla="*/ 337 h 340"/>
                <a:gd name="T52" fmla="*/ 144 w 206"/>
                <a:gd name="T53" fmla="*/ 330 h 340"/>
                <a:gd name="T54" fmla="*/ 146 w 206"/>
                <a:gd name="T55" fmla="*/ 228 h 340"/>
                <a:gd name="T56" fmla="*/ 146 w 206"/>
                <a:gd name="T57" fmla="*/ 175 h 340"/>
                <a:gd name="T58" fmla="*/ 144 w 206"/>
                <a:gd name="T59" fmla="*/ 153 h 340"/>
                <a:gd name="T60" fmla="*/ 141 w 206"/>
                <a:gd name="T61" fmla="*/ 139 h 340"/>
                <a:gd name="T62" fmla="*/ 132 w 206"/>
                <a:gd name="T63" fmla="*/ 123 h 340"/>
                <a:gd name="T64" fmla="*/ 39 w 206"/>
                <a:gd name="T65" fmla="*/ 123 h 340"/>
                <a:gd name="T66" fmla="*/ 31 w 206"/>
                <a:gd name="T67" fmla="*/ 111 h 340"/>
                <a:gd name="T68" fmla="*/ 25 w 206"/>
                <a:gd name="T69" fmla="*/ 98 h 340"/>
                <a:gd name="T70" fmla="*/ 13 w 206"/>
                <a:gd name="T71" fmla="*/ 66 h 340"/>
                <a:gd name="T72" fmla="*/ 3 w 206"/>
                <a:gd name="T73" fmla="*/ 30 h 340"/>
                <a:gd name="T74" fmla="*/ 0 w 206"/>
                <a:gd name="T75" fmla="*/ 11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6"/>
                <a:gd name="T115" fmla="*/ 0 h 340"/>
                <a:gd name="T116" fmla="*/ 206 w 206"/>
                <a:gd name="T117" fmla="*/ 340 h 3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6" h="340">
                  <a:moveTo>
                    <a:pt x="0" y="11"/>
                  </a:moveTo>
                  <a:lnTo>
                    <a:pt x="0" y="0"/>
                  </a:lnTo>
                  <a:lnTo>
                    <a:pt x="8" y="42"/>
                  </a:lnTo>
                  <a:lnTo>
                    <a:pt x="14" y="65"/>
                  </a:lnTo>
                  <a:lnTo>
                    <a:pt x="21" y="86"/>
                  </a:lnTo>
                  <a:lnTo>
                    <a:pt x="30" y="105"/>
                  </a:lnTo>
                  <a:lnTo>
                    <a:pt x="39" y="118"/>
                  </a:lnTo>
                  <a:lnTo>
                    <a:pt x="48" y="114"/>
                  </a:lnTo>
                  <a:lnTo>
                    <a:pt x="60" y="110"/>
                  </a:lnTo>
                  <a:lnTo>
                    <a:pt x="86" y="106"/>
                  </a:lnTo>
                  <a:lnTo>
                    <a:pt x="136" y="100"/>
                  </a:lnTo>
                  <a:lnTo>
                    <a:pt x="163" y="93"/>
                  </a:lnTo>
                  <a:lnTo>
                    <a:pt x="192" y="88"/>
                  </a:lnTo>
                  <a:lnTo>
                    <a:pt x="205" y="88"/>
                  </a:lnTo>
                  <a:lnTo>
                    <a:pt x="205" y="100"/>
                  </a:lnTo>
                  <a:lnTo>
                    <a:pt x="203" y="100"/>
                  </a:lnTo>
                  <a:lnTo>
                    <a:pt x="194" y="109"/>
                  </a:lnTo>
                  <a:lnTo>
                    <a:pt x="187" y="111"/>
                  </a:lnTo>
                  <a:lnTo>
                    <a:pt x="179" y="116"/>
                  </a:lnTo>
                  <a:lnTo>
                    <a:pt x="167" y="129"/>
                  </a:lnTo>
                  <a:lnTo>
                    <a:pt x="164" y="141"/>
                  </a:lnTo>
                  <a:lnTo>
                    <a:pt x="162" y="161"/>
                  </a:lnTo>
                  <a:lnTo>
                    <a:pt x="160" y="221"/>
                  </a:lnTo>
                  <a:lnTo>
                    <a:pt x="160" y="339"/>
                  </a:lnTo>
                  <a:lnTo>
                    <a:pt x="155" y="339"/>
                  </a:lnTo>
                  <a:lnTo>
                    <a:pt x="150" y="337"/>
                  </a:lnTo>
                  <a:lnTo>
                    <a:pt x="144" y="330"/>
                  </a:lnTo>
                  <a:lnTo>
                    <a:pt x="146" y="228"/>
                  </a:lnTo>
                  <a:lnTo>
                    <a:pt x="146" y="175"/>
                  </a:lnTo>
                  <a:lnTo>
                    <a:pt x="144" y="153"/>
                  </a:lnTo>
                  <a:lnTo>
                    <a:pt x="141" y="139"/>
                  </a:lnTo>
                  <a:lnTo>
                    <a:pt x="132" y="123"/>
                  </a:lnTo>
                  <a:lnTo>
                    <a:pt x="39" y="123"/>
                  </a:lnTo>
                  <a:lnTo>
                    <a:pt x="31" y="111"/>
                  </a:lnTo>
                  <a:lnTo>
                    <a:pt x="25" y="98"/>
                  </a:lnTo>
                  <a:lnTo>
                    <a:pt x="13" y="66"/>
                  </a:lnTo>
                  <a:lnTo>
                    <a:pt x="3" y="30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7" name="Freeform 230"/>
            <p:cNvSpPr>
              <a:spLocks/>
            </p:cNvSpPr>
            <p:nvPr/>
          </p:nvSpPr>
          <p:spPr bwMode="auto">
            <a:xfrm>
              <a:off x="5175" y="2962"/>
              <a:ext cx="1" cy="129"/>
            </a:xfrm>
            <a:custGeom>
              <a:avLst/>
              <a:gdLst>
                <a:gd name="T0" fmla="*/ 0 w 1"/>
                <a:gd name="T1" fmla="*/ 0 h 129"/>
                <a:gd name="T2" fmla="*/ 0 w 1"/>
                <a:gd name="T3" fmla="*/ 128 h 129"/>
                <a:gd name="T4" fmla="*/ 0 w 1"/>
                <a:gd name="T5" fmla="*/ 127 h 129"/>
                <a:gd name="T6" fmla="*/ 0 w 1"/>
                <a:gd name="T7" fmla="*/ 48 h 129"/>
                <a:gd name="T8" fmla="*/ 0 w 1"/>
                <a:gd name="T9" fmla="*/ 26 h 129"/>
                <a:gd name="T10" fmla="*/ 0 w 1"/>
                <a:gd name="T11" fmla="*/ 5 h 129"/>
                <a:gd name="T12" fmla="*/ 0 w 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29"/>
                <a:gd name="T23" fmla="*/ 1 w 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29">
                  <a:moveTo>
                    <a:pt x="0" y="0"/>
                  </a:moveTo>
                  <a:lnTo>
                    <a:pt x="0" y="128"/>
                  </a:lnTo>
                  <a:lnTo>
                    <a:pt x="0" y="127"/>
                  </a:lnTo>
                  <a:lnTo>
                    <a:pt x="0" y="48"/>
                  </a:lnTo>
                  <a:lnTo>
                    <a:pt x="0" y="2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8" name="Freeform 231"/>
            <p:cNvSpPr>
              <a:spLocks/>
            </p:cNvSpPr>
            <p:nvPr/>
          </p:nvSpPr>
          <p:spPr bwMode="auto">
            <a:xfrm>
              <a:off x="5146" y="2092"/>
              <a:ext cx="30" cy="91"/>
            </a:xfrm>
            <a:custGeom>
              <a:avLst/>
              <a:gdLst>
                <a:gd name="T0" fmla="*/ 29 w 30"/>
                <a:gd name="T1" fmla="*/ 48 h 91"/>
                <a:gd name="T2" fmla="*/ 29 w 30"/>
                <a:gd name="T3" fmla="*/ 90 h 91"/>
                <a:gd name="T4" fmla="*/ 24 w 30"/>
                <a:gd name="T5" fmla="*/ 83 h 91"/>
                <a:gd name="T6" fmla="*/ 18 w 30"/>
                <a:gd name="T7" fmla="*/ 74 h 91"/>
                <a:gd name="T8" fmla="*/ 11 w 30"/>
                <a:gd name="T9" fmla="*/ 54 h 91"/>
                <a:gd name="T10" fmla="*/ 7 w 30"/>
                <a:gd name="T11" fmla="*/ 43 h 91"/>
                <a:gd name="T12" fmla="*/ 2 w 30"/>
                <a:gd name="T13" fmla="*/ 34 h 91"/>
                <a:gd name="T14" fmla="*/ 1 w 30"/>
                <a:gd name="T15" fmla="*/ 28 h 91"/>
                <a:gd name="T16" fmla="*/ 0 w 30"/>
                <a:gd name="T17" fmla="*/ 20 h 91"/>
                <a:gd name="T18" fmla="*/ 0 w 30"/>
                <a:gd name="T19" fmla="*/ 11 h 91"/>
                <a:gd name="T20" fmla="*/ 2 w 30"/>
                <a:gd name="T21" fmla="*/ 3 h 91"/>
                <a:gd name="T22" fmla="*/ 13 w 30"/>
                <a:gd name="T23" fmla="*/ 0 h 91"/>
                <a:gd name="T24" fmla="*/ 17 w 30"/>
                <a:gd name="T25" fmla="*/ 0 h 91"/>
                <a:gd name="T26" fmla="*/ 23 w 30"/>
                <a:gd name="T27" fmla="*/ 1 h 91"/>
                <a:gd name="T28" fmla="*/ 26 w 30"/>
                <a:gd name="T29" fmla="*/ 3 h 91"/>
                <a:gd name="T30" fmla="*/ 29 w 30"/>
                <a:gd name="T31" fmla="*/ 4 h 91"/>
                <a:gd name="T32" fmla="*/ 29 w 30"/>
                <a:gd name="T33" fmla="*/ 12 h 91"/>
                <a:gd name="T34" fmla="*/ 25 w 30"/>
                <a:gd name="T35" fmla="*/ 11 h 91"/>
                <a:gd name="T36" fmla="*/ 21 w 30"/>
                <a:gd name="T37" fmla="*/ 10 h 91"/>
                <a:gd name="T38" fmla="*/ 17 w 30"/>
                <a:gd name="T39" fmla="*/ 10 h 91"/>
                <a:gd name="T40" fmla="*/ 10 w 30"/>
                <a:gd name="T41" fmla="*/ 12 h 91"/>
                <a:gd name="T42" fmla="*/ 15 w 30"/>
                <a:gd name="T43" fmla="*/ 21 h 91"/>
                <a:gd name="T44" fmla="*/ 21 w 30"/>
                <a:gd name="T45" fmla="*/ 30 h 91"/>
                <a:gd name="T46" fmla="*/ 29 w 30"/>
                <a:gd name="T47" fmla="*/ 48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1"/>
                <a:gd name="T74" fmla="*/ 30 w 30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1">
                  <a:moveTo>
                    <a:pt x="29" y="48"/>
                  </a:moveTo>
                  <a:lnTo>
                    <a:pt x="29" y="90"/>
                  </a:lnTo>
                  <a:lnTo>
                    <a:pt x="24" y="83"/>
                  </a:lnTo>
                  <a:lnTo>
                    <a:pt x="18" y="74"/>
                  </a:lnTo>
                  <a:lnTo>
                    <a:pt x="11" y="54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0" y="12"/>
                  </a:lnTo>
                  <a:lnTo>
                    <a:pt x="15" y="21"/>
                  </a:lnTo>
                  <a:lnTo>
                    <a:pt x="21" y="30"/>
                  </a:lnTo>
                  <a:lnTo>
                    <a:pt x="29" y="4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9" name="Freeform 232"/>
            <p:cNvSpPr>
              <a:spLocks/>
            </p:cNvSpPr>
            <p:nvPr/>
          </p:nvSpPr>
          <p:spPr bwMode="auto">
            <a:xfrm>
              <a:off x="5182" y="1863"/>
              <a:ext cx="20" cy="146"/>
            </a:xfrm>
            <a:custGeom>
              <a:avLst/>
              <a:gdLst>
                <a:gd name="T0" fmla="*/ 0 w 20"/>
                <a:gd name="T1" fmla="*/ 145 h 146"/>
                <a:gd name="T2" fmla="*/ 0 w 20"/>
                <a:gd name="T3" fmla="*/ 46 h 146"/>
                <a:gd name="T4" fmla="*/ 1 w 20"/>
                <a:gd name="T5" fmla="*/ 41 h 146"/>
                <a:gd name="T6" fmla="*/ 13 w 20"/>
                <a:gd name="T7" fmla="*/ 12 h 146"/>
                <a:gd name="T8" fmla="*/ 19 w 20"/>
                <a:gd name="T9" fmla="*/ 0 h 146"/>
                <a:gd name="T10" fmla="*/ 19 w 20"/>
                <a:gd name="T11" fmla="*/ 32 h 146"/>
                <a:gd name="T12" fmla="*/ 13 w 20"/>
                <a:gd name="T13" fmla="*/ 45 h 146"/>
                <a:gd name="T14" fmla="*/ 11 w 20"/>
                <a:gd name="T15" fmla="*/ 55 h 146"/>
                <a:gd name="T16" fmla="*/ 10 w 20"/>
                <a:gd name="T17" fmla="*/ 66 h 146"/>
                <a:gd name="T18" fmla="*/ 8 w 20"/>
                <a:gd name="T19" fmla="*/ 91 h 146"/>
                <a:gd name="T20" fmla="*/ 7 w 20"/>
                <a:gd name="T21" fmla="*/ 115 h 146"/>
                <a:gd name="T22" fmla="*/ 4 w 20"/>
                <a:gd name="T23" fmla="*/ 134 h 146"/>
                <a:gd name="T24" fmla="*/ 2 w 20"/>
                <a:gd name="T25" fmla="*/ 141 h 146"/>
                <a:gd name="T26" fmla="*/ 0 w 20"/>
                <a:gd name="T27" fmla="*/ 145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6"/>
                <a:gd name="T44" fmla="*/ 20 w 20"/>
                <a:gd name="T45" fmla="*/ 146 h 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6">
                  <a:moveTo>
                    <a:pt x="0" y="145"/>
                  </a:moveTo>
                  <a:lnTo>
                    <a:pt x="0" y="46"/>
                  </a:lnTo>
                  <a:lnTo>
                    <a:pt x="1" y="41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5"/>
                  </a:lnTo>
                  <a:lnTo>
                    <a:pt x="10" y="66"/>
                  </a:lnTo>
                  <a:lnTo>
                    <a:pt x="8" y="91"/>
                  </a:lnTo>
                  <a:lnTo>
                    <a:pt x="7" y="115"/>
                  </a:lnTo>
                  <a:lnTo>
                    <a:pt x="4" y="134"/>
                  </a:lnTo>
                  <a:lnTo>
                    <a:pt x="2" y="141"/>
                  </a:lnTo>
                  <a:lnTo>
                    <a:pt x="0" y="1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0" name="Freeform 233"/>
            <p:cNvSpPr>
              <a:spLocks/>
            </p:cNvSpPr>
            <p:nvPr/>
          </p:nvSpPr>
          <p:spPr bwMode="auto">
            <a:xfrm>
              <a:off x="5182" y="2096"/>
              <a:ext cx="7" cy="7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0 h 7"/>
                <a:gd name="T4" fmla="*/ 1 w 7"/>
                <a:gd name="T5" fmla="*/ 1 h 7"/>
                <a:gd name="T6" fmla="*/ 6 w 7"/>
                <a:gd name="T7" fmla="*/ 6 h 7"/>
                <a:gd name="T8" fmla="*/ 2 w 7"/>
                <a:gd name="T9" fmla="*/ 5 h 7"/>
                <a:gd name="T10" fmla="*/ 0 w 7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1" name="Freeform 234"/>
            <p:cNvSpPr>
              <a:spLocks/>
            </p:cNvSpPr>
            <p:nvPr/>
          </p:nvSpPr>
          <p:spPr bwMode="auto">
            <a:xfrm>
              <a:off x="5182" y="2143"/>
              <a:ext cx="20" cy="47"/>
            </a:xfrm>
            <a:custGeom>
              <a:avLst/>
              <a:gdLst>
                <a:gd name="T0" fmla="*/ 0 w 20"/>
                <a:gd name="T1" fmla="*/ 40 h 47"/>
                <a:gd name="T2" fmla="*/ 0 w 20"/>
                <a:gd name="T3" fmla="*/ 0 h 47"/>
                <a:gd name="T4" fmla="*/ 0 w 20"/>
                <a:gd name="T5" fmla="*/ 3 h 47"/>
                <a:gd name="T6" fmla="*/ 10 w 20"/>
                <a:gd name="T7" fmla="*/ 21 h 47"/>
                <a:gd name="T8" fmla="*/ 17 w 20"/>
                <a:gd name="T9" fmla="*/ 30 h 47"/>
                <a:gd name="T10" fmla="*/ 19 w 20"/>
                <a:gd name="T11" fmla="*/ 32 h 47"/>
                <a:gd name="T12" fmla="*/ 19 w 20"/>
                <a:gd name="T13" fmla="*/ 46 h 47"/>
                <a:gd name="T14" fmla="*/ 8 w 20"/>
                <a:gd name="T15" fmla="*/ 45 h 47"/>
                <a:gd name="T16" fmla="*/ 0 w 20"/>
                <a:gd name="T17" fmla="*/ 40 h 47"/>
                <a:gd name="T18" fmla="*/ 0 w 20"/>
                <a:gd name="T19" fmla="*/ 4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7"/>
                <a:gd name="T32" fmla="*/ 20 w 20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7">
                  <a:moveTo>
                    <a:pt x="0" y="4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21"/>
                  </a:lnTo>
                  <a:lnTo>
                    <a:pt x="17" y="30"/>
                  </a:lnTo>
                  <a:lnTo>
                    <a:pt x="19" y="32"/>
                  </a:lnTo>
                  <a:lnTo>
                    <a:pt x="19" y="46"/>
                  </a:lnTo>
                  <a:lnTo>
                    <a:pt x="8" y="45"/>
                  </a:lnTo>
                  <a:lnTo>
                    <a:pt x="0" y="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2" name="Freeform 235"/>
            <p:cNvSpPr>
              <a:spLocks/>
            </p:cNvSpPr>
            <p:nvPr/>
          </p:nvSpPr>
          <p:spPr bwMode="auto">
            <a:xfrm>
              <a:off x="5182" y="2246"/>
              <a:ext cx="20" cy="23"/>
            </a:xfrm>
            <a:custGeom>
              <a:avLst/>
              <a:gdLst>
                <a:gd name="T0" fmla="*/ 0 w 20"/>
                <a:gd name="T1" fmla="*/ 22 h 23"/>
                <a:gd name="T2" fmla="*/ 0 w 20"/>
                <a:gd name="T3" fmla="*/ 11 h 23"/>
                <a:gd name="T4" fmla="*/ 6 w 20"/>
                <a:gd name="T5" fmla="*/ 7 h 23"/>
                <a:gd name="T6" fmla="*/ 13 w 20"/>
                <a:gd name="T7" fmla="*/ 2 h 23"/>
                <a:gd name="T8" fmla="*/ 19 w 20"/>
                <a:gd name="T9" fmla="*/ 0 h 23"/>
                <a:gd name="T10" fmla="*/ 19 w 20"/>
                <a:gd name="T11" fmla="*/ 17 h 23"/>
                <a:gd name="T12" fmla="*/ 13 w 20"/>
                <a:gd name="T13" fmla="*/ 19 h 23"/>
                <a:gd name="T14" fmla="*/ 3 w 20"/>
                <a:gd name="T15" fmla="*/ 21 h 23"/>
                <a:gd name="T16" fmla="*/ 0 w 20"/>
                <a:gd name="T17" fmla="*/ 2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3"/>
                <a:gd name="T29" fmla="*/ 20 w 2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3">
                  <a:moveTo>
                    <a:pt x="0" y="22"/>
                  </a:moveTo>
                  <a:lnTo>
                    <a:pt x="0" y="11"/>
                  </a:lnTo>
                  <a:lnTo>
                    <a:pt x="6" y="7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3" y="21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3" name="Freeform 236"/>
            <p:cNvSpPr>
              <a:spLocks/>
            </p:cNvSpPr>
            <p:nvPr/>
          </p:nvSpPr>
          <p:spPr bwMode="auto">
            <a:xfrm>
              <a:off x="5182" y="2476"/>
              <a:ext cx="20" cy="9"/>
            </a:xfrm>
            <a:custGeom>
              <a:avLst/>
              <a:gdLst>
                <a:gd name="T0" fmla="*/ 0 w 20"/>
                <a:gd name="T1" fmla="*/ 8 h 9"/>
                <a:gd name="T2" fmla="*/ 0 w 20"/>
                <a:gd name="T3" fmla="*/ 2 h 9"/>
                <a:gd name="T4" fmla="*/ 19 w 20"/>
                <a:gd name="T5" fmla="*/ 0 h 9"/>
                <a:gd name="T6" fmla="*/ 19 w 20"/>
                <a:gd name="T7" fmla="*/ 6 h 9"/>
                <a:gd name="T8" fmla="*/ 0 w 20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0" y="8"/>
                  </a:moveTo>
                  <a:lnTo>
                    <a:pt x="0" y="2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4" name="Freeform 237"/>
            <p:cNvSpPr>
              <a:spLocks/>
            </p:cNvSpPr>
            <p:nvPr/>
          </p:nvSpPr>
          <p:spPr bwMode="auto">
            <a:xfrm>
              <a:off x="5182" y="2858"/>
              <a:ext cx="20" cy="241"/>
            </a:xfrm>
            <a:custGeom>
              <a:avLst/>
              <a:gdLst>
                <a:gd name="T0" fmla="*/ 0 w 20"/>
                <a:gd name="T1" fmla="*/ 232 h 241"/>
                <a:gd name="T2" fmla="*/ 0 w 20"/>
                <a:gd name="T3" fmla="*/ 101 h 241"/>
                <a:gd name="T4" fmla="*/ 7 w 20"/>
                <a:gd name="T5" fmla="*/ 64 h 241"/>
                <a:gd name="T6" fmla="*/ 15 w 20"/>
                <a:gd name="T7" fmla="*/ 22 h 241"/>
                <a:gd name="T8" fmla="*/ 19 w 20"/>
                <a:gd name="T9" fmla="*/ 2 h 241"/>
                <a:gd name="T10" fmla="*/ 19 w 20"/>
                <a:gd name="T11" fmla="*/ 0 h 241"/>
                <a:gd name="T12" fmla="*/ 19 w 20"/>
                <a:gd name="T13" fmla="*/ 189 h 241"/>
                <a:gd name="T14" fmla="*/ 14 w 20"/>
                <a:gd name="T15" fmla="*/ 221 h 241"/>
                <a:gd name="T16" fmla="*/ 10 w 20"/>
                <a:gd name="T17" fmla="*/ 240 h 241"/>
                <a:gd name="T18" fmla="*/ 0 w 20"/>
                <a:gd name="T19" fmla="*/ 232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41"/>
                <a:gd name="T32" fmla="*/ 20 w 20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41">
                  <a:moveTo>
                    <a:pt x="0" y="232"/>
                  </a:moveTo>
                  <a:lnTo>
                    <a:pt x="0" y="101"/>
                  </a:lnTo>
                  <a:lnTo>
                    <a:pt x="7" y="64"/>
                  </a:lnTo>
                  <a:lnTo>
                    <a:pt x="15" y="2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9" y="189"/>
                  </a:lnTo>
                  <a:lnTo>
                    <a:pt x="14" y="221"/>
                  </a:lnTo>
                  <a:lnTo>
                    <a:pt x="10" y="240"/>
                  </a:lnTo>
                  <a:lnTo>
                    <a:pt x="0" y="2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5" name="Freeform 238"/>
            <p:cNvSpPr>
              <a:spLocks/>
            </p:cNvSpPr>
            <p:nvPr/>
          </p:nvSpPr>
          <p:spPr bwMode="auto">
            <a:xfrm>
              <a:off x="5201" y="2734"/>
              <a:ext cx="6" cy="30"/>
            </a:xfrm>
            <a:custGeom>
              <a:avLst/>
              <a:gdLst>
                <a:gd name="T0" fmla="*/ 5 w 6"/>
                <a:gd name="T1" fmla="*/ 0 h 30"/>
                <a:gd name="T2" fmla="*/ 5 w 6"/>
                <a:gd name="T3" fmla="*/ 29 h 30"/>
                <a:gd name="T4" fmla="*/ 0 w 6"/>
                <a:gd name="T5" fmla="*/ 22 h 30"/>
                <a:gd name="T6" fmla="*/ 5 w 6"/>
                <a:gd name="T7" fmla="*/ 3 h 30"/>
                <a:gd name="T8" fmla="*/ 5 w 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0"/>
                <a:gd name="T17" fmla="*/ 6 w 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0">
                  <a:moveTo>
                    <a:pt x="5" y="0"/>
                  </a:moveTo>
                  <a:lnTo>
                    <a:pt x="5" y="29"/>
                  </a:lnTo>
                  <a:lnTo>
                    <a:pt x="0" y="22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6" name="Freeform 239"/>
            <p:cNvSpPr>
              <a:spLocks/>
            </p:cNvSpPr>
            <p:nvPr/>
          </p:nvSpPr>
          <p:spPr bwMode="auto">
            <a:xfrm>
              <a:off x="5194" y="1929"/>
              <a:ext cx="8" cy="46"/>
            </a:xfrm>
            <a:custGeom>
              <a:avLst/>
              <a:gdLst>
                <a:gd name="T0" fmla="*/ 7 w 8"/>
                <a:gd name="T1" fmla="*/ 0 h 46"/>
                <a:gd name="T2" fmla="*/ 7 w 8"/>
                <a:gd name="T3" fmla="*/ 33 h 46"/>
                <a:gd name="T4" fmla="*/ 5 w 8"/>
                <a:gd name="T5" fmla="*/ 33 h 46"/>
                <a:gd name="T6" fmla="*/ 4 w 8"/>
                <a:gd name="T7" fmla="*/ 36 h 46"/>
                <a:gd name="T8" fmla="*/ 2 w 8"/>
                <a:gd name="T9" fmla="*/ 40 h 46"/>
                <a:gd name="T10" fmla="*/ 0 w 8"/>
                <a:gd name="T11" fmla="*/ 45 h 46"/>
                <a:gd name="T12" fmla="*/ 1 w 8"/>
                <a:gd name="T13" fmla="*/ 35 h 46"/>
                <a:gd name="T14" fmla="*/ 2 w 8"/>
                <a:gd name="T15" fmla="*/ 24 h 46"/>
                <a:gd name="T16" fmla="*/ 2 w 8"/>
                <a:gd name="T17" fmla="*/ 14 h 46"/>
                <a:gd name="T18" fmla="*/ 4 w 8"/>
                <a:gd name="T19" fmla="*/ 6 h 46"/>
                <a:gd name="T20" fmla="*/ 7 w 8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46"/>
                <a:gd name="T35" fmla="*/ 8 w 8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46">
                  <a:moveTo>
                    <a:pt x="7" y="0"/>
                  </a:moveTo>
                  <a:lnTo>
                    <a:pt x="7" y="33"/>
                  </a:lnTo>
                  <a:lnTo>
                    <a:pt x="5" y="33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2" y="14"/>
                  </a:lnTo>
                  <a:lnTo>
                    <a:pt x="4" y="6"/>
                  </a:lnTo>
                  <a:lnTo>
                    <a:pt x="7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7" name="Freeform 240"/>
            <p:cNvSpPr>
              <a:spLocks/>
            </p:cNvSpPr>
            <p:nvPr/>
          </p:nvSpPr>
          <p:spPr bwMode="auto">
            <a:xfrm>
              <a:off x="5207" y="1848"/>
              <a:ext cx="10" cy="44"/>
            </a:xfrm>
            <a:custGeom>
              <a:avLst/>
              <a:gdLst>
                <a:gd name="T0" fmla="*/ 0 w 10"/>
                <a:gd name="T1" fmla="*/ 43 h 44"/>
                <a:gd name="T2" fmla="*/ 0 w 10"/>
                <a:gd name="T3" fmla="*/ 14 h 44"/>
                <a:gd name="T4" fmla="*/ 1 w 10"/>
                <a:gd name="T5" fmla="*/ 12 h 44"/>
                <a:gd name="T6" fmla="*/ 7 w 10"/>
                <a:gd name="T7" fmla="*/ 0 h 44"/>
                <a:gd name="T8" fmla="*/ 9 w 10"/>
                <a:gd name="T9" fmla="*/ 9 h 44"/>
                <a:gd name="T10" fmla="*/ 9 w 10"/>
                <a:gd name="T11" fmla="*/ 17 h 44"/>
                <a:gd name="T12" fmla="*/ 8 w 10"/>
                <a:gd name="T13" fmla="*/ 24 h 44"/>
                <a:gd name="T14" fmla="*/ 5 w 10"/>
                <a:gd name="T15" fmla="*/ 31 h 44"/>
                <a:gd name="T16" fmla="*/ 0 w 10"/>
                <a:gd name="T17" fmla="*/ 43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4"/>
                <a:gd name="T29" fmla="*/ 10 w 1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4">
                  <a:moveTo>
                    <a:pt x="0" y="43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7" y="0"/>
                  </a:lnTo>
                  <a:lnTo>
                    <a:pt x="9" y="9"/>
                  </a:lnTo>
                  <a:lnTo>
                    <a:pt x="9" y="17"/>
                  </a:lnTo>
                  <a:lnTo>
                    <a:pt x="8" y="24"/>
                  </a:lnTo>
                  <a:lnTo>
                    <a:pt x="5" y="31"/>
                  </a:lnTo>
                  <a:lnTo>
                    <a:pt x="0" y="4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8" name="Freeform 241"/>
            <p:cNvSpPr>
              <a:spLocks/>
            </p:cNvSpPr>
            <p:nvPr/>
          </p:nvSpPr>
          <p:spPr bwMode="auto">
            <a:xfrm>
              <a:off x="5207" y="1848"/>
              <a:ext cx="89" cy="140"/>
            </a:xfrm>
            <a:custGeom>
              <a:avLst/>
              <a:gdLst>
                <a:gd name="T0" fmla="*/ 0 w 89"/>
                <a:gd name="T1" fmla="*/ 114 h 140"/>
                <a:gd name="T2" fmla="*/ 0 w 89"/>
                <a:gd name="T3" fmla="*/ 78 h 140"/>
                <a:gd name="T4" fmla="*/ 12 w 89"/>
                <a:gd name="T5" fmla="*/ 64 h 140"/>
                <a:gd name="T6" fmla="*/ 30 w 89"/>
                <a:gd name="T7" fmla="*/ 44 h 140"/>
                <a:gd name="T8" fmla="*/ 38 w 89"/>
                <a:gd name="T9" fmla="*/ 34 h 140"/>
                <a:gd name="T10" fmla="*/ 47 w 89"/>
                <a:gd name="T11" fmla="*/ 24 h 140"/>
                <a:gd name="T12" fmla="*/ 54 w 89"/>
                <a:gd name="T13" fmla="*/ 12 h 140"/>
                <a:gd name="T14" fmla="*/ 60 w 89"/>
                <a:gd name="T15" fmla="*/ 0 h 140"/>
                <a:gd name="T16" fmla="*/ 58 w 89"/>
                <a:gd name="T17" fmla="*/ 11 h 140"/>
                <a:gd name="T18" fmla="*/ 53 w 89"/>
                <a:gd name="T19" fmla="*/ 22 h 140"/>
                <a:gd name="T20" fmla="*/ 46 w 89"/>
                <a:gd name="T21" fmla="*/ 34 h 140"/>
                <a:gd name="T22" fmla="*/ 37 w 89"/>
                <a:gd name="T23" fmla="*/ 45 h 140"/>
                <a:gd name="T24" fmla="*/ 20 w 89"/>
                <a:gd name="T25" fmla="*/ 67 h 140"/>
                <a:gd name="T26" fmla="*/ 13 w 89"/>
                <a:gd name="T27" fmla="*/ 77 h 140"/>
                <a:gd name="T28" fmla="*/ 9 w 89"/>
                <a:gd name="T29" fmla="*/ 87 h 140"/>
                <a:gd name="T30" fmla="*/ 17 w 89"/>
                <a:gd name="T31" fmla="*/ 90 h 140"/>
                <a:gd name="T32" fmla="*/ 24 w 89"/>
                <a:gd name="T33" fmla="*/ 90 h 140"/>
                <a:gd name="T34" fmla="*/ 31 w 89"/>
                <a:gd name="T35" fmla="*/ 89 h 140"/>
                <a:gd name="T36" fmla="*/ 39 w 89"/>
                <a:gd name="T37" fmla="*/ 85 h 140"/>
                <a:gd name="T38" fmla="*/ 55 w 89"/>
                <a:gd name="T39" fmla="*/ 74 h 140"/>
                <a:gd name="T40" fmla="*/ 70 w 89"/>
                <a:gd name="T41" fmla="*/ 58 h 140"/>
                <a:gd name="T42" fmla="*/ 85 w 89"/>
                <a:gd name="T43" fmla="*/ 39 h 140"/>
                <a:gd name="T44" fmla="*/ 88 w 89"/>
                <a:gd name="T45" fmla="*/ 36 h 140"/>
                <a:gd name="T46" fmla="*/ 88 w 89"/>
                <a:gd name="T47" fmla="*/ 60 h 140"/>
                <a:gd name="T48" fmla="*/ 80 w 89"/>
                <a:gd name="T49" fmla="*/ 67 h 140"/>
                <a:gd name="T50" fmla="*/ 64 w 89"/>
                <a:gd name="T51" fmla="*/ 77 h 140"/>
                <a:gd name="T52" fmla="*/ 50 w 89"/>
                <a:gd name="T53" fmla="*/ 85 h 140"/>
                <a:gd name="T54" fmla="*/ 34 w 89"/>
                <a:gd name="T55" fmla="*/ 92 h 140"/>
                <a:gd name="T56" fmla="*/ 22 w 89"/>
                <a:gd name="T57" fmla="*/ 96 h 140"/>
                <a:gd name="T58" fmla="*/ 11 w 89"/>
                <a:gd name="T59" fmla="*/ 97 h 140"/>
                <a:gd name="T60" fmla="*/ 12 w 89"/>
                <a:gd name="T61" fmla="*/ 103 h 140"/>
                <a:gd name="T62" fmla="*/ 14 w 89"/>
                <a:gd name="T63" fmla="*/ 109 h 140"/>
                <a:gd name="T64" fmla="*/ 21 w 89"/>
                <a:gd name="T65" fmla="*/ 118 h 140"/>
                <a:gd name="T66" fmla="*/ 27 w 89"/>
                <a:gd name="T67" fmla="*/ 127 h 140"/>
                <a:gd name="T68" fmla="*/ 29 w 89"/>
                <a:gd name="T69" fmla="*/ 132 h 140"/>
                <a:gd name="T70" fmla="*/ 30 w 89"/>
                <a:gd name="T71" fmla="*/ 139 h 140"/>
                <a:gd name="T72" fmla="*/ 14 w 89"/>
                <a:gd name="T73" fmla="*/ 139 h 140"/>
                <a:gd name="T74" fmla="*/ 11 w 89"/>
                <a:gd name="T75" fmla="*/ 131 h 140"/>
                <a:gd name="T76" fmla="*/ 8 w 89"/>
                <a:gd name="T77" fmla="*/ 122 h 140"/>
                <a:gd name="T78" fmla="*/ 7 w 89"/>
                <a:gd name="T79" fmla="*/ 119 h 140"/>
                <a:gd name="T80" fmla="*/ 5 w 89"/>
                <a:gd name="T81" fmla="*/ 116 h 140"/>
                <a:gd name="T82" fmla="*/ 1 w 89"/>
                <a:gd name="T83" fmla="*/ 114 h 140"/>
                <a:gd name="T84" fmla="*/ 0 w 89"/>
                <a:gd name="T85" fmla="*/ 114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140"/>
                <a:gd name="T131" fmla="*/ 89 w 89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140">
                  <a:moveTo>
                    <a:pt x="0" y="114"/>
                  </a:moveTo>
                  <a:lnTo>
                    <a:pt x="0" y="78"/>
                  </a:lnTo>
                  <a:lnTo>
                    <a:pt x="12" y="64"/>
                  </a:lnTo>
                  <a:lnTo>
                    <a:pt x="30" y="44"/>
                  </a:lnTo>
                  <a:lnTo>
                    <a:pt x="38" y="34"/>
                  </a:lnTo>
                  <a:lnTo>
                    <a:pt x="47" y="24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58" y="11"/>
                  </a:lnTo>
                  <a:lnTo>
                    <a:pt x="53" y="22"/>
                  </a:lnTo>
                  <a:lnTo>
                    <a:pt x="46" y="34"/>
                  </a:lnTo>
                  <a:lnTo>
                    <a:pt x="37" y="45"/>
                  </a:lnTo>
                  <a:lnTo>
                    <a:pt x="20" y="67"/>
                  </a:lnTo>
                  <a:lnTo>
                    <a:pt x="13" y="77"/>
                  </a:lnTo>
                  <a:lnTo>
                    <a:pt x="9" y="87"/>
                  </a:lnTo>
                  <a:lnTo>
                    <a:pt x="17" y="90"/>
                  </a:lnTo>
                  <a:lnTo>
                    <a:pt x="24" y="90"/>
                  </a:lnTo>
                  <a:lnTo>
                    <a:pt x="31" y="89"/>
                  </a:lnTo>
                  <a:lnTo>
                    <a:pt x="39" y="85"/>
                  </a:lnTo>
                  <a:lnTo>
                    <a:pt x="55" y="74"/>
                  </a:lnTo>
                  <a:lnTo>
                    <a:pt x="70" y="58"/>
                  </a:lnTo>
                  <a:lnTo>
                    <a:pt x="85" y="39"/>
                  </a:lnTo>
                  <a:lnTo>
                    <a:pt x="88" y="36"/>
                  </a:lnTo>
                  <a:lnTo>
                    <a:pt x="88" y="60"/>
                  </a:lnTo>
                  <a:lnTo>
                    <a:pt x="80" y="67"/>
                  </a:lnTo>
                  <a:lnTo>
                    <a:pt x="64" y="77"/>
                  </a:lnTo>
                  <a:lnTo>
                    <a:pt x="50" y="85"/>
                  </a:lnTo>
                  <a:lnTo>
                    <a:pt x="34" y="92"/>
                  </a:lnTo>
                  <a:lnTo>
                    <a:pt x="22" y="96"/>
                  </a:lnTo>
                  <a:lnTo>
                    <a:pt x="11" y="97"/>
                  </a:lnTo>
                  <a:lnTo>
                    <a:pt x="12" y="103"/>
                  </a:lnTo>
                  <a:lnTo>
                    <a:pt x="14" y="109"/>
                  </a:lnTo>
                  <a:lnTo>
                    <a:pt x="21" y="118"/>
                  </a:lnTo>
                  <a:lnTo>
                    <a:pt x="27" y="127"/>
                  </a:lnTo>
                  <a:lnTo>
                    <a:pt x="29" y="132"/>
                  </a:lnTo>
                  <a:lnTo>
                    <a:pt x="30" y="139"/>
                  </a:lnTo>
                  <a:lnTo>
                    <a:pt x="14" y="139"/>
                  </a:lnTo>
                  <a:lnTo>
                    <a:pt x="11" y="131"/>
                  </a:lnTo>
                  <a:lnTo>
                    <a:pt x="8" y="122"/>
                  </a:lnTo>
                  <a:lnTo>
                    <a:pt x="7" y="119"/>
                  </a:lnTo>
                  <a:lnTo>
                    <a:pt x="5" y="116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9" name="Freeform 242"/>
            <p:cNvSpPr>
              <a:spLocks/>
            </p:cNvSpPr>
            <p:nvPr/>
          </p:nvSpPr>
          <p:spPr bwMode="auto">
            <a:xfrm>
              <a:off x="5207" y="2180"/>
              <a:ext cx="3" cy="10"/>
            </a:xfrm>
            <a:custGeom>
              <a:avLst/>
              <a:gdLst>
                <a:gd name="T0" fmla="*/ 0 w 3"/>
                <a:gd name="T1" fmla="*/ 9 h 10"/>
                <a:gd name="T2" fmla="*/ 0 w 3"/>
                <a:gd name="T3" fmla="*/ 0 h 10"/>
                <a:gd name="T4" fmla="*/ 2 w 3"/>
                <a:gd name="T5" fmla="*/ 4 h 10"/>
                <a:gd name="T6" fmla="*/ 2 w 3"/>
                <a:gd name="T7" fmla="*/ 7 h 10"/>
                <a:gd name="T8" fmla="*/ 2 w 3"/>
                <a:gd name="T9" fmla="*/ 8 h 10"/>
                <a:gd name="T10" fmla="*/ 1 w 3"/>
                <a:gd name="T11" fmla="*/ 9 h 10"/>
                <a:gd name="T12" fmla="*/ 0 w 3"/>
                <a:gd name="T13" fmla="*/ 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0"/>
                <a:gd name="T23" fmla="*/ 3 w 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0">
                  <a:moveTo>
                    <a:pt x="0" y="9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0" name="Freeform 243"/>
            <p:cNvSpPr>
              <a:spLocks/>
            </p:cNvSpPr>
            <p:nvPr/>
          </p:nvSpPr>
          <p:spPr bwMode="auto">
            <a:xfrm>
              <a:off x="5207" y="2170"/>
              <a:ext cx="89" cy="116"/>
            </a:xfrm>
            <a:custGeom>
              <a:avLst/>
              <a:gdLst>
                <a:gd name="T0" fmla="*/ 0 w 89"/>
                <a:gd name="T1" fmla="*/ 92 h 116"/>
                <a:gd name="T2" fmla="*/ 0 w 89"/>
                <a:gd name="T3" fmla="*/ 71 h 116"/>
                <a:gd name="T4" fmla="*/ 6 w 89"/>
                <a:gd name="T5" fmla="*/ 67 h 116"/>
                <a:gd name="T6" fmla="*/ 22 w 89"/>
                <a:gd name="T7" fmla="*/ 58 h 116"/>
                <a:gd name="T8" fmla="*/ 36 w 89"/>
                <a:gd name="T9" fmla="*/ 46 h 116"/>
                <a:gd name="T10" fmla="*/ 51 w 89"/>
                <a:gd name="T11" fmla="*/ 33 h 116"/>
                <a:gd name="T12" fmla="*/ 80 w 89"/>
                <a:gd name="T13" fmla="*/ 6 h 116"/>
                <a:gd name="T14" fmla="*/ 88 w 89"/>
                <a:gd name="T15" fmla="*/ 0 h 116"/>
                <a:gd name="T16" fmla="*/ 88 w 89"/>
                <a:gd name="T17" fmla="*/ 115 h 116"/>
                <a:gd name="T18" fmla="*/ 84 w 89"/>
                <a:gd name="T19" fmla="*/ 112 h 116"/>
                <a:gd name="T20" fmla="*/ 75 w 89"/>
                <a:gd name="T21" fmla="*/ 106 h 116"/>
                <a:gd name="T22" fmla="*/ 55 w 89"/>
                <a:gd name="T23" fmla="*/ 94 h 116"/>
                <a:gd name="T24" fmla="*/ 41 w 89"/>
                <a:gd name="T25" fmla="*/ 84 h 116"/>
                <a:gd name="T26" fmla="*/ 29 w 89"/>
                <a:gd name="T27" fmla="*/ 85 h 116"/>
                <a:gd name="T28" fmla="*/ 17 w 89"/>
                <a:gd name="T29" fmla="*/ 87 h 116"/>
                <a:gd name="T30" fmla="*/ 0 w 89"/>
                <a:gd name="T31" fmla="*/ 92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116"/>
                <a:gd name="T50" fmla="*/ 89 w 89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116">
                  <a:moveTo>
                    <a:pt x="0" y="92"/>
                  </a:moveTo>
                  <a:lnTo>
                    <a:pt x="0" y="71"/>
                  </a:lnTo>
                  <a:lnTo>
                    <a:pt x="6" y="67"/>
                  </a:lnTo>
                  <a:lnTo>
                    <a:pt x="22" y="58"/>
                  </a:lnTo>
                  <a:lnTo>
                    <a:pt x="36" y="46"/>
                  </a:lnTo>
                  <a:lnTo>
                    <a:pt x="51" y="33"/>
                  </a:lnTo>
                  <a:lnTo>
                    <a:pt x="80" y="6"/>
                  </a:lnTo>
                  <a:lnTo>
                    <a:pt x="88" y="0"/>
                  </a:lnTo>
                  <a:lnTo>
                    <a:pt x="88" y="115"/>
                  </a:lnTo>
                  <a:lnTo>
                    <a:pt x="84" y="112"/>
                  </a:lnTo>
                  <a:lnTo>
                    <a:pt x="75" y="106"/>
                  </a:lnTo>
                  <a:lnTo>
                    <a:pt x="55" y="94"/>
                  </a:lnTo>
                  <a:lnTo>
                    <a:pt x="41" y="84"/>
                  </a:lnTo>
                  <a:lnTo>
                    <a:pt x="29" y="85"/>
                  </a:lnTo>
                  <a:lnTo>
                    <a:pt x="17" y="87"/>
                  </a:lnTo>
                  <a:lnTo>
                    <a:pt x="0" y="9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1" name="Freeform 244"/>
            <p:cNvSpPr>
              <a:spLocks/>
            </p:cNvSpPr>
            <p:nvPr/>
          </p:nvSpPr>
          <p:spPr bwMode="auto">
            <a:xfrm>
              <a:off x="5207" y="2470"/>
              <a:ext cx="89" cy="12"/>
            </a:xfrm>
            <a:custGeom>
              <a:avLst/>
              <a:gdLst>
                <a:gd name="T0" fmla="*/ 0 w 89"/>
                <a:gd name="T1" fmla="*/ 11 h 12"/>
                <a:gd name="T2" fmla="*/ 0 w 89"/>
                <a:gd name="T3" fmla="*/ 4 h 12"/>
                <a:gd name="T4" fmla="*/ 24 w 89"/>
                <a:gd name="T5" fmla="*/ 3 h 12"/>
                <a:gd name="T6" fmla="*/ 82 w 89"/>
                <a:gd name="T7" fmla="*/ 1 h 12"/>
                <a:gd name="T8" fmla="*/ 88 w 89"/>
                <a:gd name="T9" fmla="*/ 0 h 12"/>
                <a:gd name="T10" fmla="*/ 88 w 89"/>
                <a:gd name="T11" fmla="*/ 4 h 12"/>
                <a:gd name="T12" fmla="*/ 52 w 89"/>
                <a:gd name="T13" fmla="*/ 6 h 12"/>
                <a:gd name="T14" fmla="*/ 0 w 89"/>
                <a:gd name="T15" fmla="*/ 1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12"/>
                <a:gd name="T26" fmla="*/ 89 w 8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12">
                  <a:moveTo>
                    <a:pt x="0" y="11"/>
                  </a:moveTo>
                  <a:lnTo>
                    <a:pt x="0" y="4"/>
                  </a:lnTo>
                  <a:lnTo>
                    <a:pt x="24" y="3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52" y="6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2" name="Freeform 245"/>
            <p:cNvSpPr>
              <a:spLocks/>
            </p:cNvSpPr>
            <p:nvPr/>
          </p:nvSpPr>
          <p:spPr bwMode="auto">
            <a:xfrm>
              <a:off x="5207" y="2496"/>
              <a:ext cx="51" cy="551"/>
            </a:xfrm>
            <a:custGeom>
              <a:avLst/>
              <a:gdLst>
                <a:gd name="T0" fmla="*/ 0 w 51"/>
                <a:gd name="T1" fmla="*/ 270 h 551"/>
                <a:gd name="T2" fmla="*/ 0 w 51"/>
                <a:gd name="T3" fmla="*/ 235 h 551"/>
                <a:gd name="T4" fmla="*/ 7 w 51"/>
                <a:gd name="T5" fmla="*/ 181 h 551"/>
                <a:gd name="T6" fmla="*/ 14 w 51"/>
                <a:gd name="T7" fmla="*/ 119 h 551"/>
                <a:gd name="T8" fmla="*/ 23 w 51"/>
                <a:gd name="T9" fmla="*/ 57 h 551"/>
                <a:gd name="T10" fmla="*/ 28 w 51"/>
                <a:gd name="T11" fmla="*/ 28 h 551"/>
                <a:gd name="T12" fmla="*/ 35 w 51"/>
                <a:gd name="T13" fmla="*/ 0 h 551"/>
                <a:gd name="T14" fmla="*/ 36 w 51"/>
                <a:gd name="T15" fmla="*/ 9 h 551"/>
                <a:gd name="T16" fmla="*/ 38 w 51"/>
                <a:gd name="T17" fmla="*/ 19 h 551"/>
                <a:gd name="T18" fmla="*/ 45 w 51"/>
                <a:gd name="T19" fmla="*/ 47 h 551"/>
                <a:gd name="T20" fmla="*/ 48 w 51"/>
                <a:gd name="T21" fmla="*/ 67 h 551"/>
                <a:gd name="T22" fmla="*/ 50 w 51"/>
                <a:gd name="T23" fmla="*/ 94 h 551"/>
                <a:gd name="T24" fmla="*/ 50 w 51"/>
                <a:gd name="T25" fmla="*/ 131 h 551"/>
                <a:gd name="T26" fmla="*/ 49 w 51"/>
                <a:gd name="T27" fmla="*/ 177 h 551"/>
                <a:gd name="T28" fmla="*/ 44 w 51"/>
                <a:gd name="T29" fmla="*/ 233 h 551"/>
                <a:gd name="T30" fmla="*/ 37 w 51"/>
                <a:gd name="T31" fmla="*/ 298 h 551"/>
                <a:gd name="T32" fmla="*/ 28 w 51"/>
                <a:gd name="T33" fmla="*/ 366 h 551"/>
                <a:gd name="T34" fmla="*/ 19 w 51"/>
                <a:gd name="T35" fmla="*/ 432 h 551"/>
                <a:gd name="T36" fmla="*/ 1 w 51"/>
                <a:gd name="T37" fmla="*/ 545 h 551"/>
                <a:gd name="T38" fmla="*/ 0 w 51"/>
                <a:gd name="T39" fmla="*/ 550 h 551"/>
                <a:gd name="T40" fmla="*/ 0 w 51"/>
                <a:gd name="T41" fmla="*/ 358 h 551"/>
                <a:gd name="T42" fmla="*/ 4 w 51"/>
                <a:gd name="T43" fmla="*/ 339 h 551"/>
                <a:gd name="T44" fmla="*/ 4 w 51"/>
                <a:gd name="T45" fmla="*/ 327 h 551"/>
                <a:gd name="T46" fmla="*/ 4 w 51"/>
                <a:gd name="T47" fmla="*/ 315 h 551"/>
                <a:gd name="T48" fmla="*/ 2 w 51"/>
                <a:gd name="T49" fmla="*/ 289 h 551"/>
                <a:gd name="T50" fmla="*/ 0 w 51"/>
                <a:gd name="T51" fmla="*/ 270 h 5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"/>
                <a:gd name="T79" fmla="*/ 0 h 551"/>
                <a:gd name="T80" fmla="*/ 51 w 51"/>
                <a:gd name="T81" fmla="*/ 551 h 5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" h="551">
                  <a:moveTo>
                    <a:pt x="0" y="270"/>
                  </a:moveTo>
                  <a:lnTo>
                    <a:pt x="0" y="235"/>
                  </a:lnTo>
                  <a:lnTo>
                    <a:pt x="7" y="181"/>
                  </a:lnTo>
                  <a:lnTo>
                    <a:pt x="14" y="119"/>
                  </a:lnTo>
                  <a:lnTo>
                    <a:pt x="23" y="57"/>
                  </a:lnTo>
                  <a:lnTo>
                    <a:pt x="28" y="28"/>
                  </a:lnTo>
                  <a:lnTo>
                    <a:pt x="35" y="0"/>
                  </a:lnTo>
                  <a:lnTo>
                    <a:pt x="36" y="9"/>
                  </a:lnTo>
                  <a:lnTo>
                    <a:pt x="38" y="19"/>
                  </a:lnTo>
                  <a:lnTo>
                    <a:pt x="45" y="47"/>
                  </a:lnTo>
                  <a:lnTo>
                    <a:pt x="48" y="67"/>
                  </a:lnTo>
                  <a:lnTo>
                    <a:pt x="50" y="94"/>
                  </a:lnTo>
                  <a:lnTo>
                    <a:pt x="50" y="131"/>
                  </a:lnTo>
                  <a:lnTo>
                    <a:pt x="49" y="177"/>
                  </a:lnTo>
                  <a:lnTo>
                    <a:pt x="44" y="233"/>
                  </a:lnTo>
                  <a:lnTo>
                    <a:pt x="37" y="298"/>
                  </a:lnTo>
                  <a:lnTo>
                    <a:pt x="28" y="366"/>
                  </a:lnTo>
                  <a:lnTo>
                    <a:pt x="19" y="432"/>
                  </a:lnTo>
                  <a:lnTo>
                    <a:pt x="1" y="545"/>
                  </a:lnTo>
                  <a:lnTo>
                    <a:pt x="0" y="550"/>
                  </a:lnTo>
                  <a:lnTo>
                    <a:pt x="0" y="358"/>
                  </a:lnTo>
                  <a:lnTo>
                    <a:pt x="4" y="339"/>
                  </a:lnTo>
                  <a:lnTo>
                    <a:pt x="4" y="327"/>
                  </a:lnTo>
                  <a:lnTo>
                    <a:pt x="4" y="315"/>
                  </a:lnTo>
                  <a:lnTo>
                    <a:pt x="2" y="289"/>
                  </a:lnTo>
                  <a:lnTo>
                    <a:pt x="0" y="27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3" name="Freeform 246"/>
            <p:cNvSpPr>
              <a:spLocks/>
            </p:cNvSpPr>
            <p:nvPr/>
          </p:nvSpPr>
          <p:spPr bwMode="auto">
            <a:xfrm>
              <a:off x="5278" y="2481"/>
              <a:ext cx="18" cy="372"/>
            </a:xfrm>
            <a:custGeom>
              <a:avLst/>
              <a:gdLst>
                <a:gd name="T0" fmla="*/ 17 w 18"/>
                <a:gd name="T1" fmla="*/ 18 h 372"/>
                <a:gd name="T2" fmla="*/ 17 w 18"/>
                <a:gd name="T3" fmla="*/ 251 h 372"/>
                <a:gd name="T4" fmla="*/ 14 w 18"/>
                <a:gd name="T5" fmla="*/ 266 h 372"/>
                <a:gd name="T6" fmla="*/ 7 w 18"/>
                <a:gd name="T7" fmla="*/ 305 h 372"/>
                <a:gd name="T8" fmla="*/ 6 w 18"/>
                <a:gd name="T9" fmla="*/ 318 h 372"/>
                <a:gd name="T10" fmla="*/ 4 w 18"/>
                <a:gd name="T11" fmla="*/ 340 h 372"/>
                <a:gd name="T12" fmla="*/ 1 w 18"/>
                <a:gd name="T13" fmla="*/ 371 h 372"/>
                <a:gd name="T14" fmla="*/ 0 w 18"/>
                <a:gd name="T15" fmla="*/ 298 h 372"/>
                <a:gd name="T16" fmla="*/ 1 w 18"/>
                <a:gd name="T17" fmla="*/ 261 h 372"/>
                <a:gd name="T18" fmla="*/ 4 w 18"/>
                <a:gd name="T19" fmla="*/ 222 h 372"/>
                <a:gd name="T20" fmla="*/ 6 w 18"/>
                <a:gd name="T21" fmla="*/ 193 h 372"/>
                <a:gd name="T22" fmla="*/ 9 w 18"/>
                <a:gd name="T23" fmla="*/ 165 h 372"/>
                <a:gd name="T24" fmla="*/ 10 w 18"/>
                <a:gd name="T25" fmla="*/ 137 h 372"/>
                <a:gd name="T26" fmla="*/ 11 w 18"/>
                <a:gd name="T27" fmla="*/ 109 h 372"/>
                <a:gd name="T28" fmla="*/ 10 w 18"/>
                <a:gd name="T29" fmla="*/ 0 h 372"/>
                <a:gd name="T30" fmla="*/ 17 w 18"/>
                <a:gd name="T31" fmla="*/ 18 h 3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372"/>
                <a:gd name="T50" fmla="*/ 18 w 18"/>
                <a:gd name="T51" fmla="*/ 372 h 3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372">
                  <a:moveTo>
                    <a:pt x="17" y="18"/>
                  </a:moveTo>
                  <a:lnTo>
                    <a:pt x="17" y="251"/>
                  </a:lnTo>
                  <a:lnTo>
                    <a:pt x="14" y="266"/>
                  </a:lnTo>
                  <a:lnTo>
                    <a:pt x="7" y="305"/>
                  </a:lnTo>
                  <a:lnTo>
                    <a:pt x="6" y="318"/>
                  </a:lnTo>
                  <a:lnTo>
                    <a:pt x="4" y="340"/>
                  </a:lnTo>
                  <a:lnTo>
                    <a:pt x="1" y="371"/>
                  </a:lnTo>
                  <a:lnTo>
                    <a:pt x="0" y="298"/>
                  </a:lnTo>
                  <a:lnTo>
                    <a:pt x="1" y="261"/>
                  </a:lnTo>
                  <a:lnTo>
                    <a:pt x="4" y="222"/>
                  </a:lnTo>
                  <a:lnTo>
                    <a:pt x="6" y="193"/>
                  </a:lnTo>
                  <a:lnTo>
                    <a:pt x="9" y="165"/>
                  </a:lnTo>
                  <a:lnTo>
                    <a:pt x="10" y="137"/>
                  </a:lnTo>
                  <a:lnTo>
                    <a:pt x="11" y="109"/>
                  </a:lnTo>
                  <a:lnTo>
                    <a:pt x="10" y="0"/>
                  </a:lnTo>
                  <a:lnTo>
                    <a:pt x="17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4" name="Freeform 247"/>
            <p:cNvSpPr>
              <a:spLocks/>
            </p:cNvSpPr>
            <p:nvPr/>
          </p:nvSpPr>
          <p:spPr bwMode="auto">
            <a:xfrm>
              <a:off x="5301" y="1838"/>
              <a:ext cx="32" cy="67"/>
            </a:xfrm>
            <a:custGeom>
              <a:avLst/>
              <a:gdLst>
                <a:gd name="T0" fmla="*/ 0 w 32"/>
                <a:gd name="T1" fmla="*/ 66 h 67"/>
                <a:gd name="T2" fmla="*/ 0 w 32"/>
                <a:gd name="T3" fmla="*/ 43 h 67"/>
                <a:gd name="T4" fmla="*/ 9 w 32"/>
                <a:gd name="T5" fmla="*/ 29 h 67"/>
                <a:gd name="T6" fmla="*/ 28 w 32"/>
                <a:gd name="T7" fmla="*/ 0 h 67"/>
                <a:gd name="T8" fmla="*/ 30 w 32"/>
                <a:gd name="T9" fmla="*/ 3 h 67"/>
                <a:gd name="T10" fmla="*/ 31 w 32"/>
                <a:gd name="T11" fmla="*/ 8 h 67"/>
                <a:gd name="T12" fmla="*/ 28 w 32"/>
                <a:gd name="T13" fmla="*/ 19 h 67"/>
                <a:gd name="T14" fmla="*/ 19 w 32"/>
                <a:gd name="T15" fmla="*/ 39 h 67"/>
                <a:gd name="T16" fmla="*/ 16 w 32"/>
                <a:gd name="T17" fmla="*/ 45 h 67"/>
                <a:gd name="T18" fmla="*/ 14 w 32"/>
                <a:gd name="T19" fmla="*/ 51 h 67"/>
                <a:gd name="T20" fmla="*/ 4 w 32"/>
                <a:gd name="T21" fmla="*/ 62 h 67"/>
                <a:gd name="T22" fmla="*/ 0 w 32"/>
                <a:gd name="T23" fmla="*/ 66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7"/>
                <a:gd name="T38" fmla="*/ 32 w 3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7">
                  <a:moveTo>
                    <a:pt x="0" y="66"/>
                  </a:moveTo>
                  <a:lnTo>
                    <a:pt x="0" y="43"/>
                  </a:lnTo>
                  <a:lnTo>
                    <a:pt x="9" y="29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8"/>
                  </a:lnTo>
                  <a:lnTo>
                    <a:pt x="28" y="19"/>
                  </a:lnTo>
                  <a:lnTo>
                    <a:pt x="19" y="39"/>
                  </a:lnTo>
                  <a:lnTo>
                    <a:pt x="16" y="45"/>
                  </a:lnTo>
                  <a:lnTo>
                    <a:pt x="14" y="51"/>
                  </a:lnTo>
                  <a:lnTo>
                    <a:pt x="4" y="62"/>
                  </a:lnTo>
                  <a:lnTo>
                    <a:pt x="0" y="6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5" name="Freeform 248"/>
            <p:cNvSpPr>
              <a:spLocks/>
            </p:cNvSpPr>
            <p:nvPr/>
          </p:nvSpPr>
          <p:spPr bwMode="auto">
            <a:xfrm>
              <a:off x="5301" y="2153"/>
              <a:ext cx="49" cy="296"/>
            </a:xfrm>
            <a:custGeom>
              <a:avLst/>
              <a:gdLst>
                <a:gd name="T0" fmla="*/ 0 w 49"/>
                <a:gd name="T1" fmla="*/ 136 h 296"/>
                <a:gd name="T2" fmla="*/ 0 w 49"/>
                <a:gd name="T3" fmla="*/ 16 h 296"/>
                <a:gd name="T4" fmla="*/ 5 w 49"/>
                <a:gd name="T5" fmla="*/ 10 h 296"/>
                <a:gd name="T6" fmla="*/ 18 w 49"/>
                <a:gd name="T7" fmla="*/ 0 h 296"/>
                <a:gd name="T8" fmla="*/ 12 w 49"/>
                <a:gd name="T9" fmla="*/ 11 h 296"/>
                <a:gd name="T10" fmla="*/ 10 w 49"/>
                <a:gd name="T11" fmla="*/ 19 h 296"/>
                <a:gd name="T12" fmla="*/ 9 w 49"/>
                <a:gd name="T13" fmla="*/ 24 h 296"/>
                <a:gd name="T14" fmla="*/ 9 w 49"/>
                <a:gd name="T15" fmla="*/ 29 h 296"/>
                <a:gd name="T16" fmla="*/ 9 w 49"/>
                <a:gd name="T17" fmla="*/ 35 h 296"/>
                <a:gd name="T18" fmla="*/ 7 w 49"/>
                <a:gd name="T19" fmla="*/ 50 h 296"/>
                <a:gd name="T20" fmla="*/ 6 w 49"/>
                <a:gd name="T21" fmla="*/ 67 h 296"/>
                <a:gd name="T22" fmla="*/ 6 w 49"/>
                <a:gd name="T23" fmla="*/ 84 h 296"/>
                <a:gd name="T24" fmla="*/ 16 w 49"/>
                <a:gd name="T25" fmla="*/ 109 h 296"/>
                <a:gd name="T26" fmla="*/ 24 w 49"/>
                <a:gd name="T27" fmla="*/ 135 h 296"/>
                <a:gd name="T28" fmla="*/ 30 w 49"/>
                <a:gd name="T29" fmla="*/ 160 h 296"/>
                <a:gd name="T30" fmla="*/ 36 w 49"/>
                <a:gd name="T31" fmla="*/ 187 h 296"/>
                <a:gd name="T32" fmla="*/ 40 w 49"/>
                <a:gd name="T33" fmla="*/ 215 h 296"/>
                <a:gd name="T34" fmla="*/ 44 w 49"/>
                <a:gd name="T35" fmla="*/ 242 h 296"/>
                <a:gd name="T36" fmla="*/ 47 w 49"/>
                <a:gd name="T37" fmla="*/ 269 h 296"/>
                <a:gd name="T38" fmla="*/ 48 w 49"/>
                <a:gd name="T39" fmla="*/ 295 h 296"/>
                <a:gd name="T40" fmla="*/ 41 w 49"/>
                <a:gd name="T41" fmla="*/ 254 h 296"/>
                <a:gd name="T42" fmla="*/ 33 w 49"/>
                <a:gd name="T43" fmla="*/ 212 h 296"/>
                <a:gd name="T44" fmla="*/ 28 w 49"/>
                <a:gd name="T45" fmla="*/ 193 h 296"/>
                <a:gd name="T46" fmla="*/ 24 w 49"/>
                <a:gd name="T47" fmla="*/ 177 h 296"/>
                <a:gd name="T48" fmla="*/ 20 w 49"/>
                <a:gd name="T49" fmla="*/ 163 h 296"/>
                <a:gd name="T50" fmla="*/ 15 w 49"/>
                <a:gd name="T51" fmla="*/ 153 h 296"/>
                <a:gd name="T52" fmla="*/ 11 w 49"/>
                <a:gd name="T53" fmla="*/ 147 h 296"/>
                <a:gd name="T54" fmla="*/ 4 w 49"/>
                <a:gd name="T55" fmla="*/ 140 h 296"/>
                <a:gd name="T56" fmla="*/ 0 w 49"/>
                <a:gd name="T57" fmla="*/ 136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296"/>
                <a:gd name="T89" fmla="*/ 49 w 49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296">
                  <a:moveTo>
                    <a:pt x="0" y="136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10" y="19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5"/>
                  </a:lnTo>
                  <a:lnTo>
                    <a:pt x="7" y="50"/>
                  </a:lnTo>
                  <a:lnTo>
                    <a:pt x="6" y="67"/>
                  </a:lnTo>
                  <a:lnTo>
                    <a:pt x="6" y="84"/>
                  </a:lnTo>
                  <a:lnTo>
                    <a:pt x="16" y="109"/>
                  </a:lnTo>
                  <a:lnTo>
                    <a:pt x="24" y="135"/>
                  </a:lnTo>
                  <a:lnTo>
                    <a:pt x="30" y="160"/>
                  </a:lnTo>
                  <a:lnTo>
                    <a:pt x="36" y="187"/>
                  </a:lnTo>
                  <a:lnTo>
                    <a:pt x="40" y="215"/>
                  </a:lnTo>
                  <a:lnTo>
                    <a:pt x="44" y="242"/>
                  </a:lnTo>
                  <a:lnTo>
                    <a:pt x="47" y="269"/>
                  </a:lnTo>
                  <a:lnTo>
                    <a:pt x="48" y="295"/>
                  </a:lnTo>
                  <a:lnTo>
                    <a:pt x="41" y="254"/>
                  </a:lnTo>
                  <a:lnTo>
                    <a:pt x="33" y="212"/>
                  </a:lnTo>
                  <a:lnTo>
                    <a:pt x="28" y="193"/>
                  </a:lnTo>
                  <a:lnTo>
                    <a:pt x="24" y="177"/>
                  </a:lnTo>
                  <a:lnTo>
                    <a:pt x="20" y="163"/>
                  </a:lnTo>
                  <a:lnTo>
                    <a:pt x="15" y="153"/>
                  </a:lnTo>
                  <a:lnTo>
                    <a:pt x="11" y="147"/>
                  </a:lnTo>
                  <a:lnTo>
                    <a:pt x="4" y="140"/>
                  </a:lnTo>
                  <a:lnTo>
                    <a:pt x="0" y="1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6" name="Freeform 249"/>
            <p:cNvSpPr>
              <a:spLocks/>
            </p:cNvSpPr>
            <p:nvPr/>
          </p:nvSpPr>
          <p:spPr bwMode="auto">
            <a:xfrm>
              <a:off x="5301" y="2466"/>
              <a:ext cx="51" cy="613"/>
            </a:xfrm>
            <a:custGeom>
              <a:avLst/>
              <a:gdLst>
                <a:gd name="T0" fmla="*/ 0 w 51"/>
                <a:gd name="T1" fmla="*/ 10 h 613"/>
                <a:gd name="T2" fmla="*/ 0 w 51"/>
                <a:gd name="T3" fmla="*/ 4 h 613"/>
                <a:gd name="T4" fmla="*/ 18 w 51"/>
                <a:gd name="T5" fmla="*/ 2 h 613"/>
                <a:gd name="T6" fmla="*/ 38 w 51"/>
                <a:gd name="T7" fmla="*/ 0 h 613"/>
                <a:gd name="T8" fmla="*/ 42 w 51"/>
                <a:gd name="T9" fmla="*/ 18 h 613"/>
                <a:gd name="T10" fmla="*/ 45 w 51"/>
                <a:gd name="T11" fmla="*/ 35 h 613"/>
                <a:gd name="T12" fmla="*/ 49 w 51"/>
                <a:gd name="T13" fmla="*/ 74 h 613"/>
                <a:gd name="T14" fmla="*/ 50 w 51"/>
                <a:gd name="T15" fmla="*/ 113 h 613"/>
                <a:gd name="T16" fmla="*/ 50 w 51"/>
                <a:gd name="T17" fmla="*/ 153 h 613"/>
                <a:gd name="T18" fmla="*/ 48 w 51"/>
                <a:gd name="T19" fmla="*/ 194 h 613"/>
                <a:gd name="T20" fmla="*/ 44 w 51"/>
                <a:gd name="T21" fmla="*/ 233 h 613"/>
                <a:gd name="T22" fmla="*/ 39 w 51"/>
                <a:gd name="T23" fmla="*/ 271 h 613"/>
                <a:gd name="T24" fmla="*/ 34 w 51"/>
                <a:gd name="T25" fmla="*/ 307 h 613"/>
                <a:gd name="T26" fmla="*/ 30 w 51"/>
                <a:gd name="T27" fmla="*/ 341 h 613"/>
                <a:gd name="T28" fmla="*/ 28 w 51"/>
                <a:gd name="T29" fmla="*/ 378 h 613"/>
                <a:gd name="T30" fmla="*/ 30 w 51"/>
                <a:gd name="T31" fmla="*/ 457 h 613"/>
                <a:gd name="T32" fmla="*/ 31 w 51"/>
                <a:gd name="T33" fmla="*/ 496 h 613"/>
                <a:gd name="T34" fmla="*/ 31 w 51"/>
                <a:gd name="T35" fmla="*/ 535 h 613"/>
                <a:gd name="T36" fmla="*/ 30 w 51"/>
                <a:gd name="T37" fmla="*/ 554 h 613"/>
                <a:gd name="T38" fmla="*/ 29 w 51"/>
                <a:gd name="T39" fmla="*/ 573 h 613"/>
                <a:gd name="T40" fmla="*/ 28 w 51"/>
                <a:gd name="T41" fmla="*/ 590 h 613"/>
                <a:gd name="T42" fmla="*/ 25 w 51"/>
                <a:gd name="T43" fmla="*/ 607 h 613"/>
                <a:gd name="T44" fmla="*/ 25 w 51"/>
                <a:gd name="T45" fmla="*/ 610 h 613"/>
                <a:gd name="T46" fmla="*/ 23 w 51"/>
                <a:gd name="T47" fmla="*/ 611 h 613"/>
                <a:gd name="T48" fmla="*/ 16 w 51"/>
                <a:gd name="T49" fmla="*/ 612 h 613"/>
                <a:gd name="T50" fmla="*/ 18 w 51"/>
                <a:gd name="T51" fmla="*/ 592 h 613"/>
                <a:gd name="T52" fmla="*/ 20 w 51"/>
                <a:gd name="T53" fmla="*/ 574 h 613"/>
                <a:gd name="T54" fmla="*/ 21 w 51"/>
                <a:gd name="T55" fmla="*/ 553 h 613"/>
                <a:gd name="T56" fmla="*/ 21 w 51"/>
                <a:gd name="T57" fmla="*/ 532 h 613"/>
                <a:gd name="T58" fmla="*/ 20 w 51"/>
                <a:gd name="T59" fmla="*/ 447 h 613"/>
                <a:gd name="T60" fmla="*/ 20 w 51"/>
                <a:gd name="T61" fmla="*/ 405 h 613"/>
                <a:gd name="T62" fmla="*/ 20 w 51"/>
                <a:gd name="T63" fmla="*/ 362 h 613"/>
                <a:gd name="T64" fmla="*/ 22 w 51"/>
                <a:gd name="T65" fmla="*/ 322 h 613"/>
                <a:gd name="T66" fmla="*/ 26 w 51"/>
                <a:gd name="T67" fmla="*/ 283 h 613"/>
                <a:gd name="T68" fmla="*/ 34 w 51"/>
                <a:gd name="T69" fmla="*/ 234 h 613"/>
                <a:gd name="T70" fmla="*/ 42 w 51"/>
                <a:gd name="T71" fmla="*/ 177 h 613"/>
                <a:gd name="T72" fmla="*/ 45 w 51"/>
                <a:gd name="T73" fmla="*/ 148 h 613"/>
                <a:gd name="T74" fmla="*/ 46 w 51"/>
                <a:gd name="T75" fmla="*/ 119 h 613"/>
                <a:gd name="T76" fmla="*/ 45 w 51"/>
                <a:gd name="T77" fmla="*/ 92 h 613"/>
                <a:gd name="T78" fmla="*/ 41 w 51"/>
                <a:gd name="T79" fmla="*/ 67 h 613"/>
                <a:gd name="T80" fmla="*/ 38 w 51"/>
                <a:gd name="T81" fmla="*/ 60 h 613"/>
                <a:gd name="T82" fmla="*/ 34 w 51"/>
                <a:gd name="T83" fmla="*/ 53 h 613"/>
                <a:gd name="T84" fmla="*/ 23 w 51"/>
                <a:gd name="T85" fmla="*/ 39 h 613"/>
                <a:gd name="T86" fmla="*/ 11 w 51"/>
                <a:gd name="T87" fmla="*/ 24 h 613"/>
                <a:gd name="T88" fmla="*/ 6 w 51"/>
                <a:gd name="T89" fmla="*/ 17 h 613"/>
                <a:gd name="T90" fmla="*/ 2 w 51"/>
                <a:gd name="T91" fmla="*/ 9 h 613"/>
                <a:gd name="T92" fmla="*/ 0 w 51"/>
                <a:gd name="T93" fmla="*/ 10 h 6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"/>
                <a:gd name="T142" fmla="*/ 0 h 613"/>
                <a:gd name="T143" fmla="*/ 51 w 51"/>
                <a:gd name="T144" fmla="*/ 613 h 6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" h="613">
                  <a:moveTo>
                    <a:pt x="0" y="10"/>
                  </a:moveTo>
                  <a:lnTo>
                    <a:pt x="0" y="4"/>
                  </a:lnTo>
                  <a:lnTo>
                    <a:pt x="18" y="2"/>
                  </a:lnTo>
                  <a:lnTo>
                    <a:pt x="38" y="0"/>
                  </a:lnTo>
                  <a:lnTo>
                    <a:pt x="42" y="18"/>
                  </a:lnTo>
                  <a:lnTo>
                    <a:pt x="45" y="35"/>
                  </a:lnTo>
                  <a:lnTo>
                    <a:pt x="49" y="74"/>
                  </a:lnTo>
                  <a:lnTo>
                    <a:pt x="50" y="113"/>
                  </a:lnTo>
                  <a:lnTo>
                    <a:pt x="50" y="153"/>
                  </a:lnTo>
                  <a:lnTo>
                    <a:pt x="48" y="194"/>
                  </a:lnTo>
                  <a:lnTo>
                    <a:pt x="44" y="233"/>
                  </a:lnTo>
                  <a:lnTo>
                    <a:pt x="39" y="271"/>
                  </a:lnTo>
                  <a:lnTo>
                    <a:pt x="34" y="307"/>
                  </a:lnTo>
                  <a:lnTo>
                    <a:pt x="30" y="341"/>
                  </a:lnTo>
                  <a:lnTo>
                    <a:pt x="28" y="378"/>
                  </a:lnTo>
                  <a:lnTo>
                    <a:pt x="30" y="457"/>
                  </a:lnTo>
                  <a:lnTo>
                    <a:pt x="31" y="496"/>
                  </a:lnTo>
                  <a:lnTo>
                    <a:pt x="31" y="535"/>
                  </a:lnTo>
                  <a:lnTo>
                    <a:pt x="30" y="554"/>
                  </a:lnTo>
                  <a:lnTo>
                    <a:pt x="29" y="573"/>
                  </a:lnTo>
                  <a:lnTo>
                    <a:pt x="28" y="590"/>
                  </a:lnTo>
                  <a:lnTo>
                    <a:pt x="25" y="607"/>
                  </a:lnTo>
                  <a:lnTo>
                    <a:pt x="25" y="610"/>
                  </a:lnTo>
                  <a:lnTo>
                    <a:pt x="23" y="611"/>
                  </a:lnTo>
                  <a:lnTo>
                    <a:pt x="16" y="612"/>
                  </a:lnTo>
                  <a:lnTo>
                    <a:pt x="18" y="592"/>
                  </a:lnTo>
                  <a:lnTo>
                    <a:pt x="20" y="574"/>
                  </a:lnTo>
                  <a:lnTo>
                    <a:pt x="21" y="553"/>
                  </a:lnTo>
                  <a:lnTo>
                    <a:pt x="21" y="532"/>
                  </a:lnTo>
                  <a:lnTo>
                    <a:pt x="20" y="447"/>
                  </a:lnTo>
                  <a:lnTo>
                    <a:pt x="20" y="405"/>
                  </a:lnTo>
                  <a:lnTo>
                    <a:pt x="20" y="362"/>
                  </a:lnTo>
                  <a:lnTo>
                    <a:pt x="22" y="322"/>
                  </a:lnTo>
                  <a:lnTo>
                    <a:pt x="26" y="283"/>
                  </a:lnTo>
                  <a:lnTo>
                    <a:pt x="34" y="234"/>
                  </a:lnTo>
                  <a:lnTo>
                    <a:pt x="42" y="177"/>
                  </a:lnTo>
                  <a:lnTo>
                    <a:pt x="45" y="148"/>
                  </a:lnTo>
                  <a:lnTo>
                    <a:pt x="46" y="119"/>
                  </a:lnTo>
                  <a:lnTo>
                    <a:pt x="45" y="92"/>
                  </a:lnTo>
                  <a:lnTo>
                    <a:pt x="41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23" y="39"/>
                  </a:lnTo>
                  <a:lnTo>
                    <a:pt x="11" y="24"/>
                  </a:lnTo>
                  <a:lnTo>
                    <a:pt x="6" y="1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7" name="Freeform 250"/>
            <p:cNvSpPr>
              <a:spLocks/>
            </p:cNvSpPr>
            <p:nvPr/>
          </p:nvSpPr>
          <p:spPr bwMode="auto">
            <a:xfrm>
              <a:off x="5301" y="2499"/>
              <a:ext cx="18" cy="233"/>
            </a:xfrm>
            <a:custGeom>
              <a:avLst/>
              <a:gdLst>
                <a:gd name="T0" fmla="*/ 0 w 18"/>
                <a:gd name="T1" fmla="*/ 232 h 233"/>
                <a:gd name="T2" fmla="*/ 0 w 18"/>
                <a:gd name="T3" fmla="*/ 0 h 233"/>
                <a:gd name="T4" fmla="*/ 1 w 18"/>
                <a:gd name="T5" fmla="*/ 2 h 233"/>
                <a:gd name="T6" fmla="*/ 6 w 18"/>
                <a:gd name="T7" fmla="*/ 22 h 233"/>
                <a:gd name="T8" fmla="*/ 11 w 18"/>
                <a:gd name="T9" fmla="*/ 42 h 233"/>
                <a:gd name="T10" fmla="*/ 15 w 18"/>
                <a:gd name="T11" fmla="*/ 60 h 233"/>
                <a:gd name="T12" fmla="*/ 16 w 18"/>
                <a:gd name="T13" fmla="*/ 80 h 233"/>
                <a:gd name="T14" fmla="*/ 17 w 18"/>
                <a:gd name="T15" fmla="*/ 98 h 233"/>
                <a:gd name="T16" fmla="*/ 16 w 18"/>
                <a:gd name="T17" fmla="*/ 117 h 233"/>
                <a:gd name="T18" fmla="*/ 15 w 18"/>
                <a:gd name="T19" fmla="*/ 135 h 233"/>
                <a:gd name="T20" fmla="*/ 10 w 18"/>
                <a:gd name="T21" fmla="*/ 172 h 233"/>
                <a:gd name="T22" fmla="*/ 4 w 18"/>
                <a:gd name="T23" fmla="*/ 208 h 233"/>
                <a:gd name="T24" fmla="*/ 0 w 18"/>
                <a:gd name="T25" fmla="*/ 232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33"/>
                <a:gd name="T41" fmla="*/ 18 w 18"/>
                <a:gd name="T42" fmla="*/ 233 h 2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33">
                  <a:moveTo>
                    <a:pt x="0" y="23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6" y="22"/>
                  </a:lnTo>
                  <a:lnTo>
                    <a:pt x="11" y="42"/>
                  </a:lnTo>
                  <a:lnTo>
                    <a:pt x="15" y="60"/>
                  </a:lnTo>
                  <a:lnTo>
                    <a:pt x="16" y="80"/>
                  </a:lnTo>
                  <a:lnTo>
                    <a:pt x="17" y="98"/>
                  </a:lnTo>
                  <a:lnTo>
                    <a:pt x="16" y="117"/>
                  </a:lnTo>
                  <a:lnTo>
                    <a:pt x="15" y="135"/>
                  </a:lnTo>
                  <a:lnTo>
                    <a:pt x="10" y="172"/>
                  </a:lnTo>
                  <a:lnTo>
                    <a:pt x="4" y="208"/>
                  </a:lnTo>
                  <a:lnTo>
                    <a:pt x="0" y="2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8" name="Freeform 251"/>
            <p:cNvSpPr>
              <a:spLocks/>
            </p:cNvSpPr>
            <p:nvPr/>
          </p:nvSpPr>
          <p:spPr bwMode="auto">
            <a:xfrm>
              <a:off x="4988" y="1799"/>
              <a:ext cx="120" cy="93"/>
            </a:xfrm>
            <a:custGeom>
              <a:avLst/>
              <a:gdLst>
                <a:gd name="T0" fmla="*/ 116 w 120"/>
                <a:gd name="T1" fmla="*/ 0 h 93"/>
                <a:gd name="T2" fmla="*/ 115 w 120"/>
                <a:gd name="T3" fmla="*/ 7 h 93"/>
                <a:gd name="T4" fmla="*/ 113 w 120"/>
                <a:gd name="T5" fmla="*/ 15 h 93"/>
                <a:gd name="T6" fmla="*/ 108 w 120"/>
                <a:gd name="T7" fmla="*/ 22 h 93"/>
                <a:gd name="T8" fmla="*/ 104 w 120"/>
                <a:gd name="T9" fmla="*/ 29 h 93"/>
                <a:gd name="T10" fmla="*/ 93 w 120"/>
                <a:gd name="T11" fmla="*/ 41 h 93"/>
                <a:gd name="T12" fmla="*/ 78 w 120"/>
                <a:gd name="T13" fmla="*/ 50 h 93"/>
                <a:gd name="T14" fmla="*/ 62 w 120"/>
                <a:gd name="T15" fmla="*/ 59 h 93"/>
                <a:gd name="T16" fmla="*/ 46 w 120"/>
                <a:gd name="T17" fmla="*/ 67 h 93"/>
                <a:gd name="T18" fmla="*/ 18 w 120"/>
                <a:gd name="T19" fmla="*/ 78 h 93"/>
                <a:gd name="T20" fmla="*/ 11 w 120"/>
                <a:gd name="T21" fmla="*/ 77 h 93"/>
                <a:gd name="T22" fmla="*/ 5 w 120"/>
                <a:gd name="T23" fmla="*/ 78 h 93"/>
                <a:gd name="T24" fmla="*/ 2 w 120"/>
                <a:gd name="T25" fmla="*/ 81 h 93"/>
                <a:gd name="T26" fmla="*/ 0 w 120"/>
                <a:gd name="T27" fmla="*/ 82 h 93"/>
                <a:gd name="T28" fmla="*/ 12 w 120"/>
                <a:gd name="T29" fmla="*/ 88 h 93"/>
                <a:gd name="T30" fmla="*/ 25 w 120"/>
                <a:gd name="T31" fmla="*/ 92 h 93"/>
                <a:gd name="T32" fmla="*/ 39 w 120"/>
                <a:gd name="T33" fmla="*/ 89 h 93"/>
                <a:gd name="T34" fmla="*/ 56 w 120"/>
                <a:gd name="T35" fmla="*/ 87 h 93"/>
                <a:gd name="T36" fmla="*/ 64 w 120"/>
                <a:gd name="T37" fmla="*/ 76 h 93"/>
                <a:gd name="T38" fmla="*/ 78 w 120"/>
                <a:gd name="T39" fmla="*/ 63 h 93"/>
                <a:gd name="T40" fmla="*/ 91 w 120"/>
                <a:gd name="T41" fmla="*/ 50 h 93"/>
                <a:gd name="T42" fmla="*/ 97 w 120"/>
                <a:gd name="T43" fmla="*/ 47 h 93"/>
                <a:gd name="T44" fmla="*/ 102 w 120"/>
                <a:gd name="T45" fmla="*/ 46 h 93"/>
                <a:gd name="T46" fmla="*/ 110 w 120"/>
                <a:gd name="T47" fmla="*/ 60 h 93"/>
                <a:gd name="T48" fmla="*/ 113 w 120"/>
                <a:gd name="T49" fmla="*/ 67 h 93"/>
                <a:gd name="T50" fmla="*/ 115 w 120"/>
                <a:gd name="T51" fmla="*/ 74 h 93"/>
                <a:gd name="T52" fmla="*/ 117 w 120"/>
                <a:gd name="T53" fmla="*/ 50 h 93"/>
                <a:gd name="T54" fmla="*/ 119 w 120"/>
                <a:gd name="T55" fmla="*/ 34 h 93"/>
                <a:gd name="T56" fmla="*/ 119 w 120"/>
                <a:gd name="T57" fmla="*/ 20 h 93"/>
                <a:gd name="T58" fmla="*/ 118 w 120"/>
                <a:gd name="T59" fmla="*/ 11 h 93"/>
                <a:gd name="T60" fmla="*/ 116 w 120"/>
                <a:gd name="T61" fmla="*/ 0 h 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0"/>
                <a:gd name="T94" fmla="*/ 0 h 93"/>
                <a:gd name="T95" fmla="*/ 120 w 120"/>
                <a:gd name="T96" fmla="*/ 93 h 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0" h="93">
                  <a:moveTo>
                    <a:pt x="116" y="0"/>
                  </a:moveTo>
                  <a:lnTo>
                    <a:pt x="115" y="7"/>
                  </a:lnTo>
                  <a:lnTo>
                    <a:pt x="113" y="15"/>
                  </a:lnTo>
                  <a:lnTo>
                    <a:pt x="108" y="22"/>
                  </a:lnTo>
                  <a:lnTo>
                    <a:pt x="104" y="29"/>
                  </a:lnTo>
                  <a:lnTo>
                    <a:pt x="93" y="41"/>
                  </a:lnTo>
                  <a:lnTo>
                    <a:pt x="78" y="50"/>
                  </a:lnTo>
                  <a:lnTo>
                    <a:pt x="62" y="59"/>
                  </a:lnTo>
                  <a:lnTo>
                    <a:pt x="46" y="67"/>
                  </a:lnTo>
                  <a:lnTo>
                    <a:pt x="18" y="78"/>
                  </a:lnTo>
                  <a:lnTo>
                    <a:pt x="11" y="77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0" y="82"/>
                  </a:lnTo>
                  <a:lnTo>
                    <a:pt x="12" y="88"/>
                  </a:lnTo>
                  <a:lnTo>
                    <a:pt x="25" y="92"/>
                  </a:lnTo>
                  <a:lnTo>
                    <a:pt x="39" y="89"/>
                  </a:lnTo>
                  <a:lnTo>
                    <a:pt x="56" y="87"/>
                  </a:lnTo>
                  <a:lnTo>
                    <a:pt x="64" y="76"/>
                  </a:lnTo>
                  <a:lnTo>
                    <a:pt x="78" y="63"/>
                  </a:lnTo>
                  <a:lnTo>
                    <a:pt x="91" y="50"/>
                  </a:lnTo>
                  <a:lnTo>
                    <a:pt x="97" y="47"/>
                  </a:lnTo>
                  <a:lnTo>
                    <a:pt x="102" y="46"/>
                  </a:lnTo>
                  <a:lnTo>
                    <a:pt x="110" y="60"/>
                  </a:lnTo>
                  <a:lnTo>
                    <a:pt x="113" y="67"/>
                  </a:lnTo>
                  <a:lnTo>
                    <a:pt x="115" y="74"/>
                  </a:lnTo>
                  <a:lnTo>
                    <a:pt x="117" y="50"/>
                  </a:lnTo>
                  <a:lnTo>
                    <a:pt x="119" y="34"/>
                  </a:lnTo>
                  <a:lnTo>
                    <a:pt x="119" y="20"/>
                  </a:lnTo>
                  <a:lnTo>
                    <a:pt x="118" y="11"/>
                  </a:lnTo>
                  <a:lnTo>
                    <a:pt x="116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9" name="Freeform 252"/>
            <p:cNvSpPr>
              <a:spLocks/>
            </p:cNvSpPr>
            <p:nvPr/>
          </p:nvSpPr>
          <p:spPr bwMode="auto">
            <a:xfrm>
              <a:off x="5111" y="1713"/>
              <a:ext cx="112" cy="159"/>
            </a:xfrm>
            <a:custGeom>
              <a:avLst/>
              <a:gdLst>
                <a:gd name="T0" fmla="*/ 111 w 112"/>
                <a:gd name="T1" fmla="*/ 0 h 159"/>
                <a:gd name="T2" fmla="*/ 110 w 112"/>
                <a:gd name="T3" fmla="*/ 9 h 159"/>
                <a:gd name="T4" fmla="*/ 108 w 112"/>
                <a:gd name="T5" fmla="*/ 16 h 159"/>
                <a:gd name="T6" fmla="*/ 104 w 112"/>
                <a:gd name="T7" fmla="*/ 21 h 159"/>
                <a:gd name="T8" fmla="*/ 98 w 112"/>
                <a:gd name="T9" fmla="*/ 28 h 159"/>
                <a:gd name="T10" fmla="*/ 97 w 112"/>
                <a:gd name="T11" fmla="*/ 44 h 159"/>
                <a:gd name="T12" fmla="*/ 95 w 112"/>
                <a:gd name="T13" fmla="*/ 60 h 159"/>
                <a:gd name="T14" fmla="*/ 98 w 112"/>
                <a:gd name="T15" fmla="*/ 61 h 159"/>
                <a:gd name="T16" fmla="*/ 101 w 112"/>
                <a:gd name="T17" fmla="*/ 62 h 159"/>
                <a:gd name="T18" fmla="*/ 107 w 112"/>
                <a:gd name="T19" fmla="*/ 65 h 159"/>
                <a:gd name="T20" fmla="*/ 92 w 112"/>
                <a:gd name="T21" fmla="*/ 74 h 159"/>
                <a:gd name="T22" fmla="*/ 79 w 112"/>
                <a:gd name="T23" fmla="*/ 85 h 159"/>
                <a:gd name="T24" fmla="*/ 50 w 112"/>
                <a:gd name="T25" fmla="*/ 107 h 159"/>
                <a:gd name="T26" fmla="*/ 24 w 112"/>
                <a:gd name="T27" fmla="*/ 131 h 159"/>
                <a:gd name="T28" fmla="*/ 0 w 112"/>
                <a:gd name="T29" fmla="*/ 158 h 159"/>
                <a:gd name="T30" fmla="*/ 2 w 112"/>
                <a:gd name="T31" fmla="*/ 139 h 159"/>
                <a:gd name="T32" fmla="*/ 4 w 112"/>
                <a:gd name="T33" fmla="*/ 121 h 159"/>
                <a:gd name="T34" fmla="*/ 5 w 112"/>
                <a:gd name="T35" fmla="*/ 103 h 159"/>
                <a:gd name="T36" fmla="*/ 3 w 112"/>
                <a:gd name="T37" fmla="*/ 94 h 159"/>
                <a:gd name="T38" fmla="*/ 0 w 112"/>
                <a:gd name="T39" fmla="*/ 84 h 159"/>
                <a:gd name="T40" fmla="*/ 1 w 112"/>
                <a:gd name="T41" fmla="*/ 80 h 159"/>
                <a:gd name="T42" fmla="*/ 4 w 112"/>
                <a:gd name="T43" fmla="*/ 74 h 159"/>
                <a:gd name="T44" fmla="*/ 8 w 112"/>
                <a:gd name="T45" fmla="*/ 69 h 159"/>
                <a:gd name="T46" fmla="*/ 19 w 112"/>
                <a:gd name="T47" fmla="*/ 67 h 159"/>
                <a:gd name="T48" fmla="*/ 32 w 112"/>
                <a:gd name="T49" fmla="*/ 62 h 159"/>
                <a:gd name="T50" fmla="*/ 48 w 112"/>
                <a:gd name="T51" fmla="*/ 55 h 159"/>
                <a:gd name="T52" fmla="*/ 64 w 112"/>
                <a:gd name="T53" fmla="*/ 45 h 159"/>
                <a:gd name="T54" fmla="*/ 79 w 112"/>
                <a:gd name="T55" fmla="*/ 34 h 159"/>
                <a:gd name="T56" fmla="*/ 92 w 112"/>
                <a:gd name="T57" fmla="*/ 22 h 159"/>
                <a:gd name="T58" fmla="*/ 103 w 112"/>
                <a:gd name="T59" fmla="*/ 11 h 159"/>
                <a:gd name="T60" fmla="*/ 111 w 112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159"/>
                <a:gd name="T95" fmla="*/ 112 w 112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159">
                  <a:moveTo>
                    <a:pt x="111" y="0"/>
                  </a:moveTo>
                  <a:lnTo>
                    <a:pt x="110" y="9"/>
                  </a:lnTo>
                  <a:lnTo>
                    <a:pt x="108" y="16"/>
                  </a:lnTo>
                  <a:lnTo>
                    <a:pt x="104" y="21"/>
                  </a:lnTo>
                  <a:lnTo>
                    <a:pt x="98" y="28"/>
                  </a:lnTo>
                  <a:lnTo>
                    <a:pt x="97" y="44"/>
                  </a:lnTo>
                  <a:lnTo>
                    <a:pt x="95" y="60"/>
                  </a:lnTo>
                  <a:lnTo>
                    <a:pt x="98" y="61"/>
                  </a:lnTo>
                  <a:lnTo>
                    <a:pt x="101" y="62"/>
                  </a:lnTo>
                  <a:lnTo>
                    <a:pt x="107" y="65"/>
                  </a:lnTo>
                  <a:lnTo>
                    <a:pt x="92" y="74"/>
                  </a:lnTo>
                  <a:lnTo>
                    <a:pt x="79" y="85"/>
                  </a:lnTo>
                  <a:lnTo>
                    <a:pt x="50" y="107"/>
                  </a:lnTo>
                  <a:lnTo>
                    <a:pt x="24" y="131"/>
                  </a:lnTo>
                  <a:lnTo>
                    <a:pt x="0" y="158"/>
                  </a:lnTo>
                  <a:lnTo>
                    <a:pt x="2" y="139"/>
                  </a:lnTo>
                  <a:lnTo>
                    <a:pt x="4" y="121"/>
                  </a:lnTo>
                  <a:lnTo>
                    <a:pt x="5" y="103"/>
                  </a:lnTo>
                  <a:lnTo>
                    <a:pt x="3" y="94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4" y="74"/>
                  </a:lnTo>
                  <a:lnTo>
                    <a:pt x="8" y="69"/>
                  </a:lnTo>
                  <a:lnTo>
                    <a:pt x="19" y="67"/>
                  </a:lnTo>
                  <a:lnTo>
                    <a:pt x="32" y="62"/>
                  </a:lnTo>
                  <a:lnTo>
                    <a:pt x="48" y="55"/>
                  </a:lnTo>
                  <a:lnTo>
                    <a:pt x="64" y="45"/>
                  </a:lnTo>
                  <a:lnTo>
                    <a:pt x="79" y="34"/>
                  </a:lnTo>
                  <a:lnTo>
                    <a:pt x="92" y="22"/>
                  </a:lnTo>
                  <a:lnTo>
                    <a:pt x="103" y="1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0" name="Freeform 253"/>
            <p:cNvSpPr>
              <a:spLocks/>
            </p:cNvSpPr>
            <p:nvPr/>
          </p:nvSpPr>
          <p:spPr bwMode="auto">
            <a:xfrm>
              <a:off x="4621" y="1680"/>
              <a:ext cx="70" cy="40"/>
            </a:xfrm>
            <a:custGeom>
              <a:avLst/>
              <a:gdLst>
                <a:gd name="T0" fmla="*/ 0 w 70"/>
                <a:gd name="T1" fmla="*/ 33 h 40"/>
                <a:gd name="T2" fmla="*/ 16 w 70"/>
                <a:gd name="T3" fmla="*/ 24 h 40"/>
                <a:gd name="T4" fmla="*/ 32 w 70"/>
                <a:gd name="T5" fmla="*/ 16 h 40"/>
                <a:gd name="T6" fmla="*/ 65 w 70"/>
                <a:gd name="T7" fmla="*/ 0 h 40"/>
                <a:gd name="T8" fmla="*/ 69 w 70"/>
                <a:gd name="T9" fmla="*/ 11 h 40"/>
                <a:gd name="T10" fmla="*/ 61 w 70"/>
                <a:gd name="T11" fmla="*/ 16 h 40"/>
                <a:gd name="T12" fmla="*/ 45 w 70"/>
                <a:gd name="T13" fmla="*/ 24 h 40"/>
                <a:gd name="T14" fmla="*/ 25 w 70"/>
                <a:gd name="T15" fmla="*/ 33 h 40"/>
                <a:gd name="T16" fmla="*/ 6 w 70"/>
                <a:gd name="T17" fmla="*/ 39 h 40"/>
                <a:gd name="T18" fmla="*/ 0 w 70"/>
                <a:gd name="T19" fmla="*/ 33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0"/>
                <a:gd name="T32" fmla="*/ 70 w 7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0">
                  <a:moveTo>
                    <a:pt x="0" y="33"/>
                  </a:moveTo>
                  <a:lnTo>
                    <a:pt x="16" y="24"/>
                  </a:lnTo>
                  <a:lnTo>
                    <a:pt x="32" y="16"/>
                  </a:lnTo>
                  <a:lnTo>
                    <a:pt x="65" y="0"/>
                  </a:lnTo>
                  <a:lnTo>
                    <a:pt x="69" y="11"/>
                  </a:lnTo>
                  <a:lnTo>
                    <a:pt x="61" y="16"/>
                  </a:lnTo>
                  <a:lnTo>
                    <a:pt x="45" y="24"/>
                  </a:lnTo>
                  <a:lnTo>
                    <a:pt x="25" y="33"/>
                  </a:lnTo>
                  <a:lnTo>
                    <a:pt x="6" y="39"/>
                  </a:lnTo>
                  <a:lnTo>
                    <a:pt x="0" y="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1" name="Freeform 254"/>
            <p:cNvSpPr>
              <a:spLocks/>
            </p:cNvSpPr>
            <p:nvPr/>
          </p:nvSpPr>
          <p:spPr bwMode="auto">
            <a:xfrm>
              <a:off x="5214" y="1713"/>
              <a:ext cx="10" cy="25"/>
            </a:xfrm>
            <a:custGeom>
              <a:avLst/>
              <a:gdLst>
                <a:gd name="T0" fmla="*/ 0 w 10"/>
                <a:gd name="T1" fmla="*/ 23 h 25"/>
                <a:gd name="T2" fmla="*/ 1 w 10"/>
                <a:gd name="T3" fmla="*/ 22 h 25"/>
                <a:gd name="T4" fmla="*/ 2 w 10"/>
                <a:gd name="T5" fmla="*/ 20 h 25"/>
                <a:gd name="T6" fmla="*/ 4 w 10"/>
                <a:gd name="T7" fmla="*/ 17 h 25"/>
                <a:gd name="T8" fmla="*/ 5 w 10"/>
                <a:gd name="T9" fmla="*/ 15 h 25"/>
                <a:gd name="T10" fmla="*/ 6 w 10"/>
                <a:gd name="T11" fmla="*/ 12 h 25"/>
                <a:gd name="T12" fmla="*/ 6 w 10"/>
                <a:gd name="T13" fmla="*/ 10 h 25"/>
                <a:gd name="T14" fmla="*/ 7 w 10"/>
                <a:gd name="T15" fmla="*/ 7 h 25"/>
                <a:gd name="T16" fmla="*/ 7 w 10"/>
                <a:gd name="T17" fmla="*/ 4 h 25"/>
                <a:gd name="T18" fmla="*/ 8 w 10"/>
                <a:gd name="T19" fmla="*/ 0 h 25"/>
                <a:gd name="T20" fmla="*/ 9 w 10"/>
                <a:gd name="T21" fmla="*/ 0 h 25"/>
                <a:gd name="T22" fmla="*/ 8 w 10"/>
                <a:gd name="T23" fmla="*/ 4 h 25"/>
                <a:gd name="T24" fmla="*/ 8 w 10"/>
                <a:gd name="T25" fmla="*/ 7 h 25"/>
                <a:gd name="T26" fmla="*/ 8 w 10"/>
                <a:gd name="T27" fmla="*/ 11 h 25"/>
                <a:gd name="T28" fmla="*/ 7 w 10"/>
                <a:gd name="T29" fmla="*/ 13 h 25"/>
                <a:gd name="T30" fmla="*/ 6 w 10"/>
                <a:gd name="T31" fmla="*/ 16 h 25"/>
                <a:gd name="T32" fmla="*/ 5 w 10"/>
                <a:gd name="T33" fmla="*/ 18 h 25"/>
                <a:gd name="T34" fmla="*/ 3 w 10"/>
                <a:gd name="T35" fmla="*/ 21 h 25"/>
                <a:gd name="T36" fmla="*/ 1 w 10"/>
                <a:gd name="T37" fmla="*/ 23 h 25"/>
                <a:gd name="T38" fmla="*/ 1 w 10"/>
                <a:gd name="T39" fmla="*/ 24 h 25"/>
                <a:gd name="T40" fmla="*/ 1 w 10"/>
                <a:gd name="T41" fmla="*/ 23 h 25"/>
                <a:gd name="T42" fmla="*/ 1 w 10"/>
                <a:gd name="T43" fmla="*/ 22 h 25"/>
                <a:gd name="T44" fmla="*/ 0 w 10"/>
                <a:gd name="T45" fmla="*/ 23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25"/>
                <a:gd name="T71" fmla="*/ 10 w 10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25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2" name="Freeform 255"/>
            <p:cNvSpPr>
              <a:spLocks/>
            </p:cNvSpPr>
            <p:nvPr/>
          </p:nvSpPr>
          <p:spPr bwMode="auto">
            <a:xfrm>
              <a:off x="5209" y="1742"/>
              <a:ext cx="3" cy="29"/>
            </a:xfrm>
            <a:custGeom>
              <a:avLst/>
              <a:gdLst>
                <a:gd name="T0" fmla="*/ 0 w 3"/>
                <a:gd name="T1" fmla="*/ 28 h 29"/>
                <a:gd name="T2" fmla="*/ 0 w 3"/>
                <a:gd name="T3" fmla="*/ 27 h 29"/>
                <a:gd name="T4" fmla="*/ 0 w 3"/>
                <a:gd name="T5" fmla="*/ 24 h 29"/>
                <a:gd name="T6" fmla="*/ 0 w 3"/>
                <a:gd name="T7" fmla="*/ 21 h 29"/>
                <a:gd name="T8" fmla="*/ 0 w 3"/>
                <a:gd name="T9" fmla="*/ 17 h 29"/>
                <a:gd name="T10" fmla="*/ 1 w 3"/>
                <a:gd name="T11" fmla="*/ 14 h 29"/>
                <a:gd name="T12" fmla="*/ 1 w 3"/>
                <a:gd name="T13" fmla="*/ 9 h 29"/>
                <a:gd name="T14" fmla="*/ 1 w 3"/>
                <a:gd name="T15" fmla="*/ 6 h 29"/>
                <a:gd name="T16" fmla="*/ 1 w 3"/>
                <a:gd name="T17" fmla="*/ 3 h 29"/>
                <a:gd name="T18" fmla="*/ 1 w 3"/>
                <a:gd name="T19" fmla="*/ 0 h 29"/>
                <a:gd name="T20" fmla="*/ 2 w 3"/>
                <a:gd name="T21" fmla="*/ 0 h 29"/>
                <a:gd name="T22" fmla="*/ 2 w 3"/>
                <a:gd name="T23" fmla="*/ 3 h 29"/>
                <a:gd name="T24" fmla="*/ 2 w 3"/>
                <a:gd name="T25" fmla="*/ 6 h 29"/>
                <a:gd name="T26" fmla="*/ 2 w 3"/>
                <a:gd name="T27" fmla="*/ 10 h 29"/>
                <a:gd name="T28" fmla="*/ 2 w 3"/>
                <a:gd name="T29" fmla="*/ 14 h 29"/>
                <a:gd name="T30" fmla="*/ 1 w 3"/>
                <a:gd name="T31" fmla="*/ 17 h 29"/>
                <a:gd name="T32" fmla="*/ 1 w 3"/>
                <a:gd name="T33" fmla="*/ 21 h 29"/>
                <a:gd name="T34" fmla="*/ 1 w 3"/>
                <a:gd name="T35" fmla="*/ 24 h 29"/>
                <a:gd name="T36" fmla="*/ 1 w 3"/>
                <a:gd name="T37" fmla="*/ 27 h 29"/>
                <a:gd name="T38" fmla="*/ 0 w 3"/>
                <a:gd name="T39" fmla="*/ 26 h 29"/>
                <a:gd name="T40" fmla="*/ 1 w 3"/>
                <a:gd name="T41" fmla="*/ 27 h 29"/>
                <a:gd name="T42" fmla="*/ 1 w 3"/>
                <a:gd name="T43" fmla="*/ 28 h 29"/>
                <a:gd name="T44" fmla="*/ 0 w 3"/>
                <a:gd name="T45" fmla="*/ 28 h 29"/>
                <a:gd name="T46" fmla="*/ 0 w 3"/>
                <a:gd name="T47" fmla="*/ 28 h 29"/>
                <a:gd name="T48" fmla="*/ 0 w 3"/>
                <a:gd name="T49" fmla="*/ 27 h 29"/>
                <a:gd name="T50" fmla="*/ 0 w 3"/>
                <a:gd name="T51" fmla="*/ 28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29"/>
                <a:gd name="T80" fmla="*/ 3 w 3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29">
                  <a:moveTo>
                    <a:pt x="0" y="28"/>
                  </a:move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3" name="Freeform 256"/>
            <p:cNvSpPr>
              <a:spLocks/>
            </p:cNvSpPr>
            <p:nvPr/>
          </p:nvSpPr>
          <p:spPr bwMode="auto">
            <a:xfrm>
              <a:off x="5212" y="1774"/>
              <a:ext cx="7" cy="2"/>
            </a:xfrm>
            <a:custGeom>
              <a:avLst/>
              <a:gdLst>
                <a:gd name="T0" fmla="*/ 5 w 7"/>
                <a:gd name="T1" fmla="*/ 1 h 2"/>
                <a:gd name="T2" fmla="*/ 6 w 7"/>
                <a:gd name="T3" fmla="*/ 1 h 2"/>
                <a:gd name="T4" fmla="*/ 5 w 7"/>
                <a:gd name="T5" fmla="*/ 1 h 2"/>
                <a:gd name="T6" fmla="*/ 4 w 7"/>
                <a:gd name="T7" fmla="*/ 1 h 2"/>
                <a:gd name="T8" fmla="*/ 3 w 7"/>
                <a:gd name="T9" fmla="*/ 1 h 2"/>
                <a:gd name="T10" fmla="*/ 3 w 7"/>
                <a:gd name="T11" fmla="*/ 1 h 2"/>
                <a:gd name="T12" fmla="*/ 2 w 7"/>
                <a:gd name="T13" fmla="*/ 0 h 2"/>
                <a:gd name="T14" fmla="*/ 1 w 7"/>
                <a:gd name="T15" fmla="*/ 0 h 2"/>
                <a:gd name="T16" fmla="*/ 1 w 7"/>
                <a:gd name="T17" fmla="*/ 0 h 2"/>
                <a:gd name="T18" fmla="*/ 0 w 7"/>
                <a:gd name="T19" fmla="*/ 0 h 2"/>
                <a:gd name="T20" fmla="*/ 0 w 7"/>
                <a:gd name="T21" fmla="*/ 0 h 2"/>
                <a:gd name="T22" fmla="*/ 1 w 7"/>
                <a:gd name="T23" fmla="*/ 0 h 2"/>
                <a:gd name="T24" fmla="*/ 2 w 7"/>
                <a:gd name="T25" fmla="*/ 0 h 2"/>
                <a:gd name="T26" fmla="*/ 2 w 7"/>
                <a:gd name="T27" fmla="*/ 0 h 2"/>
                <a:gd name="T28" fmla="*/ 3 w 7"/>
                <a:gd name="T29" fmla="*/ 0 h 2"/>
                <a:gd name="T30" fmla="*/ 4 w 7"/>
                <a:gd name="T31" fmla="*/ 0 h 2"/>
                <a:gd name="T32" fmla="*/ 5 w 7"/>
                <a:gd name="T33" fmla="*/ 1 h 2"/>
                <a:gd name="T34" fmla="*/ 5 w 7"/>
                <a:gd name="T35" fmla="*/ 1 h 2"/>
                <a:gd name="T36" fmla="*/ 6 w 7"/>
                <a:gd name="T37" fmla="*/ 1 h 2"/>
                <a:gd name="T38" fmla="*/ 6 w 7"/>
                <a:gd name="T39" fmla="*/ 1 h 2"/>
                <a:gd name="T40" fmla="*/ 6 w 7"/>
                <a:gd name="T41" fmla="*/ 1 h 2"/>
                <a:gd name="T42" fmla="*/ 6 w 7"/>
                <a:gd name="T43" fmla="*/ 1 h 2"/>
                <a:gd name="T44" fmla="*/ 6 w 7"/>
                <a:gd name="T45" fmla="*/ 1 h 2"/>
                <a:gd name="T46" fmla="*/ 6 w 7"/>
                <a:gd name="T47" fmla="*/ 1 h 2"/>
                <a:gd name="T48" fmla="*/ 5 w 7"/>
                <a:gd name="T49" fmla="*/ 1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2"/>
                <a:gd name="T77" fmla="*/ 7 w 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2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4" name="Freeform 257"/>
            <p:cNvSpPr>
              <a:spLocks/>
            </p:cNvSpPr>
            <p:nvPr/>
          </p:nvSpPr>
          <p:spPr bwMode="auto">
            <a:xfrm>
              <a:off x="5110" y="1780"/>
              <a:ext cx="108" cy="93"/>
            </a:xfrm>
            <a:custGeom>
              <a:avLst/>
              <a:gdLst>
                <a:gd name="T0" fmla="*/ 2 w 108"/>
                <a:gd name="T1" fmla="*/ 91 h 93"/>
                <a:gd name="T2" fmla="*/ 1 w 108"/>
                <a:gd name="T3" fmla="*/ 90 h 93"/>
                <a:gd name="T4" fmla="*/ 6 w 108"/>
                <a:gd name="T5" fmla="*/ 83 h 93"/>
                <a:gd name="T6" fmla="*/ 12 w 108"/>
                <a:gd name="T7" fmla="*/ 77 h 93"/>
                <a:gd name="T8" fmla="*/ 19 w 108"/>
                <a:gd name="T9" fmla="*/ 70 h 93"/>
                <a:gd name="T10" fmla="*/ 25 w 108"/>
                <a:gd name="T11" fmla="*/ 64 h 93"/>
                <a:gd name="T12" fmla="*/ 31 w 108"/>
                <a:gd name="T13" fmla="*/ 58 h 93"/>
                <a:gd name="T14" fmla="*/ 37 w 108"/>
                <a:gd name="T15" fmla="*/ 52 h 93"/>
                <a:gd name="T16" fmla="*/ 44 w 108"/>
                <a:gd name="T17" fmla="*/ 46 h 93"/>
                <a:gd name="T18" fmla="*/ 51 w 108"/>
                <a:gd name="T19" fmla="*/ 40 h 93"/>
                <a:gd name="T20" fmla="*/ 57 w 108"/>
                <a:gd name="T21" fmla="*/ 34 h 93"/>
                <a:gd name="T22" fmla="*/ 64 w 108"/>
                <a:gd name="T23" fmla="*/ 28 h 93"/>
                <a:gd name="T24" fmla="*/ 72 w 108"/>
                <a:gd name="T25" fmla="*/ 23 h 93"/>
                <a:gd name="T26" fmla="*/ 78 w 108"/>
                <a:gd name="T27" fmla="*/ 19 h 93"/>
                <a:gd name="T28" fmla="*/ 85 w 108"/>
                <a:gd name="T29" fmla="*/ 14 h 93"/>
                <a:gd name="T30" fmla="*/ 92 w 108"/>
                <a:gd name="T31" fmla="*/ 9 h 93"/>
                <a:gd name="T32" fmla="*/ 99 w 108"/>
                <a:gd name="T33" fmla="*/ 4 h 93"/>
                <a:gd name="T34" fmla="*/ 106 w 108"/>
                <a:gd name="T35" fmla="*/ 0 h 93"/>
                <a:gd name="T36" fmla="*/ 107 w 108"/>
                <a:gd name="T37" fmla="*/ 1 h 93"/>
                <a:gd name="T38" fmla="*/ 100 w 108"/>
                <a:gd name="T39" fmla="*/ 6 h 93"/>
                <a:gd name="T40" fmla="*/ 93 w 108"/>
                <a:gd name="T41" fmla="*/ 10 h 93"/>
                <a:gd name="T42" fmla="*/ 86 w 108"/>
                <a:gd name="T43" fmla="*/ 15 h 93"/>
                <a:gd name="T44" fmla="*/ 79 w 108"/>
                <a:gd name="T45" fmla="*/ 20 h 93"/>
                <a:gd name="T46" fmla="*/ 73 w 108"/>
                <a:gd name="T47" fmla="*/ 24 h 93"/>
                <a:gd name="T48" fmla="*/ 65 w 108"/>
                <a:gd name="T49" fmla="*/ 30 h 93"/>
                <a:gd name="T50" fmla="*/ 58 w 108"/>
                <a:gd name="T51" fmla="*/ 35 h 93"/>
                <a:gd name="T52" fmla="*/ 52 w 108"/>
                <a:gd name="T53" fmla="*/ 41 h 93"/>
                <a:gd name="T54" fmla="*/ 46 w 108"/>
                <a:gd name="T55" fmla="*/ 47 h 93"/>
                <a:gd name="T56" fmla="*/ 38 w 108"/>
                <a:gd name="T57" fmla="*/ 53 h 93"/>
                <a:gd name="T58" fmla="*/ 32 w 108"/>
                <a:gd name="T59" fmla="*/ 60 h 93"/>
                <a:gd name="T60" fmla="*/ 26 w 108"/>
                <a:gd name="T61" fmla="*/ 66 h 93"/>
                <a:gd name="T62" fmla="*/ 20 w 108"/>
                <a:gd name="T63" fmla="*/ 72 h 93"/>
                <a:gd name="T64" fmla="*/ 14 w 108"/>
                <a:gd name="T65" fmla="*/ 78 h 93"/>
                <a:gd name="T66" fmla="*/ 8 w 108"/>
                <a:gd name="T67" fmla="*/ 85 h 93"/>
                <a:gd name="T68" fmla="*/ 2 w 108"/>
                <a:gd name="T69" fmla="*/ 91 h 93"/>
                <a:gd name="T70" fmla="*/ 0 w 108"/>
                <a:gd name="T71" fmla="*/ 91 h 93"/>
                <a:gd name="T72" fmla="*/ 2 w 108"/>
                <a:gd name="T73" fmla="*/ 91 h 93"/>
                <a:gd name="T74" fmla="*/ 2 w 108"/>
                <a:gd name="T75" fmla="*/ 92 h 93"/>
                <a:gd name="T76" fmla="*/ 1 w 108"/>
                <a:gd name="T77" fmla="*/ 92 h 93"/>
                <a:gd name="T78" fmla="*/ 1 w 108"/>
                <a:gd name="T79" fmla="*/ 91 h 93"/>
                <a:gd name="T80" fmla="*/ 1 w 108"/>
                <a:gd name="T81" fmla="*/ 90 h 93"/>
                <a:gd name="T82" fmla="*/ 2 w 108"/>
                <a:gd name="T83" fmla="*/ 91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93"/>
                <a:gd name="T128" fmla="*/ 108 w 108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93">
                  <a:moveTo>
                    <a:pt x="2" y="91"/>
                  </a:moveTo>
                  <a:lnTo>
                    <a:pt x="1" y="90"/>
                  </a:lnTo>
                  <a:lnTo>
                    <a:pt x="6" y="83"/>
                  </a:lnTo>
                  <a:lnTo>
                    <a:pt x="12" y="77"/>
                  </a:lnTo>
                  <a:lnTo>
                    <a:pt x="19" y="70"/>
                  </a:lnTo>
                  <a:lnTo>
                    <a:pt x="25" y="64"/>
                  </a:lnTo>
                  <a:lnTo>
                    <a:pt x="31" y="58"/>
                  </a:lnTo>
                  <a:lnTo>
                    <a:pt x="37" y="52"/>
                  </a:lnTo>
                  <a:lnTo>
                    <a:pt x="44" y="46"/>
                  </a:lnTo>
                  <a:lnTo>
                    <a:pt x="51" y="40"/>
                  </a:lnTo>
                  <a:lnTo>
                    <a:pt x="57" y="34"/>
                  </a:lnTo>
                  <a:lnTo>
                    <a:pt x="64" y="28"/>
                  </a:lnTo>
                  <a:lnTo>
                    <a:pt x="72" y="23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2" y="9"/>
                  </a:lnTo>
                  <a:lnTo>
                    <a:pt x="99" y="4"/>
                  </a:lnTo>
                  <a:lnTo>
                    <a:pt x="106" y="0"/>
                  </a:lnTo>
                  <a:lnTo>
                    <a:pt x="107" y="1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6" y="15"/>
                  </a:lnTo>
                  <a:lnTo>
                    <a:pt x="79" y="20"/>
                  </a:lnTo>
                  <a:lnTo>
                    <a:pt x="73" y="24"/>
                  </a:lnTo>
                  <a:lnTo>
                    <a:pt x="65" y="30"/>
                  </a:lnTo>
                  <a:lnTo>
                    <a:pt x="58" y="35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38" y="53"/>
                  </a:lnTo>
                  <a:lnTo>
                    <a:pt x="32" y="60"/>
                  </a:lnTo>
                  <a:lnTo>
                    <a:pt x="26" y="66"/>
                  </a:lnTo>
                  <a:lnTo>
                    <a:pt x="20" y="72"/>
                  </a:lnTo>
                  <a:lnTo>
                    <a:pt x="14" y="78"/>
                  </a:lnTo>
                  <a:lnTo>
                    <a:pt x="8" y="85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2" y="91"/>
                  </a:lnTo>
                  <a:lnTo>
                    <a:pt x="2" y="92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2" y="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5" name="Freeform 258"/>
            <p:cNvSpPr>
              <a:spLocks/>
            </p:cNvSpPr>
            <p:nvPr/>
          </p:nvSpPr>
          <p:spPr bwMode="auto">
            <a:xfrm>
              <a:off x="5110" y="1798"/>
              <a:ext cx="2" cy="74"/>
            </a:xfrm>
            <a:custGeom>
              <a:avLst/>
              <a:gdLst>
                <a:gd name="T0" fmla="*/ 0 w 2"/>
                <a:gd name="T1" fmla="*/ 1 h 74"/>
                <a:gd name="T2" fmla="*/ 0 w 2"/>
                <a:gd name="T3" fmla="*/ 1 h 74"/>
                <a:gd name="T4" fmla="*/ 1 w 2"/>
                <a:gd name="T5" fmla="*/ 6 h 74"/>
                <a:gd name="T6" fmla="*/ 1 w 2"/>
                <a:gd name="T7" fmla="*/ 11 h 74"/>
                <a:gd name="T8" fmla="*/ 1 w 2"/>
                <a:gd name="T9" fmla="*/ 16 h 74"/>
                <a:gd name="T10" fmla="*/ 1 w 2"/>
                <a:gd name="T11" fmla="*/ 19 h 74"/>
                <a:gd name="T12" fmla="*/ 1 w 2"/>
                <a:gd name="T13" fmla="*/ 24 h 74"/>
                <a:gd name="T14" fmla="*/ 1 w 2"/>
                <a:gd name="T15" fmla="*/ 28 h 74"/>
                <a:gd name="T16" fmla="*/ 1 w 2"/>
                <a:gd name="T17" fmla="*/ 33 h 74"/>
                <a:gd name="T18" fmla="*/ 1 w 2"/>
                <a:gd name="T19" fmla="*/ 37 h 74"/>
                <a:gd name="T20" fmla="*/ 1 w 2"/>
                <a:gd name="T21" fmla="*/ 42 h 74"/>
                <a:gd name="T22" fmla="*/ 1 w 2"/>
                <a:gd name="T23" fmla="*/ 46 h 74"/>
                <a:gd name="T24" fmla="*/ 1 w 2"/>
                <a:gd name="T25" fmla="*/ 50 h 74"/>
                <a:gd name="T26" fmla="*/ 1 w 2"/>
                <a:gd name="T27" fmla="*/ 55 h 74"/>
                <a:gd name="T28" fmla="*/ 0 w 2"/>
                <a:gd name="T29" fmla="*/ 58 h 74"/>
                <a:gd name="T30" fmla="*/ 0 w 2"/>
                <a:gd name="T31" fmla="*/ 63 h 74"/>
                <a:gd name="T32" fmla="*/ 0 w 2"/>
                <a:gd name="T33" fmla="*/ 68 h 74"/>
                <a:gd name="T34" fmla="*/ 0 w 2"/>
                <a:gd name="T35" fmla="*/ 73 h 74"/>
                <a:gd name="T36" fmla="*/ 0 w 2"/>
                <a:gd name="T37" fmla="*/ 73 h 74"/>
                <a:gd name="T38" fmla="*/ 0 w 2"/>
                <a:gd name="T39" fmla="*/ 68 h 74"/>
                <a:gd name="T40" fmla="*/ 0 w 2"/>
                <a:gd name="T41" fmla="*/ 63 h 74"/>
                <a:gd name="T42" fmla="*/ 0 w 2"/>
                <a:gd name="T43" fmla="*/ 58 h 74"/>
                <a:gd name="T44" fmla="*/ 0 w 2"/>
                <a:gd name="T45" fmla="*/ 54 h 74"/>
                <a:gd name="T46" fmla="*/ 0 w 2"/>
                <a:gd name="T47" fmla="*/ 50 h 74"/>
                <a:gd name="T48" fmla="*/ 0 w 2"/>
                <a:gd name="T49" fmla="*/ 45 h 74"/>
                <a:gd name="T50" fmla="*/ 1 w 2"/>
                <a:gd name="T51" fmla="*/ 41 h 74"/>
                <a:gd name="T52" fmla="*/ 1 w 2"/>
                <a:gd name="T53" fmla="*/ 37 h 74"/>
                <a:gd name="T54" fmla="*/ 1 w 2"/>
                <a:gd name="T55" fmla="*/ 33 h 74"/>
                <a:gd name="T56" fmla="*/ 1 w 2"/>
                <a:gd name="T57" fmla="*/ 28 h 74"/>
                <a:gd name="T58" fmla="*/ 1 w 2"/>
                <a:gd name="T59" fmla="*/ 24 h 74"/>
                <a:gd name="T60" fmla="*/ 1 w 2"/>
                <a:gd name="T61" fmla="*/ 19 h 74"/>
                <a:gd name="T62" fmla="*/ 1 w 2"/>
                <a:gd name="T63" fmla="*/ 16 h 74"/>
                <a:gd name="T64" fmla="*/ 0 w 2"/>
                <a:gd name="T65" fmla="*/ 11 h 74"/>
                <a:gd name="T66" fmla="*/ 0 w 2"/>
                <a:gd name="T67" fmla="*/ 7 h 74"/>
                <a:gd name="T68" fmla="*/ 0 w 2"/>
                <a:gd name="T69" fmla="*/ 1 h 74"/>
                <a:gd name="T70" fmla="*/ 0 w 2"/>
                <a:gd name="T71" fmla="*/ 1 h 74"/>
                <a:gd name="T72" fmla="*/ 0 w 2"/>
                <a:gd name="T73" fmla="*/ 0 h 74"/>
                <a:gd name="T74" fmla="*/ 0 w 2"/>
                <a:gd name="T75" fmla="*/ 0 h 74"/>
                <a:gd name="T76" fmla="*/ 0 w 2"/>
                <a:gd name="T77" fmla="*/ 1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"/>
                <a:gd name="T118" fmla="*/ 0 h 74"/>
                <a:gd name="T119" fmla="*/ 2 w 2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" h="74">
                  <a:moveTo>
                    <a:pt x="0" y="1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6" name="Freeform 259"/>
            <p:cNvSpPr>
              <a:spLocks/>
            </p:cNvSpPr>
            <p:nvPr/>
          </p:nvSpPr>
          <p:spPr bwMode="auto">
            <a:xfrm>
              <a:off x="5110" y="1784"/>
              <a:ext cx="5" cy="10"/>
            </a:xfrm>
            <a:custGeom>
              <a:avLst/>
              <a:gdLst>
                <a:gd name="T0" fmla="*/ 4 w 5"/>
                <a:gd name="T1" fmla="*/ 1 h 10"/>
                <a:gd name="T2" fmla="*/ 4 w 5"/>
                <a:gd name="T3" fmla="*/ 1 h 10"/>
                <a:gd name="T4" fmla="*/ 4 w 5"/>
                <a:gd name="T5" fmla="*/ 2 h 10"/>
                <a:gd name="T6" fmla="*/ 3 w 5"/>
                <a:gd name="T7" fmla="*/ 2 h 10"/>
                <a:gd name="T8" fmla="*/ 3 w 5"/>
                <a:gd name="T9" fmla="*/ 3 h 10"/>
                <a:gd name="T10" fmla="*/ 2 w 5"/>
                <a:gd name="T11" fmla="*/ 4 h 10"/>
                <a:gd name="T12" fmla="*/ 2 w 5"/>
                <a:gd name="T13" fmla="*/ 5 h 10"/>
                <a:gd name="T14" fmla="*/ 1 w 5"/>
                <a:gd name="T15" fmla="*/ 7 h 10"/>
                <a:gd name="T16" fmla="*/ 1 w 5"/>
                <a:gd name="T17" fmla="*/ 8 h 10"/>
                <a:gd name="T18" fmla="*/ 1 w 5"/>
                <a:gd name="T19" fmla="*/ 9 h 10"/>
                <a:gd name="T20" fmla="*/ 0 w 5"/>
                <a:gd name="T21" fmla="*/ 9 h 10"/>
                <a:gd name="T22" fmla="*/ 0 w 5"/>
                <a:gd name="T23" fmla="*/ 8 h 10"/>
                <a:gd name="T24" fmla="*/ 1 w 5"/>
                <a:gd name="T25" fmla="*/ 6 h 10"/>
                <a:gd name="T26" fmla="*/ 1 w 5"/>
                <a:gd name="T27" fmla="*/ 5 h 10"/>
                <a:gd name="T28" fmla="*/ 2 w 5"/>
                <a:gd name="T29" fmla="*/ 4 h 10"/>
                <a:gd name="T30" fmla="*/ 2 w 5"/>
                <a:gd name="T31" fmla="*/ 2 h 10"/>
                <a:gd name="T32" fmla="*/ 3 w 5"/>
                <a:gd name="T33" fmla="*/ 1 h 10"/>
                <a:gd name="T34" fmla="*/ 3 w 5"/>
                <a:gd name="T35" fmla="*/ 1 h 10"/>
                <a:gd name="T36" fmla="*/ 4 w 5"/>
                <a:gd name="T37" fmla="*/ 0 h 10"/>
                <a:gd name="T38" fmla="*/ 3 w 5"/>
                <a:gd name="T39" fmla="*/ 1 h 10"/>
                <a:gd name="T40" fmla="*/ 4 w 5"/>
                <a:gd name="T41" fmla="*/ 0 h 10"/>
                <a:gd name="T42" fmla="*/ 4 w 5"/>
                <a:gd name="T43" fmla="*/ 1 h 10"/>
                <a:gd name="T44" fmla="*/ 4 w 5"/>
                <a:gd name="T45" fmla="*/ 1 h 10"/>
                <a:gd name="T46" fmla="*/ 4 w 5"/>
                <a:gd name="T47" fmla="*/ 1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0"/>
                <a:gd name="T74" fmla="*/ 5 w 5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0">
                  <a:moveTo>
                    <a:pt x="4" y="1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7" name="Freeform 260"/>
            <p:cNvSpPr>
              <a:spLocks/>
            </p:cNvSpPr>
            <p:nvPr/>
          </p:nvSpPr>
          <p:spPr bwMode="auto">
            <a:xfrm>
              <a:off x="5120" y="1711"/>
              <a:ext cx="104" cy="70"/>
            </a:xfrm>
            <a:custGeom>
              <a:avLst/>
              <a:gdLst>
                <a:gd name="T0" fmla="*/ 101 w 104"/>
                <a:gd name="T1" fmla="*/ 1 h 70"/>
                <a:gd name="T2" fmla="*/ 103 w 104"/>
                <a:gd name="T3" fmla="*/ 1 h 70"/>
                <a:gd name="T4" fmla="*/ 99 w 104"/>
                <a:gd name="T5" fmla="*/ 7 h 70"/>
                <a:gd name="T6" fmla="*/ 95 w 104"/>
                <a:gd name="T7" fmla="*/ 12 h 70"/>
                <a:gd name="T8" fmla="*/ 89 w 104"/>
                <a:gd name="T9" fmla="*/ 17 h 70"/>
                <a:gd name="T10" fmla="*/ 83 w 104"/>
                <a:gd name="T11" fmla="*/ 23 h 70"/>
                <a:gd name="T12" fmla="*/ 77 w 104"/>
                <a:gd name="T13" fmla="*/ 29 h 70"/>
                <a:gd name="T14" fmla="*/ 71 w 104"/>
                <a:gd name="T15" fmla="*/ 35 h 70"/>
                <a:gd name="T16" fmla="*/ 62 w 104"/>
                <a:gd name="T17" fmla="*/ 40 h 70"/>
                <a:gd name="T18" fmla="*/ 55 w 104"/>
                <a:gd name="T19" fmla="*/ 46 h 70"/>
                <a:gd name="T20" fmla="*/ 48 w 104"/>
                <a:gd name="T21" fmla="*/ 51 h 70"/>
                <a:gd name="T22" fmla="*/ 41 w 104"/>
                <a:gd name="T23" fmla="*/ 54 h 70"/>
                <a:gd name="T24" fmla="*/ 32 w 104"/>
                <a:gd name="T25" fmla="*/ 59 h 70"/>
                <a:gd name="T26" fmla="*/ 25 w 104"/>
                <a:gd name="T27" fmla="*/ 62 h 70"/>
                <a:gd name="T28" fmla="*/ 18 w 104"/>
                <a:gd name="T29" fmla="*/ 65 h 70"/>
                <a:gd name="T30" fmla="*/ 11 w 104"/>
                <a:gd name="T31" fmla="*/ 67 h 70"/>
                <a:gd name="T32" fmla="*/ 5 w 104"/>
                <a:gd name="T33" fmla="*/ 69 h 70"/>
                <a:gd name="T34" fmla="*/ 0 w 104"/>
                <a:gd name="T35" fmla="*/ 69 h 70"/>
                <a:gd name="T36" fmla="*/ 0 w 104"/>
                <a:gd name="T37" fmla="*/ 67 h 70"/>
                <a:gd name="T38" fmla="*/ 4 w 104"/>
                <a:gd name="T39" fmla="*/ 67 h 70"/>
                <a:gd name="T40" fmla="*/ 10 w 104"/>
                <a:gd name="T41" fmla="*/ 65 h 70"/>
                <a:gd name="T42" fmla="*/ 18 w 104"/>
                <a:gd name="T43" fmla="*/ 63 h 70"/>
                <a:gd name="T44" fmla="*/ 24 w 104"/>
                <a:gd name="T45" fmla="*/ 60 h 70"/>
                <a:gd name="T46" fmla="*/ 31 w 104"/>
                <a:gd name="T47" fmla="*/ 57 h 70"/>
                <a:gd name="T48" fmla="*/ 40 w 104"/>
                <a:gd name="T49" fmla="*/ 53 h 70"/>
                <a:gd name="T50" fmla="*/ 47 w 104"/>
                <a:gd name="T51" fmla="*/ 49 h 70"/>
                <a:gd name="T52" fmla="*/ 54 w 104"/>
                <a:gd name="T53" fmla="*/ 44 h 70"/>
                <a:gd name="T54" fmla="*/ 61 w 104"/>
                <a:gd name="T55" fmla="*/ 39 h 70"/>
                <a:gd name="T56" fmla="*/ 69 w 104"/>
                <a:gd name="T57" fmla="*/ 33 h 70"/>
                <a:gd name="T58" fmla="*/ 76 w 104"/>
                <a:gd name="T59" fmla="*/ 28 h 70"/>
                <a:gd name="T60" fmla="*/ 82 w 104"/>
                <a:gd name="T61" fmla="*/ 22 h 70"/>
                <a:gd name="T62" fmla="*/ 88 w 104"/>
                <a:gd name="T63" fmla="*/ 17 h 70"/>
                <a:gd name="T64" fmla="*/ 94 w 104"/>
                <a:gd name="T65" fmla="*/ 11 h 70"/>
                <a:gd name="T66" fmla="*/ 98 w 104"/>
                <a:gd name="T67" fmla="*/ 6 h 70"/>
                <a:gd name="T68" fmla="*/ 101 w 104"/>
                <a:gd name="T69" fmla="*/ 0 h 70"/>
                <a:gd name="T70" fmla="*/ 103 w 104"/>
                <a:gd name="T71" fmla="*/ 1 h 70"/>
                <a:gd name="T72" fmla="*/ 101 w 104"/>
                <a:gd name="T73" fmla="*/ 0 h 70"/>
                <a:gd name="T74" fmla="*/ 102 w 104"/>
                <a:gd name="T75" fmla="*/ 0 h 70"/>
                <a:gd name="T76" fmla="*/ 103 w 104"/>
                <a:gd name="T77" fmla="*/ 1 h 70"/>
                <a:gd name="T78" fmla="*/ 101 w 104"/>
                <a:gd name="T79" fmla="*/ 1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70"/>
                <a:gd name="T122" fmla="*/ 104 w 104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70">
                  <a:moveTo>
                    <a:pt x="101" y="1"/>
                  </a:moveTo>
                  <a:lnTo>
                    <a:pt x="103" y="1"/>
                  </a:lnTo>
                  <a:lnTo>
                    <a:pt x="99" y="7"/>
                  </a:lnTo>
                  <a:lnTo>
                    <a:pt x="95" y="12"/>
                  </a:lnTo>
                  <a:lnTo>
                    <a:pt x="89" y="17"/>
                  </a:lnTo>
                  <a:lnTo>
                    <a:pt x="83" y="23"/>
                  </a:lnTo>
                  <a:lnTo>
                    <a:pt x="77" y="29"/>
                  </a:lnTo>
                  <a:lnTo>
                    <a:pt x="71" y="35"/>
                  </a:lnTo>
                  <a:lnTo>
                    <a:pt x="62" y="40"/>
                  </a:lnTo>
                  <a:lnTo>
                    <a:pt x="55" y="46"/>
                  </a:lnTo>
                  <a:lnTo>
                    <a:pt x="48" y="51"/>
                  </a:lnTo>
                  <a:lnTo>
                    <a:pt x="41" y="54"/>
                  </a:lnTo>
                  <a:lnTo>
                    <a:pt x="32" y="59"/>
                  </a:lnTo>
                  <a:lnTo>
                    <a:pt x="25" y="62"/>
                  </a:lnTo>
                  <a:lnTo>
                    <a:pt x="18" y="65"/>
                  </a:lnTo>
                  <a:lnTo>
                    <a:pt x="11" y="67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10" y="65"/>
                  </a:lnTo>
                  <a:lnTo>
                    <a:pt x="18" y="63"/>
                  </a:lnTo>
                  <a:lnTo>
                    <a:pt x="24" y="60"/>
                  </a:lnTo>
                  <a:lnTo>
                    <a:pt x="31" y="57"/>
                  </a:lnTo>
                  <a:lnTo>
                    <a:pt x="40" y="53"/>
                  </a:lnTo>
                  <a:lnTo>
                    <a:pt x="47" y="49"/>
                  </a:lnTo>
                  <a:lnTo>
                    <a:pt x="54" y="44"/>
                  </a:lnTo>
                  <a:lnTo>
                    <a:pt x="61" y="39"/>
                  </a:lnTo>
                  <a:lnTo>
                    <a:pt x="69" y="33"/>
                  </a:lnTo>
                  <a:lnTo>
                    <a:pt x="76" y="28"/>
                  </a:lnTo>
                  <a:lnTo>
                    <a:pt x="82" y="22"/>
                  </a:lnTo>
                  <a:lnTo>
                    <a:pt x="88" y="17"/>
                  </a:lnTo>
                  <a:lnTo>
                    <a:pt x="94" y="11"/>
                  </a:lnTo>
                  <a:lnTo>
                    <a:pt x="98" y="6"/>
                  </a:lnTo>
                  <a:lnTo>
                    <a:pt x="101" y="0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1"/>
                  </a:lnTo>
                  <a:lnTo>
                    <a:pt x="10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8" name="Freeform 261"/>
            <p:cNvSpPr>
              <a:spLocks/>
            </p:cNvSpPr>
            <p:nvPr/>
          </p:nvSpPr>
          <p:spPr bwMode="auto">
            <a:xfrm>
              <a:off x="4621" y="1680"/>
              <a:ext cx="66" cy="34"/>
            </a:xfrm>
            <a:custGeom>
              <a:avLst/>
              <a:gdLst>
                <a:gd name="T0" fmla="*/ 63 w 66"/>
                <a:gd name="T1" fmla="*/ 1 h 34"/>
                <a:gd name="T2" fmla="*/ 64 w 66"/>
                <a:gd name="T3" fmla="*/ 1 h 34"/>
                <a:gd name="T4" fmla="*/ 60 w 66"/>
                <a:gd name="T5" fmla="*/ 3 h 34"/>
                <a:gd name="T6" fmla="*/ 56 w 66"/>
                <a:gd name="T7" fmla="*/ 5 h 34"/>
                <a:gd name="T8" fmla="*/ 52 w 66"/>
                <a:gd name="T9" fmla="*/ 7 h 34"/>
                <a:gd name="T10" fmla="*/ 48 w 66"/>
                <a:gd name="T11" fmla="*/ 9 h 34"/>
                <a:gd name="T12" fmla="*/ 44 w 66"/>
                <a:gd name="T13" fmla="*/ 12 h 34"/>
                <a:gd name="T14" fmla="*/ 40 w 66"/>
                <a:gd name="T15" fmla="*/ 13 h 34"/>
                <a:gd name="T16" fmla="*/ 36 w 66"/>
                <a:gd name="T17" fmla="*/ 15 h 34"/>
                <a:gd name="T18" fmla="*/ 32 w 66"/>
                <a:gd name="T19" fmla="*/ 17 h 34"/>
                <a:gd name="T20" fmla="*/ 28 w 66"/>
                <a:gd name="T21" fmla="*/ 19 h 34"/>
                <a:gd name="T22" fmla="*/ 24 w 66"/>
                <a:gd name="T23" fmla="*/ 21 h 34"/>
                <a:gd name="T24" fmla="*/ 20 w 66"/>
                <a:gd name="T25" fmla="*/ 22 h 34"/>
                <a:gd name="T26" fmla="*/ 16 w 66"/>
                <a:gd name="T27" fmla="*/ 24 h 34"/>
                <a:gd name="T28" fmla="*/ 13 w 66"/>
                <a:gd name="T29" fmla="*/ 27 h 34"/>
                <a:gd name="T30" fmla="*/ 9 w 66"/>
                <a:gd name="T31" fmla="*/ 29 h 34"/>
                <a:gd name="T32" fmla="*/ 5 w 66"/>
                <a:gd name="T33" fmla="*/ 31 h 34"/>
                <a:gd name="T34" fmla="*/ 1 w 66"/>
                <a:gd name="T35" fmla="*/ 33 h 34"/>
                <a:gd name="T36" fmla="*/ 0 w 66"/>
                <a:gd name="T37" fmla="*/ 32 h 34"/>
                <a:gd name="T38" fmla="*/ 4 w 66"/>
                <a:gd name="T39" fmla="*/ 29 h 34"/>
                <a:gd name="T40" fmla="*/ 8 w 66"/>
                <a:gd name="T41" fmla="*/ 28 h 34"/>
                <a:gd name="T42" fmla="*/ 12 w 66"/>
                <a:gd name="T43" fmla="*/ 25 h 34"/>
                <a:gd name="T44" fmla="*/ 15 w 66"/>
                <a:gd name="T45" fmla="*/ 23 h 34"/>
                <a:gd name="T46" fmla="*/ 19 w 66"/>
                <a:gd name="T47" fmla="*/ 21 h 34"/>
                <a:gd name="T48" fmla="*/ 23 w 66"/>
                <a:gd name="T49" fmla="*/ 20 h 34"/>
                <a:gd name="T50" fmla="*/ 27 w 66"/>
                <a:gd name="T51" fmla="*/ 17 h 34"/>
                <a:gd name="T52" fmla="*/ 31 w 66"/>
                <a:gd name="T53" fmla="*/ 15 h 34"/>
                <a:gd name="T54" fmla="*/ 35 w 66"/>
                <a:gd name="T55" fmla="*/ 13 h 34"/>
                <a:gd name="T56" fmla="*/ 39 w 66"/>
                <a:gd name="T57" fmla="*/ 12 h 34"/>
                <a:gd name="T58" fmla="*/ 43 w 66"/>
                <a:gd name="T59" fmla="*/ 10 h 34"/>
                <a:gd name="T60" fmla="*/ 47 w 66"/>
                <a:gd name="T61" fmla="*/ 7 h 34"/>
                <a:gd name="T62" fmla="*/ 51 w 66"/>
                <a:gd name="T63" fmla="*/ 5 h 34"/>
                <a:gd name="T64" fmla="*/ 55 w 66"/>
                <a:gd name="T65" fmla="*/ 4 h 34"/>
                <a:gd name="T66" fmla="*/ 59 w 66"/>
                <a:gd name="T67" fmla="*/ 2 h 34"/>
                <a:gd name="T68" fmla="*/ 63 w 66"/>
                <a:gd name="T69" fmla="*/ 0 h 34"/>
                <a:gd name="T70" fmla="*/ 65 w 66"/>
                <a:gd name="T71" fmla="*/ 0 h 34"/>
                <a:gd name="T72" fmla="*/ 63 w 66"/>
                <a:gd name="T73" fmla="*/ 0 h 34"/>
                <a:gd name="T74" fmla="*/ 64 w 66"/>
                <a:gd name="T75" fmla="*/ 0 h 34"/>
                <a:gd name="T76" fmla="*/ 65 w 66"/>
                <a:gd name="T77" fmla="*/ 0 h 34"/>
                <a:gd name="T78" fmla="*/ 65 w 66"/>
                <a:gd name="T79" fmla="*/ 1 h 34"/>
                <a:gd name="T80" fmla="*/ 64 w 66"/>
                <a:gd name="T81" fmla="*/ 1 h 34"/>
                <a:gd name="T82" fmla="*/ 63 w 66"/>
                <a:gd name="T83" fmla="*/ 1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34"/>
                <a:gd name="T128" fmla="*/ 66 w 66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34">
                  <a:moveTo>
                    <a:pt x="63" y="1"/>
                  </a:moveTo>
                  <a:lnTo>
                    <a:pt x="64" y="1"/>
                  </a:lnTo>
                  <a:lnTo>
                    <a:pt x="60" y="3"/>
                  </a:lnTo>
                  <a:lnTo>
                    <a:pt x="56" y="5"/>
                  </a:lnTo>
                  <a:lnTo>
                    <a:pt x="52" y="7"/>
                  </a:lnTo>
                  <a:lnTo>
                    <a:pt x="48" y="9"/>
                  </a:lnTo>
                  <a:lnTo>
                    <a:pt x="44" y="12"/>
                  </a:lnTo>
                  <a:lnTo>
                    <a:pt x="40" y="13"/>
                  </a:lnTo>
                  <a:lnTo>
                    <a:pt x="36" y="15"/>
                  </a:lnTo>
                  <a:lnTo>
                    <a:pt x="32" y="17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9" y="29"/>
                  </a:lnTo>
                  <a:lnTo>
                    <a:pt x="5" y="31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4" y="29"/>
                  </a:lnTo>
                  <a:lnTo>
                    <a:pt x="8" y="28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1" y="15"/>
                  </a:lnTo>
                  <a:lnTo>
                    <a:pt x="35" y="13"/>
                  </a:lnTo>
                  <a:lnTo>
                    <a:pt x="39" y="12"/>
                  </a:lnTo>
                  <a:lnTo>
                    <a:pt x="43" y="10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9" name="Freeform 262"/>
            <p:cNvSpPr>
              <a:spLocks/>
            </p:cNvSpPr>
            <p:nvPr/>
          </p:nvSpPr>
          <p:spPr bwMode="auto">
            <a:xfrm>
              <a:off x="4691" y="1680"/>
              <a:ext cx="1" cy="8"/>
            </a:xfrm>
            <a:custGeom>
              <a:avLst/>
              <a:gdLst>
                <a:gd name="T0" fmla="*/ 0 w 1"/>
                <a:gd name="T1" fmla="*/ 6 h 8"/>
                <a:gd name="T2" fmla="*/ 0 w 1"/>
                <a:gd name="T3" fmla="*/ 6 h 8"/>
                <a:gd name="T4" fmla="*/ 0 w 1"/>
                <a:gd name="T5" fmla="*/ 6 h 8"/>
                <a:gd name="T6" fmla="*/ 0 w 1"/>
                <a:gd name="T7" fmla="*/ 5 h 8"/>
                <a:gd name="T8" fmla="*/ 0 w 1"/>
                <a:gd name="T9" fmla="*/ 4 h 8"/>
                <a:gd name="T10" fmla="*/ 0 w 1"/>
                <a:gd name="T11" fmla="*/ 3 h 8"/>
                <a:gd name="T12" fmla="*/ 0 w 1"/>
                <a:gd name="T13" fmla="*/ 3 h 8"/>
                <a:gd name="T14" fmla="*/ 0 w 1"/>
                <a:gd name="T15" fmla="*/ 2 h 8"/>
                <a:gd name="T16" fmla="*/ 0 w 1"/>
                <a:gd name="T17" fmla="*/ 1 h 8"/>
                <a:gd name="T18" fmla="*/ 0 w 1"/>
                <a:gd name="T19" fmla="*/ 1 h 8"/>
                <a:gd name="T20" fmla="*/ 0 w 1"/>
                <a:gd name="T21" fmla="*/ 0 h 8"/>
                <a:gd name="T22" fmla="*/ 0 w 1"/>
                <a:gd name="T23" fmla="*/ 1 h 8"/>
                <a:gd name="T24" fmla="*/ 0 w 1"/>
                <a:gd name="T25" fmla="*/ 2 h 8"/>
                <a:gd name="T26" fmla="*/ 0 w 1"/>
                <a:gd name="T27" fmla="*/ 2 h 8"/>
                <a:gd name="T28" fmla="*/ 0 w 1"/>
                <a:gd name="T29" fmla="*/ 3 h 8"/>
                <a:gd name="T30" fmla="*/ 0 w 1"/>
                <a:gd name="T31" fmla="*/ 4 h 8"/>
                <a:gd name="T32" fmla="*/ 0 w 1"/>
                <a:gd name="T33" fmla="*/ 4 h 8"/>
                <a:gd name="T34" fmla="*/ 0 w 1"/>
                <a:gd name="T35" fmla="*/ 5 h 8"/>
                <a:gd name="T36" fmla="*/ 0 w 1"/>
                <a:gd name="T37" fmla="*/ 6 h 8"/>
                <a:gd name="T38" fmla="*/ 0 w 1"/>
                <a:gd name="T39" fmla="*/ 7 h 8"/>
                <a:gd name="T40" fmla="*/ 0 w 1"/>
                <a:gd name="T41" fmla="*/ 6 h 8"/>
                <a:gd name="T42" fmla="*/ 0 w 1"/>
                <a:gd name="T43" fmla="*/ 7 h 8"/>
                <a:gd name="T44" fmla="*/ 0 w 1"/>
                <a:gd name="T45" fmla="*/ 6 h 8"/>
                <a:gd name="T46" fmla="*/ 0 w 1"/>
                <a:gd name="T47" fmla="*/ 6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"/>
                <a:gd name="T73" fmla="*/ 0 h 8"/>
                <a:gd name="T74" fmla="*/ 1 w 1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" h="8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0" name="Freeform 263"/>
            <p:cNvSpPr>
              <a:spLocks/>
            </p:cNvSpPr>
            <p:nvPr/>
          </p:nvSpPr>
          <p:spPr bwMode="auto">
            <a:xfrm>
              <a:off x="4626" y="1692"/>
              <a:ext cx="66" cy="29"/>
            </a:xfrm>
            <a:custGeom>
              <a:avLst/>
              <a:gdLst>
                <a:gd name="T0" fmla="*/ 1 w 66"/>
                <a:gd name="T1" fmla="*/ 27 h 29"/>
                <a:gd name="T2" fmla="*/ 0 w 66"/>
                <a:gd name="T3" fmla="*/ 26 h 29"/>
                <a:gd name="T4" fmla="*/ 5 w 66"/>
                <a:gd name="T5" fmla="*/ 25 h 29"/>
                <a:gd name="T6" fmla="*/ 10 w 66"/>
                <a:gd name="T7" fmla="*/ 24 h 29"/>
                <a:gd name="T8" fmla="*/ 15 w 66"/>
                <a:gd name="T9" fmla="*/ 22 h 29"/>
                <a:gd name="T10" fmla="*/ 19 w 66"/>
                <a:gd name="T11" fmla="*/ 21 h 29"/>
                <a:gd name="T12" fmla="*/ 24 w 66"/>
                <a:gd name="T13" fmla="*/ 19 h 29"/>
                <a:gd name="T14" fmla="*/ 29 w 66"/>
                <a:gd name="T15" fmla="*/ 17 h 29"/>
                <a:gd name="T16" fmla="*/ 35 w 66"/>
                <a:gd name="T17" fmla="*/ 15 h 29"/>
                <a:gd name="T18" fmla="*/ 39 w 66"/>
                <a:gd name="T19" fmla="*/ 13 h 29"/>
                <a:gd name="T20" fmla="*/ 44 w 66"/>
                <a:gd name="T21" fmla="*/ 11 h 29"/>
                <a:gd name="T22" fmla="*/ 48 w 66"/>
                <a:gd name="T23" fmla="*/ 9 h 29"/>
                <a:gd name="T24" fmla="*/ 52 w 66"/>
                <a:gd name="T25" fmla="*/ 7 h 29"/>
                <a:gd name="T26" fmla="*/ 55 w 66"/>
                <a:gd name="T27" fmla="*/ 6 h 29"/>
                <a:gd name="T28" fmla="*/ 58 w 66"/>
                <a:gd name="T29" fmla="*/ 3 h 29"/>
                <a:gd name="T30" fmla="*/ 61 w 66"/>
                <a:gd name="T31" fmla="*/ 3 h 29"/>
                <a:gd name="T32" fmla="*/ 62 w 66"/>
                <a:gd name="T33" fmla="*/ 1 h 29"/>
                <a:gd name="T34" fmla="*/ 63 w 66"/>
                <a:gd name="T35" fmla="*/ 0 h 29"/>
                <a:gd name="T36" fmla="*/ 65 w 66"/>
                <a:gd name="T37" fmla="*/ 2 h 29"/>
                <a:gd name="T38" fmla="*/ 63 w 66"/>
                <a:gd name="T39" fmla="*/ 3 h 29"/>
                <a:gd name="T40" fmla="*/ 62 w 66"/>
                <a:gd name="T41" fmla="*/ 3 h 29"/>
                <a:gd name="T42" fmla="*/ 59 w 66"/>
                <a:gd name="T43" fmla="*/ 5 h 29"/>
                <a:gd name="T44" fmla="*/ 56 w 66"/>
                <a:gd name="T45" fmla="*/ 7 h 29"/>
                <a:gd name="T46" fmla="*/ 53 w 66"/>
                <a:gd name="T47" fmla="*/ 8 h 29"/>
                <a:gd name="T48" fmla="*/ 49 w 66"/>
                <a:gd name="T49" fmla="*/ 10 h 29"/>
                <a:gd name="T50" fmla="*/ 45 w 66"/>
                <a:gd name="T51" fmla="*/ 13 h 29"/>
                <a:gd name="T52" fmla="*/ 40 w 66"/>
                <a:gd name="T53" fmla="*/ 14 h 29"/>
                <a:gd name="T54" fmla="*/ 36 w 66"/>
                <a:gd name="T55" fmla="*/ 17 h 29"/>
                <a:gd name="T56" fmla="*/ 30 w 66"/>
                <a:gd name="T57" fmla="*/ 19 h 29"/>
                <a:gd name="T58" fmla="*/ 25 w 66"/>
                <a:gd name="T59" fmla="*/ 20 h 29"/>
                <a:gd name="T60" fmla="*/ 20 w 66"/>
                <a:gd name="T61" fmla="*/ 22 h 29"/>
                <a:gd name="T62" fmla="*/ 15 w 66"/>
                <a:gd name="T63" fmla="*/ 24 h 29"/>
                <a:gd name="T64" fmla="*/ 10 w 66"/>
                <a:gd name="T65" fmla="*/ 25 h 29"/>
                <a:gd name="T66" fmla="*/ 6 w 66"/>
                <a:gd name="T67" fmla="*/ 27 h 29"/>
                <a:gd name="T68" fmla="*/ 1 w 66"/>
                <a:gd name="T69" fmla="*/ 28 h 29"/>
                <a:gd name="T70" fmla="*/ 0 w 66"/>
                <a:gd name="T71" fmla="*/ 28 h 29"/>
                <a:gd name="T72" fmla="*/ 1 w 66"/>
                <a:gd name="T73" fmla="*/ 28 h 29"/>
                <a:gd name="T74" fmla="*/ 0 w 66"/>
                <a:gd name="T75" fmla="*/ 28 h 29"/>
                <a:gd name="T76" fmla="*/ 0 w 66"/>
                <a:gd name="T77" fmla="*/ 27 h 29"/>
                <a:gd name="T78" fmla="*/ 0 w 66"/>
                <a:gd name="T79" fmla="*/ 26 h 29"/>
                <a:gd name="T80" fmla="*/ 1 w 66"/>
                <a:gd name="T81" fmla="*/ 27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"/>
                <a:gd name="T124" fmla="*/ 0 h 29"/>
                <a:gd name="T125" fmla="*/ 66 w 66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" h="29">
                  <a:moveTo>
                    <a:pt x="1" y="27"/>
                  </a:moveTo>
                  <a:lnTo>
                    <a:pt x="0" y="26"/>
                  </a:lnTo>
                  <a:lnTo>
                    <a:pt x="5" y="25"/>
                  </a:lnTo>
                  <a:lnTo>
                    <a:pt x="10" y="24"/>
                  </a:lnTo>
                  <a:lnTo>
                    <a:pt x="15" y="22"/>
                  </a:lnTo>
                  <a:lnTo>
                    <a:pt x="19" y="21"/>
                  </a:lnTo>
                  <a:lnTo>
                    <a:pt x="24" y="19"/>
                  </a:lnTo>
                  <a:lnTo>
                    <a:pt x="29" y="17"/>
                  </a:lnTo>
                  <a:lnTo>
                    <a:pt x="35" y="15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48" y="9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6" y="7"/>
                  </a:lnTo>
                  <a:lnTo>
                    <a:pt x="53" y="8"/>
                  </a:lnTo>
                  <a:lnTo>
                    <a:pt x="49" y="10"/>
                  </a:lnTo>
                  <a:lnTo>
                    <a:pt x="45" y="13"/>
                  </a:lnTo>
                  <a:lnTo>
                    <a:pt x="40" y="14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5" y="20"/>
                  </a:lnTo>
                  <a:lnTo>
                    <a:pt x="20" y="22"/>
                  </a:lnTo>
                  <a:lnTo>
                    <a:pt x="15" y="24"/>
                  </a:lnTo>
                  <a:lnTo>
                    <a:pt x="10" y="25"/>
                  </a:lnTo>
                  <a:lnTo>
                    <a:pt x="6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1" name="Freeform 264"/>
            <p:cNvSpPr>
              <a:spLocks/>
            </p:cNvSpPr>
            <p:nvPr/>
          </p:nvSpPr>
          <p:spPr bwMode="auto">
            <a:xfrm>
              <a:off x="4621" y="1717"/>
              <a:ext cx="1" cy="4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0 w 1"/>
                <a:gd name="T9" fmla="*/ 2 h 4"/>
                <a:gd name="T10" fmla="*/ 0 w 1"/>
                <a:gd name="T11" fmla="*/ 3 h 4"/>
                <a:gd name="T12" fmla="*/ 0 w 1"/>
                <a:gd name="T13" fmla="*/ 3 h 4"/>
                <a:gd name="T14" fmla="*/ 0 w 1"/>
                <a:gd name="T15" fmla="*/ 2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0 h 4"/>
                <a:gd name="T24" fmla="*/ 0 w 1"/>
                <a:gd name="T25" fmla="*/ 1 h 4"/>
                <a:gd name="T26" fmla="*/ 0 w 1"/>
                <a:gd name="T27" fmla="*/ 0 h 4"/>
                <a:gd name="T28" fmla="*/ 0 w 1"/>
                <a:gd name="T29" fmla="*/ 0 h 4"/>
                <a:gd name="T30" fmla="*/ 0 w 1"/>
                <a:gd name="T31" fmla="*/ 0 h 4"/>
                <a:gd name="T32" fmla="*/ 0 w 1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4"/>
                <a:gd name="T53" fmla="*/ 1 w 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4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2" name="Freeform 265"/>
            <p:cNvSpPr>
              <a:spLocks/>
            </p:cNvSpPr>
            <p:nvPr/>
          </p:nvSpPr>
          <p:spPr bwMode="auto">
            <a:xfrm>
              <a:off x="4453" y="2012"/>
              <a:ext cx="241" cy="140"/>
            </a:xfrm>
            <a:custGeom>
              <a:avLst/>
              <a:gdLst>
                <a:gd name="T0" fmla="*/ 240 w 241"/>
                <a:gd name="T1" fmla="*/ 137 h 140"/>
                <a:gd name="T2" fmla="*/ 0 w 241"/>
                <a:gd name="T3" fmla="*/ 0 h 140"/>
                <a:gd name="T4" fmla="*/ 228 w 241"/>
                <a:gd name="T5" fmla="*/ 139 h 140"/>
                <a:gd name="T6" fmla="*/ 240 w 241"/>
                <a:gd name="T7" fmla="*/ 137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"/>
                <a:gd name="T13" fmla="*/ 0 h 140"/>
                <a:gd name="T14" fmla="*/ 241 w 241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" h="140">
                  <a:moveTo>
                    <a:pt x="240" y="137"/>
                  </a:moveTo>
                  <a:lnTo>
                    <a:pt x="0" y="0"/>
                  </a:lnTo>
                  <a:lnTo>
                    <a:pt x="228" y="139"/>
                  </a:lnTo>
                  <a:lnTo>
                    <a:pt x="240" y="1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3" name="Freeform 266"/>
            <p:cNvSpPr>
              <a:spLocks/>
            </p:cNvSpPr>
            <p:nvPr/>
          </p:nvSpPr>
          <p:spPr bwMode="auto">
            <a:xfrm>
              <a:off x="5079" y="1566"/>
              <a:ext cx="16" cy="9"/>
            </a:xfrm>
            <a:custGeom>
              <a:avLst/>
              <a:gdLst>
                <a:gd name="T0" fmla="*/ 15 w 16"/>
                <a:gd name="T1" fmla="*/ 1 h 9"/>
                <a:gd name="T2" fmla="*/ 15 w 16"/>
                <a:gd name="T3" fmla="*/ 8 h 9"/>
                <a:gd name="T4" fmla="*/ 8 w 16"/>
                <a:gd name="T5" fmla="*/ 7 h 9"/>
                <a:gd name="T6" fmla="*/ 0 w 16"/>
                <a:gd name="T7" fmla="*/ 6 h 9"/>
                <a:gd name="T8" fmla="*/ 5 w 16"/>
                <a:gd name="T9" fmla="*/ 3 h 9"/>
                <a:gd name="T10" fmla="*/ 7 w 16"/>
                <a:gd name="T11" fmla="*/ 1 h 9"/>
                <a:gd name="T12" fmla="*/ 10 w 16"/>
                <a:gd name="T13" fmla="*/ 1 h 9"/>
                <a:gd name="T14" fmla="*/ 15 w 16"/>
                <a:gd name="T15" fmla="*/ 0 h 9"/>
                <a:gd name="T16" fmla="*/ 15 w 16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"/>
                <a:gd name="T29" fmla="*/ 16 w 1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">
                  <a:moveTo>
                    <a:pt x="15" y="1"/>
                  </a:moveTo>
                  <a:lnTo>
                    <a:pt x="15" y="8"/>
                  </a:lnTo>
                  <a:lnTo>
                    <a:pt x="8" y="7"/>
                  </a:lnTo>
                  <a:lnTo>
                    <a:pt x="0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4" name="Freeform 267"/>
            <p:cNvSpPr>
              <a:spLocks/>
            </p:cNvSpPr>
            <p:nvPr/>
          </p:nvSpPr>
          <p:spPr bwMode="auto">
            <a:xfrm>
              <a:off x="5070" y="1547"/>
              <a:ext cx="25" cy="13"/>
            </a:xfrm>
            <a:custGeom>
              <a:avLst/>
              <a:gdLst>
                <a:gd name="T0" fmla="*/ 24 w 25"/>
                <a:gd name="T1" fmla="*/ 0 h 13"/>
                <a:gd name="T2" fmla="*/ 24 w 25"/>
                <a:gd name="T3" fmla="*/ 4 h 13"/>
                <a:gd name="T4" fmla="*/ 21 w 25"/>
                <a:gd name="T5" fmla="*/ 4 h 13"/>
                <a:gd name="T6" fmla="*/ 15 w 25"/>
                <a:gd name="T7" fmla="*/ 4 h 13"/>
                <a:gd name="T8" fmla="*/ 8 w 25"/>
                <a:gd name="T9" fmla="*/ 6 h 13"/>
                <a:gd name="T10" fmla="*/ 0 w 25"/>
                <a:gd name="T11" fmla="*/ 12 h 13"/>
                <a:gd name="T12" fmla="*/ 7 w 25"/>
                <a:gd name="T13" fmla="*/ 4 h 13"/>
                <a:gd name="T14" fmla="*/ 9 w 25"/>
                <a:gd name="T15" fmla="*/ 2 h 13"/>
                <a:gd name="T16" fmla="*/ 12 w 25"/>
                <a:gd name="T17" fmla="*/ 1 h 13"/>
                <a:gd name="T18" fmla="*/ 19 w 25"/>
                <a:gd name="T19" fmla="*/ 0 h 13"/>
                <a:gd name="T20" fmla="*/ 24 w 2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3"/>
                <a:gd name="T35" fmla="*/ 25 w 2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3">
                  <a:moveTo>
                    <a:pt x="24" y="0"/>
                  </a:moveTo>
                  <a:lnTo>
                    <a:pt x="24" y="4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8" y="6"/>
                  </a:lnTo>
                  <a:lnTo>
                    <a:pt x="0" y="12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5" name="Freeform 268"/>
            <p:cNvSpPr>
              <a:spLocks/>
            </p:cNvSpPr>
            <p:nvPr/>
          </p:nvSpPr>
          <p:spPr bwMode="auto">
            <a:xfrm>
              <a:off x="5167" y="1529"/>
              <a:ext cx="46" cy="14"/>
            </a:xfrm>
            <a:custGeom>
              <a:avLst/>
              <a:gdLst>
                <a:gd name="T0" fmla="*/ 0 w 46"/>
                <a:gd name="T1" fmla="*/ 13 h 14"/>
                <a:gd name="T2" fmla="*/ 12 w 46"/>
                <a:gd name="T3" fmla="*/ 6 h 14"/>
                <a:gd name="T4" fmla="*/ 18 w 46"/>
                <a:gd name="T5" fmla="*/ 2 h 14"/>
                <a:gd name="T6" fmla="*/ 24 w 46"/>
                <a:gd name="T7" fmla="*/ 0 h 14"/>
                <a:gd name="T8" fmla="*/ 30 w 46"/>
                <a:gd name="T9" fmla="*/ 0 h 14"/>
                <a:gd name="T10" fmla="*/ 34 w 46"/>
                <a:gd name="T11" fmla="*/ 1 h 14"/>
                <a:gd name="T12" fmla="*/ 39 w 46"/>
                <a:gd name="T13" fmla="*/ 4 h 14"/>
                <a:gd name="T14" fmla="*/ 41 w 46"/>
                <a:gd name="T15" fmla="*/ 7 h 14"/>
                <a:gd name="T16" fmla="*/ 45 w 46"/>
                <a:gd name="T17" fmla="*/ 9 h 14"/>
                <a:gd name="T18" fmla="*/ 44 w 46"/>
                <a:gd name="T19" fmla="*/ 10 h 14"/>
                <a:gd name="T20" fmla="*/ 42 w 46"/>
                <a:gd name="T21" fmla="*/ 10 h 14"/>
                <a:gd name="T22" fmla="*/ 37 w 46"/>
                <a:gd name="T23" fmla="*/ 9 h 14"/>
                <a:gd name="T24" fmla="*/ 26 w 46"/>
                <a:gd name="T25" fmla="*/ 4 h 14"/>
                <a:gd name="T26" fmla="*/ 20 w 46"/>
                <a:gd name="T27" fmla="*/ 6 h 14"/>
                <a:gd name="T28" fmla="*/ 13 w 46"/>
                <a:gd name="T29" fmla="*/ 9 h 14"/>
                <a:gd name="T30" fmla="*/ 7 w 46"/>
                <a:gd name="T31" fmla="*/ 12 h 14"/>
                <a:gd name="T32" fmla="*/ 0 w 46"/>
                <a:gd name="T33" fmla="*/ 1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4"/>
                <a:gd name="T53" fmla="*/ 46 w 4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4">
                  <a:moveTo>
                    <a:pt x="0" y="13"/>
                  </a:moveTo>
                  <a:lnTo>
                    <a:pt x="12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5" y="9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37" y="9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3" y="9"/>
                  </a:lnTo>
                  <a:lnTo>
                    <a:pt x="7" y="12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6" name="Freeform 269"/>
            <p:cNvSpPr>
              <a:spLocks/>
            </p:cNvSpPr>
            <p:nvPr/>
          </p:nvSpPr>
          <p:spPr bwMode="auto">
            <a:xfrm>
              <a:off x="5101" y="1546"/>
              <a:ext cx="22" cy="18"/>
            </a:xfrm>
            <a:custGeom>
              <a:avLst/>
              <a:gdLst>
                <a:gd name="T0" fmla="*/ 0 w 22"/>
                <a:gd name="T1" fmla="*/ 5 h 18"/>
                <a:gd name="T2" fmla="*/ 0 w 22"/>
                <a:gd name="T3" fmla="*/ 1 h 18"/>
                <a:gd name="T4" fmla="*/ 6 w 22"/>
                <a:gd name="T5" fmla="*/ 0 h 18"/>
                <a:gd name="T6" fmla="*/ 8 w 22"/>
                <a:gd name="T7" fmla="*/ 1 h 18"/>
                <a:gd name="T8" fmla="*/ 11 w 22"/>
                <a:gd name="T9" fmla="*/ 2 h 18"/>
                <a:gd name="T10" fmla="*/ 14 w 22"/>
                <a:gd name="T11" fmla="*/ 7 h 18"/>
                <a:gd name="T12" fmla="*/ 18 w 22"/>
                <a:gd name="T13" fmla="*/ 12 h 18"/>
                <a:gd name="T14" fmla="*/ 21 w 22"/>
                <a:gd name="T15" fmla="*/ 17 h 18"/>
                <a:gd name="T16" fmla="*/ 14 w 22"/>
                <a:gd name="T17" fmla="*/ 12 h 18"/>
                <a:gd name="T18" fmla="*/ 8 w 22"/>
                <a:gd name="T19" fmla="*/ 5 h 18"/>
                <a:gd name="T20" fmla="*/ 0 w 22"/>
                <a:gd name="T21" fmla="*/ 5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8"/>
                <a:gd name="T35" fmla="*/ 22 w 22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8">
                  <a:moveTo>
                    <a:pt x="0" y="5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4" y="7"/>
                  </a:lnTo>
                  <a:lnTo>
                    <a:pt x="18" y="12"/>
                  </a:lnTo>
                  <a:lnTo>
                    <a:pt x="21" y="17"/>
                  </a:lnTo>
                  <a:lnTo>
                    <a:pt x="14" y="12"/>
                  </a:lnTo>
                  <a:lnTo>
                    <a:pt x="8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7" name="Freeform 270"/>
            <p:cNvSpPr>
              <a:spLocks/>
            </p:cNvSpPr>
            <p:nvPr/>
          </p:nvSpPr>
          <p:spPr bwMode="auto">
            <a:xfrm>
              <a:off x="5101" y="1567"/>
              <a:ext cx="16" cy="8"/>
            </a:xfrm>
            <a:custGeom>
              <a:avLst/>
              <a:gdLst>
                <a:gd name="T0" fmla="*/ 0 w 16"/>
                <a:gd name="T1" fmla="*/ 7 h 8"/>
                <a:gd name="T2" fmla="*/ 0 w 16"/>
                <a:gd name="T3" fmla="*/ 0 h 8"/>
                <a:gd name="T4" fmla="*/ 3 w 16"/>
                <a:gd name="T5" fmla="*/ 0 h 8"/>
                <a:gd name="T6" fmla="*/ 6 w 16"/>
                <a:gd name="T7" fmla="*/ 0 h 8"/>
                <a:gd name="T8" fmla="*/ 8 w 16"/>
                <a:gd name="T9" fmla="*/ 1 h 8"/>
                <a:gd name="T10" fmla="*/ 11 w 16"/>
                <a:gd name="T11" fmla="*/ 3 h 8"/>
                <a:gd name="T12" fmla="*/ 15 w 16"/>
                <a:gd name="T13" fmla="*/ 5 h 8"/>
                <a:gd name="T14" fmla="*/ 12 w 16"/>
                <a:gd name="T15" fmla="*/ 6 h 8"/>
                <a:gd name="T16" fmla="*/ 8 w 16"/>
                <a:gd name="T17" fmla="*/ 7 h 8"/>
                <a:gd name="T18" fmla="*/ 1 w 16"/>
                <a:gd name="T19" fmla="*/ 7 h 8"/>
                <a:gd name="T20" fmla="*/ 0 w 16"/>
                <a:gd name="T21" fmla="*/ 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0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8" name="Freeform 271"/>
            <p:cNvSpPr>
              <a:spLocks/>
            </p:cNvSpPr>
            <p:nvPr/>
          </p:nvSpPr>
          <p:spPr bwMode="auto">
            <a:xfrm>
              <a:off x="5171" y="1555"/>
              <a:ext cx="38" cy="12"/>
            </a:xfrm>
            <a:custGeom>
              <a:avLst/>
              <a:gdLst>
                <a:gd name="T0" fmla="*/ 37 w 38"/>
                <a:gd name="T1" fmla="*/ 8 h 12"/>
                <a:gd name="T2" fmla="*/ 31 w 38"/>
                <a:gd name="T3" fmla="*/ 5 h 12"/>
                <a:gd name="T4" fmla="*/ 27 w 38"/>
                <a:gd name="T5" fmla="*/ 2 h 12"/>
                <a:gd name="T6" fmla="*/ 24 w 38"/>
                <a:gd name="T7" fmla="*/ 1 h 12"/>
                <a:gd name="T8" fmla="*/ 20 w 38"/>
                <a:gd name="T9" fmla="*/ 0 h 12"/>
                <a:gd name="T10" fmla="*/ 17 w 38"/>
                <a:gd name="T11" fmla="*/ 1 h 12"/>
                <a:gd name="T12" fmla="*/ 11 w 38"/>
                <a:gd name="T13" fmla="*/ 1 h 12"/>
                <a:gd name="T14" fmla="*/ 0 w 38"/>
                <a:gd name="T15" fmla="*/ 11 h 12"/>
                <a:gd name="T16" fmla="*/ 10 w 38"/>
                <a:gd name="T17" fmla="*/ 11 h 12"/>
                <a:gd name="T18" fmla="*/ 20 w 38"/>
                <a:gd name="T19" fmla="*/ 10 h 12"/>
                <a:gd name="T20" fmla="*/ 37 w 38"/>
                <a:gd name="T21" fmla="*/ 8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2"/>
                <a:gd name="T35" fmla="*/ 38 w 3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2">
                  <a:moveTo>
                    <a:pt x="37" y="8"/>
                  </a:moveTo>
                  <a:lnTo>
                    <a:pt x="31" y="5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20" y="10"/>
                  </a:lnTo>
                  <a:lnTo>
                    <a:pt x="37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9" name="Freeform 272"/>
            <p:cNvSpPr>
              <a:spLocks/>
            </p:cNvSpPr>
            <p:nvPr/>
          </p:nvSpPr>
          <p:spPr bwMode="auto">
            <a:xfrm>
              <a:off x="5103" y="1633"/>
              <a:ext cx="92" cy="22"/>
            </a:xfrm>
            <a:custGeom>
              <a:avLst/>
              <a:gdLst>
                <a:gd name="T0" fmla="*/ 91 w 92"/>
                <a:gd name="T1" fmla="*/ 1 h 22"/>
                <a:gd name="T2" fmla="*/ 81 w 92"/>
                <a:gd name="T3" fmla="*/ 7 h 22"/>
                <a:gd name="T4" fmla="*/ 70 w 92"/>
                <a:gd name="T5" fmla="*/ 13 h 22"/>
                <a:gd name="T6" fmla="*/ 60 w 92"/>
                <a:gd name="T7" fmla="*/ 17 h 22"/>
                <a:gd name="T8" fmla="*/ 50 w 92"/>
                <a:gd name="T9" fmla="*/ 20 h 22"/>
                <a:gd name="T10" fmla="*/ 38 w 92"/>
                <a:gd name="T11" fmla="*/ 21 h 22"/>
                <a:gd name="T12" fmla="*/ 28 w 92"/>
                <a:gd name="T13" fmla="*/ 20 h 22"/>
                <a:gd name="T14" fmla="*/ 17 w 92"/>
                <a:gd name="T15" fmla="*/ 18 h 22"/>
                <a:gd name="T16" fmla="*/ 5 w 92"/>
                <a:gd name="T17" fmla="*/ 13 h 22"/>
                <a:gd name="T18" fmla="*/ 0 w 92"/>
                <a:gd name="T19" fmla="*/ 13 h 22"/>
                <a:gd name="T20" fmla="*/ 8 w 92"/>
                <a:gd name="T21" fmla="*/ 10 h 22"/>
                <a:gd name="T22" fmla="*/ 19 w 92"/>
                <a:gd name="T23" fmla="*/ 7 h 22"/>
                <a:gd name="T24" fmla="*/ 31 w 92"/>
                <a:gd name="T25" fmla="*/ 5 h 22"/>
                <a:gd name="T26" fmla="*/ 44 w 92"/>
                <a:gd name="T27" fmla="*/ 5 h 22"/>
                <a:gd name="T28" fmla="*/ 51 w 92"/>
                <a:gd name="T29" fmla="*/ 2 h 22"/>
                <a:gd name="T30" fmla="*/ 57 w 92"/>
                <a:gd name="T31" fmla="*/ 1 h 22"/>
                <a:gd name="T32" fmla="*/ 70 w 92"/>
                <a:gd name="T33" fmla="*/ 0 h 22"/>
                <a:gd name="T34" fmla="*/ 91 w 92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22"/>
                <a:gd name="T56" fmla="*/ 92 w 9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22">
                  <a:moveTo>
                    <a:pt x="91" y="1"/>
                  </a:moveTo>
                  <a:lnTo>
                    <a:pt x="81" y="7"/>
                  </a:lnTo>
                  <a:lnTo>
                    <a:pt x="70" y="13"/>
                  </a:lnTo>
                  <a:lnTo>
                    <a:pt x="60" y="17"/>
                  </a:lnTo>
                  <a:lnTo>
                    <a:pt x="50" y="20"/>
                  </a:lnTo>
                  <a:lnTo>
                    <a:pt x="38" y="21"/>
                  </a:lnTo>
                  <a:lnTo>
                    <a:pt x="28" y="20"/>
                  </a:lnTo>
                  <a:lnTo>
                    <a:pt x="17" y="18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9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0" name="Freeform 273"/>
            <p:cNvSpPr>
              <a:spLocks/>
            </p:cNvSpPr>
            <p:nvPr/>
          </p:nvSpPr>
          <p:spPr bwMode="auto">
            <a:xfrm>
              <a:off x="5150" y="1621"/>
              <a:ext cx="5" cy="2"/>
            </a:xfrm>
            <a:custGeom>
              <a:avLst/>
              <a:gdLst>
                <a:gd name="T0" fmla="*/ 2 w 5"/>
                <a:gd name="T1" fmla="*/ 0 h 2"/>
                <a:gd name="T2" fmla="*/ 1 w 5"/>
                <a:gd name="T3" fmla="*/ 0 h 2"/>
                <a:gd name="T4" fmla="*/ 0 w 5"/>
                <a:gd name="T5" fmla="*/ 0 h 2"/>
                <a:gd name="T6" fmla="*/ 1 w 5"/>
                <a:gd name="T7" fmla="*/ 1 h 2"/>
                <a:gd name="T8" fmla="*/ 2 w 5"/>
                <a:gd name="T9" fmla="*/ 1 h 2"/>
                <a:gd name="T10" fmla="*/ 3 w 5"/>
                <a:gd name="T11" fmla="*/ 1 h 2"/>
                <a:gd name="T12" fmla="*/ 4 w 5"/>
                <a:gd name="T13" fmla="*/ 0 h 2"/>
                <a:gd name="T14" fmla="*/ 3 w 5"/>
                <a:gd name="T15" fmla="*/ 0 h 2"/>
                <a:gd name="T16" fmla="*/ 2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1" name="Freeform 274"/>
            <p:cNvSpPr>
              <a:spLocks/>
            </p:cNvSpPr>
            <p:nvPr/>
          </p:nvSpPr>
          <p:spPr bwMode="auto">
            <a:xfrm>
              <a:off x="5122" y="1621"/>
              <a:ext cx="4" cy="1"/>
            </a:xfrm>
            <a:custGeom>
              <a:avLst/>
              <a:gdLst>
                <a:gd name="T0" fmla="*/ 2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3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"/>
                <a:gd name="T29" fmla="*/ 4 w 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2" name="Freeform 275"/>
            <p:cNvSpPr>
              <a:spLocks/>
            </p:cNvSpPr>
            <p:nvPr/>
          </p:nvSpPr>
          <p:spPr bwMode="auto">
            <a:xfrm>
              <a:off x="5175" y="1557"/>
              <a:ext cx="6" cy="10"/>
            </a:xfrm>
            <a:custGeom>
              <a:avLst/>
              <a:gdLst>
                <a:gd name="T0" fmla="*/ 4 w 6"/>
                <a:gd name="T1" fmla="*/ 0 h 10"/>
                <a:gd name="T2" fmla="*/ 0 w 6"/>
                <a:gd name="T3" fmla="*/ 6 h 10"/>
                <a:gd name="T4" fmla="*/ 0 w 6"/>
                <a:gd name="T5" fmla="*/ 8 h 10"/>
                <a:gd name="T6" fmla="*/ 1 w 6"/>
                <a:gd name="T7" fmla="*/ 8 h 10"/>
                <a:gd name="T8" fmla="*/ 1 w 6"/>
                <a:gd name="T9" fmla="*/ 8 h 10"/>
                <a:gd name="T10" fmla="*/ 1 w 6"/>
                <a:gd name="T11" fmla="*/ 9 h 10"/>
                <a:gd name="T12" fmla="*/ 5 w 6"/>
                <a:gd name="T13" fmla="*/ 8 h 10"/>
                <a:gd name="T14" fmla="*/ 4 w 6"/>
                <a:gd name="T15" fmla="*/ 7 h 10"/>
                <a:gd name="T16" fmla="*/ 3 w 6"/>
                <a:gd name="T17" fmla="*/ 6 h 10"/>
                <a:gd name="T18" fmla="*/ 3 w 6"/>
                <a:gd name="T19" fmla="*/ 3 h 10"/>
                <a:gd name="T20" fmla="*/ 4 w 6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4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3" name="Freeform 276"/>
            <p:cNvSpPr>
              <a:spLocks/>
            </p:cNvSpPr>
            <p:nvPr/>
          </p:nvSpPr>
          <p:spPr bwMode="auto">
            <a:xfrm>
              <a:off x="5119" y="1636"/>
              <a:ext cx="63" cy="15"/>
            </a:xfrm>
            <a:custGeom>
              <a:avLst/>
              <a:gdLst>
                <a:gd name="T0" fmla="*/ 62 w 63"/>
                <a:gd name="T1" fmla="*/ 0 h 15"/>
                <a:gd name="T2" fmla="*/ 0 w 63"/>
                <a:gd name="T3" fmla="*/ 7 h 15"/>
                <a:gd name="T4" fmla="*/ 3 w 63"/>
                <a:gd name="T5" fmla="*/ 9 h 15"/>
                <a:gd name="T6" fmla="*/ 7 w 63"/>
                <a:gd name="T7" fmla="*/ 11 h 15"/>
                <a:gd name="T8" fmla="*/ 15 w 63"/>
                <a:gd name="T9" fmla="*/ 13 h 15"/>
                <a:gd name="T10" fmla="*/ 23 w 63"/>
                <a:gd name="T11" fmla="*/ 14 h 15"/>
                <a:gd name="T12" fmla="*/ 30 w 63"/>
                <a:gd name="T13" fmla="*/ 13 h 15"/>
                <a:gd name="T14" fmla="*/ 38 w 63"/>
                <a:gd name="T15" fmla="*/ 12 h 15"/>
                <a:gd name="T16" fmla="*/ 49 w 63"/>
                <a:gd name="T17" fmla="*/ 9 h 15"/>
                <a:gd name="T18" fmla="*/ 59 w 63"/>
                <a:gd name="T19" fmla="*/ 6 h 15"/>
                <a:gd name="T20" fmla="*/ 62 w 63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5"/>
                <a:gd name="T35" fmla="*/ 63 w 6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5">
                  <a:moveTo>
                    <a:pt x="62" y="0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lnTo>
                    <a:pt x="15" y="13"/>
                  </a:lnTo>
                  <a:lnTo>
                    <a:pt x="23" y="14"/>
                  </a:lnTo>
                  <a:lnTo>
                    <a:pt x="30" y="13"/>
                  </a:lnTo>
                  <a:lnTo>
                    <a:pt x="38" y="12"/>
                  </a:lnTo>
                  <a:lnTo>
                    <a:pt x="49" y="9"/>
                  </a:lnTo>
                  <a:lnTo>
                    <a:pt x="59" y="6"/>
                  </a:lnTo>
                  <a:lnTo>
                    <a:pt x="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4" name="Freeform 277"/>
            <p:cNvSpPr>
              <a:spLocks/>
            </p:cNvSpPr>
            <p:nvPr/>
          </p:nvSpPr>
          <p:spPr bwMode="auto">
            <a:xfrm>
              <a:off x="5081" y="1569"/>
              <a:ext cx="14" cy="5"/>
            </a:xfrm>
            <a:custGeom>
              <a:avLst/>
              <a:gdLst>
                <a:gd name="T0" fmla="*/ 13 w 14"/>
                <a:gd name="T1" fmla="*/ 4 h 5"/>
                <a:gd name="T2" fmla="*/ 8 w 14"/>
                <a:gd name="T3" fmla="*/ 4 h 5"/>
                <a:gd name="T4" fmla="*/ 4 w 14"/>
                <a:gd name="T5" fmla="*/ 3 h 5"/>
                <a:gd name="T6" fmla="*/ 0 w 14"/>
                <a:gd name="T7" fmla="*/ 3 h 5"/>
                <a:gd name="T8" fmla="*/ 4 w 14"/>
                <a:gd name="T9" fmla="*/ 0 h 5"/>
                <a:gd name="T10" fmla="*/ 10 w 14"/>
                <a:gd name="T11" fmla="*/ 0 h 5"/>
                <a:gd name="T12" fmla="*/ 9 w 14"/>
                <a:gd name="T13" fmla="*/ 1 h 5"/>
                <a:gd name="T14" fmla="*/ 9 w 14"/>
                <a:gd name="T15" fmla="*/ 2 h 5"/>
                <a:gd name="T16" fmla="*/ 11 w 14"/>
                <a:gd name="T17" fmla="*/ 3 h 5"/>
                <a:gd name="T18" fmla="*/ 13 w 14"/>
                <a:gd name="T19" fmla="*/ 4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"/>
                <a:gd name="T32" fmla="*/ 14 w 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">
                  <a:moveTo>
                    <a:pt x="13" y="4"/>
                  </a:moveTo>
                  <a:lnTo>
                    <a:pt x="8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4" name="Rectangle 279"/>
          <p:cNvSpPr>
            <a:spLocks noChangeArrowheads="1"/>
          </p:cNvSpPr>
          <p:nvPr/>
        </p:nvSpPr>
        <p:spPr bwMode="auto">
          <a:xfrm>
            <a:off x="6159245" y="2927354"/>
            <a:ext cx="1038747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Theory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B</a:t>
            </a:r>
          </a:p>
        </p:txBody>
      </p:sp>
      <p:graphicFrame>
        <p:nvGraphicFramePr>
          <p:cNvPr id="44045" name="Object 28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60839" y="4876806"/>
          <a:ext cx="812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7" name="Microsoft ClipArt Gallery" r:id="rId8" imgW="8322945" imgH="6167120" progId="MS_ClipArt_Gallery">
                  <p:embed/>
                </p:oleObj>
              </mc:Choice>
              <mc:Fallback>
                <p:oleObj name="Microsoft ClipArt Gallery" r:id="rId8" imgW="8322945" imgH="6167120" progId="MS_ClipArt_Gallery">
                  <p:embed/>
                  <p:pic>
                    <p:nvPicPr>
                      <p:cNvPr id="0" name="Object 28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9" y="4876806"/>
                        <a:ext cx="8128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28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27442" y="457206"/>
          <a:ext cx="1728787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8" name="Microsoft ClipArt Gallery" r:id="rId10" imgW="7911465" imgH="8322945" progId="MS_ClipArt_Gallery">
                  <p:embed/>
                </p:oleObj>
              </mc:Choice>
              <mc:Fallback>
                <p:oleObj name="Microsoft ClipArt Gallery" r:id="rId10" imgW="7911465" imgH="8322945" progId="MS_ClipArt_Gallery">
                  <p:embed/>
                  <p:pic>
                    <p:nvPicPr>
                      <p:cNvPr id="0" name="Object 28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42" y="457206"/>
                        <a:ext cx="1728787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282"/>
          <p:cNvSpPr>
            <a:spLocks noChangeArrowheads="1"/>
          </p:cNvSpPr>
          <p:nvPr/>
        </p:nvSpPr>
        <p:spPr bwMode="auto">
          <a:xfrm>
            <a:off x="3109914" y="2347914"/>
            <a:ext cx="2679700" cy="15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Which is more reasonable?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>
                <a:effectLst>
                  <a:outerShdw blurRad="38100" dist="38100" dir="2700000" algn="tl">
                    <a:srgbClr val="000000"/>
                  </a:outerShdw>
                </a:effectLst>
              </a:rPr>
              <a:t>Objection</a:t>
            </a:r>
          </a:p>
        </p:txBody>
      </p:sp>
      <p:pic>
        <p:nvPicPr>
          <p:cNvPr id="460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4" y="3641730"/>
            <a:ext cx="39163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1447800"/>
            <a:ext cx="448945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676400" y="1905004"/>
            <a:ext cx="4343400" cy="129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600"/>
              <a:t>If you bring in intelligent design, you’ve left the field of science.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35052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On the contrary, many fields in science require inferences of intelligent design regularly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>
                <a:effectLst>
                  <a:outerShdw blurRad="38100" dist="38100" dir="2700000" algn="tl">
                    <a:srgbClr val="000000"/>
                  </a:outerShdw>
                </a:effectLst>
              </a:rPr>
              <a:t>Objection</a:t>
            </a:r>
          </a:p>
        </p:txBody>
      </p:sp>
      <p:pic>
        <p:nvPicPr>
          <p:cNvPr id="481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4" y="3641730"/>
            <a:ext cx="39163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1447800"/>
            <a:ext cx="448945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676400" y="1905004"/>
            <a:ext cx="4343400" cy="129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600"/>
              <a:t>If you bring in intelligent design, you’ve left the field of science.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35052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Anthropology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Archeology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Cryptography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Criminal Forensics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Astro-biologists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The Design Inference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Seeing Intelligence in the Natural World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4572000" y="2057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6019800" y="1600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457200" y="251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762000" y="3429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6172200" y="5334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2971800" y="381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>
            <a:off x="6553200" y="251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3" name="Freeform 9"/>
          <p:cNvSpPr>
            <a:spLocks/>
          </p:cNvSpPr>
          <p:nvPr/>
        </p:nvSpPr>
        <p:spPr bwMode="auto">
          <a:xfrm>
            <a:off x="2209800" y="762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4" name="Freeform 10"/>
          <p:cNvSpPr>
            <a:spLocks/>
          </p:cNvSpPr>
          <p:nvPr/>
        </p:nvSpPr>
        <p:spPr bwMode="auto">
          <a:xfrm>
            <a:off x="3352800" y="5562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228600" y="4876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4800600" y="1371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2057400" y="2667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8763000" y="152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1828800" y="4876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0" name="Freeform 16"/>
          <p:cNvSpPr>
            <a:spLocks/>
          </p:cNvSpPr>
          <p:nvPr/>
        </p:nvSpPr>
        <p:spPr bwMode="auto">
          <a:xfrm>
            <a:off x="6934200" y="457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4953000" y="457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2" name="Freeform 18"/>
          <p:cNvSpPr>
            <a:spLocks/>
          </p:cNvSpPr>
          <p:nvPr/>
        </p:nvSpPr>
        <p:spPr bwMode="auto">
          <a:xfrm>
            <a:off x="2971800" y="4648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3" name="Freeform 19"/>
          <p:cNvSpPr>
            <a:spLocks/>
          </p:cNvSpPr>
          <p:nvPr/>
        </p:nvSpPr>
        <p:spPr bwMode="auto">
          <a:xfrm>
            <a:off x="7696200" y="2286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>
            <a:off x="4953000" y="2743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5486400" y="2286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3733800" y="3657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5105400" y="3810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8" name="Freeform 24"/>
          <p:cNvSpPr>
            <a:spLocks/>
          </p:cNvSpPr>
          <p:nvPr/>
        </p:nvSpPr>
        <p:spPr bwMode="auto">
          <a:xfrm>
            <a:off x="1143000" y="5715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8229600" y="1066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3429000" y="4953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4648200" y="5867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3962400" y="632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4724400" y="48037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4" name="Freeform 30"/>
          <p:cNvSpPr>
            <a:spLocks/>
          </p:cNvSpPr>
          <p:nvPr/>
        </p:nvSpPr>
        <p:spPr bwMode="auto">
          <a:xfrm>
            <a:off x="7162800" y="3352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5029200" y="51085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6" name="Freeform 32"/>
          <p:cNvSpPr>
            <a:spLocks/>
          </p:cNvSpPr>
          <p:nvPr/>
        </p:nvSpPr>
        <p:spPr bwMode="auto">
          <a:xfrm>
            <a:off x="5943600" y="838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7" name="Freeform 33"/>
          <p:cNvSpPr>
            <a:spLocks/>
          </p:cNvSpPr>
          <p:nvPr/>
        </p:nvSpPr>
        <p:spPr bwMode="auto">
          <a:xfrm>
            <a:off x="5257800" y="5562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8" name="Freeform 34"/>
          <p:cNvSpPr>
            <a:spLocks/>
          </p:cNvSpPr>
          <p:nvPr/>
        </p:nvSpPr>
        <p:spPr bwMode="auto">
          <a:xfrm>
            <a:off x="7848600" y="685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8153400" y="5867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0" name="Freeform 36"/>
          <p:cNvSpPr>
            <a:spLocks/>
          </p:cNvSpPr>
          <p:nvPr/>
        </p:nvSpPr>
        <p:spPr bwMode="auto">
          <a:xfrm>
            <a:off x="5791200" y="58705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1" name="Freeform 37"/>
          <p:cNvSpPr>
            <a:spLocks/>
          </p:cNvSpPr>
          <p:nvPr/>
        </p:nvSpPr>
        <p:spPr bwMode="auto">
          <a:xfrm>
            <a:off x="7010400" y="5715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2" name="Freeform 38"/>
          <p:cNvSpPr>
            <a:spLocks/>
          </p:cNvSpPr>
          <p:nvPr/>
        </p:nvSpPr>
        <p:spPr bwMode="auto">
          <a:xfrm>
            <a:off x="8458200" y="5257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3" name="Freeform 39"/>
          <p:cNvSpPr>
            <a:spLocks/>
          </p:cNvSpPr>
          <p:nvPr/>
        </p:nvSpPr>
        <p:spPr bwMode="auto">
          <a:xfrm>
            <a:off x="7696200" y="5257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4" name="Freeform 40"/>
          <p:cNvSpPr>
            <a:spLocks/>
          </p:cNvSpPr>
          <p:nvPr/>
        </p:nvSpPr>
        <p:spPr bwMode="auto">
          <a:xfrm>
            <a:off x="7391400" y="6477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5" name="Freeform 41"/>
          <p:cNvSpPr>
            <a:spLocks/>
          </p:cNvSpPr>
          <p:nvPr/>
        </p:nvSpPr>
        <p:spPr bwMode="auto">
          <a:xfrm>
            <a:off x="6781800" y="6553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6" name="Freeform 42"/>
          <p:cNvSpPr>
            <a:spLocks/>
          </p:cNvSpPr>
          <p:nvPr/>
        </p:nvSpPr>
        <p:spPr bwMode="auto">
          <a:xfrm>
            <a:off x="5715000" y="3581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7" name="Freeform 43"/>
          <p:cNvSpPr>
            <a:spLocks/>
          </p:cNvSpPr>
          <p:nvPr/>
        </p:nvSpPr>
        <p:spPr bwMode="auto">
          <a:xfrm>
            <a:off x="6096000" y="6248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8" name="Freeform 44"/>
          <p:cNvSpPr>
            <a:spLocks/>
          </p:cNvSpPr>
          <p:nvPr/>
        </p:nvSpPr>
        <p:spPr bwMode="auto">
          <a:xfrm>
            <a:off x="6553200" y="5715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09" name="Freeform 45"/>
          <p:cNvSpPr>
            <a:spLocks/>
          </p:cNvSpPr>
          <p:nvPr/>
        </p:nvSpPr>
        <p:spPr bwMode="auto">
          <a:xfrm>
            <a:off x="7010400" y="113982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0" name="Freeform 46"/>
          <p:cNvSpPr>
            <a:spLocks/>
          </p:cNvSpPr>
          <p:nvPr/>
        </p:nvSpPr>
        <p:spPr bwMode="auto">
          <a:xfrm>
            <a:off x="457200" y="1219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1" name="Freeform 47"/>
          <p:cNvSpPr>
            <a:spLocks/>
          </p:cNvSpPr>
          <p:nvPr/>
        </p:nvSpPr>
        <p:spPr bwMode="auto">
          <a:xfrm>
            <a:off x="685800" y="57594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2" name="Freeform 48"/>
          <p:cNvSpPr>
            <a:spLocks/>
          </p:cNvSpPr>
          <p:nvPr/>
        </p:nvSpPr>
        <p:spPr bwMode="auto">
          <a:xfrm>
            <a:off x="1828800" y="685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3" name="Freeform 49"/>
          <p:cNvSpPr>
            <a:spLocks/>
          </p:cNvSpPr>
          <p:nvPr/>
        </p:nvSpPr>
        <p:spPr bwMode="auto">
          <a:xfrm>
            <a:off x="914400" y="1600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4" name="Freeform 50"/>
          <p:cNvSpPr>
            <a:spLocks/>
          </p:cNvSpPr>
          <p:nvPr/>
        </p:nvSpPr>
        <p:spPr bwMode="auto">
          <a:xfrm>
            <a:off x="8458200" y="4267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5" name="Freeform 51"/>
          <p:cNvSpPr>
            <a:spLocks/>
          </p:cNvSpPr>
          <p:nvPr/>
        </p:nvSpPr>
        <p:spPr bwMode="auto">
          <a:xfrm>
            <a:off x="8534400" y="2057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6" name="Freeform 52"/>
          <p:cNvSpPr>
            <a:spLocks/>
          </p:cNvSpPr>
          <p:nvPr/>
        </p:nvSpPr>
        <p:spPr bwMode="auto">
          <a:xfrm>
            <a:off x="2209800" y="5486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7" name="Freeform 53"/>
          <p:cNvSpPr>
            <a:spLocks/>
          </p:cNvSpPr>
          <p:nvPr/>
        </p:nvSpPr>
        <p:spPr bwMode="auto">
          <a:xfrm>
            <a:off x="3581400" y="1447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8" name="Freeform 54"/>
          <p:cNvSpPr>
            <a:spLocks/>
          </p:cNvSpPr>
          <p:nvPr/>
        </p:nvSpPr>
        <p:spPr bwMode="auto">
          <a:xfrm>
            <a:off x="1219200" y="251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19" name="Freeform 55"/>
          <p:cNvSpPr>
            <a:spLocks/>
          </p:cNvSpPr>
          <p:nvPr/>
        </p:nvSpPr>
        <p:spPr bwMode="auto">
          <a:xfrm>
            <a:off x="7924800" y="4038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0" name="Freeform 56"/>
          <p:cNvSpPr>
            <a:spLocks/>
          </p:cNvSpPr>
          <p:nvPr/>
        </p:nvSpPr>
        <p:spPr bwMode="auto">
          <a:xfrm>
            <a:off x="1371600" y="3048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1" name="Freeform 57"/>
          <p:cNvSpPr>
            <a:spLocks/>
          </p:cNvSpPr>
          <p:nvPr/>
        </p:nvSpPr>
        <p:spPr bwMode="auto">
          <a:xfrm>
            <a:off x="3657600" y="2438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2" name="Freeform 58"/>
          <p:cNvSpPr>
            <a:spLocks/>
          </p:cNvSpPr>
          <p:nvPr/>
        </p:nvSpPr>
        <p:spPr bwMode="auto">
          <a:xfrm>
            <a:off x="1828800" y="3657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3" name="Freeform 59"/>
          <p:cNvSpPr>
            <a:spLocks/>
          </p:cNvSpPr>
          <p:nvPr/>
        </p:nvSpPr>
        <p:spPr bwMode="auto">
          <a:xfrm>
            <a:off x="6705600" y="4800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4" name="Freeform 60"/>
          <p:cNvSpPr>
            <a:spLocks/>
          </p:cNvSpPr>
          <p:nvPr/>
        </p:nvSpPr>
        <p:spPr bwMode="auto">
          <a:xfrm>
            <a:off x="6400800" y="1295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5" name="Freeform 61"/>
          <p:cNvSpPr>
            <a:spLocks/>
          </p:cNvSpPr>
          <p:nvPr/>
        </p:nvSpPr>
        <p:spPr bwMode="auto">
          <a:xfrm>
            <a:off x="7010400" y="3962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6" name="Freeform 62"/>
          <p:cNvSpPr>
            <a:spLocks/>
          </p:cNvSpPr>
          <p:nvPr/>
        </p:nvSpPr>
        <p:spPr bwMode="auto">
          <a:xfrm>
            <a:off x="7467600" y="1828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7" name="Freeform 63"/>
          <p:cNvSpPr>
            <a:spLocks/>
          </p:cNvSpPr>
          <p:nvPr/>
        </p:nvSpPr>
        <p:spPr bwMode="auto">
          <a:xfrm>
            <a:off x="6858000" y="144462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8" name="Freeform 64"/>
          <p:cNvSpPr>
            <a:spLocks/>
          </p:cNvSpPr>
          <p:nvPr/>
        </p:nvSpPr>
        <p:spPr bwMode="auto">
          <a:xfrm>
            <a:off x="2286000" y="632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29" name="Freeform 65"/>
          <p:cNvSpPr>
            <a:spLocks/>
          </p:cNvSpPr>
          <p:nvPr/>
        </p:nvSpPr>
        <p:spPr bwMode="auto">
          <a:xfrm>
            <a:off x="1143000" y="5029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0" name="Freeform 66"/>
          <p:cNvSpPr>
            <a:spLocks/>
          </p:cNvSpPr>
          <p:nvPr/>
        </p:nvSpPr>
        <p:spPr bwMode="auto">
          <a:xfrm>
            <a:off x="6553200" y="3505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1" name="Freeform 67"/>
          <p:cNvSpPr>
            <a:spLocks/>
          </p:cNvSpPr>
          <p:nvPr/>
        </p:nvSpPr>
        <p:spPr bwMode="auto">
          <a:xfrm>
            <a:off x="1219200" y="4114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2" name="Freeform 68"/>
          <p:cNvSpPr>
            <a:spLocks/>
          </p:cNvSpPr>
          <p:nvPr/>
        </p:nvSpPr>
        <p:spPr bwMode="auto">
          <a:xfrm>
            <a:off x="2590800" y="533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3" name="Freeform 69"/>
          <p:cNvSpPr>
            <a:spLocks/>
          </p:cNvSpPr>
          <p:nvPr/>
        </p:nvSpPr>
        <p:spPr bwMode="auto">
          <a:xfrm>
            <a:off x="3505200" y="2667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4" name="Freeform 70"/>
          <p:cNvSpPr>
            <a:spLocks/>
          </p:cNvSpPr>
          <p:nvPr/>
        </p:nvSpPr>
        <p:spPr bwMode="auto">
          <a:xfrm>
            <a:off x="3124200" y="1981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5" name="Freeform 71"/>
          <p:cNvSpPr>
            <a:spLocks/>
          </p:cNvSpPr>
          <p:nvPr/>
        </p:nvSpPr>
        <p:spPr bwMode="auto">
          <a:xfrm>
            <a:off x="2514600" y="2133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6" name="Freeform 72"/>
          <p:cNvSpPr>
            <a:spLocks/>
          </p:cNvSpPr>
          <p:nvPr/>
        </p:nvSpPr>
        <p:spPr bwMode="auto">
          <a:xfrm>
            <a:off x="2286000" y="3276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7" name="Freeform 73"/>
          <p:cNvSpPr>
            <a:spLocks/>
          </p:cNvSpPr>
          <p:nvPr/>
        </p:nvSpPr>
        <p:spPr bwMode="auto">
          <a:xfrm>
            <a:off x="6553200" y="5562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8" name="Freeform 74"/>
          <p:cNvSpPr>
            <a:spLocks/>
          </p:cNvSpPr>
          <p:nvPr/>
        </p:nvSpPr>
        <p:spPr bwMode="auto">
          <a:xfrm>
            <a:off x="6096000" y="5334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39" name="Freeform 75"/>
          <p:cNvSpPr>
            <a:spLocks/>
          </p:cNvSpPr>
          <p:nvPr/>
        </p:nvSpPr>
        <p:spPr bwMode="auto">
          <a:xfrm>
            <a:off x="6477000" y="5334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0" name="Freeform 76"/>
          <p:cNvSpPr>
            <a:spLocks/>
          </p:cNvSpPr>
          <p:nvPr/>
        </p:nvSpPr>
        <p:spPr bwMode="auto">
          <a:xfrm>
            <a:off x="6781800" y="5486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1" name="Freeform 77"/>
          <p:cNvSpPr>
            <a:spLocks/>
          </p:cNvSpPr>
          <p:nvPr/>
        </p:nvSpPr>
        <p:spPr bwMode="auto">
          <a:xfrm>
            <a:off x="609600" y="1524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2" name="Freeform 78"/>
          <p:cNvSpPr>
            <a:spLocks/>
          </p:cNvSpPr>
          <p:nvPr/>
        </p:nvSpPr>
        <p:spPr bwMode="auto">
          <a:xfrm>
            <a:off x="7162800" y="5943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3" name="Freeform 79"/>
          <p:cNvSpPr>
            <a:spLocks/>
          </p:cNvSpPr>
          <p:nvPr/>
        </p:nvSpPr>
        <p:spPr bwMode="auto">
          <a:xfrm>
            <a:off x="1295400" y="1676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4" name="Freeform 80"/>
          <p:cNvSpPr>
            <a:spLocks/>
          </p:cNvSpPr>
          <p:nvPr/>
        </p:nvSpPr>
        <p:spPr bwMode="auto">
          <a:xfrm>
            <a:off x="1600200" y="1981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5" name="Freeform 81"/>
          <p:cNvSpPr>
            <a:spLocks/>
          </p:cNvSpPr>
          <p:nvPr/>
        </p:nvSpPr>
        <p:spPr bwMode="auto">
          <a:xfrm>
            <a:off x="2286000" y="1600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6" name="Freeform 82"/>
          <p:cNvSpPr>
            <a:spLocks/>
          </p:cNvSpPr>
          <p:nvPr/>
        </p:nvSpPr>
        <p:spPr bwMode="auto">
          <a:xfrm>
            <a:off x="7467600" y="3124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7" name="Freeform 83"/>
          <p:cNvSpPr>
            <a:spLocks/>
          </p:cNvSpPr>
          <p:nvPr/>
        </p:nvSpPr>
        <p:spPr bwMode="auto">
          <a:xfrm>
            <a:off x="2133600" y="22129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8" name="Freeform 84"/>
          <p:cNvSpPr>
            <a:spLocks/>
          </p:cNvSpPr>
          <p:nvPr/>
        </p:nvSpPr>
        <p:spPr bwMode="auto">
          <a:xfrm>
            <a:off x="2438400" y="1905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49" name="Freeform 85"/>
          <p:cNvSpPr>
            <a:spLocks/>
          </p:cNvSpPr>
          <p:nvPr/>
        </p:nvSpPr>
        <p:spPr bwMode="auto">
          <a:xfrm>
            <a:off x="2209800" y="2895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0" name="Freeform 86"/>
          <p:cNvSpPr>
            <a:spLocks/>
          </p:cNvSpPr>
          <p:nvPr/>
        </p:nvSpPr>
        <p:spPr bwMode="auto">
          <a:xfrm>
            <a:off x="1295400" y="3003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1" name="Freeform 87"/>
          <p:cNvSpPr>
            <a:spLocks/>
          </p:cNvSpPr>
          <p:nvPr/>
        </p:nvSpPr>
        <p:spPr bwMode="auto">
          <a:xfrm>
            <a:off x="2743200" y="3124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2" name="Freeform 88"/>
          <p:cNvSpPr>
            <a:spLocks/>
          </p:cNvSpPr>
          <p:nvPr/>
        </p:nvSpPr>
        <p:spPr bwMode="auto">
          <a:xfrm>
            <a:off x="2819400" y="2590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3" name="Freeform 89"/>
          <p:cNvSpPr>
            <a:spLocks/>
          </p:cNvSpPr>
          <p:nvPr/>
        </p:nvSpPr>
        <p:spPr bwMode="auto">
          <a:xfrm>
            <a:off x="3124200" y="2667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4" name="Freeform 90"/>
          <p:cNvSpPr>
            <a:spLocks/>
          </p:cNvSpPr>
          <p:nvPr/>
        </p:nvSpPr>
        <p:spPr bwMode="auto">
          <a:xfrm>
            <a:off x="3200400" y="32797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5" name="Freeform 91"/>
          <p:cNvSpPr>
            <a:spLocks/>
          </p:cNvSpPr>
          <p:nvPr/>
        </p:nvSpPr>
        <p:spPr bwMode="auto">
          <a:xfrm>
            <a:off x="3733800" y="3276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6" name="Freeform 92"/>
          <p:cNvSpPr>
            <a:spLocks/>
          </p:cNvSpPr>
          <p:nvPr/>
        </p:nvSpPr>
        <p:spPr bwMode="auto">
          <a:xfrm>
            <a:off x="3200400" y="3657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7" name="Freeform 93"/>
          <p:cNvSpPr>
            <a:spLocks/>
          </p:cNvSpPr>
          <p:nvPr/>
        </p:nvSpPr>
        <p:spPr bwMode="auto">
          <a:xfrm>
            <a:off x="3276600" y="4114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8" name="Freeform 94"/>
          <p:cNvSpPr>
            <a:spLocks/>
          </p:cNvSpPr>
          <p:nvPr/>
        </p:nvSpPr>
        <p:spPr bwMode="auto">
          <a:xfrm>
            <a:off x="3810000" y="4114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59" name="Freeform 95"/>
          <p:cNvSpPr>
            <a:spLocks/>
          </p:cNvSpPr>
          <p:nvPr/>
        </p:nvSpPr>
        <p:spPr bwMode="auto">
          <a:xfrm>
            <a:off x="5867400" y="5638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0" name="Freeform 96"/>
          <p:cNvSpPr>
            <a:spLocks/>
          </p:cNvSpPr>
          <p:nvPr/>
        </p:nvSpPr>
        <p:spPr bwMode="auto">
          <a:xfrm>
            <a:off x="6324600" y="5867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1" name="Freeform 97"/>
          <p:cNvSpPr>
            <a:spLocks/>
          </p:cNvSpPr>
          <p:nvPr/>
        </p:nvSpPr>
        <p:spPr bwMode="auto">
          <a:xfrm>
            <a:off x="6477000" y="632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2" name="Freeform 98"/>
          <p:cNvSpPr>
            <a:spLocks/>
          </p:cNvSpPr>
          <p:nvPr/>
        </p:nvSpPr>
        <p:spPr bwMode="auto">
          <a:xfrm>
            <a:off x="6324600" y="5105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3" name="Freeform 99"/>
          <p:cNvSpPr>
            <a:spLocks/>
          </p:cNvSpPr>
          <p:nvPr/>
        </p:nvSpPr>
        <p:spPr bwMode="auto">
          <a:xfrm>
            <a:off x="6172200" y="5562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4" name="Freeform 100"/>
          <p:cNvSpPr>
            <a:spLocks/>
          </p:cNvSpPr>
          <p:nvPr/>
        </p:nvSpPr>
        <p:spPr bwMode="auto">
          <a:xfrm>
            <a:off x="6324600" y="5486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5" name="Freeform 101"/>
          <p:cNvSpPr>
            <a:spLocks/>
          </p:cNvSpPr>
          <p:nvPr/>
        </p:nvSpPr>
        <p:spPr bwMode="auto">
          <a:xfrm>
            <a:off x="5410200" y="1524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6" name="Freeform 102"/>
          <p:cNvSpPr>
            <a:spLocks/>
          </p:cNvSpPr>
          <p:nvPr/>
        </p:nvSpPr>
        <p:spPr bwMode="auto">
          <a:xfrm>
            <a:off x="5029200" y="4419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7" name="Freeform 103"/>
          <p:cNvSpPr>
            <a:spLocks/>
          </p:cNvSpPr>
          <p:nvPr/>
        </p:nvSpPr>
        <p:spPr bwMode="auto">
          <a:xfrm>
            <a:off x="6248400" y="762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8" name="Freeform 104"/>
          <p:cNvSpPr>
            <a:spLocks/>
          </p:cNvSpPr>
          <p:nvPr/>
        </p:nvSpPr>
        <p:spPr bwMode="auto">
          <a:xfrm>
            <a:off x="6324600" y="1174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69" name="Freeform 105"/>
          <p:cNvSpPr>
            <a:spLocks/>
          </p:cNvSpPr>
          <p:nvPr/>
        </p:nvSpPr>
        <p:spPr bwMode="auto">
          <a:xfrm>
            <a:off x="6477000" y="1295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0" name="Freeform 106"/>
          <p:cNvSpPr>
            <a:spLocks/>
          </p:cNvSpPr>
          <p:nvPr/>
        </p:nvSpPr>
        <p:spPr bwMode="auto">
          <a:xfrm>
            <a:off x="6629400" y="1479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1" name="Freeform 107"/>
          <p:cNvSpPr>
            <a:spLocks/>
          </p:cNvSpPr>
          <p:nvPr/>
        </p:nvSpPr>
        <p:spPr bwMode="auto">
          <a:xfrm>
            <a:off x="6629400" y="1752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2" name="Freeform 108"/>
          <p:cNvSpPr>
            <a:spLocks/>
          </p:cNvSpPr>
          <p:nvPr/>
        </p:nvSpPr>
        <p:spPr bwMode="auto">
          <a:xfrm>
            <a:off x="6934200" y="1784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3" name="Freeform 109"/>
          <p:cNvSpPr>
            <a:spLocks/>
          </p:cNvSpPr>
          <p:nvPr/>
        </p:nvSpPr>
        <p:spPr bwMode="auto">
          <a:xfrm>
            <a:off x="6400800" y="2133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4" name="Freeform 110"/>
          <p:cNvSpPr>
            <a:spLocks/>
          </p:cNvSpPr>
          <p:nvPr/>
        </p:nvSpPr>
        <p:spPr bwMode="auto">
          <a:xfrm>
            <a:off x="7467600" y="1600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5" name="Freeform 111"/>
          <p:cNvSpPr>
            <a:spLocks/>
          </p:cNvSpPr>
          <p:nvPr/>
        </p:nvSpPr>
        <p:spPr bwMode="auto">
          <a:xfrm>
            <a:off x="7391400" y="2241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6" name="Freeform 112"/>
          <p:cNvSpPr>
            <a:spLocks/>
          </p:cNvSpPr>
          <p:nvPr/>
        </p:nvSpPr>
        <p:spPr bwMode="auto">
          <a:xfrm>
            <a:off x="6400800" y="2971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7" name="Freeform 113"/>
          <p:cNvSpPr>
            <a:spLocks/>
          </p:cNvSpPr>
          <p:nvPr/>
        </p:nvSpPr>
        <p:spPr bwMode="auto">
          <a:xfrm>
            <a:off x="7696200" y="2546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8" name="Freeform 114"/>
          <p:cNvSpPr>
            <a:spLocks/>
          </p:cNvSpPr>
          <p:nvPr/>
        </p:nvSpPr>
        <p:spPr bwMode="auto">
          <a:xfrm>
            <a:off x="8153400" y="1752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79" name="Freeform 115"/>
          <p:cNvSpPr>
            <a:spLocks/>
          </p:cNvSpPr>
          <p:nvPr/>
        </p:nvSpPr>
        <p:spPr bwMode="auto">
          <a:xfrm>
            <a:off x="8001000" y="2851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0" name="Freeform 116"/>
          <p:cNvSpPr>
            <a:spLocks/>
          </p:cNvSpPr>
          <p:nvPr/>
        </p:nvSpPr>
        <p:spPr bwMode="auto">
          <a:xfrm>
            <a:off x="381000" y="5791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1" name="Freeform 117"/>
          <p:cNvSpPr>
            <a:spLocks/>
          </p:cNvSpPr>
          <p:nvPr/>
        </p:nvSpPr>
        <p:spPr bwMode="auto">
          <a:xfrm>
            <a:off x="381000" y="632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2" name="Freeform 118"/>
          <p:cNvSpPr>
            <a:spLocks/>
          </p:cNvSpPr>
          <p:nvPr/>
        </p:nvSpPr>
        <p:spPr bwMode="auto">
          <a:xfrm>
            <a:off x="685800" y="6096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3" name="Freeform 119"/>
          <p:cNvSpPr>
            <a:spLocks/>
          </p:cNvSpPr>
          <p:nvPr/>
        </p:nvSpPr>
        <p:spPr bwMode="auto">
          <a:xfrm>
            <a:off x="1524000" y="5943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4" name="Freeform 120"/>
          <p:cNvSpPr>
            <a:spLocks/>
          </p:cNvSpPr>
          <p:nvPr/>
        </p:nvSpPr>
        <p:spPr bwMode="auto">
          <a:xfrm>
            <a:off x="762000" y="5486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5" name="Freeform 121"/>
          <p:cNvSpPr>
            <a:spLocks/>
          </p:cNvSpPr>
          <p:nvPr/>
        </p:nvSpPr>
        <p:spPr bwMode="auto">
          <a:xfrm>
            <a:off x="1143000" y="6553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6" name="Freeform 122"/>
          <p:cNvSpPr>
            <a:spLocks/>
          </p:cNvSpPr>
          <p:nvPr/>
        </p:nvSpPr>
        <p:spPr bwMode="auto">
          <a:xfrm>
            <a:off x="6248400" y="4267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7" name="Freeform 123"/>
          <p:cNvSpPr>
            <a:spLocks/>
          </p:cNvSpPr>
          <p:nvPr/>
        </p:nvSpPr>
        <p:spPr bwMode="auto">
          <a:xfrm>
            <a:off x="5638800" y="5105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8" name="Freeform 124"/>
          <p:cNvSpPr>
            <a:spLocks/>
          </p:cNvSpPr>
          <p:nvPr/>
        </p:nvSpPr>
        <p:spPr bwMode="auto">
          <a:xfrm>
            <a:off x="5638800" y="4724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89" name="Freeform 125"/>
          <p:cNvSpPr>
            <a:spLocks/>
          </p:cNvSpPr>
          <p:nvPr/>
        </p:nvSpPr>
        <p:spPr bwMode="auto">
          <a:xfrm>
            <a:off x="1295400" y="4572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0" name="Freeform 126"/>
          <p:cNvSpPr>
            <a:spLocks/>
          </p:cNvSpPr>
          <p:nvPr/>
        </p:nvSpPr>
        <p:spPr bwMode="auto">
          <a:xfrm>
            <a:off x="2667000" y="5410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1" name="Freeform 127"/>
          <p:cNvSpPr>
            <a:spLocks/>
          </p:cNvSpPr>
          <p:nvPr/>
        </p:nvSpPr>
        <p:spPr bwMode="auto">
          <a:xfrm>
            <a:off x="685800" y="3962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2" name="Freeform 128"/>
          <p:cNvSpPr>
            <a:spLocks/>
          </p:cNvSpPr>
          <p:nvPr/>
        </p:nvSpPr>
        <p:spPr bwMode="auto">
          <a:xfrm>
            <a:off x="1981200" y="3810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3" name="Freeform 129"/>
          <p:cNvSpPr>
            <a:spLocks/>
          </p:cNvSpPr>
          <p:nvPr/>
        </p:nvSpPr>
        <p:spPr bwMode="auto">
          <a:xfrm>
            <a:off x="1676400" y="4648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4" name="Freeform 130"/>
          <p:cNvSpPr>
            <a:spLocks/>
          </p:cNvSpPr>
          <p:nvPr/>
        </p:nvSpPr>
        <p:spPr bwMode="auto">
          <a:xfrm>
            <a:off x="2362200" y="3733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5" name="Freeform 131"/>
          <p:cNvSpPr>
            <a:spLocks/>
          </p:cNvSpPr>
          <p:nvPr/>
        </p:nvSpPr>
        <p:spPr bwMode="auto">
          <a:xfrm>
            <a:off x="2286000" y="4114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6" name="Freeform 132"/>
          <p:cNvSpPr>
            <a:spLocks/>
          </p:cNvSpPr>
          <p:nvPr/>
        </p:nvSpPr>
        <p:spPr bwMode="auto">
          <a:xfrm>
            <a:off x="381000" y="2895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7" name="Freeform 133"/>
          <p:cNvSpPr>
            <a:spLocks/>
          </p:cNvSpPr>
          <p:nvPr/>
        </p:nvSpPr>
        <p:spPr bwMode="auto">
          <a:xfrm>
            <a:off x="2362200" y="4800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8" name="Freeform 134"/>
          <p:cNvSpPr>
            <a:spLocks/>
          </p:cNvSpPr>
          <p:nvPr/>
        </p:nvSpPr>
        <p:spPr bwMode="auto">
          <a:xfrm>
            <a:off x="2590800" y="4495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999" name="Freeform 135"/>
          <p:cNvSpPr>
            <a:spLocks/>
          </p:cNvSpPr>
          <p:nvPr/>
        </p:nvSpPr>
        <p:spPr bwMode="auto">
          <a:xfrm>
            <a:off x="3124200" y="990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0" name="Freeform 136"/>
          <p:cNvSpPr>
            <a:spLocks/>
          </p:cNvSpPr>
          <p:nvPr/>
        </p:nvSpPr>
        <p:spPr bwMode="auto">
          <a:xfrm>
            <a:off x="3810000" y="1219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1" name="Freeform 137"/>
          <p:cNvSpPr>
            <a:spLocks/>
          </p:cNvSpPr>
          <p:nvPr/>
        </p:nvSpPr>
        <p:spPr bwMode="auto">
          <a:xfrm>
            <a:off x="3505200" y="685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2" name="Freeform 138"/>
          <p:cNvSpPr>
            <a:spLocks/>
          </p:cNvSpPr>
          <p:nvPr/>
        </p:nvSpPr>
        <p:spPr bwMode="auto">
          <a:xfrm>
            <a:off x="2819400" y="1676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3" name="Freeform 139"/>
          <p:cNvSpPr>
            <a:spLocks/>
          </p:cNvSpPr>
          <p:nvPr/>
        </p:nvSpPr>
        <p:spPr bwMode="auto">
          <a:xfrm>
            <a:off x="3657600" y="304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4" name="Freeform 140"/>
          <p:cNvSpPr>
            <a:spLocks/>
          </p:cNvSpPr>
          <p:nvPr/>
        </p:nvSpPr>
        <p:spPr bwMode="auto">
          <a:xfrm>
            <a:off x="6400800" y="5518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5" name="Freeform 141"/>
          <p:cNvSpPr>
            <a:spLocks/>
          </p:cNvSpPr>
          <p:nvPr/>
        </p:nvSpPr>
        <p:spPr bwMode="auto">
          <a:xfrm>
            <a:off x="6477000" y="5181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6" name="Freeform 142"/>
          <p:cNvSpPr>
            <a:spLocks/>
          </p:cNvSpPr>
          <p:nvPr/>
        </p:nvSpPr>
        <p:spPr bwMode="auto">
          <a:xfrm>
            <a:off x="5486400" y="4267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7" name="Freeform 143"/>
          <p:cNvSpPr>
            <a:spLocks/>
          </p:cNvSpPr>
          <p:nvPr/>
        </p:nvSpPr>
        <p:spPr bwMode="auto">
          <a:xfrm>
            <a:off x="2514600" y="609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8" name="Freeform 144"/>
          <p:cNvSpPr>
            <a:spLocks/>
          </p:cNvSpPr>
          <p:nvPr/>
        </p:nvSpPr>
        <p:spPr bwMode="auto">
          <a:xfrm>
            <a:off x="1981200" y="304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09" name="Freeform 145"/>
          <p:cNvSpPr>
            <a:spLocks/>
          </p:cNvSpPr>
          <p:nvPr/>
        </p:nvSpPr>
        <p:spPr bwMode="auto">
          <a:xfrm>
            <a:off x="3200400" y="5181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0" name="Freeform 146"/>
          <p:cNvSpPr>
            <a:spLocks/>
          </p:cNvSpPr>
          <p:nvPr/>
        </p:nvSpPr>
        <p:spPr bwMode="auto">
          <a:xfrm>
            <a:off x="3733800" y="5638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1" name="Freeform 147"/>
          <p:cNvSpPr>
            <a:spLocks/>
          </p:cNvSpPr>
          <p:nvPr/>
        </p:nvSpPr>
        <p:spPr bwMode="auto">
          <a:xfrm>
            <a:off x="3733800" y="5105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2" name="Freeform 148"/>
          <p:cNvSpPr>
            <a:spLocks/>
          </p:cNvSpPr>
          <p:nvPr/>
        </p:nvSpPr>
        <p:spPr bwMode="auto">
          <a:xfrm>
            <a:off x="3733800" y="5486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3" name="Freeform 149"/>
          <p:cNvSpPr>
            <a:spLocks/>
          </p:cNvSpPr>
          <p:nvPr/>
        </p:nvSpPr>
        <p:spPr bwMode="auto">
          <a:xfrm>
            <a:off x="3886200" y="4724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4" name="Freeform 150"/>
          <p:cNvSpPr>
            <a:spLocks/>
          </p:cNvSpPr>
          <p:nvPr/>
        </p:nvSpPr>
        <p:spPr bwMode="auto">
          <a:xfrm>
            <a:off x="3429000" y="5029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5" name="Freeform 151"/>
          <p:cNvSpPr>
            <a:spLocks/>
          </p:cNvSpPr>
          <p:nvPr/>
        </p:nvSpPr>
        <p:spPr bwMode="auto">
          <a:xfrm>
            <a:off x="4038600" y="5867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6" name="Freeform 152"/>
          <p:cNvSpPr>
            <a:spLocks/>
          </p:cNvSpPr>
          <p:nvPr/>
        </p:nvSpPr>
        <p:spPr bwMode="auto">
          <a:xfrm>
            <a:off x="4495800" y="5257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7" name="Freeform 153"/>
          <p:cNvSpPr>
            <a:spLocks/>
          </p:cNvSpPr>
          <p:nvPr/>
        </p:nvSpPr>
        <p:spPr bwMode="auto">
          <a:xfrm>
            <a:off x="4191000" y="5334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8" name="Freeform 154"/>
          <p:cNvSpPr>
            <a:spLocks/>
          </p:cNvSpPr>
          <p:nvPr/>
        </p:nvSpPr>
        <p:spPr bwMode="auto">
          <a:xfrm>
            <a:off x="4343400" y="5562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19" name="Freeform 155"/>
          <p:cNvSpPr>
            <a:spLocks/>
          </p:cNvSpPr>
          <p:nvPr/>
        </p:nvSpPr>
        <p:spPr bwMode="auto">
          <a:xfrm>
            <a:off x="8534400" y="4038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0" name="Freeform 156"/>
          <p:cNvSpPr>
            <a:spLocks/>
          </p:cNvSpPr>
          <p:nvPr/>
        </p:nvSpPr>
        <p:spPr bwMode="auto">
          <a:xfrm>
            <a:off x="8229600" y="3657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1" name="Freeform 157"/>
          <p:cNvSpPr>
            <a:spLocks/>
          </p:cNvSpPr>
          <p:nvPr/>
        </p:nvSpPr>
        <p:spPr bwMode="auto">
          <a:xfrm>
            <a:off x="8001000" y="3505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2" name="Freeform 158"/>
          <p:cNvSpPr>
            <a:spLocks/>
          </p:cNvSpPr>
          <p:nvPr/>
        </p:nvSpPr>
        <p:spPr bwMode="auto">
          <a:xfrm>
            <a:off x="8229600" y="251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3" name="Freeform 159"/>
          <p:cNvSpPr>
            <a:spLocks/>
          </p:cNvSpPr>
          <p:nvPr/>
        </p:nvSpPr>
        <p:spPr bwMode="auto">
          <a:xfrm>
            <a:off x="8382000" y="2743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4" name="Freeform 160"/>
          <p:cNvSpPr>
            <a:spLocks/>
          </p:cNvSpPr>
          <p:nvPr/>
        </p:nvSpPr>
        <p:spPr bwMode="auto">
          <a:xfrm>
            <a:off x="7010400" y="2590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5" name="Freeform 161"/>
          <p:cNvSpPr>
            <a:spLocks/>
          </p:cNvSpPr>
          <p:nvPr/>
        </p:nvSpPr>
        <p:spPr bwMode="auto">
          <a:xfrm>
            <a:off x="8534400" y="3200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6" name="Freeform 162"/>
          <p:cNvSpPr>
            <a:spLocks/>
          </p:cNvSpPr>
          <p:nvPr/>
        </p:nvSpPr>
        <p:spPr bwMode="auto">
          <a:xfrm>
            <a:off x="8763000" y="2971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7" name="Freeform 163"/>
          <p:cNvSpPr>
            <a:spLocks/>
          </p:cNvSpPr>
          <p:nvPr/>
        </p:nvSpPr>
        <p:spPr bwMode="auto">
          <a:xfrm>
            <a:off x="8610600" y="1752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8" name="Freeform 164"/>
          <p:cNvSpPr>
            <a:spLocks/>
          </p:cNvSpPr>
          <p:nvPr/>
        </p:nvSpPr>
        <p:spPr bwMode="auto">
          <a:xfrm>
            <a:off x="8839200" y="3581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29" name="Freeform 165"/>
          <p:cNvSpPr>
            <a:spLocks/>
          </p:cNvSpPr>
          <p:nvPr/>
        </p:nvSpPr>
        <p:spPr bwMode="auto">
          <a:xfrm>
            <a:off x="7086600" y="4419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0" name="Freeform 166"/>
          <p:cNvSpPr>
            <a:spLocks/>
          </p:cNvSpPr>
          <p:nvPr/>
        </p:nvSpPr>
        <p:spPr bwMode="auto">
          <a:xfrm>
            <a:off x="6934200" y="3733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1" name="Freeform 167"/>
          <p:cNvSpPr>
            <a:spLocks/>
          </p:cNvSpPr>
          <p:nvPr/>
        </p:nvSpPr>
        <p:spPr bwMode="auto">
          <a:xfrm>
            <a:off x="6629400" y="3962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2" name="Freeform 168"/>
          <p:cNvSpPr>
            <a:spLocks/>
          </p:cNvSpPr>
          <p:nvPr/>
        </p:nvSpPr>
        <p:spPr bwMode="auto">
          <a:xfrm>
            <a:off x="7086600" y="3886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3" name="Freeform 169"/>
          <p:cNvSpPr>
            <a:spLocks/>
          </p:cNvSpPr>
          <p:nvPr/>
        </p:nvSpPr>
        <p:spPr bwMode="auto">
          <a:xfrm>
            <a:off x="7239000" y="3733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4" name="Freeform 170"/>
          <p:cNvSpPr>
            <a:spLocks/>
          </p:cNvSpPr>
          <p:nvPr/>
        </p:nvSpPr>
        <p:spPr bwMode="auto">
          <a:xfrm>
            <a:off x="7467600" y="3810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5" name="Freeform 171"/>
          <p:cNvSpPr>
            <a:spLocks/>
          </p:cNvSpPr>
          <p:nvPr/>
        </p:nvSpPr>
        <p:spPr bwMode="auto">
          <a:xfrm>
            <a:off x="7543800" y="3733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6" name="Freeform 172"/>
          <p:cNvSpPr>
            <a:spLocks/>
          </p:cNvSpPr>
          <p:nvPr/>
        </p:nvSpPr>
        <p:spPr bwMode="auto">
          <a:xfrm>
            <a:off x="7391400" y="4114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7" name="Freeform 173"/>
          <p:cNvSpPr>
            <a:spLocks/>
          </p:cNvSpPr>
          <p:nvPr/>
        </p:nvSpPr>
        <p:spPr bwMode="auto">
          <a:xfrm>
            <a:off x="7543800" y="3810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8" name="Freeform 174"/>
          <p:cNvSpPr>
            <a:spLocks/>
          </p:cNvSpPr>
          <p:nvPr/>
        </p:nvSpPr>
        <p:spPr bwMode="auto">
          <a:xfrm>
            <a:off x="7696200" y="4572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39" name="Freeform 175"/>
          <p:cNvSpPr>
            <a:spLocks/>
          </p:cNvSpPr>
          <p:nvPr/>
        </p:nvSpPr>
        <p:spPr bwMode="auto">
          <a:xfrm>
            <a:off x="3657600" y="23622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0" name="Freeform 176"/>
          <p:cNvSpPr>
            <a:spLocks/>
          </p:cNvSpPr>
          <p:nvPr/>
        </p:nvSpPr>
        <p:spPr bwMode="auto">
          <a:xfrm>
            <a:off x="4038600" y="3733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1" name="Freeform 177"/>
          <p:cNvSpPr>
            <a:spLocks/>
          </p:cNvSpPr>
          <p:nvPr/>
        </p:nvSpPr>
        <p:spPr bwMode="auto">
          <a:xfrm>
            <a:off x="4572000" y="2514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2" name="Freeform 178"/>
          <p:cNvSpPr>
            <a:spLocks/>
          </p:cNvSpPr>
          <p:nvPr/>
        </p:nvSpPr>
        <p:spPr bwMode="auto">
          <a:xfrm>
            <a:off x="4038600" y="29718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3" name="Freeform 179"/>
          <p:cNvSpPr>
            <a:spLocks/>
          </p:cNvSpPr>
          <p:nvPr/>
        </p:nvSpPr>
        <p:spPr bwMode="auto">
          <a:xfrm>
            <a:off x="3962400" y="2286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4" name="Freeform 180"/>
          <p:cNvSpPr>
            <a:spLocks/>
          </p:cNvSpPr>
          <p:nvPr/>
        </p:nvSpPr>
        <p:spPr bwMode="auto">
          <a:xfrm>
            <a:off x="4343400" y="24384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5" name="Freeform 181"/>
          <p:cNvSpPr>
            <a:spLocks/>
          </p:cNvSpPr>
          <p:nvPr/>
        </p:nvSpPr>
        <p:spPr bwMode="auto">
          <a:xfrm>
            <a:off x="4114800" y="1905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6" name="Freeform 182"/>
          <p:cNvSpPr>
            <a:spLocks/>
          </p:cNvSpPr>
          <p:nvPr/>
        </p:nvSpPr>
        <p:spPr bwMode="auto">
          <a:xfrm>
            <a:off x="4572000" y="3048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7" name="Freeform 183"/>
          <p:cNvSpPr>
            <a:spLocks/>
          </p:cNvSpPr>
          <p:nvPr/>
        </p:nvSpPr>
        <p:spPr bwMode="auto">
          <a:xfrm>
            <a:off x="4343400" y="22860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048" name="Freeform 184"/>
          <p:cNvSpPr>
            <a:spLocks/>
          </p:cNvSpPr>
          <p:nvPr/>
        </p:nvSpPr>
        <p:spPr bwMode="auto">
          <a:xfrm>
            <a:off x="4648200" y="3657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4"/>
          <p:cNvSpPr>
            <a:spLocks/>
          </p:cNvSpPr>
          <p:nvPr/>
        </p:nvSpPr>
        <p:spPr bwMode="auto">
          <a:xfrm>
            <a:off x="2667000" y="28067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1" name="Freeform 5"/>
          <p:cNvSpPr>
            <a:spLocks/>
          </p:cNvSpPr>
          <p:nvPr/>
        </p:nvSpPr>
        <p:spPr bwMode="auto">
          <a:xfrm>
            <a:off x="8305800" y="2851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2" name="Freeform 10"/>
          <p:cNvSpPr>
            <a:spLocks/>
          </p:cNvSpPr>
          <p:nvPr/>
        </p:nvSpPr>
        <p:spPr bwMode="auto">
          <a:xfrm>
            <a:off x="7848600" y="3308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3" name="Freeform 11"/>
          <p:cNvSpPr>
            <a:spLocks/>
          </p:cNvSpPr>
          <p:nvPr/>
        </p:nvSpPr>
        <p:spPr bwMode="auto">
          <a:xfrm>
            <a:off x="1828800" y="2698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4" name="Freeform 13"/>
          <p:cNvSpPr>
            <a:spLocks/>
          </p:cNvSpPr>
          <p:nvPr/>
        </p:nvSpPr>
        <p:spPr bwMode="auto">
          <a:xfrm>
            <a:off x="6477000" y="3232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5" name="Freeform 14"/>
          <p:cNvSpPr>
            <a:spLocks/>
          </p:cNvSpPr>
          <p:nvPr/>
        </p:nvSpPr>
        <p:spPr bwMode="auto">
          <a:xfrm>
            <a:off x="2830513" y="963614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6" name="Freeform 15"/>
          <p:cNvSpPr>
            <a:spLocks/>
          </p:cNvSpPr>
          <p:nvPr/>
        </p:nvSpPr>
        <p:spPr bwMode="auto">
          <a:xfrm>
            <a:off x="8077200" y="3613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7" name="Freeform 18"/>
          <p:cNvSpPr>
            <a:spLocks/>
          </p:cNvSpPr>
          <p:nvPr/>
        </p:nvSpPr>
        <p:spPr bwMode="auto">
          <a:xfrm>
            <a:off x="7162800" y="3536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8" name="Freeform 19"/>
          <p:cNvSpPr>
            <a:spLocks/>
          </p:cNvSpPr>
          <p:nvPr/>
        </p:nvSpPr>
        <p:spPr bwMode="auto">
          <a:xfrm flipH="1">
            <a:off x="2819400" y="12223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899" name="Freeform 22"/>
          <p:cNvSpPr>
            <a:spLocks/>
          </p:cNvSpPr>
          <p:nvPr/>
        </p:nvSpPr>
        <p:spPr bwMode="auto">
          <a:xfrm>
            <a:off x="3130551" y="1258894"/>
            <a:ext cx="152400" cy="104775"/>
          </a:xfrm>
          <a:custGeom>
            <a:avLst/>
            <a:gdLst>
              <a:gd name="T0" fmla="*/ 0 w 159"/>
              <a:gd name="T1" fmla="*/ 75748 h 126"/>
              <a:gd name="T2" fmla="*/ 14377 w 159"/>
              <a:gd name="T3" fmla="*/ 15150 h 126"/>
              <a:gd name="T4" fmla="*/ 94891 w 159"/>
              <a:gd name="T5" fmla="*/ 0 h 126"/>
              <a:gd name="T6" fmla="*/ 152400 w 159"/>
              <a:gd name="T7" fmla="*/ 55548 h 126"/>
              <a:gd name="T8" fmla="*/ 106392 w 159"/>
              <a:gd name="T9" fmla="*/ 95947 h 126"/>
              <a:gd name="T10" fmla="*/ 31630 w 159"/>
              <a:gd name="T11" fmla="*/ 106047 h 126"/>
              <a:gd name="T12" fmla="*/ 0 w 159"/>
              <a:gd name="T13" fmla="*/ 75748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0" name="Freeform 23"/>
          <p:cNvSpPr>
            <a:spLocks/>
          </p:cNvSpPr>
          <p:nvPr/>
        </p:nvSpPr>
        <p:spPr bwMode="auto">
          <a:xfrm>
            <a:off x="4495800" y="2698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1" name="Freeform 24"/>
          <p:cNvSpPr>
            <a:spLocks/>
          </p:cNvSpPr>
          <p:nvPr/>
        </p:nvSpPr>
        <p:spPr bwMode="auto">
          <a:xfrm>
            <a:off x="3048000" y="3308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2" name="Freeform 25"/>
          <p:cNvSpPr>
            <a:spLocks/>
          </p:cNvSpPr>
          <p:nvPr/>
        </p:nvSpPr>
        <p:spPr bwMode="auto">
          <a:xfrm>
            <a:off x="3662363" y="1250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3" name="Freeform 26"/>
          <p:cNvSpPr>
            <a:spLocks/>
          </p:cNvSpPr>
          <p:nvPr/>
        </p:nvSpPr>
        <p:spPr bwMode="auto">
          <a:xfrm>
            <a:off x="7848600" y="2851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4" name="Freeform 27"/>
          <p:cNvSpPr>
            <a:spLocks/>
          </p:cNvSpPr>
          <p:nvPr/>
        </p:nvSpPr>
        <p:spPr bwMode="auto">
          <a:xfrm>
            <a:off x="8077200" y="2774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5" name="Freeform 28"/>
          <p:cNvSpPr>
            <a:spLocks/>
          </p:cNvSpPr>
          <p:nvPr/>
        </p:nvSpPr>
        <p:spPr bwMode="auto">
          <a:xfrm>
            <a:off x="3581400" y="2851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6" name="Freeform 29"/>
          <p:cNvSpPr>
            <a:spLocks/>
          </p:cNvSpPr>
          <p:nvPr/>
        </p:nvSpPr>
        <p:spPr bwMode="auto">
          <a:xfrm>
            <a:off x="6019800" y="3460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7" name="Freeform 30"/>
          <p:cNvSpPr>
            <a:spLocks/>
          </p:cNvSpPr>
          <p:nvPr/>
        </p:nvSpPr>
        <p:spPr bwMode="auto">
          <a:xfrm>
            <a:off x="3968751" y="15875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8" name="Freeform 31"/>
          <p:cNvSpPr>
            <a:spLocks/>
          </p:cNvSpPr>
          <p:nvPr/>
        </p:nvSpPr>
        <p:spPr bwMode="auto">
          <a:xfrm>
            <a:off x="7848600" y="3079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09" name="Freeform 33"/>
          <p:cNvSpPr>
            <a:spLocks/>
          </p:cNvSpPr>
          <p:nvPr/>
        </p:nvSpPr>
        <p:spPr bwMode="auto">
          <a:xfrm>
            <a:off x="7848600" y="3613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0" name="Freeform 34"/>
          <p:cNvSpPr>
            <a:spLocks/>
          </p:cNvSpPr>
          <p:nvPr/>
        </p:nvSpPr>
        <p:spPr bwMode="auto">
          <a:xfrm>
            <a:off x="2855913" y="14382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1" name="Freeform 35"/>
          <p:cNvSpPr>
            <a:spLocks/>
          </p:cNvSpPr>
          <p:nvPr/>
        </p:nvSpPr>
        <p:spPr bwMode="auto">
          <a:xfrm>
            <a:off x="5562600" y="2698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2" name="Freeform 36"/>
          <p:cNvSpPr>
            <a:spLocks/>
          </p:cNvSpPr>
          <p:nvPr/>
        </p:nvSpPr>
        <p:spPr bwMode="auto">
          <a:xfrm>
            <a:off x="5410200" y="3536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3" name="Freeform 37"/>
          <p:cNvSpPr>
            <a:spLocks/>
          </p:cNvSpPr>
          <p:nvPr/>
        </p:nvSpPr>
        <p:spPr bwMode="auto">
          <a:xfrm>
            <a:off x="5410200" y="3003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4" name="Freeform 38"/>
          <p:cNvSpPr>
            <a:spLocks/>
          </p:cNvSpPr>
          <p:nvPr/>
        </p:nvSpPr>
        <p:spPr bwMode="auto">
          <a:xfrm>
            <a:off x="5867400" y="3232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5" name="Freeform 39"/>
          <p:cNvSpPr>
            <a:spLocks/>
          </p:cNvSpPr>
          <p:nvPr/>
        </p:nvSpPr>
        <p:spPr bwMode="auto">
          <a:xfrm>
            <a:off x="5410200" y="2774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6" name="Freeform 40"/>
          <p:cNvSpPr>
            <a:spLocks/>
          </p:cNvSpPr>
          <p:nvPr/>
        </p:nvSpPr>
        <p:spPr bwMode="auto">
          <a:xfrm>
            <a:off x="5867400" y="2927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7" name="Freeform 41"/>
          <p:cNvSpPr>
            <a:spLocks/>
          </p:cNvSpPr>
          <p:nvPr/>
        </p:nvSpPr>
        <p:spPr bwMode="auto">
          <a:xfrm>
            <a:off x="5715000" y="3079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8" name="Freeform 43"/>
          <p:cNvSpPr>
            <a:spLocks/>
          </p:cNvSpPr>
          <p:nvPr/>
        </p:nvSpPr>
        <p:spPr bwMode="auto">
          <a:xfrm>
            <a:off x="5410200" y="3232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19" name="Freeform 47"/>
          <p:cNvSpPr>
            <a:spLocks/>
          </p:cNvSpPr>
          <p:nvPr/>
        </p:nvSpPr>
        <p:spPr bwMode="auto">
          <a:xfrm>
            <a:off x="5257800" y="1220789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0" name="Freeform 50"/>
          <p:cNvSpPr>
            <a:spLocks/>
          </p:cNvSpPr>
          <p:nvPr/>
        </p:nvSpPr>
        <p:spPr bwMode="auto">
          <a:xfrm>
            <a:off x="4802188" y="12223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1" name="Freeform 51"/>
          <p:cNvSpPr>
            <a:spLocks/>
          </p:cNvSpPr>
          <p:nvPr/>
        </p:nvSpPr>
        <p:spPr bwMode="auto">
          <a:xfrm>
            <a:off x="3962400" y="10064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2" name="Freeform 52"/>
          <p:cNvSpPr>
            <a:spLocks/>
          </p:cNvSpPr>
          <p:nvPr/>
        </p:nvSpPr>
        <p:spPr bwMode="auto">
          <a:xfrm>
            <a:off x="8305800" y="3613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3" name="Freeform 54"/>
          <p:cNvSpPr>
            <a:spLocks/>
          </p:cNvSpPr>
          <p:nvPr/>
        </p:nvSpPr>
        <p:spPr bwMode="auto">
          <a:xfrm>
            <a:off x="7162800" y="2774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4" name="Freeform 55"/>
          <p:cNvSpPr>
            <a:spLocks/>
          </p:cNvSpPr>
          <p:nvPr/>
        </p:nvSpPr>
        <p:spPr bwMode="auto">
          <a:xfrm>
            <a:off x="3352800" y="14922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5" name="Freeform 56"/>
          <p:cNvSpPr>
            <a:spLocks/>
          </p:cNvSpPr>
          <p:nvPr/>
        </p:nvSpPr>
        <p:spPr bwMode="auto">
          <a:xfrm>
            <a:off x="7467600" y="2774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6" name="Freeform 57"/>
          <p:cNvSpPr>
            <a:spLocks/>
          </p:cNvSpPr>
          <p:nvPr/>
        </p:nvSpPr>
        <p:spPr bwMode="auto">
          <a:xfrm>
            <a:off x="4038600" y="29591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7" name="Freeform 58"/>
          <p:cNvSpPr>
            <a:spLocks/>
          </p:cNvSpPr>
          <p:nvPr/>
        </p:nvSpPr>
        <p:spPr bwMode="auto">
          <a:xfrm>
            <a:off x="8077200" y="3232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8" name="Freeform 59"/>
          <p:cNvSpPr>
            <a:spLocks/>
          </p:cNvSpPr>
          <p:nvPr/>
        </p:nvSpPr>
        <p:spPr bwMode="auto">
          <a:xfrm>
            <a:off x="4800600" y="2851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29" name="Freeform 61"/>
          <p:cNvSpPr>
            <a:spLocks/>
          </p:cNvSpPr>
          <p:nvPr/>
        </p:nvSpPr>
        <p:spPr bwMode="auto">
          <a:xfrm>
            <a:off x="4876800" y="3155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0" name="Freeform 62"/>
          <p:cNvSpPr>
            <a:spLocks/>
          </p:cNvSpPr>
          <p:nvPr/>
        </p:nvSpPr>
        <p:spPr bwMode="auto">
          <a:xfrm>
            <a:off x="2830513" y="17430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1" name="Freeform 64"/>
          <p:cNvSpPr>
            <a:spLocks/>
          </p:cNvSpPr>
          <p:nvPr/>
        </p:nvSpPr>
        <p:spPr bwMode="auto">
          <a:xfrm>
            <a:off x="2895600" y="3155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2" name="Freeform 65"/>
          <p:cNvSpPr>
            <a:spLocks/>
          </p:cNvSpPr>
          <p:nvPr/>
        </p:nvSpPr>
        <p:spPr bwMode="auto">
          <a:xfrm>
            <a:off x="3200400" y="3460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3" name="Freeform 66"/>
          <p:cNvSpPr>
            <a:spLocks/>
          </p:cNvSpPr>
          <p:nvPr/>
        </p:nvSpPr>
        <p:spPr bwMode="auto">
          <a:xfrm>
            <a:off x="3962400" y="1784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4" name="Freeform 67"/>
          <p:cNvSpPr>
            <a:spLocks/>
          </p:cNvSpPr>
          <p:nvPr/>
        </p:nvSpPr>
        <p:spPr bwMode="auto">
          <a:xfrm>
            <a:off x="3429000" y="3079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5" name="Freeform 69"/>
          <p:cNvSpPr>
            <a:spLocks/>
          </p:cNvSpPr>
          <p:nvPr/>
        </p:nvSpPr>
        <p:spPr bwMode="auto">
          <a:xfrm>
            <a:off x="5500688" y="1023938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6" name="Freeform 71"/>
          <p:cNvSpPr>
            <a:spLocks/>
          </p:cNvSpPr>
          <p:nvPr/>
        </p:nvSpPr>
        <p:spPr bwMode="auto">
          <a:xfrm>
            <a:off x="6477000" y="3003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7" name="Freeform 72"/>
          <p:cNvSpPr>
            <a:spLocks/>
          </p:cNvSpPr>
          <p:nvPr/>
        </p:nvSpPr>
        <p:spPr bwMode="auto">
          <a:xfrm>
            <a:off x="7162800" y="3232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8" name="Freeform 82"/>
          <p:cNvSpPr>
            <a:spLocks/>
          </p:cNvSpPr>
          <p:nvPr/>
        </p:nvSpPr>
        <p:spPr bwMode="auto">
          <a:xfrm>
            <a:off x="3962400" y="133667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39" name="Freeform 85"/>
          <p:cNvSpPr>
            <a:spLocks/>
          </p:cNvSpPr>
          <p:nvPr/>
        </p:nvSpPr>
        <p:spPr bwMode="auto">
          <a:xfrm>
            <a:off x="6934200" y="2774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0" name="Freeform 86"/>
          <p:cNvSpPr>
            <a:spLocks/>
          </p:cNvSpPr>
          <p:nvPr/>
        </p:nvSpPr>
        <p:spPr bwMode="auto">
          <a:xfrm>
            <a:off x="6477000" y="3460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1" name="Freeform 87"/>
          <p:cNvSpPr>
            <a:spLocks/>
          </p:cNvSpPr>
          <p:nvPr/>
        </p:nvSpPr>
        <p:spPr bwMode="auto">
          <a:xfrm>
            <a:off x="4191000" y="3460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2" name="Freeform 88"/>
          <p:cNvSpPr>
            <a:spLocks/>
          </p:cNvSpPr>
          <p:nvPr/>
        </p:nvSpPr>
        <p:spPr bwMode="auto">
          <a:xfrm>
            <a:off x="7162800" y="3003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3" name="Freeform 89"/>
          <p:cNvSpPr>
            <a:spLocks/>
          </p:cNvSpPr>
          <p:nvPr/>
        </p:nvSpPr>
        <p:spPr bwMode="auto">
          <a:xfrm>
            <a:off x="4572000" y="1025526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4" name="Freeform 90"/>
          <p:cNvSpPr>
            <a:spLocks/>
          </p:cNvSpPr>
          <p:nvPr/>
        </p:nvSpPr>
        <p:spPr bwMode="auto">
          <a:xfrm flipH="1">
            <a:off x="4941888" y="1827219"/>
            <a:ext cx="152400" cy="155575"/>
          </a:xfrm>
          <a:custGeom>
            <a:avLst/>
            <a:gdLst>
              <a:gd name="T0" fmla="*/ 0 w 159"/>
              <a:gd name="T1" fmla="*/ 111327 h 126"/>
              <a:gd name="T2" fmla="*/ 14377 w 159"/>
              <a:gd name="T3" fmla="*/ 22265 h 126"/>
              <a:gd name="T4" fmla="*/ 94891 w 159"/>
              <a:gd name="T5" fmla="*/ 0 h 126"/>
              <a:gd name="T6" fmla="*/ 152400 w 159"/>
              <a:gd name="T7" fmla="*/ 81640 h 126"/>
              <a:gd name="T8" fmla="*/ 106392 w 159"/>
              <a:gd name="T9" fmla="*/ 141014 h 126"/>
              <a:gd name="T10" fmla="*/ 31630 w 159"/>
              <a:gd name="T11" fmla="*/ 155858 h 126"/>
              <a:gd name="T12" fmla="*/ 0 w 159"/>
              <a:gd name="T13" fmla="*/ 111327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5" name="Freeform 91"/>
          <p:cNvSpPr>
            <a:spLocks/>
          </p:cNvSpPr>
          <p:nvPr/>
        </p:nvSpPr>
        <p:spPr bwMode="auto">
          <a:xfrm>
            <a:off x="4959351" y="1373189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6" name="Freeform 92"/>
          <p:cNvSpPr>
            <a:spLocks/>
          </p:cNvSpPr>
          <p:nvPr/>
        </p:nvSpPr>
        <p:spPr bwMode="auto">
          <a:xfrm>
            <a:off x="4953000" y="1658938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7" name="Freeform 93"/>
          <p:cNvSpPr>
            <a:spLocks/>
          </p:cNvSpPr>
          <p:nvPr/>
        </p:nvSpPr>
        <p:spPr bwMode="auto">
          <a:xfrm>
            <a:off x="6477000" y="2774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8" name="Freeform 94"/>
          <p:cNvSpPr>
            <a:spLocks/>
          </p:cNvSpPr>
          <p:nvPr/>
        </p:nvSpPr>
        <p:spPr bwMode="auto">
          <a:xfrm>
            <a:off x="3962400" y="3232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49" name="Freeform 102"/>
          <p:cNvSpPr>
            <a:spLocks/>
          </p:cNvSpPr>
          <p:nvPr/>
        </p:nvSpPr>
        <p:spPr bwMode="auto">
          <a:xfrm>
            <a:off x="4572000" y="3460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0" name="Freeform 103"/>
          <p:cNvSpPr>
            <a:spLocks/>
          </p:cNvSpPr>
          <p:nvPr/>
        </p:nvSpPr>
        <p:spPr bwMode="auto">
          <a:xfrm>
            <a:off x="2057400" y="2927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1" name="Freeform 104"/>
          <p:cNvSpPr>
            <a:spLocks/>
          </p:cNvSpPr>
          <p:nvPr/>
        </p:nvSpPr>
        <p:spPr bwMode="auto">
          <a:xfrm>
            <a:off x="2209800" y="3155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2" name="Freeform 105"/>
          <p:cNvSpPr>
            <a:spLocks/>
          </p:cNvSpPr>
          <p:nvPr/>
        </p:nvSpPr>
        <p:spPr bwMode="auto">
          <a:xfrm>
            <a:off x="2362200" y="3384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3" name="Freeform 106"/>
          <p:cNvSpPr>
            <a:spLocks/>
          </p:cNvSpPr>
          <p:nvPr/>
        </p:nvSpPr>
        <p:spPr bwMode="auto">
          <a:xfrm>
            <a:off x="1676400" y="2927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4" name="Freeform 107"/>
          <p:cNvSpPr>
            <a:spLocks/>
          </p:cNvSpPr>
          <p:nvPr/>
        </p:nvSpPr>
        <p:spPr bwMode="auto">
          <a:xfrm>
            <a:off x="1600200" y="3155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5" name="Freeform 108"/>
          <p:cNvSpPr>
            <a:spLocks/>
          </p:cNvSpPr>
          <p:nvPr/>
        </p:nvSpPr>
        <p:spPr bwMode="auto">
          <a:xfrm>
            <a:off x="1524000" y="3384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6" name="Freeform 109"/>
          <p:cNvSpPr>
            <a:spLocks/>
          </p:cNvSpPr>
          <p:nvPr/>
        </p:nvSpPr>
        <p:spPr bwMode="auto">
          <a:xfrm>
            <a:off x="1752600" y="3155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7" name="Freeform 110"/>
          <p:cNvSpPr>
            <a:spLocks/>
          </p:cNvSpPr>
          <p:nvPr/>
        </p:nvSpPr>
        <p:spPr bwMode="auto">
          <a:xfrm>
            <a:off x="1981200" y="3155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8" name="Freeform 111"/>
          <p:cNvSpPr>
            <a:spLocks/>
          </p:cNvSpPr>
          <p:nvPr/>
        </p:nvSpPr>
        <p:spPr bwMode="auto">
          <a:xfrm>
            <a:off x="3657600" y="27305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59" name="Freeform 112"/>
          <p:cNvSpPr>
            <a:spLocks/>
          </p:cNvSpPr>
          <p:nvPr/>
        </p:nvSpPr>
        <p:spPr bwMode="auto">
          <a:xfrm>
            <a:off x="1143000" y="2622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0" name="Freeform 113"/>
          <p:cNvSpPr>
            <a:spLocks/>
          </p:cNvSpPr>
          <p:nvPr/>
        </p:nvSpPr>
        <p:spPr bwMode="auto">
          <a:xfrm>
            <a:off x="2819400" y="30353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1" name="Freeform 114"/>
          <p:cNvSpPr>
            <a:spLocks/>
          </p:cNvSpPr>
          <p:nvPr/>
        </p:nvSpPr>
        <p:spPr bwMode="auto">
          <a:xfrm>
            <a:off x="3352800" y="3308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2" name="Freeform 115"/>
          <p:cNvSpPr>
            <a:spLocks/>
          </p:cNvSpPr>
          <p:nvPr/>
        </p:nvSpPr>
        <p:spPr bwMode="auto">
          <a:xfrm>
            <a:off x="5791200" y="2774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3" name="Freeform 116"/>
          <p:cNvSpPr>
            <a:spLocks/>
          </p:cNvSpPr>
          <p:nvPr/>
        </p:nvSpPr>
        <p:spPr bwMode="auto">
          <a:xfrm>
            <a:off x="685800" y="3460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4" name="Freeform 117"/>
          <p:cNvSpPr>
            <a:spLocks/>
          </p:cNvSpPr>
          <p:nvPr/>
        </p:nvSpPr>
        <p:spPr bwMode="auto">
          <a:xfrm>
            <a:off x="685800" y="3155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5" name="Freeform 118"/>
          <p:cNvSpPr>
            <a:spLocks/>
          </p:cNvSpPr>
          <p:nvPr/>
        </p:nvSpPr>
        <p:spPr bwMode="auto">
          <a:xfrm>
            <a:off x="685800" y="2927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6" name="Freeform 119"/>
          <p:cNvSpPr>
            <a:spLocks/>
          </p:cNvSpPr>
          <p:nvPr/>
        </p:nvSpPr>
        <p:spPr bwMode="auto">
          <a:xfrm>
            <a:off x="685800" y="2622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7" name="Freeform 120"/>
          <p:cNvSpPr>
            <a:spLocks/>
          </p:cNvSpPr>
          <p:nvPr/>
        </p:nvSpPr>
        <p:spPr bwMode="auto">
          <a:xfrm>
            <a:off x="4267200" y="2774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8" name="Freeform 121"/>
          <p:cNvSpPr>
            <a:spLocks/>
          </p:cNvSpPr>
          <p:nvPr/>
        </p:nvSpPr>
        <p:spPr bwMode="auto">
          <a:xfrm>
            <a:off x="914400" y="2622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69" name="Freeform 122"/>
          <p:cNvSpPr>
            <a:spLocks/>
          </p:cNvSpPr>
          <p:nvPr/>
        </p:nvSpPr>
        <p:spPr bwMode="auto">
          <a:xfrm>
            <a:off x="914400" y="3003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0" name="Freeform 135"/>
          <p:cNvSpPr>
            <a:spLocks/>
          </p:cNvSpPr>
          <p:nvPr/>
        </p:nvSpPr>
        <p:spPr bwMode="auto">
          <a:xfrm>
            <a:off x="1524000" y="48006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1" name="Freeform 136"/>
          <p:cNvSpPr>
            <a:spLocks/>
          </p:cNvSpPr>
          <p:nvPr/>
        </p:nvSpPr>
        <p:spPr bwMode="auto">
          <a:xfrm>
            <a:off x="1524000" y="4527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2" name="Freeform 137"/>
          <p:cNvSpPr>
            <a:spLocks/>
          </p:cNvSpPr>
          <p:nvPr/>
        </p:nvSpPr>
        <p:spPr bwMode="auto">
          <a:xfrm>
            <a:off x="14478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3" name="Freeform 138"/>
          <p:cNvSpPr>
            <a:spLocks/>
          </p:cNvSpPr>
          <p:nvPr/>
        </p:nvSpPr>
        <p:spPr bwMode="auto">
          <a:xfrm>
            <a:off x="16764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4" name="Freeform 139"/>
          <p:cNvSpPr>
            <a:spLocks/>
          </p:cNvSpPr>
          <p:nvPr/>
        </p:nvSpPr>
        <p:spPr bwMode="auto">
          <a:xfrm>
            <a:off x="1524000" y="5060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5" name="Freeform 140"/>
          <p:cNvSpPr>
            <a:spLocks/>
          </p:cNvSpPr>
          <p:nvPr/>
        </p:nvSpPr>
        <p:spPr bwMode="auto">
          <a:xfrm>
            <a:off x="11430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6" name="Freeform 141"/>
          <p:cNvSpPr>
            <a:spLocks/>
          </p:cNvSpPr>
          <p:nvPr/>
        </p:nvSpPr>
        <p:spPr bwMode="auto">
          <a:xfrm>
            <a:off x="19050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7" name="Freeform 143"/>
          <p:cNvSpPr>
            <a:spLocks/>
          </p:cNvSpPr>
          <p:nvPr/>
        </p:nvSpPr>
        <p:spPr bwMode="auto">
          <a:xfrm>
            <a:off x="2286000" y="5060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8" name="Freeform 144"/>
          <p:cNvSpPr>
            <a:spLocks/>
          </p:cNvSpPr>
          <p:nvPr/>
        </p:nvSpPr>
        <p:spPr bwMode="auto">
          <a:xfrm>
            <a:off x="2286000" y="4832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79" name="Freeform 145"/>
          <p:cNvSpPr>
            <a:spLocks/>
          </p:cNvSpPr>
          <p:nvPr/>
        </p:nvSpPr>
        <p:spPr bwMode="auto">
          <a:xfrm>
            <a:off x="2514600" y="5060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0" name="Freeform 146"/>
          <p:cNvSpPr>
            <a:spLocks/>
          </p:cNvSpPr>
          <p:nvPr/>
        </p:nvSpPr>
        <p:spPr bwMode="auto">
          <a:xfrm>
            <a:off x="2743200" y="5060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1" name="Freeform 147"/>
          <p:cNvSpPr>
            <a:spLocks/>
          </p:cNvSpPr>
          <p:nvPr/>
        </p:nvSpPr>
        <p:spPr bwMode="auto">
          <a:xfrm>
            <a:off x="2286000" y="4603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2" name="Freeform 148"/>
          <p:cNvSpPr>
            <a:spLocks/>
          </p:cNvSpPr>
          <p:nvPr/>
        </p:nvSpPr>
        <p:spPr bwMode="auto">
          <a:xfrm>
            <a:off x="22860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3" name="Freeform 149"/>
          <p:cNvSpPr>
            <a:spLocks/>
          </p:cNvSpPr>
          <p:nvPr/>
        </p:nvSpPr>
        <p:spPr bwMode="auto">
          <a:xfrm>
            <a:off x="25146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4" name="Freeform 150"/>
          <p:cNvSpPr>
            <a:spLocks/>
          </p:cNvSpPr>
          <p:nvPr/>
        </p:nvSpPr>
        <p:spPr bwMode="auto">
          <a:xfrm>
            <a:off x="2514600" y="4679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5" name="Freeform 151"/>
          <p:cNvSpPr>
            <a:spLocks/>
          </p:cNvSpPr>
          <p:nvPr/>
        </p:nvSpPr>
        <p:spPr bwMode="auto">
          <a:xfrm>
            <a:off x="27432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6" name="Freeform 152"/>
          <p:cNvSpPr>
            <a:spLocks/>
          </p:cNvSpPr>
          <p:nvPr/>
        </p:nvSpPr>
        <p:spPr bwMode="auto">
          <a:xfrm>
            <a:off x="35814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7" name="Freeform 153"/>
          <p:cNvSpPr>
            <a:spLocks/>
          </p:cNvSpPr>
          <p:nvPr/>
        </p:nvSpPr>
        <p:spPr bwMode="auto">
          <a:xfrm>
            <a:off x="3733800" y="45593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8" name="Freeform 154"/>
          <p:cNvSpPr>
            <a:spLocks/>
          </p:cNvSpPr>
          <p:nvPr/>
        </p:nvSpPr>
        <p:spPr bwMode="auto">
          <a:xfrm>
            <a:off x="3962400" y="47879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89" name="Freeform 155"/>
          <p:cNvSpPr>
            <a:spLocks/>
          </p:cNvSpPr>
          <p:nvPr/>
        </p:nvSpPr>
        <p:spPr bwMode="auto">
          <a:xfrm>
            <a:off x="3733800" y="47879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0" name="Freeform 156"/>
          <p:cNvSpPr>
            <a:spLocks/>
          </p:cNvSpPr>
          <p:nvPr/>
        </p:nvSpPr>
        <p:spPr bwMode="auto">
          <a:xfrm>
            <a:off x="4038600" y="5060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1" name="Freeform 157"/>
          <p:cNvSpPr>
            <a:spLocks/>
          </p:cNvSpPr>
          <p:nvPr/>
        </p:nvSpPr>
        <p:spPr bwMode="auto">
          <a:xfrm>
            <a:off x="3581400" y="47879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2" name="Freeform 158"/>
          <p:cNvSpPr>
            <a:spLocks/>
          </p:cNvSpPr>
          <p:nvPr/>
        </p:nvSpPr>
        <p:spPr bwMode="auto">
          <a:xfrm>
            <a:off x="4419600" y="4679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3" name="Freeform 159"/>
          <p:cNvSpPr>
            <a:spLocks/>
          </p:cNvSpPr>
          <p:nvPr/>
        </p:nvSpPr>
        <p:spPr bwMode="auto">
          <a:xfrm>
            <a:off x="4724400" y="50927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4" name="Freeform 160"/>
          <p:cNvSpPr>
            <a:spLocks/>
          </p:cNvSpPr>
          <p:nvPr/>
        </p:nvSpPr>
        <p:spPr bwMode="auto">
          <a:xfrm>
            <a:off x="3276600" y="5137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5" name="Freeform 161"/>
          <p:cNvSpPr>
            <a:spLocks/>
          </p:cNvSpPr>
          <p:nvPr/>
        </p:nvSpPr>
        <p:spPr bwMode="auto">
          <a:xfrm>
            <a:off x="3352800" y="4832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6" name="Freeform 162"/>
          <p:cNvSpPr>
            <a:spLocks/>
          </p:cNvSpPr>
          <p:nvPr/>
        </p:nvSpPr>
        <p:spPr bwMode="auto">
          <a:xfrm>
            <a:off x="3429000" y="4603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7" name="Freeform 163"/>
          <p:cNvSpPr>
            <a:spLocks/>
          </p:cNvSpPr>
          <p:nvPr/>
        </p:nvSpPr>
        <p:spPr bwMode="auto">
          <a:xfrm>
            <a:off x="4495800" y="4451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8" name="Freeform 164"/>
          <p:cNvSpPr>
            <a:spLocks/>
          </p:cNvSpPr>
          <p:nvPr/>
        </p:nvSpPr>
        <p:spPr bwMode="auto">
          <a:xfrm>
            <a:off x="4572000" y="4908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7999" name="Freeform 165"/>
          <p:cNvSpPr>
            <a:spLocks/>
          </p:cNvSpPr>
          <p:nvPr/>
        </p:nvSpPr>
        <p:spPr bwMode="auto">
          <a:xfrm>
            <a:off x="49530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0" name="Freeform 166"/>
          <p:cNvSpPr>
            <a:spLocks/>
          </p:cNvSpPr>
          <p:nvPr/>
        </p:nvSpPr>
        <p:spPr bwMode="auto">
          <a:xfrm>
            <a:off x="5410200" y="5137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1" name="Freeform 167"/>
          <p:cNvSpPr>
            <a:spLocks/>
          </p:cNvSpPr>
          <p:nvPr/>
        </p:nvSpPr>
        <p:spPr bwMode="auto">
          <a:xfrm>
            <a:off x="5410200" y="4908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2" name="Freeform 168"/>
          <p:cNvSpPr>
            <a:spLocks/>
          </p:cNvSpPr>
          <p:nvPr/>
        </p:nvSpPr>
        <p:spPr bwMode="auto">
          <a:xfrm>
            <a:off x="5410200" y="4603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3" name="Freeform 169"/>
          <p:cNvSpPr>
            <a:spLocks/>
          </p:cNvSpPr>
          <p:nvPr/>
        </p:nvSpPr>
        <p:spPr bwMode="auto">
          <a:xfrm>
            <a:off x="54102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4" name="Freeform 170"/>
          <p:cNvSpPr>
            <a:spLocks/>
          </p:cNvSpPr>
          <p:nvPr/>
        </p:nvSpPr>
        <p:spPr bwMode="auto">
          <a:xfrm>
            <a:off x="5562600" y="4756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5" name="Freeform 171"/>
          <p:cNvSpPr>
            <a:spLocks/>
          </p:cNvSpPr>
          <p:nvPr/>
        </p:nvSpPr>
        <p:spPr bwMode="auto">
          <a:xfrm>
            <a:off x="5791200" y="4756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6" name="Freeform 172"/>
          <p:cNvSpPr>
            <a:spLocks/>
          </p:cNvSpPr>
          <p:nvPr/>
        </p:nvSpPr>
        <p:spPr bwMode="auto">
          <a:xfrm>
            <a:off x="5943600" y="5137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7" name="Freeform 173"/>
          <p:cNvSpPr>
            <a:spLocks/>
          </p:cNvSpPr>
          <p:nvPr/>
        </p:nvSpPr>
        <p:spPr bwMode="auto">
          <a:xfrm>
            <a:off x="4953000" y="50927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8" name="Freeform 174"/>
          <p:cNvSpPr>
            <a:spLocks/>
          </p:cNvSpPr>
          <p:nvPr/>
        </p:nvSpPr>
        <p:spPr bwMode="auto">
          <a:xfrm>
            <a:off x="47244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09" name="Freeform 175"/>
          <p:cNvSpPr>
            <a:spLocks/>
          </p:cNvSpPr>
          <p:nvPr/>
        </p:nvSpPr>
        <p:spPr bwMode="auto">
          <a:xfrm>
            <a:off x="5943600" y="4908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0" name="Freeform 184"/>
          <p:cNvSpPr>
            <a:spLocks/>
          </p:cNvSpPr>
          <p:nvPr/>
        </p:nvSpPr>
        <p:spPr bwMode="auto">
          <a:xfrm>
            <a:off x="5943600" y="46037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1" name="Freeform 185"/>
          <p:cNvSpPr>
            <a:spLocks/>
          </p:cNvSpPr>
          <p:nvPr/>
        </p:nvSpPr>
        <p:spPr bwMode="auto">
          <a:xfrm>
            <a:off x="58674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2" name="Freeform 186"/>
          <p:cNvSpPr>
            <a:spLocks/>
          </p:cNvSpPr>
          <p:nvPr/>
        </p:nvSpPr>
        <p:spPr bwMode="auto">
          <a:xfrm>
            <a:off x="6400800" y="5137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3" name="Freeform 187"/>
          <p:cNvSpPr>
            <a:spLocks/>
          </p:cNvSpPr>
          <p:nvPr/>
        </p:nvSpPr>
        <p:spPr bwMode="auto">
          <a:xfrm>
            <a:off x="6400800" y="4908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4" name="Freeform 188"/>
          <p:cNvSpPr>
            <a:spLocks/>
          </p:cNvSpPr>
          <p:nvPr/>
        </p:nvSpPr>
        <p:spPr bwMode="auto">
          <a:xfrm>
            <a:off x="6400800" y="4375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5" name="Freeform 189"/>
          <p:cNvSpPr>
            <a:spLocks/>
          </p:cNvSpPr>
          <p:nvPr/>
        </p:nvSpPr>
        <p:spPr bwMode="auto">
          <a:xfrm>
            <a:off x="6629400" y="5137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6" name="Freeform 190"/>
          <p:cNvSpPr>
            <a:spLocks/>
          </p:cNvSpPr>
          <p:nvPr/>
        </p:nvSpPr>
        <p:spPr bwMode="auto">
          <a:xfrm>
            <a:off x="66294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7" name="Freeform 191"/>
          <p:cNvSpPr>
            <a:spLocks/>
          </p:cNvSpPr>
          <p:nvPr/>
        </p:nvSpPr>
        <p:spPr bwMode="auto">
          <a:xfrm>
            <a:off x="6858000" y="5137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8" name="Freeform 192"/>
          <p:cNvSpPr>
            <a:spLocks/>
          </p:cNvSpPr>
          <p:nvPr/>
        </p:nvSpPr>
        <p:spPr bwMode="auto">
          <a:xfrm>
            <a:off x="6400800" y="4679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19" name="Freeform 201"/>
          <p:cNvSpPr>
            <a:spLocks/>
          </p:cNvSpPr>
          <p:nvPr/>
        </p:nvSpPr>
        <p:spPr bwMode="auto">
          <a:xfrm>
            <a:off x="68580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0" name="Freeform 202"/>
          <p:cNvSpPr>
            <a:spLocks/>
          </p:cNvSpPr>
          <p:nvPr/>
        </p:nvSpPr>
        <p:spPr bwMode="auto">
          <a:xfrm>
            <a:off x="6629400" y="4756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1" name="Freeform 203"/>
          <p:cNvSpPr>
            <a:spLocks/>
          </p:cNvSpPr>
          <p:nvPr/>
        </p:nvSpPr>
        <p:spPr bwMode="auto">
          <a:xfrm>
            <a:off x="7239000" y="49085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2" name="Freeform 204"/>
          <p:cNvSpPr>
            <a:spLocks/>
          </p:cNvSpPr>
          <p:nvPr/>
        </p:nvSpPr>
        <p:spPr bwMode="auto">
          <a:xfrm>
            <a:off x="7239000" y="51371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3" name="Freeform 205"/>
          <p:cNvSpPr>
            <a:spLocks/>
          </p:cNvSpPr>
          <p:nvPr/>
        </p:nvSpPr>
        <p:spPr bwMode="auto">
          <a:xfrm>
            <a:off x="7239000" y="47117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4" name="Freeform 206"/>
          <p:cNvSpPr>
            <a:spLocks/>
          </p:cNvSpPr>
          <p:nvPr/>
        </p:nvSpPr>
        <p:spPr bwMode="auto">
          <a:xfrm>
            <a:off x="7239000" y="44069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5" name="Freeform 207"/>
          <p:cNvSpPr>
            <a:spLocks/>
          </p:cNvSpPr>
          <p:nvPr/>
        </p:nvSpPr>
        <p:spPr bwMode="auto">
          <a:xfrm>
            <a:off x="7391400" y="42545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6" name="Freeform 208"/>
          <p:cNvSpPr>
            <a:spLocks/>
          </p:cNvSpPr>
          <p:nvPr/>
        </p:nvSpPr>
        <p:spPr bwMode="auto">
          <a:xfrm>
            <a:off x="7620000" y="4298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7" name="Freeform 209"/>
          <p:cNvSpPr>
            <a:spLocks/>
          </p:cNvSpPr>
          <p:nvPr/>
        </p:nvSpPr>
        <p:spPr bwMode="auto">
          <a:xfrm>
            <a:off x="7543800" y="4679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8" name="Freeform 210"/>
          <p:cNvSpPr>
            <a:spLocks/>
          </p:cNvSpPr>
          <p:nvPr/>
        </p:nvSpPr>
        <p:spPr bwMode="auto">
          <a:xfrm>
            <a:off x="7696200" y="4483101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29" name="Freeform 211"/>
          <p:cNvSpPr>
            <a:spLocks/>
          </p:cNvSpPr>
          <p:nvPr/>
        </p:nvSpPr>
        <p:spPr bwMode="auto">
          <a:xfrm>
            <a:off x="7696200" y="48323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8030" name="Freeform 212"/>
          <p:cNvSpPr>
            <a:spLocks/>
          </p:cNvSpPr>
          <p:nvPr/>
        </p:nvSpPr>
        <p:spPr bwMode="auto">
          <a:xfrm>
            <a:off x="7848600" y="5060950"/>
            <a:ext cx="152400" cy="120651"/>
          </a:xfrm>
          <a:custGeom>
            <a:avLst/>
            <a:gdLst>
              <a:gd name="T0" fmla="*/ 0 w 159"/>
              <a:gd name="T1" fmla="*/ 86179 h 126"/>
              <a:gd name="T2" fmla="*/ 14377 w 159"/>
              <a:gd name="T3" fmla="*/ 17236 h 126"/>
              <a:gd name="T4" fmla="*/ 94891 w 159"/>
              <a:gd name="T5" fmla="*/ 0 h 126"/>
              <a:gd name="T6" fmla="*/ 152400 w 159"/>
              <a:gd name="T7" fmla="*/ 63198 h 126"/>
              <a:gd name="T8" fmla="*/ 106392 w 159"/>
              <a:gd name="T9" fmla="*/ 109160 h 126"/>
              <a:gd name="T10" fmla="*/ 31630 w 159"/>
              <a:gd name="T11" fmla="*/ 120650 h 126"/>
              <a:gd name="T12" fmla="*/ 0 w 159"/>
              <a:gd name="T13" fmla="*/ 86179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9" h="126">
                <a:moveTo>
                  <a:pt x="0" y="90"/>
                </a:moveTo>
                <a:lnTo>
                  <a:pt x="15" y="18"/>
                </a:lnTo>
                <a:lnTo>
                  <a:pt x="99" y="0"/>
                </a:lnTo>
                <a:lnTo>
                  <a:pt x="159" y="66"/>
                </a:lnTo>
                <a:lnTo>
                  <a:pt x="111" y="114"/>
                </a:lnTo>
                <a:lnTo>
                  <a:pt x="33" y="126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tonehen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6"/>
            <a:ext cx="5715000" cy="3806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Stonehen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b="6471"/>
          <a:stretch>
            <a:fillRect/>
          </a:stretch>
        </p:blipFill>
        <p:spPr bwMode="auto">
          <a:xfrm>
            <a:off x="3352800" y="152401"/>
            <a:ext cx="5613400" cy="3924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304800" y="685801"/>
            <a:ext cx="2362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kern="0">
                <a:solidFill>
                  <a:srgbClr val="65670D"/>
                </a:solidFill>
              </a:rPr>
              <a:t>Intelligent Design?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6019800" y="4992688"/>
            <a:ext cx="3124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kern="0">
                <a:solidFill>
                  <a:srgbClr val="65670D"/>
                </a:solidFill>
              </a:rPr>
              <a:t>Natural Phenomenon?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nimBg="1"/>
      <p:bldP spid="4454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733800"/>
            <a:ext cx="7772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>
                <a:solidFill>
                  <a:schemeClr val="accent1"/>
                </a:solidFill>
                <a:effectLst/>
              </a:rPr>
              <a:t>Signal Received from Space</a:t>
            </a:r>
          </a:p>
        </p:txBody>
      </p:sp>
      <p:grpSp>
        <p:nvGrpSpPr>
          <p:cNvPr id="54275" name="Group 23"/>
          <p:cNvGrpSpPr>
            <a:grpSpLocks/>
          </p:cNvGrpSpPr>
          <p:nvPr/>
        </p:nvGrpSpPr>
        <p:grpSpPr bwMode="auto">
          <a:xfrm>
            <a:off x="920750" y="2203451"/>
            <a:ext cx="6242051" cy="1384300"/>
            <a:chOff x="580" y="1388"/>
            <a:chExt cx="3400" cy="872"/>
          </a:xfrm>
        </p:grpSpPr>
        <p:grpSp>
          <p:nvGrpSpPr>
            <p:cNvPr id="54276" name="Group 7"/>
            <p:cNvGrpSpPr>
              <a:grpSpLocks/>
            </p:cNvGrpSpPr>
            <p:nvPr/>
          </p:nvGrpSpPr>
          <p:grpSpPr bwMode="auto">
            <a:xfrm>
              <a:off x="580" y="1388"/>
              <a:ext cx="952" cy="872"/>
              <a:chOff x="580" y="1388"/>
              <a:chExt cx="952" cy="872"/>
            </a:xfrm>
          </p:grpSpPr>
          <p:sp>
            <p:nvSpPr>
              <p:cNvPr id="40980" name="Line 3"/>
              <p:cNvSpPr>
                <a:spLocks noChangeShapeType="1"/>
              </p:cNvSpPr>
              <p:nvPr/>
            </p:nvSpPr>
            <p:spPr bwMode="auto">
              <a:xfrm>
                <a:off x="580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81" name="Line 4"/>
              <p:cNvSpPr>
                <a:spLocks noChangeShapeType="1"/>
              </p:cNvSpPr>
              <p:nvPr/>
            </p:nvSpPr>
            <p:spPr bwMode="auto">
              <a:xfrm flipV="1">
                <a:off x="816" y="1388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82" name="Freeform 5"/>
              <p:cNvSpPr>
                <a:spLocks/>
              </p:cNvSpPr>
              <p:nvPr/>
            </p:nvSpPr>
            <p:spPr bwMode="auto">
              <a:xfrm>
                <a:off x="816" y="1392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83" name="Line 6"/>
              <p:cNvSpPr>
                <a:spLocks noChangeShapeType="1"/>
              </p:cNvSpPr>
              <p:nvPr/>
            </p:nvSpPr>
            <p:spPr bwMode="auto">
              <a:xfrm>
                <a:off x="1300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277" name="Group 12"/>
            <p:cNvGrpSpPr>
              <a:grpSpLocks/>
            </p:cNvGrpSpPr>
            <p:nvPr/>
          </p:nvGrpSpPr>
          <p:grpSpPr bwMode="auto">
            <a:xfrm>
              <a:off x="1396" y="1388"/>
              <a:ext cx="952" cy="872"/>
              <a:chOff x="1396" y="1388"/>
              <a:chExt cx="952" cy="872"/>
            </a:xfrm>
          </p:grpSpPr>
          <p:sp>
            <p:nvSpPr>
              <p:cNvPr id="40976" name="Line 8"/>
              <p:cNvSpPr>
                <a:spLocks noChangeShapeType="1"/>
              </p:cNvSpPr>
              <p:nvPr/>
            </p:nvSpPr>
            <p:spPr bwMode="auto">
              <a:xfrm>
                <a:off x="1396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77" name="Line 9"/>
              <p:cNvSpPr>
                <a:spLocks noChangeShapeType="1"/>
              </p:cNvSpPr>
              <p:nvPr/>
            </p:nvSpPr>
            <p:spPr bwMode="auto">
              <a:xfrm flipV="1">
                <a:off x="1632" y="1388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78" name="Freeform 10"/>
              <p:cNvSpPr>
                <a:spLocks/>
              </p:cNvSpPr>
              <p:nvPr/>
            </p:nvSpPr>
            <p:spPr bwMode="auto">
              <a:xfrm>
                <a:off x="1632" y="1392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79" name="Line 11"/>
              <p:cNvSpPr>
                <a:spLocks noChangeShapeType="1"/>
              </p:cNvSpPr>
              <p:nvPr/>
            </p:nvSpPr>
            <p:spPr bwMode="auto">
              <a:xfrm>
                <a:off x="2117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278" name="Group 17"/>
            <p:cNvGrpSpPr>
              <a:grpSpLocks/>
            </p:cNvGrpSpPr>
            <p:nvPr/>
          </p:nvGrpSpPr>
          <p:grpSpPr bwMode="auto">
            <a:xfrm>
              <a:off x="2212" y="1388"/>
              <a:ext cx="952" cy="872"/>
              <a:chOff x="2212" y="1388"/>
              <a:chExt cx="952" cy="872"/>
            </a:xfrm>
          </p:grpSpPr>
          <p:sp>
            <p:nvSpPr>
              <p:cNvPr id="40972" name="Line 13"/>
              <p:cNvSpPr>
                <a:spLocks noChangeShapeType="1"/>
              </p:cNvSpPr>
              <p:nvPr/>
            </p:nvSpPr>
            <p:spPr bwMode="auto">
              <a:xfrm>
                <a:off x="2212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73" name="Line 14"/>
              <p:cNvSpPr>
                <a:spLocks noChangeShapeType="1"/>
              </p:cNvSpPr>
              <p:nvPr/>
            </p:nvSpPr>
            <p:spPr bwMode="auto">
              <a:xfrm flipV="1">
                <a:off x="2448" y="1388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74" name="Freeform 15"/>
              <p:cNvSpPr>
                <a:spLocks/>
              </p:cNvSpPr>
              <p:nvPr/>
            </p:nvSpPr>
            <p:spPr bwMode="auto">
              <a:xfrm>
                <a:off x="2448" y="1392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75" name="Line 16"/>
              <p:cNvSpPr>
                <a:spLocks noChangeShapeType="1"/>
              </p:cNvSpPr>
              <p:nvPr/>
            </p:nvSpPr>
            <p:spPr bwMode="auto">
              <a:xfrm>
                <a:off x="2932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279" name="Group 22"/>
            <p:cNvGrpSpPr>
              <a:grpSpLocks/>
            </p:cNvGrpSpPr>
            <p:nvPr/>
          </p:nvGrpSpPr>
          <p:grpSpPr bwMode="auto">
            <a:xfrm>
              <a:off x="3028" y="1388"/>
              <a:ext cx="952" cy="872"/>
              <a:chOff x="3028" y="1388"/>
              <a:chExt cx="952" cy="872"/>
            </a:xfrm>
          </p:grpSpPr>
          <p:sp>
            <p:nvSpPr>
              <p:cNvPr id="40968" name="Line 18"/>
              <p:cNvSpPr>
                <a:spLocks noChangeShapeType="1"/>
              </p:cNvSpPr>
              <p:nvPr/>
            </p:nvSpPr>
            <p:spPr bwMode="auto">
              <a:xfrm>
                <a:off x="3028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69" name="Line 19"/>
              <p:cNvSpPr>
                <a:spLocks noChangeShapeType="1"/>
              </p:cNvSpPr>
              <p:nvPr/>
            </p:nvSpPr>
            <p:spPr bwMode="auto">
              <a:xfrm flipV="1">
                <a:off x="3264" y="1388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70" name="Freeform 20"/>
              <p:cNvSpPr>
                <a:spLocks/>
              </p:cNvSpPr>
              <p:nvPr/>
            </p:nvSpPr>
            <p:spPr bwMode="auto">
              <a:xfrm>
                <a:off x="3264" y="1392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71" name="Line 21"/>
              <p:cNvSpPr>
                <a:spLocks noChangeShapeType="1"/>
              </p:cNvSpPr>
              <p:nvPr/>
            </p:nvSpPr>
            <p:spPr bwMode="auto">
              <a:xfrm>
                <a:off x="3748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733800"/>
            <a:ext cx="7772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>
                <a:solidFill>
                  <a:schemeClr val="accent1"/>
                </a:solidFill>
                <a:effectLst/>
              </a:rPr>
              <a:t>Signal Received from Space</a:t>
            </a:r>
          </a:p>
        </p:txBody>
      </p:sp>
      <p:grpSp>
        <p:nvGrpSpPr>
          <p:cNvPr id="56323" name="Group 23"/>
          <p:cNvGrpSpPr>
            <a:grpSpLocks/>
          </p:cNvGrpSpPr>
          <p:nvPr/>
        </p:nvGrpSpPr>
        <p:grpSpPr bwMode="auto">
          <a:xfrm>
            <a:off x="920750" y="2203451"/>
            <a:ext cx="6242051" cy="1384300"/>
            <a:chOff x="580" y="1388"/>
            <a:chExt cx="3400" cy="872"/>
          </a:xfrm>
        </p:grpSpPr>
        <p:grpSp>
          <p:nvGrpSpPr>
            <p:cNvPr id="56326" name="Group 7"/>
            <p:cNvGrpSpPr>
              <a:grpSpLocks/>
            </p:cNvGrpSpPr>
            <p:nvPr/>
          </p:nvGrpSpPr>
          <p:grpSpPr bwMode="auto">
            <a:xfrm>
              <a:off x="580" y="1388"/>
              <a:ext cx="952" cy="872"/>
              <a:chOff x="580" y="1388"/>
              <a:chExt cx="952" cy="872"/>
            </a:xfrm>
          </p:grpSpPr>
          <p:sp>
            <p:nvSpPr>
              <p:cNvPr id="42006" name="Line 3"/>
              <p:cNvSpPr>
                <a:spLocks noChangeShapeType="1"/>
              </p:cNvSpPr>
              <p:nvPr/>
            </p:nvSpPr>
            <p:spPr bwMode="auto">
              <a:xfrm>
                <a:off x="580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7" name="Line 4"/>
              <p:cNvSpPr>
                <a:spLocks noChangeShapeType="1"/>
              </p:cNvSpPr>
              <p:nvPr/>
            </p:nvSpPr>
            <p:spPr bwMode="auto">
              <a:xfrm flipV="1">
                <a:off x="816" y="1388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8" name="Freeform 5"/>
              <p:cNvSpPr>
                <a:spLocks/>
              </p:cNvSpPr>
              <p:nvPr/>
            </p:nvSpPr>
            <p:spPr bwMode="auto">
              <a:xfrm>
                <a:off x="816" y="1392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9" name="Line 6"/>
              <p:cNvSpPr>
                <a:spLocks noChangeShapeType="1"/>
              </p:cNvSpPr>
              <p:nvPr/>
            </p:nvSpPr>
            <p:spPr bwMode="auto">
              <a:xfrm>
                <a:off x="1300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6327" name="Group 12"/>
            <p:cNvGrpSpPr>
              <a:grpSpLocks/>
            </p:cNvGrpSpPr>
            <p:nvPr/>
          </p:nvGrpSpPr>
          <p:grpSpPr bwMode="auto">
            <a:xfrm>
              <a:off x="1396" y="1388"/>
              <a:ext cx="952" cy="872"/>
              <a:chOff x="1396" y="1388"/>
              <a:chExt cx="952" cy="872"/>
            </a:xfrm>
          </p:grpSpPr>
          <p:sp>
            <p:nvSpPr>
              <p:cNvPr id="42002" name="Line 8"/>
              <p:cNvSpPr>
                <a:spLocks noChangeShapeType="1"/>
              </p:cNvSpPr>
              <p:nvPr/>
            </p:nvSpPr>
            <p:spPr bwMode="auto">
              <a:xfrm>
                <a:off x="1396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3" name="Line 9"/>
              <p:cNvSpPr>
                <a:spLocks noChangeShapeType="1"/>
              </p:cNvSpPr>
              <p:nvPr/>
            </p:nvSpPr>
            <p:spPr bwMode="auto">
              <a:xfrm flipV="1">
                <a:off x="1632" y="1388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4" name="Freeform 10"/>
              <p:cNvSpPr>
                <a:spLocks/>
              </p:cNvSpPr>
              <p:nvPr/>
            </p:nvSpPr>
            <p:spPr bwMode="auto">
              <a:xfrm>
                <a:off x="1632" y="1392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5" name="Line 11"/>
              <p:cNvSpPr>
                <a:spLocks noChangeShapeType="1"/>
              </p:cNvSpPr>
              <p:nvPr/>
            </p:nvSpPr>
            <p:spPr bwMode="auto">
              <a:xfrm>
                <a:off x="2117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6328" name="Group 17"/>
            <p:cNvGrpSpPr>
              <a:grpSpLocks/>
            </p:cNvGrpSpPr>
            <p:nvPr/>
          </p:nvGrpSpPr>
          <p:grpSpPr bwMode="auto">
            <a:xfrm>
              <a:off x="2212" y="1388"/>
              <a:ext cx="952" cy="872"/>
              <a:chOff x="2212" y="1388"/>
              <a:chExt cx="952" cy="872"/>
            </a:xfrm>
          </p:grpSpPr>
          <p:sp>
            <p:nvSpPr>
              <p:cNvPr id="41998" name="Line 13"/>
              <p:cNvSpPr>
                <a:spLocks noChangeShapeType="1"/>
              </p:cNvSpPr>
              <p:nvPr/>
            </p:nvSpPr>
            <p:spPr bwMode="auto">
              <a:xfrm>
                <a:off x="2212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99" name="Line 14"/>
              <p:cNvSpPr>
                <a:spLocks noChangeShapeType="1"/>
              </p:cNvSpPr>
              <p:nvPr/>
            </p:nvSpPr>
            <p:spPr bwMode="auto">
              <a:xfrm flipV="1">
                <a:off x="2448" y="1388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0" name="Freeform 15"/>
              <p:cNvSpPr>
                <a:spLocks/>
              </p:cNvSpPr>
              <p:nvPr/>
            </p:nvSpPr>
            <p:spPr bwMode="auto">
              <a:xfrm>
                <a:off x="2448" y="1392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1" name="Line 16"/>
              <p:cNvSpPr>
                <a:spLocks noChangeShapeType="1"/>
              </p:cNvSpPr>
              <p:nvPr/>
            </p:nvSpPr>
            <p:spPr bwMode="auto">
              <a:xfrm>
                <a:off x="2932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6329" name="Group 22"/>
            <p:cNvGrpSpPr>
              <a:grpSpLocks/>
            </p:cNvGrpSpPr>
            <p:nvPr/>
          </p:nvGrpSpPr>
          <p:grpSpPr bwMode="auto">
            <a:xfrm>
              <a:off x="3028" y="1388"/>
              <a:ext cx="952" cy="872"/>
              <a:chOff x="3028" y="1388"/>
              <a:chExt cx="952" cy="872"/>
            </a:xfrm>
          </p:grpSpPr>
          <p:sp>
            <p:nvSpPr>
              <p:cNvPr id="41994" name="Line 18"/>
              <p:cNvSpPr>
                <a:spLocks noChangeShapeType="1"/>
              </p:cNvSpPr>
              <p:nvPr/>
            </p:nvSpPr>
            <p:spPr bwMode="auto">
              <a:xfrm>
                <a:off x="3028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95" name="Line 19"/>
              <p:cNvSpPr>
                <a:spLocks noChangeShapeType="1"/>
              </p:cNvSpPr>
              <p:nvPr/>
            </p:nvSpPr>
            <p:spPr bwMode="auto">
              <a:xfrm flipV="1">
                <a:off x="3264" y="1388"/>
                <a:ext cx="0" cy="8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96" name="Freeform 20"/>
              <p:cNvSpPr>
                <a:spLocks/>
              </p:cNvSpPr>
              <p:nvPr/>
            </p:nvSpPr>
            <p:spPr bwMode="auto">
              <a:xfrm>
                <a:off x="3264" y="1392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97" name="Line 21"/>
              <p:cNvSpPr>
                <a:spLocks noChangeShapeType="1"/>
              </p:cNvSpPr>
              <p:nvPr/>
            </p:nvSpPr>
            <p:spPr bwMode="auto">
              <a:xfrm>
                <a:off x="3748" y="2256"/>
                <a:ext cx="2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152400" y="228600"/>
            <a:ext cx="87630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1" rIns="90488" bIns="4445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SETI</a:t>
            </a:r>
            <a:br>
              <a:rPr lang="en-US" sz="3600" b="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Search for Extra - Terrestrial Intelligence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371600" y="4953005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u="sng" kern="0"/>
              <a:t>Intelligent Life in the Universe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kern="0">
                <a:solidFill>
                  <a:schemeClr val="hlink"/>
                </a:solidFill>
              </a:rPr>
              <a:t>I.S. Shklovskii &amp; Carl Sagan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kern="0">
                <a:solidFill>
                  <a:schemeClr val="hlink"/>
                </a:solidFill>
              </a:rPr>
              <a:t>1968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Signs of Intelligent Life in the Universe?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sz="3600"/>
              <a:t>The search for extra-terrestrial intelligence (SETI) </a:t>
            </a:r>
          </a:p>
          <a:p>
            <a:pPr lvl="1" eaLnBrk="1" hangingPunct="1"/>
            <a:r>
              <a:rPr lang="en-US" altLang="en-US" sz="2800"/>
              <a:t>Supported by your tax dollars for 25 years.</a:t>
            </a:r>
          </a:p>
          <a:p>
            <a:pPr lvl="1" eaLnBrk="1" hangingPunct="1"/>
            <a:r>
              <a:rPr lang="en-US" altLang="en-US" sz="2800"/>
              <a:t>The program continues to this day with private funding.</a:t>
            </a:r>
            <a:endParaRPr lang="en-US" altLang="en-US"/>
          </a:p>
          <a:p>
            <a:pPr eaLnBrk="1" hangingPunct="1"/>
            <a:r>
              <a:rPr lang="en-US" altLang="en-US" sz="3600"/>
              <a:t>What kind of evidence would convince you that there are ET’s?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0"/>
            <a:ext cx="9144000" cy="657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6200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6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Origins:</a:t>
            </a:r>
            <a:br>
              <a:rPr lang="en-US" altLang="en-US" sz="6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6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Reasonable To Believe in God in This Scientific Age?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8750" r="7031" b="7292"/>
          <a:stretch>
            <a:fillRect/>
          </a:stretch>
        </p:blipFill>
        <p:spPr bwMode="auto">
          <a:xfrm>
            <a:off x="228600" y="969968"/>
            <a:ext cx="86868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AutoShape 3"/>
          <p:cNvSpPr>
            <a:spLocks noChangeArrowheads="1"/>
          </p:cNvSpPr>
          <p:nvPr/>
        </p:nvSpPr>
        <p:spPr bwMode="auto">
          <a:xfrm rot="10800000">
            <a:off x="457200" y="4876800"/>
            <a:ext cx="8229600" cy="1905000"/>
          </a:xfrm>
          <a:prstGeom prst="wedgeRoundRectCallout">
            <a:avLst>
              <a:gd name="adj1" fmla="val 10435"/>
              <a:gd name="adj2" fmla="val 154500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000000"/>
                </a:solidFill>
                <a:latin typeface="Times New Roman" panose="02020603050405020304" pitchFamily="18" charset="0"/>
              </a:rPr>
              <a:t>SETI, the Search for Extraterrestrial Intelligence, is an exploratory science that seeks evidence of life in the universe by looking for some signature of its technology…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120652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i="1">
                <a:solidFill>
                  <a:srgbClr val="FFFFFF"/>
                </a:solidFill>
                <a:latin typeface="Times New Roman" panose="02020603050405020304" pitchFamily="18" charset="0"/>
              </a:rPr>
              <a:t>Search for Extra Terrestrial Intelligence - SETI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800" y="914402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0" i="1">
                <a:solidFill>
                  <a:srgbClr val="BBE0E3"/>
                </a:solidFill>
              </a:rPr>
              <a:t>From</a:t>
            </a:r>
            <a:r>
              <a:rPr lang="en-US" altLang="en-US" sz="3000" b="0" i="1">
                <a:solidFill>
                  <a:srgbClr val="FFFFFF"/>
                </a:solidFill>
              </a:rPr>
              <a:t> </a:t>
            </a:r>
            <a:r>
              <a:rPr lang="en-US" altLang="en-US" sz="3000" b="0" i="1">
                <a:solidFill>
                  <a:srgbClr val="BBE0E3"/>
                </a:solidFill>
              </a:rPr>
              <a:t>www.seti.org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b="0" i="1">
              <a:solidFill>
                <a:srgbClr val="BBE0E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0">
                <a:solidFill>
                  <a:srgbClr val="FFFFFF"/>
                </a:solidFill>
              </a:rPr>
              <a:t>“Virtually all radio SETI experiments have looked for what are called "narrow-band signals." These are radio emissions that are at one spot on the radio dial… Narrow-band signals… are the mark of a purposely built transmitter. Natural cosmic noisemakers, such as pulsars, quasars… do not make radio signals that are this narrow.”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5800" y="914402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0" i="1">
                <a:solidFill>
                  <a:srgbClr val="BBE0E3"/>
                </a:solidFill>
              </a:rPr>
              <a:t>From www.seti.org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b="0" i="1">
              <a:solidFill>
                <a:srgbClr val="BBE0E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0">
                <a:solidFill>
                  <a:srgbClr val="FFFFFF"/>
                </a:solidFill>
              </a:rPr>
              <a:t>“Virtually all radio SETI experiments have looked for what are called "narrow-band signals." These are radio emissions that are at one spot on the radio dial… Narrow-band signals… </a:t>
            </a:r>
            <a:r>
              <a:rPr lang="en-US" altLang="en-US" sz="3000">
                <a:solidFill>
                  <a:srgbClr val="FFFF00"/>
                </a:solidFill>
              </a:rPr>
              <a:t>are the mark of a purposely built transmitter.</a:t>
            </a:r>
            <a:r>
              <a:rPr lang="en-US" altLang="en-US" sz="3000" b="0">
                <a:solidFill>
                  <a:srgbClr val="FFFFFF"/>
                </a:solidFill>
              </a:rPr>
              <a:t> Natural cosmic noisemakers, such as pulsars, quasars… do not make radio signals that are this narrow.”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4419600"/>
            <a:ext cx="5638800" cy="1981200"/>
            <a:chOff x="1536" y="1728"/>
            <a:chExt cx="3552" cy="1248"/>
          </a:xfrm>
        </p:grpSpPr>
        <p:sp>
          <p:nvSpPr>
            <p:cNvPr id="63493" name="AutoShape 5"/>
            <p:cNvSpPr>
              <a:spLocks noChangeArrowheads="1"/>
            </p:cNvSpPr>
            <p:nvPr/>
          </p:nvSpPr>
          <p:spPr bwMode="auto">
            <a:xfrm>
              <a:off x="1536" y="1728"/>
              <a:ext cx="3552" cy="12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1584" y="1824"/>
              <a:ext cx="3456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They can infer intelligent cause without identifying what that intelligence is.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accent1"/>
                </a:solidFill>
                <a:latin typeface="Maiandra GD" panose="020E0502030308020204" pitchFamily="34" charset="0"/>
              </a:rPr>
              <a:t>What is Intelligent Design (ID)?</a:t>
            </a: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263530" y="1447800"/>
            <a:ext cx="3165475" cy="4648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1524006"/>
            <a:ext cx="3276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Maiandra GD" panose="020E0502030308020204" pitchFamily="34" charset="0"/>
              </a:rPr>
              <a:t>A theory for how we may properly conclude something is designed by an intelligent source.</a:t>
            </a:r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3886200" y="1752603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Maiandra GD" panose="020E0502030308020204" pitchFamily="34" charset="0"/>
              </a:rPr>
              <a:t>Was this designed?</a:t>
            </a:r>
          </a:p>
        </p:txBody>
      </p:sp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3886200" y="4616452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Maiandra GD" panose="020E0502030308020204" pitchFamily="34" charset="0"/>
              </a:rPr>
              <a:t>Who designed this?</a:t>
            </a:r>
          </a:p>
        </p:txBody>
      </p:sp>
      <p:grpSp>
        <p:nvGrpSpPr>
          <p:cNvPr id="443399" name="Group 7"/>
          <p:cNvGrpSpPr>
            <a:grpSpLocks/>
          </p:cNvGrpSpPr>
          <p:nvPr/>
        </p:nvGrpSpPr>
        <p:grpSpPr bwMode="auto">
          <a:xfrm>
            <a:off x="4572000" y="2590801"/>
            <a:ext cx="3276600" cy="1981200"/>
            <a:chOff x="2880" y="1680"/>
            <a:chExt cx="2064" cy="1248"/>
          </a:xfrm>
        </p:grpSpPr>
        <p:sp>
          <p:nvSpPr>
            <p:cNvPr id="64520" name="AutoShape 8"/>
            <p:cNvSpPr>
              <a:spLocks noChangeArrowheads="1"/>
            </p:cNvSpPr>
            <p:nvPr/>
          </p:nvSpPr>
          <p:spPr bwMode="auto">
            <a:xfrm>
              <a:off x="2880" y="1680"/>
              <a:ext cx="2064" cy="1248"/>
            </a:xfrm>
            <a:prstGeom prst="upDownArrowCallout">
              <a:avLst>
                <a:gd name="adj1" fmla="val 22281"/>
                <a:gd name="adj2" fmla="val 21554"/>
                <a:gd name="adj3" fmla="val 15759"/>
                <a:gd name="adj4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2976" y="1996"/>
              <a:ext cx="182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Maiandra GD" panose="020E0502030308020204" pitchFamily="34" charset="0"/>
                </a:rPr>
                <a:t>Two different questions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7" grpId="0"/>
      <p:bldP spid="4433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5"/>
          <p:cNvSpPr>
            <a:spLocks noChangeArrowheads="1"/>
          </p:cNvSpPr>
          <p:nvPr/>
        </p:nvSpPr>
        <p:spPr bwMode="auto">
          <a:xfrm>
            <a:off x="671518" y="2286002"/>
            <a:ext cx="4337727" cy="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279F"/>
                </a:solidFill>
              </a:rPr>
              <a:t>By Natural Means?</a:t>
            </a:r>
          </a:p>
        </p:txBody>
      </p:sp>
      <p:sp>
        <p:nvSpPr>
          <p:cNvPr id="47161" name="Rectangle 5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71800"/>
            <a:ext cx="4967288" cy="2743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Make careful observations of its features</a:t>
            </a:r>
          </a:p>
          <a:p>
            <a:pPr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Run various chemical and physical experiments</a:t>
            </a:r>
          </a:p>
        </p:txBody>
      </p:sp>
      <p:pic>
        <p:nvPicPr>
          <p:cNvPr id="65540" name="Picture 4" descr="Ancient Scraper from United Arab Emirat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228600"/>
            <a:ext cx="5784851" cy="1981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47161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ChangeArrowheads="1"/>
          </p:cNvSpPr>
          <p:nvPr/>
        </p:nvSpPr>
        <p:spPr bwMode="auto">
          <a:xfrm>
            <a:off x="671518" y="2286002"/>
            <a:ext cx="4337727" cy="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279F"/>
                </a:solidFill>
              </a:rPr>
              <a:t>By Natural Means?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671513" y="5562602"/>
            <a:ext cx="3722174" cy="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279F"/>
                </a:solidFill>
              </a:rPr>
              <a:t>By Intelligence?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5867400" y="609600"/>
            <a:ext cx="2819400" cy="990600"/>
          </a:xfrm>
        </p:spPr>
        <p:txBody>
          <a:bodyPr/>
          <a:lstStyle/>
          <a:p>
            <a:pPr>
              <a:defRPr/>
            </a:pPr>
            <a:r>
              <a:rPr lang="en-US" sz="5000" dirty="0">
                <a:solidFill>
                  <a:schemeClr val="hlink"/>
                </a:solidFill>
              </a:rPr>
              <a:t>Scraper</a:t>
            </a:r>
          </a:p>
        </p:txBody>
      </p:sp>
      <p:pic>
        <p:nvPicPr>
          <p:cNvPr id="67589" name="Picture 1035" descr="Ancient Scraper from UA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1"/>
            <a:ext cx="5791200" cy="1989139"/>
          </a:xfrm>
        </p:spPr>
      </p:pic>
      <p:pic>
        <p:nvPicPr>
          <p:cNvPr id="30735" name="Picture 1039" descr="Homo Habili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8643" y="1981200"/>
            <a:ext cx="3019425" cy="4343400"/>
          </a:xfrm>
        </p:spPr>
      </p:pic>
      <p:sp>
        <p:nvSpPr>
          <p:cNvPr id="67591" name="Text Box 1040"/>
          <p:cNvSpPr txBox="1">
            <a:spLocks noChangeArrowheads="1"/>
          </p:cNvSpPr>
          <p:nvPr/>
        </p:nvSpPr>
        <p:spPr bwMode="auto">
          <a:xfrm>
            <a:off x="974727" y="369729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Rectangle 57"/>
          <p:cNvSpPr txBox="1">
            <a:spLocks noChangeArrowheads="1"/>
          </p:cNvSpPr>
          <p:nvPr/>
        </p:nvSpPr>
        <p:spPr bwMode="auto">
          <a:xfrm>
            <a:off x="0" y="2971800"/>
            <a:ext cx="49672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1" rIns="90488" bIns="4445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Make careful observations of its features</a:t>
            </a:r>
          </a:p>
          <a:p>
            <a:pPr>
              <a:lnSpc>
                <a:spcPct val="90000"/>
              </a:lnSpc>
            </a:pPr>
            <a:r>
              <a:rPr lang="en-US" alt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Run various chemical and physical experiments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491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ontact_v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" y="228600"/>
            <a:ext cx="4264025" cy="632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393" r="41406" b="26042"/>
          <a:stretch>
            <a:fillRect/>
          </a:stretch>
        </p:blipFill>
        <p:spPr bwMode="auto">
          <a:xfrm>
            <a:off x="4572000" y="1600200"/>
            <a:ext cx="4419600" cy="3505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393" r="41406" b="26042"/>
          <a:stretch>
            <a:fillRect/>
          </a:stretch>
        </p:blipFill>
        <p:spPr bwMode="auto">
          <a:xfrm>
            <a:off x="304800" y="522288"/>
            <a:ext cx="82296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457200" y="674688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990600" y="674688"/>
            <a:ext cx="457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1676400" y="674688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2743200" y="674688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4114800" y="674688"/>
            <a:ext cx="1905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6248400" y="674688"/>
            <a:ext cx="2133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457200" y="979488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3657600" y="979488"/>
            <a:ext cx="3200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0" y="3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Maiandra GD" panose="020E0502030308020204" pitchFamily="34" charset="0"/>
              </a:rPr>
              <a:t>Prime Numbers:  2, 3, 5, 7, 11, 13, 17, 19, … ,101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393" r="41406" b="26042"/>
          <a:stretch>
            <a:fillRect/>
          </a:stretch>
        </p:blipFill>
        <p:spPr bwMode="auto">
          <a:xfrm>
            <a:off x="304800" y="522288"/>
            <a:ext cx="82296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Line 3"/>
          <p:cNvSpPr>
            <a:spLocks noChangeShapeType="1"/>
          </p:cNvSpPr>
          <p:nvPr/>
        </p:nvSpPr>
        <p:spPr bwMode="auto">
          <a:xfrm>
            <a:off x="457200" y="674688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990600" y="674688"/>
            <a:ext cx="457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1676400" y="674688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2743200" y="674688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4114800" y="674688"/>
            <a:ext cx="1905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6248400" y="674688"/>
            <a:ext cx="2133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457200" y="979488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3657600" y="979488"/>
            <a:ext cx="3200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0" y="3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Maiandra GD" panose="020E0502030308020204" pitchFamily="34" charset="0"/>
              </a:rPr>
              <a:t>Prime Numbers:  2, 3, 5, 7, 11, 13, 17, 19, … ,101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2688382"/>
            <a:ext cx="5486400" cy="2308324"/>
          </a:xfrm>
          <a:prstGeom prst="rect">
            <a:avLst/>
          </a:prstGeom>
          <a:solidFill>
            <a:srgbClr val="EAE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sequence contains the first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25 prime numbers in order!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esign in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3335339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4343400" y="914405"/>
            <a:ext cx="4495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accent1"/>
                </a:solidFill>
                <a:latin typeface="Maiandra GD" panose="020E0502030308020204" pitchFamily="34" charset="0"/>
              </a:rPr>
              <a:t>For any event/object, there are only three possibilities: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accent1"/>
                </a:solidFill>
                <a:latin typeface="Maiandra GD" panose="020E0502030308020204" pitchFamily="34" charset="0"/>
              </a:rPr>
              <a:t>1)  It had to occur, </a:t>
            </a:r>
            <a:r>
              <a:rPr lang="en-US" altLang="en-US" u="sng">
                <a:solidFill>
                  <a:schemeClr val="accent1"/>
                </a:solidFill>
                <a:latin typeface="Maiandra GD" panose="020E0502030308020204" pitchFamily="34" charset="0"/>
              </a:rPr>
              <a:t>inevitable</a:t>
            </a:r>
            <a:r>
              <a:rPr lang="en-US" altLang="en-US">
                <a:solidFill>
                  <a:schemeClr val="accent1"/>
                </a:solidFill>
                <a:latin typeface="Maiandra GD" panose="020E0502030308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accent1"/>
                </a:solidFill>
                <a:latin typeface="Maiandra GD" panose="020E0502030308020204" pitchFamily="34" charset="0"/>
              </a:rPr>
              <a:t>2)  It was an accident, pure </a:t>
            </a:r>
            <a:r>
              <a:rPr lang="en-US" altLang="en-US" u="sng">
                <a:solidFill>
                  <a:schemeClr val="accent1"/>
                </a:solidFill>
                <a:latin typeface="Maiandra GD" panose="020E0502030308020204" pitchFamily="34" charset="0"/>
              </a:rPr>
              <a:t>chance</a:t>
            </a:r>
            <a:r>
              <a:rPr lang="en-US" altLang="en-US">
                <a:solidFill>
                  <a:schemeClr val="accent1"/>
                </a:solidFill>
                <a:latin typeface="Maiandra GD" panose="020E0502030308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accent1"/>
                </a:solidFill>
                <a:latin typeface="Maiandra GD" panose="020E0502030308020204" pitchFamily="34" charset="0"/>
              </a:rPr>
              <a:t>3)  It was </a:t>
            </a:r>
            <a:r>
              <a:rPr lang="en-US" altLang="en-US" u="sng">
                <a:solidFill>
                  <a:schemeClr val="accent1"/>
                </a:solidFill>
                <a:latin typeface="Maiandra GD" panose="020E0502030308020204" pitchFamily="34" charset="0"/>
              </a:rPr>
              <a:t>designed</a:t>
            </a:r>
            <a:r>
              <a:rPr lang="en-US" altLang="en-US">
                <a:solidFill>
                  <a:schemeClr val="accent1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5"/>
            <a:ext cx="8839200" cy="16922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Did We Come From?</a:t>
            </a:r>
            <a:b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two possibilities</a:t>
            </a:r>
            <a:br>
              <a:rPr lang="en-US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4400" y="2971800"/>
            <a:ext cx="3810000" cy="3352800"/>
          </a:xfrm>
          <a:noFill/>
        </p:spPr>
        <p:txBody>
          <a:bodyPr/>
          <a:lstStyle/>
          <a:p>
            <a:pPr eaLnBrk="1" hangingPunct="1"/>
            <a:r>
              <a:rPr lang="en-US" altLang="en-US" sz="2600"/>
              <a:t>Life, in all its forms, emerged from simple substances by natural means.</a:t>
            </a:r>
          </a:p>
          <a:p>
            <a:pPr eaLnBrk="1" hangingPunct="1"/>
            <a:r>
              <a:rPr lang="en-US" altLang="en-US" sz="2600"/>
              <a:t>Life, in all its forms, is the result of intelligent shaping of matter.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6255" y="2949580"/>
            <a:ext cx="4651916" cy="129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600">
                <a:solidFill>
                  <a:schemeClr val="tx2"/>
                </a:solidFill>
              </a:rPr>
              <a:t>Proponents of the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600">
                <a:solidFill>
                  <a:schemeClr val="tx2"/>
                </a:solidFill>
              </a:rPr>
              <a:t>General Theory of Evolution</a:t>
            </a:r>
            <a:endParaRPr lang="en-US" altLang="en-US" sz="2600"/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600"/>
              <a:t>(Natural Causes)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31647" y="4637092"/>
            <a:ext cx="3648436" cy="88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600">
                <a:solidFill>
                  <a:schemeClr val="tx2"/>
                </a:solidFill>
              </a:rPr>
              <a:t>Proponents of Design</a:t>
            </a:r>
            <a:endParaRPr lang="en-US" altLang="en-US" sz="2600"/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600"/>
              <a:t>(Intelligent Design)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700714" y="2301879"/>
            <a:ext cx="2021388" cy="5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800" u="sng">
                <a:solidFill>
                  <a:schemeClr val="tx2"/>
                </a:solidFill>
              </a:rPr>
              <a:t>Core Ideas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/>
      <p:bldP spid="16389" grpId="0"/>
      <p:bldP spid="163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981200" y="228602"/>
            <a:ext cx="5791200" cy="6248401"/>
            <a:chOff x="1248" y="144"/>
            <a:chExt cx="3648" cy="3936"/>
          </a:xfrm>
        </p:grpSpPr>
        <p:grpSp>
          <p:nvGrpSpPr>
            <p:cNvPr id="76804" name="Group 3"/>
            <p:cNvGrpSpPr>
              <a:grpSpLocks/>
            </p:cNvGrpSpPr>
            <p:nvPr/>
          </p:nvGrpSpPr>
          <p:grpSpPr bwMode="auto">
            <a:xfrm>
              <a:off x="1248" y="816"/>
              <a:ext cx="1584" cy="480"/>
              <a:chOff x="1248" y="1152"/>
              <a:chExt cx="1584" cy="480"/>
            </a:xfrm>
          </p:grpSpPr>
          <p:sp>
            <p:nvSpPr>
              <p:cNvPr id="76839" name="AutoShape 4"/>
              <p:cNvSpPr>
                <a:spLocks noChangeArrowheads="1"/>
              </p:cNvSpPr>
              <p:nvPr/>
            </p:nvSpPr>
            <p:spPr bwMode="auto">
              <a:xfrm>
                <a:off x="1248" y="1152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6840" name="Text Box 5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6805" name="Group 6"/>
            <p:cNvGrpSpPr>
              <a:grpSpLocks/>
            </p:cNvGrpSpPr>
            <p:nvPr/>
          </p:nvGrpSpPr>
          <p:grpSpPr bwMode="auto">
            <a:xfrm>
              <a:off x="1248" y="1728"/>
              <a:ext cx="1584" cy="480"/>
              <a:chOff x="1248" y="1920"/>
              <a:chExt cx="1584" cy="480"/>
            </a:xfrm>
          </p:grpSpPr>
          <p:sp>
            <p:nvSpPr>
              <p:cNvPr id="76837" name="AutoShape 7"/>
              <p:cNvSpPr>
                <a:spLocks noChangeArrowheads="1"/>
              </p:cNvSpPr>
              <p:nvPr/>
            </p:nvSpPr>
            <p:spPr bwMode="auto">
              <a:xfrm>
                <a:off x="1248" y="1920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6838" name="Text Box 8"/>
              <p:cNvSpPr txBox="1">
                <a:spLocks noChangeArrowheads="1"/>
              </p:cNvSpPr>
              <p:nvPr/>
            </p:nvSpPr>
            <p:spPr bwMode="auto">
              <a:xfrm>
                <a:off x="1440" y="2016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6806" name="Group 9"/>
            <p:cNvGrpSpPr>
              <a:grpSpLocks/>
            </p:cNvGrpSpPr>
            <p:nvPr/>
          </p:nvGrpSpPr>
          <p:grpSpPr bwMode="auto">
            <a:xfrm>
              <a:off x="1248" y="2688"/>
              <a:ext cx="1584" cy="480"/>
              <a:chOff x="1248" y="2688"/>
              <a:chExt cx="1584" cy="480"/>
            </a:xfrm>
          </p:grpSpPr>
          <p:sp>
            <p:nvSpPr>
              <p:cNvPr id="76835" name="AutoShape 10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6836" name="Text Box 11"/>
              <p:cNvSpPr txBox="1">
                <a:spLocks noChangeArrowheads="1"/>
              </p:cNvSpPr>
              <p:nvPr/>
            </p:nvSpPr>
            <p:spPr bwMode="auto">
              <a:xfrm>
                <a:off x="1440" y="2784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6807" name="Group 12"/>
            <p:cNvGrpSpPr>
              <a:grpSpLocks/>
            </p:cNvGrpSpPr>
            <p:nvPr/>
          </p:nvGrpSpPr>
          <p:grpSpPr bwMode="auto">
            <a:xfrm>
              <a:off x="3696" y="816"/>
              <a:ext cx="1200" cy="480"/>
              <a:chOff x="4292" y="1008"/>
              <a:chExt cx="1200" cy="480"/>
            </a:xfrm>
          </p:grpSpPr>
          <p:sp>
            <p:nvSpPr>
              <p:cNvPr id="76833" name="Oval 13"/>
              <p:cNvSpPr>
                <a:spLocks noChangeArrowheads="1"/>
              </p:cNvSpPr>
              <p:nvPr/>
            </p:nvSpPr>
            <p:spPr bwMode="auto">
              <a:xfrm>
                <a:off x="4292" y="1008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6834" name="Text Box 14"/>
              <p:cNvSpPr txBox="1">
                <a:spLocks noChangeArrowheads="1"/>
              </p:cNvSpPr>
              <p:nvPr/>
            </p:nvSpPr>
            <p:spPr bwMode="auto">
              <a:xfrm>
                <a:off x="4378" y="1104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6808" name="Group 15"/>
            <p:cNvGrpSpPr>
              <a:grpSpLocks/>
            </p:cNvGrpSpPr>
            <p:nvPr/>
          </p:nvGrpSpPr>
          <p:grpSpPr bwMode="auto">
            <a:xfrm>
              <a:off x="3696" y="1728"/>
              <a:ext cx="1200" cy="480"/>
              <a:chOff x="4282" y="1824"/>
              <a:chExt cx="1200" cy="480"/>
            </a:xfrm>
          </p:grpSpPr>
          <p:sp>
            <p:nvSpPr>
              <p:cNvPr id="76831" name="Oval 16"/>
              <p:cNvSpPr>
                <a:spLocks noChangeArrowheads="1"/>
              </p:cNvSpPr>
              <p:nvPr/>
            </p:nvSpPr>
            <p:spPr bwMode="auto">
              <a:xfrm>
                <a:off x="4282" y="1824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6832" name="Text Box 17"/>
              <p:cNvSpPr txBox="1">
                <a:spLocks noChangeArrowheads="1"/>
              </p:cNvSpPr>
              <p:nvPr/>
            </p:nvSpPr>
            <p:spPr bwMode="auto">
              <a:xfrm>
                <a:off x="4368" y="1920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6809" name="Group 18"/>
            <p:cNvGrpSpPr>
              <a:grpSpLocks/>
            </p:cNvGrpSpPr>
            <p:nvPr/>
          </p:nvGrpSpPr>
          <p:grpSpPr bwMode="auto">
            <a:xfrm>
              <a:off x="3696" y="2688"/>
              <a:ext cx="1200" cy="480"/>
              <a:chOff x="4282" y="2976"/>
              <a:chExt cx="1200" cy="480"/>
            </a:xfrm>
          </p:grpSpPr>
          <p:sp>
            <p:nvSpPr>
              <p:cNvPr id="76829" name="Oval 19"/>
              <p:cNvSpPr>
                <a:spLocks noChangeArrowheads="1"/>
              </p:cNvSpPr>
              <p:nvPr/>
            </p:nvSpPr>
            <p:spPr bwMode="auto">
              <a:xfrm>
                <a:off x="4282" y="2976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6830" name="Text Box 20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6810" name="Group 21"/>
            <p:cNvGrpSpPr>
              <a:grpSpLocks/>
            </p:cNvGrpSpPr>
            <p:nvPr/>
          </p:nvGrpSpPr>
          <p:grpSpPr bwMode="auto">
            <a:xfrm>
              <a:off x="1440" y="3600"/>
              <a:ext cx="1200" cy="480"/>
              <a:chOff x="1440" y="3600"/>
              <a:chExt cx="1200" cy="480"/>
            </a:xfrm>
          </p:grpSpPr>
          <p:sp>
            <p:nvSpPr>
              <p:cNvPr id="76827" name="Oval 22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6828" name="Text Box 23"/>
              <p:cNvSpPr txBox="1">
                <a:spLocks noChangeArrowheads="1"/>
              </p:cNvSpPr>
              <p:nvPr/>
            </p:nvSpPr>
            <p:spPr bwMode="auto">
              <a:xfrm>
                <a:off x="1526" y="3696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cxnSp>
          <p:nvCxnSpPr>
            <p:cNvPr id="76811" name="AutoShape 24"/>
            <p:cNvCxnSpPr>
              <a:cxnSpLocks noChangeShapeType="1"/>
              <a:endCxn id="76839" idx="0"/>
            </p:cNvCxnSpPr>
            <p:nvPr/>
          </p:nvCxnSpPr>
          <p:spPr bwMode="auto">
            <a:xfrm>
              <a:off x="2040" y="288"/>
              <a:ext cx="0" cy="52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2" name="AutoShape 25"/>
            <p:cNvCxnSpPr>
              <a:cxnSpLocks noChangeShapeType="1"/>
              <a:stCxn id="76839" idx="2"/>
              <a:endCxn id="76837" idx="0"/>
            </p:cNvCxnSpPr>
            <p:nvPr/>
          </p:nvCxnSpPr>
          <p:spPr bwMode="auto">
            <a:xfrm>
              <a:off x="2040" y="1296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3" name="AutoShape 26"/>
            <p:cNvCxnSpPr>
              <a:cxnSpLocks noChangeShapeType="1"/>
              <a:stCxn id="76837" idx="2"/>
              <a:endCxn id="76835" idx="0"/>
            </p:cNvCxnSpPr>
            <p:nvPr/>
          </p:nvCxnSpPr>
          <p:spPr bwMode="auto">
            <a:xfrm>
              <a:off x="2040" y="2208"/>
              <a:ext cx="0" cy="48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4" name="AutoShape 27"/>
            <p:cNvCxnSpPr>
              <a:cxnSpLocks noChangeShapeType="1"/>
              <a:stCxn id="76835" idx="2"/>
              <a:endCxn id="76827" idx="0"/>
            </p:cNvCxnSpPr>
            <p:nvPr/>
          </p:nvCxnSpPr>
          <p:spPr bwMode="auto">
            <a:xfrm>
              <a:off x="2040" y="3168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6815" name="Group 28"/>
            <p:cNvGrpSpPr>
              <a:grpSpLocks/>
            </p:cNvGrpSpPr>
            <p:nvPr/>
          </p:nvGrpSpPr>
          <p:grpSpPr bwMode="auto">
            <a:xfrm>
              <a:off x="1632" y="144"/>
              <a:ext cx="816" cy="291"/>
              <a:chOff x="1632" y="336"/>
              <a:chExt cx="816" cy="291"/>
            </a:xfrm>
          </p:grpSpPr>
          <p:sp>
            <p:nvSpPr>
              <p:cNvPr id="76825" name="Oval 29"/>
              <p:cNvSpPr>
                <a:spLocks noChangeArrowheads="1"/>
              </p:cNvSpPr>
              <p:nvPr/>
            </p:nvSpPr>
            <p:spPr bwMode="auto">
              <a:xfrm>
                <a:off x="1632" y="336"/>
                <a:ext cx="816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6826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36"/>
                <a:ext cx="6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Event</a:t>
                </a:r>
              </a:p>
            </p:txBody>
          </p:sp>
        </p:grpSp>
        <p:cxnSp>
          <p:nvCxnSpPr>
            <p:cNvPr id="76816" name="AutoShape 31"/>
            <p:cNvCxnSpPr>
              <a:cxnSpLocks noChangeShapeType="1"/>
              <a:stCxn id="76839" idx="3"/>
              <a:endCxn id="76833" idx="2"/>
            </p:cNvCxnSpPr>
            <p:nvPr/>
          </p:nvCxnSpPr>
          <p:spPr bwMode="auto">
            <a:xfrm>
              <a:off x="2832" y="1056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7" name="AutoShape 32"/>
            <p:cNvCxnSpPr>
              <a:cxnSpLocks noChangeShapeType="1"/>
              <a:stCxn id="76837" idx="3"/>
              <a:endCxn id="76831" idx="2"/>
            </p:cNvCxnSpPr>
            <p:nvPr/>
          </p:nvCxnSpPr>
          <p:spPr bwMode="auto">
            <a:xfrm>
              <a:off x="2832" y="196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8" name="AutoShape 33"/>
            <p:cNvCxnSpPr>
              <a:cxnSpLocks noChangeShapeType="1"/>
              <a:stCxn id="76835" idx="3"/>
              <a:endCxn id="76829" idx="2"/>
            </p:cNvCxnSpPr>
            <p:nvPr/>
          </p:nvCxnSpPr>
          <p:spPr bwMode="auto">
            <a:xfrm>
              <a:off x="2832" y="292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19" name="Text Box 34"/>
            <p:cNvSpPr txBox="1">
              <a:spLocks noChangeArrowheads="1"/>
            </p:cNvSpPr>
            <p:nvPr/>
          </p:nvSpPr>
          <p:spPr bwMode="auto">
            <a:xfrm>
              <a:off x="3072" y="912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6820" name="Text Box 35"/>
            <p:cNvSpPr txBox="1">
              <a:spLocks noChangeArrowheads="1"/>
            </p:cNvSpPr>
            <p:nvPr/>
          </p:nvSpPr>
          <p:spPr bwMode="auto">
            <a:xfrm>
              <a:off x="3072" y="1833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6821" name="Text Box 36"/>
            <p:cNvSpPr txBox="1">
              <a:spLocks noChangeArrowheads="1"/>
            </p:cNvSpPr>
            <p:nvPr/>
          </p:nvSpPr>
          <p:spPr bwMode="auto">
            <a:xfrm>
              <a:off x="3072" y="2784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6822" name="Text Box 37"/>
            <p:cNvSpPr txBox="1">
              <a:spLocks noChangeArrowheads="1"/>
            </p:cNvSpPr>
            <p:nvPr/>
          </p:nvSpPr>
          <p:spPr bwMode="auto">
            <a:xfrm>
              <a:off x="1824" y="2304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6823" name="Text Box 38"/>
            <p:cNvSpPr txBox="1">
              <a:spLocks noChangeArrowheads="1"/>
            </p:cNvSpPr>
            <p:nvPr/>
          </p:nvSpPr>
          <p:spPr bwMode="auto">
            <a:xfrm>
              <a:off x="1824" y="1392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6824" name="Text Box 39"/>
            <p:cNvSpPr txBox="1">
              <a:spLocks noChangeArrowheads="1"/>
            </p:cNvSpPr>
            <p:nvPr/>
          </p:nvSpPr>
          <p:spPr bwMode="auto">
            <a:xfrm>
              <a:off x="1824" y="3225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76803" name="Text Box 40"/>
          <p:cNvSpPr txBox="1">
            <a:spLocks noChangeArrowheads="1"/>
          </p:cNvSpPr>
          <p:nvPr/>
        </p:nvSpPr>
        <p:spPr bwMode="auto">
          <a:xfrm>
            <a:off x="5943600" y="5943603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Intelligent Design, </a:t>
            </a:r>
            <a:r>
              <a:rPr lang="en-US" altLang="en-US" sz="1800" b="0"/>
              <a:t>Dembski</a:t>
            </a:r>
            <a:endParaRPr lang="en-US" altLang="en-US" sz="18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1981200" y="228602"/>
            <a:ext cx="5791200" cy="6248401"/>
            <a:chOff x="1248" y="144"/>
            <a:chExt cx="3648" cy="3936"/>
          </a:xfrm>
        </p:grpSpPr>
        <p:grpSp>
          <p:nvGrpSpPr>
            <p:cNvPr id="77828" name="Group 3"/>
            <p:cNvGrpSpPr>
              <a:grpSpLocks/>
            </p:cNvGrpSpPr>
            <p:nvPr/>
          </p:nvGrpSpPr>
          <p:grpSpPr bwMode="auto">
            <a:xfrm>
              <a:off x="1248" y="816"/>
              <a:ext cx="1584" cy="480"/>
              <a:chOff x="1248" y="1152"/>
              <a:chExt cx="1584" cy="480"/>
            </a:xfrm>
          </p:grpSpPr>
          <p:sp>
            <p:nvSpPr>
              <p:cNvPr id="77863" name="AutoShape 4"/>
              <p:cNvSpPr>
                <a:spLocks noChangeArrowheads="1"/>
              </p:cNvSpPr>
              <p:nvPr/>
            </p:nvSpPr>
            <p:spPr bwMode="auto">
              <a:xfrm>
                <a:off x="1248" y="1152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7864" name="Text Box 5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Contingent?</a:t>
                </a:r>
              </a:p>
            </p:txBody>
          </p:sp>
        </p:grpSp>
        <p:grpSp>
          <p:nvGrpSpPr>
            <p:cNvPr id="77829" name="Group 6"/>
            <p:cNvGrpSpPr>
              <a:grpSpLocks/>
            </p:cNvGrpSpPr>
            <p:nvPr/>
          </p:nvGrpSpPr>
          <p:grpSpPr bwMode="auto">
            <a:xfrm>
              <a:off x="1248" y="1728"/>
              <a:ext cx="1584" cy="480"/>
              <a:chOff x="1248" y="1920"/>
              <a:chExt cx="1584" cy="480"/>
            </a:xfrm>
          </p:grpSpPr>
          <p:sp>
            <p:nvSpPr>
              <p:cNvPr id="77861" name="AutoShape 7"/>
              <p:cNvSpPr>
                <a:spLocks noChangeArrowheads="1"/>
              </p:cNvSpPr>
              <p:nvPr/>
            </p:nvSpPr>
            <p:spPr bwMode="auto">
              <a:xfrm>
                <a:off x="1248" y="1920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7862" name="Text Box 8"/>
              <p:cNvSpPr txBox="1">
                <a:spLocks noChangeArrowheads="1"/>
              </p:cNvSpPr>
              <p:nvPr/>
            </p:nvSpPr>
            <p:spPr bwMode="auto">
              <a:xfrm>
                <a:off x="1440" y="2016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7830" name="Group 9"/>
            <p:cNvGrpSpPr>
              <a:grpSpLocks/>
            </p:cNvGrpSpPr>
            <p:nvPr/>
          </p:nvGrpSpPr>
          <p:grpSpPr bwMode="auto">
            <a:xfrm>
              <a:off x="1248" y="2688"/>
              <a:ext cx="1584" cy="480"/>
              <a:chOff x="1248" y="2688"/>
              <a:chExt cx="1584" cy="480"/>
            </a:xfrm>
          </p:grpSpPr>
          <p:sp>
            <p:nvSpPr>
              <p:cNvPr id="77859" name="AutoShape 10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7860" name="Text Box 11"/>
              <p:cNvSpPr txBox="1">
                <a:spLocks noChangeArrowheads="1"/>
              </p:cNvSpPr>
              <p:nvPr/>
            </p:nvSpPr>
            <p:spPr bwMode="auto">
              <a:xfrm>
                <a:off x="1440" y="2784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7831" name="Group 12"/>
            <p:cNvGrpSpPr>
              <a:grpSpLocks/>
            </p:cNvGrpSpPr>
            <p:nvPr/>
          </p:nvGrpSpPr>
          <p:grpSpPr bwMode="auto">
            <a:xfrm>
              <a:off x="3696" y="816"/>
              <a:ext cx="1200" cy="480"/>
              <a:chOff x="4292" y="1008"/>
              <a:chExt cx="1200" cy="480"/>
            </a:xfrm>
          </p:grpSpPr>
          <p:sp>
            <p:nvSpPr>
              <p:cNvPr id="77857" name="Oval 13"/>
              <p:cNvSpPr>
                <a:spLocks noChangeArrowheads="1"/>
              </p:cNvSpPr>
              <p:nvPr/>
            </p:nvSpPr>
            <p:spPr bwMode="auto">
              <a:xfrm>
                <a:off x="4292" y="1008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7858" name="Text Box 14"/>
              <p:cNvSpPr txBox="1">
                <a:spLocks noChangeArrowheads="1"/>
              </p:cNvSpPr>
              <p:nvPr/>
            </p:nvSpPr>
            <p:spPr bwMode="auto">
              <a:xfrm>
                <a:off x="4378" y="1104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Inevitable</a:t>
                </a:r>
              </a:p>
            </p:txBody>
          </p:sp>
        </p:grpSp>
        <p:grpSp>
          <p:nvGrpSpPr>
            <p:cNvPr id="77832" name="Group 15"/>
            <p:cNvGrpSpPr>
              <a:grpSpLocks/>
            </p:cNvGrpSpPr>
            <p:nvPr/>
          </p:nvGrpSpPr>
          <p:grpSpPr bwMode="auto">
            <a:xfrm>
              <a:off x="3696" y="1728"/>
              <a:ext cx="1200" cy="480"/>
              <a:chOff x="4282" y="1824"/>
              <a:chExt cx="1200" cy="480"/>
            </a:xfrm>
          </p:grpSpPr>
          <p:sp>
            <p:nvSpPr>
              <p:cNvPr id="77855" name="Oval 16"/>
              <p:cNvSpPr>
                <a:spLocks noChangeArrowheads="1"/>
              </p:cNvSpPr>
              <p:nvPr/>
            </p:nvSpPr>
            <p:spPr bwMode="auto">
              <a:xfrm>
                <a:off x="4282" y="1824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7856" name="Text Box 17"/>
              <p:cNvSpPr txBox="1">
                <a:spLocks noChangeArrowheads="1"/>
              </p:cNvSpPr>
              <p:nvPr/>
            </p:nvSpPr>
            <p:spPr bwMode="auto">
              <a:xfrm>
                <a:off x="4368" y="1920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7833" name="Group 18"/>
            <p:cNvGrpSpPr>
              <a:grpSpLocks/>
            </p:cNvGrpSpPr>
            <p:nvPr/>
          </p:nvGrpSpPr>
          <p:grpSpPr bwMode="auto">
            <a:xfrm>
              <a:off x="3696" y="2688"/>
              <a:ext cx="1200" cy="480"/>
              <a:chOff x="4282" y="2976"/>
              <a:chExt cx="1200" cy="480"/>
            </a:xfrm>
          </p:grpSpPr>
          <p:sp>
            <p:nvSpPr>
              <p:cNvPr id="77853" name="Oval 19"/>
              <p:cNvSpPr>
                <a:spLocks noChangeArrowheads="1"/>
              </p:cNvSpPr>
              <p:nvPr/>
            </p:nvSpPr>
            <p:spPr bwMode="auto">
              <a:xfrm>
                <a:off x="4282" y="2976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7854" name="Text Box 20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77834" name="Group 21"/>
            <p:cNvGrpSpPr>
              <a:grpSpLocks/>
            </p:cNvGrpSpPr>
            <p:nvPr/>
          </p:nvGrpSpPr>
          <p:grpSpPr bwMode="auto">
            <a:xfrm>
              <a:off x="1440" y="3600"/>
              <a:ext cx="1200" cy="480"/>
              <a:chOff x="1440" y="3600"/>
              <a:chExt cx="1200" cy="480"/>
            </a:xfrm>
          </p:grpSpPr>
          <p:sp>
            <p:nvSpPr>
              <p:cNvPr id="77851" name="Oval 22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7852" name="Text Box 23"/>
              <p:cNvSpPr txBox="1">
                <a:spLocks noChangeArrowheads="1"/>
              </p:cNvSpPr>
              <p:nvPr/>
            </p:nvSpPr>
            <p:spPr bwMode="auto">
              <a:xfrm>
                <a:off x="1526" y="3696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cxnSp>
          <p:nvCxnSpPr>
            <p:cNvPr id="77835" name="AutoShape 24"/>
            <p:cNvCxnSpPr>
              <a:cxnSpLocks noChangeShapeType="1"/>
              <a:endCxn id="77863" idx="0"/>
            </p:cNvCxnSpPr>
            <p:nvPr/>
          </p:nvCxnSpPr>
          <p:spPr bwMode="auto">
            <a:xfrm>
              <a:off x="2040" y="288"/>
              <a:ext cx="0" cy="52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AutoShape 25"/>
            <p:cNvCxnSpPr>
              <a:cxnSpLocks noChangeShapeType="1"/>
              <a:stCxn id="77863" idx="2"/>
              <a:endCxn id="77861" idx="0"/>
            </p:cNvCxnSpPr>
            <p:nvPr/>
          </p:nvCxnSpPr>
          <p:spPr bwMode="auto">
            <a:xfrm>
              <a:off x="2040" y="1296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7" name="AutoShape 26"/>
            <p:cNvCxnSpPr>
              <a:cxnSpLocks noChangeShapeType="1"/>
              <a:stCxn id="77861" idx="2"/>
              <a:endCxn id="77859" idx="0"/>
            </p:cNvCxnSpPr>
            <p:nvPr/>
          </p:nvCxnSpPr>
          <p:spPr bwMode="auto">
            <a:xfrm>
              <a:off x="2040" y="2208"/>
              <a:ext cx="0" cy="48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8" name="AutoShape 27"/>
            <p:cNvCxnSpPr>
              <a:cxnSpLocks noChangeShapeType="1"/>
              <a:stCxn id="77859" idx="2"/>
              <a:endCxn id="77851" idx="0"/>
            </p:cNvCxnSpPr>
            <p:nvPr/>
          </p:nvCxnSpPr>
          <p:spPr bwMode="auto">
            <a:xfrm>
              <a:off x="2040" y="3168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7839" name="Group 28"/>
            <p:cNvGrpSpPr>
              <a:grpSpLocks/>
            </p:cNvGrpSpPr>
            <p:nvPr/>
          </p:nvGrpSpPr>
          <p:grpSpPr bwMode="auto">
            <a:xfrm>
              <a:off x="1632" y="144"/>
              <a:ext cx="816" cy="291"/>
              <a:chOff x="1632" y="336"/>
              <a:chExt cx="816" cy="291"/>
            </a:xfrm>
          </p:grpSpPr>
          <p:sp>
            <p:nvSpPr>
              <p:cNvPr id="77849" name="Oval 29"/>
              <p:cNvSpPr>
                <a:spLocks noChangeArrowheads="1"/>
              </p:cNvSpPr>
              <p:nvPr/>
            </p:nvSpPr>
            <p:spPr bwMode="auto">
              <a:xfrm>
                <a:off x="1632" y="336"/>
                <a:ext cx="816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7850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36"/>
                <a:ext cx="6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Event</a:t>
                </a:r>
              </a:p>
            </p:txBody>
          </p:sp>
        </p:grpSp>
        <p:cxnSp>
          <p:nvCxnSpPr>
            <p:cNvPr id="77840" name="AutoShape 31"/>
            <p:cNvCxnSpPr>
              <a:cxnSpLocks noChangeShapeType="1"/>
              <a:stCxn id="77863" idx="3"/>
              <a:endCxn id="77857" idx="2"/>
            </p:cNvCxnSpPr>
            <p:nvPr/>
          </p:nvCxnSpPr>
          <p:spPr bwMode="auto">
            <a:xfrm>
              <a:off x="2832" y="1056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1" name="AutoShape 32"/>
            <p:cNvCxnSpPr>
              <a:cxnSpLocks noChangeShapeType="1"/>
              <a:stCxn id="77861" idx="3"/>
              <a:endCxn id="77855" idx="2"/>
            </p:cNvCxnSpPr>
            <p:nvPr/>
          </p:nvCxnSpPr>
          <p:spPr bwMode="auto">
            <a:xfrm>
              <a:off x="2832" y="196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2" name="AutoShape 33"/>
            <p:cNvCxnSpPr>
              <a:cxnSpLocks noChangeShapeType="1"/>
              <a:stCxn id="77859" idx="3"/>
              <a:endCxn id="77853" idx="2"/>
            </p:cNvCxnSpPr>
            <p:nvPr/>
          </p:nvCxnSpPr>
          <p:spPr bwMode="auto">
            <a:xfrm>
              <a:off x="2832" y="292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43" name="Text Box 34"/>
            <p:cNvSpPr txBox="1">
              <a:spLocks noChangeArrowheads="1"/>
            </p:cNvSpPr>
            <p:nvPr/>
          </p:nvSpPr>
          <p:spPr bwMode="auto">
            <a:xfrm>
              <a:off x="3072" y="912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77844" name="Text Box 35"/>
            <p:cNvSpPr txBox="1">
              <a:spLocks noChangeArrowheads="1"/>
            </p:cNvSpPr>
            <p:nvPr/>
          </p:nvSpPr>
          <p:spPr bwMode="auto">
            <a:xfrm>
              <a:off x="3072" y="1833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7845" name="Text Box 36"/>
            <p:cNvSpPr txBox="1">
              <a:spLocks noChangeArrowheads="1"/>
            </p:cNvSpPr>
            <p:nvPr/>
          </p:nvSpPr>
          <p:spPr bwMode="auto">
            <a:xfrm>
              <a:off x="3072" y="2784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7846" name="Text Box 37"/>
            <p:cNvSpPr txBox="1">
              <a:spLocks noChangeArrowheads="1"/>
            </p:cNvSpPr>
            <p:nvPr/>
          </p:nvSpPr>
          <p:spPr bwMode="auto">
            <a:xfrm>
              <a:off x="1824" y="2304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77847" name="Text Box 38"/>
            <p:cNvSpPr txBox="1">
              <a:spLocks noChangeArrowheads="1"/>
            </p:cNvSpPr>
            <p:nvPr/>
          </p:nvSpPr>
          <p:spPr bwMode="auto">
            <a:xfrm>
              <a:off x="1824" y="1392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YES</a:t>
              </a:r>
            </a:p>
          </p:txBody>
        </p:sp>
        <p:sp>
          <p:nvSpPr>
            <p:cNvPr id="77848" name="Text Box 39"/>
            <p:cNvSpPr txBox="1">
              <a:spLocks noChangeArrowheads="1"/>
            </p:cNvSpPr>
            <p:nvPr/>
          </p:nvSpPr>
          <p:spPr bwMode="auto">
            <a:xfrm>
              <a:off x="1824" y="3225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77827" name="Text Box 40"/>
          <p:cNvSpPr txBox="1">
            <a:spLocks noChangeArrowheads="1"/>
          </p:cNvSpPr>
          <p:nvPr/>
        </p:nvSpPr>
        <p:spPr bwMode="auto">
          <a:xfrm>
            <a:off x="5943600" y="5943603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Intelligent Design, </a:t>
            </a:r>
            <a:r>
              <a:rPr lang="en-US" altLang="en-US" sz="1800" b="0"/>
              <a:t>Dembski</a:t>
            </a:r>
            <a:endParaRPr lang="en-US" altLang="en-US" sz="18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393" r="41406" b="26042"/>
          <a:stretch>
            <a:fillRect/>
          </a:stretch>
        </p:blipFill>
        <p:spPr bwMode="auto">
          <a:xfrm>
            <a:off x="304800" y="522288"/>
            <a:ext cx="82296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457200" y="674688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990600" y="674688"/>
            <a:ext cx="457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1676400" y="674688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2743200" y="674688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4114800" y="674688"/>
            <a:ext cx="1905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6248400" y="674688"/>
            <a:ext cx="2133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57200" y="979488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3657600" y="979488"/>
            <a:ext cx="3200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0" y="3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Maiandra GD" panose="020E0502030308020204" pitchFamily="34" charset="0"/>
              </a:rPr>
              <a:t>Prime Numbers:  2, 3, 5, 7, 11, 13, 17, 19, … ,101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914400" y="2667003"/>
            <a:ext cx="7086600" cy="2308324"/>
          </a:xfrm>
          <a:prstGeom prst="rect">
            <a:avLst/>
          </a:prstGeom>
          <a:solidFill>
            <a:srgbClr val="EAEC5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Clearly, the laws of radio emissions allow a </a:t>
            </a:r>
            <a:r>
              <a:rPr lang="en-US" altLang="en-US" sz="3600" u="sng">
                <a:solidFill>
                  <a:srgbClr val="FF0000"/>
                </a:solidFill>
              </a:rPr>
              <a:t>huge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/>
              <a:t>number of alternatives to this sequence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1981200" y="228602"/>
            <a:ext cx="5791200" cy="6248401"/>
            <a:chOff x="1248" y="144"/>
            <a:chExt cx="3648" cy="3936"/>
          </a:xfrm>
        </p:grpSpPr>
        <p:grpSp>
          <p:nvGrpSpPr>
            <p:cNvPr id="80900" name="Group 3"/>
            <p:cNvGrpSpPr>
              <a:grpSpLocks/>
            </p:cNvGrpSpPr>
            <p:nvPr/>
          </p:nvGrpSpPr>
          <p:grpSpPr bwMode="auto">
            <a:xfrm>
              <a:off x="1248" y="816"/>
              <a:ext cx="1584" cy="480"/>
              <a:chOff x="1248" y="1152"/>
              <a:chExt cx="1584" cy="480"/>
            </a:xfrm>
          </p:grpSpPr>
          <p:sp>
            <p:nvSpPr>
              <p:cNvPr id="80935" name="AutoShape 4"/>
              <p:cNvSpPr>
                <a:spLocks noChangeArrowheads="1"/>
              </p:cNvSpPr>
              <p:nvPr/>
            </p:nvSpPr>
            <p:spPr bwMode="auto">
              <a:xfrm>
                <a:off x="1248" y="1152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0936" name="Text Box 5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Contingent?</a:t>
                </a:r>
              </a:p>
            </p:txBody>
          </p:sp>
        </p:grpSp>
        <p:grpSp>
          <p:nvGrpSpPr>
            <p:cNvPr id="80901" name="Group 6"/>
            <p:cNvGrpSpPr>
              <a:grpSpLocks/>
            </p:cNvGrpSpPr>
            <p:nvPr/>
          </p:nvGrpSpPr>
          <p:grpSpPr bwMode="auto">
            <a:xfrm>
              <a:off x="1248" y="1728"/>
              <a:ext cx="1584" cy="480"/>
              <a:chOff x="1248" y="1920"/>
              <a:chExt cx="1584" cy="480"/>
            </a:xfrm>
          </p:grpSpPr>
          <p:sp>
            <p:nvSpPr>
              <p:cNvPr id="80933" name="AutoShape 7"/>
              <p:cNvSpPr>
                <a:spLocks noChangeArrowheads="1"/>
              </p:cNvSpPr>
              <p:nvPr/>
            </p:nvSpPr>
            <p:spPr bwMode="auto">
              <a:xfrm>
                <a:off x="1248" y="1920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0934" name="Text Box 8"/>
              <p:cNvSpPr txBox="1">
                <a:spLocks noChangeArrowheads="1"/>
              </p:cNvSpPr>
              <p:nvPr/>
            </p:nvSpPr>
            <p:spPr bwMode="auto">
              <a:xfrm>
                <a:off x="1440" y="2016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80902" name="Group 9"/>
            <p:cNvGrpSpPr>
              <a:grpSpLocks/>
            </p:cNvGrpSpPr>
            <p:nvPr/>
          </p:nvGrpSpPr>
          <p:grpSpPr bwMode="auto">
            <a:xfrm>
              <a:off x="1248" y="2688"/>
              <a:ext cx="1584" cy="480"/>
              <a:chOff x="1248" y="2688"/>
              <a:chExt cx="1584" cy="480"/>
            </a:xfrm>
          </p:grpSpPr>
          <p:sp>
            <p:nvSpPr>
              <p:cNvPr id="80931" name="AutoShape 10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0932" name="Text Box 11"/>
              <p:cNvSpPr txBox="1">
                <a:spLocks noChangeArrowheads="1"/>
              </p:cNvSpPr>
              <p:nvPr/>
            </p:nvSpPr>
            <p:spPr bwMode="auto">
              <a:xfrm>
                <a:off x="1440" y="2784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80903" name="Group 12"/>
            <p:cNvGrpSpPr>
              <a:grpSpLocks/>
            </p:cNvGrpSpPr>
            <p:nvPr/>
          </p:nvGrpSpPr>
          <p:grpSpPr bwMode="auto">
            <a:xfrm>
              <a:off x="3696" y="816"/>
              <a:ext cx="1200" cy="480"/>
              <a:chOff x="4292" y="1008"/>
              <a:chExt cx="1200" cy="480"/>
            </a:xfrm>
          </p:grpSpPr>
          <p:sp>
            <p:nvSpPr>
              <p:cNvPr id="80929" name="Oval 13"/>
              <p:cNvSpPr>
                <a:spLocks noChangeArrowheads="1"/>
              </p:cNvSpPr>
              <p:nvPr/>
            </p:nvSpPr>
            <p:spPr bwMode="auto">
              <a:xfrm>
                <a:off x="4292" y="1008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0930" name="Text Box 14"/>
              <p:cNvSpPr txBox="1">
                <a:spLocks noChangeArrowheads="1"/>
              </p:cNvSpPr>
              <p:nvPr/>
            </p:nvSpPr>
            <p:spPr bwMode="auto">
              <a:xfrm>
                <a:off x="4378" y="1104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Inevitable</a:t>
                </a:r>
              </a:p>
            </p:txBody>
          </p:sp>
        </p:grpSp>
        <p:grpSp>
          <p:nvGrpSpPr>
            <p:cNvPr id="80904" name="Group 15"/>
            <p:cNvGrpSpPr>
              <a:grpSpLocks/>
            </p:cNvGrpSpPr>
            <p:nvPr/>
          </p:nvGrpSpPr>
          <p:grpSpPr bwMode="auto">
            <a:xfrm>
              <a:off x="3696" y="1728"/>
              <a:ext cx="1200" cy="480"/>
              <a:chOff x="4282" y="1824"/>
              <a:chExt cx="1200" cy="480"/>
            </a:xfrm>
          </p:grpSpPr>
          <p:sp>
            <p:nvSpPr>
              <p:cNvPr id="80927" name="Oval 16"/>
              <p:cNvSpPr>
                <a:spLocks noChangeArrowheads="1"/>
              </p:cNvSpPr>
              <p:nvPr/>
            </p:nvSpPr>
            <p:spPr bwMode="auto">
              <a:xfrm>
                <a:off x="4282" y="1824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0928" name="Text Box 17"/>
              <p:cNvSpPr txBox="1">
                <a:spLocks noChangeArrowheads="1"/>
              </p:cNvSpPr>
              <p:nvPr/>
            </p:nvSpPr>
            <p:spPr bwMode="auto">
              <a:xfrm>
                <a:off x="4368" y="1920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80905" name="Group 18"/>
            <p:cNvGrpSpPr>
              <a:grpSpLocks/>
            </p:cNvGrpSpPr>
            <p:nvPr/>
          </p:nvGrpSpPr>
          <p:grpSpPr bwMode="auto">
            <a:xfrm>
              <a:off x="3696" y="2688"/>
              <a:ext cx="1200" cy="480"/>
              <a:chOff x="4282" y="2976"/>
              <a:chExt cx="1200" cy="480"/>
            </a:xfrm>
          </p:grpSpPr>
          <p:sp>
            <p:nvSpPr>
              <p:cNvPr id="80925" name="Oval 19"/>
              <p:cNvSpPr>
                <a:spLocks noChangeArrowheads="1"/>
              </p:cNvSpPr>
              <p:nvPr/>
            </p:nvSpPr>
            <p:spPr bwMode="auto">
              <a:xfrm>
                <a:off x="4282" y="2976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0926" name="Text Box 20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80906" name="Group 21"/>
            <p:cNvGrpSpPr>
              <a:grpSpLocks/>
            </p:cNvGrpSpPr>
            <p:nvPr/>
          </p:nvGrpSpPr>
          <p:grpSpPr bwMode="auto">
            <a:xfrm>
              <a:off x="1440" y="3600"/>
              <a:ext cx="1200" cy="480"/>
              <a:chOff x="1440" y="3600"/>
              <a:chExt cx="1200" cy="480"/>
            </a:xfrm>
          </p:grpSpPr>
          <p:sp>
            <p:nvSpPr>
              <p:cNvPr id="80923" name="Oval 22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0924" name="Text Box 23"/>
              <p:cNvSpPr txBox="1">
                <a:spLocks noChangeArrowheads="1"/>
              </p:cNvSpPr>
              <p:nvPr/>
            </p:nvSpPr>
            <p:spPr bwMode="auto">
              <a:xfrm>
                <a:off x="1526" y="3696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cxnSp>
          <p:nvCxnSpPr>
            <p:cNvPr id="80907" name="AutoShape 24"/>
            <p:cNvCxnSpPr>
              <a:cxnSpLocks noChangeShapeType="1"/>
              <a:endCxn id="80935" idx="0"/>
            </p:cNvCxnSpPr>
            <p:nvPr/>
          </p:nvCxnSpPr>
          <p:spPr bwMode="auto">
            <a:xfrm>
              <a:off x="2040" y="288"/>
              <a:ext cx="0" cy="52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8" name="AutoShape 25"/>
            <p:cNvCxnSpPr>
              <a:cxnSpLocks noChangeShapeType="1"/>
              <a:stCxn id="80935" idx="2"/>
              <a:endCxn id="80933" idx="0"/>
            </p:cNvCxnSpPr>
            <p:nvPr/>
          </p:nvCxnSpPr>
          <p:spPr bwMode="auto">
            <a:xfrm>
              <a:off x="2040" y="1296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9" name="AutoShape 26"/>
            <p:cNvCxnSpPr>
              <a:cxnSpLocks noChangeShapeType="1"/>
              <a:stCxn id="80933" idx="2"/>
              <a:endCxn id="80931" idx="0"/>
            </p:cNvCxnSpPr>
            <p:nvPr/>
          </p:nvCxnSpPr>
          <p:spPr bwMode="auto">
            <a:xfrm>
              <a:off x="2040" y="2208"/>
              <a:ext cx="0" cy="48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10" name="AutoShape 27"/>
            <p:cNvCxnSpPr>
              <a:cxnSpLocks noChangeShapeType="1"/>
              <a:stCxn id="80931" idx="2"/>
              <a:endCxn id="80923" idx="0"/>
            </p:cNvCxnSpPr>
            <p:nvPr/>
          </p:nvCxnSpPr>
          <p:spPr bwMode="auto">
            <a:xfrm>
              <a:off x="2040" y="3168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0911" name="Group 28"/>
            <p:cNvGrpSpPr>
              <a:grpSpLocks/>
            </p:cNvGrpSpPr>
            <p:nvPr/>
          </p:nvGrpSpPr>
          <p:grpSpPr bwMode="auto">
            <a:xfrm>
              <a:off x="1632" y="144"/>
              <a:ext cx="816" cy="291"/>
              <a:chOff x="1632" y="336"/>
              <a:chExt cx="816" cy="291"/>
            </a:xfrm>
          </p:grpSpPr>
          <p:sp>
            <p:nvSpPr>
              <p:cNvPr id="80921" name="Oval 29"/>
              <p:cNvSpPr>
                <a:spLocks noChangeArrowheads="1"/>
              </p:cNvSpPr>
              <p:nvPr/>
            </p:nvSpPr>
            <p:spPr bwMode="auto">
              <a:xfrm>
                <a:off x="1632" y="336"/>
                <a:ext cx="816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0922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36"/>
                <a:ext cx="6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Event</a:t>
                </a:r>
              </a:p>
            </p:txBody>
          </p:sp>
        </p:grpSp>
        <p:cxnSp>
          <p:nvCxnSpPr>
            <p:cNvPr id="80912" name="AutoShape 31"/>
            <p:cNvCxnSpPr>
              <a:cxnSpLocks noChangeShapeType="1"/>
              <a:stCxn id="80935" idx="3"/>
              <a:endCxn id="80929" idx="2"/>
            </p:cNvCxnSpPr>
            <p:nvPr/>
          </p:nvCxnSpPr>
          <p:spPr bwMode="auto">
            <a:xfrm>
              <a:off x="2832" y="1056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13" name="AutoShape 32"/>
            <p:cNvCxnSpPr>
              <a:cxnSpLocks noChangeShapeType="1"/>
              <a:stCxn id="80933" idx="3"/>
              <a:endCxn id="80927" idx="2"/>
            </p:cNvCxnSpPr>
            <p:nvPr/>
          </p:nvCxnSpPr>
          <p:spPr bwMode="auto">
            <a:xfrm>
              <a:off x="2832" y="196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14" name="AutoShape 33"/>
            <p:cNvCxnSpPr>
              <a:cxnSpLocks noChangeShapeType="1"/>
              <a:stCxn id="80931" idx="3"/>
              <a:endCxn id="80925" idx="2"/>
            </p:cNvCxnSpPr>
            <p:nvPr/>
          </p:nvCxnSpPr>
          <p:spPr bwMode="auto">
            <a:xfrm>
              <a:off x="2832" y="292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15" name="Text Box 34"/>
            <p:cNvSpPr txBox="1">
              <a:spLocks noChangeArrowheads="1"/>
            </p:cNvSpPr>
            <p:nvPr/>
          </p:nvSpPr>
          <p:spPr bwMode="auto">
            <a:xfrm>
              <a:off x="3072" y="912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80916" name="Text Box 35"/>
            <p:cNvSpPr txBox="1">
              <a:spLocks noChangeArrowheads="1"/>
            </p:cNvSpPr>
            <p:nvPr/>
          </p:nvSpPr>
          <p:spPr bwMode="auto">
            <a:xfrm>
              <a:off x="3072" y="1833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80917" name="Text Box 36"/>
            <p:cNvSpPr txBox="1">
              <a:spLocks noChangeArrowheads="1"/>
            </p:cNvSpPr>
            <p:nvPr/>
          </p:nvSpPr>
          <p:spPr bwMode="auto">
            <a:xfrm>
              <a:off x="3072" y="2784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80918" name="Text Box 37"/>
            <p:cNvSpPr txBox="1">
              <a:spLocks noChangeArrowheads="1"/>
            </p:cNvSpPr>
            <p:nvPr/>
          </p:nvSpPr>
          <p:spPr bwMode="auto">
            <a:xfrm>
              <a:off x="1824" y="2304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80919" name="Text Box 38"/>
            <p:cNvSpPr txBox="1">
              <a:spLocks noChangeArrowheads="1"/>
            </p:cNvSpPr>
            <p:nvPr/>
          </p:nvSpPr>
          <p:spPr bwMode="auto">
            <a:xfrm>
              <a:off x="1824" y="1392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80920" name="Text Box 39"/>
            <p:cNvSpPr txBox="1">
              <a:spLocks noChangeArrowheads="1"/>
            </p:cNvSpPr>
            <p:nvPr/>
          </p:nvSpPr>
          <p:spPr bwMode="auto">
            <a:xfrm>
              <a:off x="1824" y="3225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80899" name="Text Box 40"/>
          <p:cNvSpPr txBox="1">
            <a:spLocks noChangeArrowheads="1"/>
          </p:cNvSpPr>
          <p:nvPr/>
        </p:nvSpPr>
        <p:spPr bwMode="auto">
          <a:xfrm>
            <a:off x="5410200" y="5943603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Intelligent Design, </a:t>
            </a:r>
            <a:r>
              <a:rPr lang="en-US" altLang="en-US" sz="1800" b="0"/>
              <a:t>Dembski</a:t>
            </a:r>
            <a:endParaRPr lang="en-US" altLang="en-US" sz="18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1981200" y="228602"/>
            <a:ext cx="5791200" cy="6248401"/>
            <a:chOff x="1248" y="144"/>
            <a:chExt cx="3648" cy="3936"/>
          </a:xfrm>
        </p:grpSpPr>
        <p:grpSp>
          <p:nvGrpSpPr>
            <p:cNvPr id="81924" name="Group 3"/>
            <p:cNvGrpSpPr>
              <a:grpSpLocks/>
            </p:cNvGrpSpPr>
            <p:nvPr/>
          </p:nvGrpSpPr>
          <p:grpSpPr bwMode="auto">
            <a:xfrm>
              <a:off x="1248" y="816"/>
              <a:ext cx="1584" cy="480"/>
              <a:chOff x="1248" y="1152"/>
              <a:chExt cx="1584" cy="480"/>
            </a:xfrm>
          </p:grpSpPr>
          <p:sp>
            <p:nvSpPr>
              <p:cNvPr id="81959" name="AutoShape 4"/>
              <p:cNvSpPr>
                <a:spLocks noChangeArrowheads="1"/>
              </p:cNvSpPr>
              <p:nvPr/>
            </p:nvSpPr>
            <p:spPr bwMode="auto">
              <a:xfrm>
                <a:off x="1248" y="1152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1960" name="Text Box 5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Contingent?</a:t>
                </a:r>
              </a:p>
            </p:txBody>
          </p:sp>
        </p:grpSp>
        <p:grpSp>
          <p:nvGrpSpPr>
            <p:cNvPr id="81925" name="Group 6"/>
            <p:cNvGrpSpPr>
              <a:grpSpLocks/>
            </p:cNvGrpSpPr>
            <p:nvPr/>
          </p:nvGrpSpPr>
          <p:grpSpPr bwMode="auto">
            <a:xfrm>
              <a:off x="1248" y="1728"/>
              <a:ext cx="1584" cy="480"/>
              <a:chOff x="1248" y="1920"/>
              <a:chExt cx="1584" cy="480"/>
            </a:xfrm>
          </p:grpSpPr>
          <p:sp>
            <p:nvSpPr>
              <p:cNvPr id="81957" name="AutoShape 7"/>
              <p:cNvSpPr>
                <a:spLocks noChangeArrowheads="1"/>
              </p:cNvSpPr>
              <p:nvPr/>
            </p:nvSpPr>
            <p:spPr bwMode="auto">
              <a:xfrm>
                <a:off x="1248" y="1920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1958" name="Text Box 8"/>
              <p:cNvSpPr txBox="1">
                <a:spLocks noChangeArrowheads="1"/>
              </p:cNvSpPr>
              <p:nvPr/>
            </p:nvSpPr>
            <p:spPr bwMode="auto">
              <a:xfrm>
                <a:off x="1440" y="2016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Complex?</a:t>
                </a:r>
              </a:p>
            </p:txBody>
          </p:sp>
        </p:grpSp>
        <p:grpSp>
          <p:nvGrpSpPr>
            <p:cNvPr id="81926" name="Group 9"/>
            <p:cNvGrpSpPr>
              <a:grpSpLocks/>
            </p:cNvGrpSpPr>
            <p:nvPr/>
          </p:nvGrpSpPr>
          <p:grpSpPr bwMode="auto">
            <a:xfrm>
              <a:off x="1248" y="2688"/>
              <a:ext cx="1584" cy="480"/>
              <a:chOff x="1248" y="2688"/>
              <a:chExt cx="1584" cy="480"/>
            </a:xfrm>
          </p:grpSpPr>
          <p:sp>
            <p:nvSpPr>
              <p:cNvPr id="81955" name="AutoShape 10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1956" name="Text Box 11"/>
              <p:cNvSpPr txBox="1">
                <a:spLocks noChangeArrowheads="1"/>
              </p:cNvSpPr>
              <p:nvPr/>
            </p:nvSpPr>
            <p:spPr bwMode="auto">
              <a:xfrm>
                <a:off x="1440" y="2784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81927" name="Group 12"/>
            <p:cNvGrpSpPr>
              <a:grpSpLocks/>
            </p:cNvGrpSpPr>
            <p:nvPr/>
          </p:nvGrpSpPr>
          <p:grpSpPr bwMode="auto">
            <a:xfrm>
              <a:off x="3696" y="816"/>
              <a:ext cx="1200" cy="480"/>
              <a:chOff x="4292" y="1008"/>
              <a:chExt cx="1200" cy="480"/>
            </a:xfrm>
          </p:grpSpPr>
          <p:sp>
            <p:nvSpPr>
              <p:cNvPr id="81953" name="Oval 13"/>
              <p:cNvSpPr>
                <a:spLocks noChangeArrowheads="1"/>
              </p:cNvSpPr>
              <p:nvPr/>
            </p:nvSpPr>
            <p:spPr bwMode="auto">
              <a:xfrm>
                <a:off x="4292" y="1008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1954" name="Text Box 14"/>
              <p:cNvSpPr txBox="1">
                <a:spLocks noChangeArrowheads="1"/>
              </p:cNvSpPr>
              <p:nvPr/>
            </p:nvSpPr>
            <p:spPr bwMode="auto">
              <a:xfrm>
                <a:off x="4378" y="1104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Inevitable</a:t>
                </a:r>
              </a:p>
            </p:txBody>
          </p:sp>
        </p:grpSp>
        <p:grpSp>
          <p:nvGrpSpPr>
            <p:cNvPr id="81928" name="Group 15"/>
            <p:cNvGrpSpPr>
              <a:grpSpLocks/>
            </p:cNvGrpSpPr>
            <p:nvPr/>
          </p:nvGrpSpPr>
          <p:grpSpPr bwMode="auto">
            <a:xfrm>
              <a:off x="3696" y="1728"/>
              <a:ext cx="1200" cy="480"/>
              <a:chOff x="4282" y="1824"/>
              <a:chExt cx="1200" cy="480"/>
            </a:xfrm>
          </p:grpSpPr>
          <p:sp>
            <p:nvSpPr>
              <p:cNvPr id="81951" name="Oval 16"/>
              <p:cNvSpPr>
                <a:spLocks noChangeArrowheads="1"/>
              </p:cNvSpPr>
              <p:nvPr/>
            </p:nvSpPr>
            <p:spPr bwMode="auto">
              <a:xfrm>
                <a:off x="4282" y="1824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1952" name="Text Box 17"/>
              <p:cNvSpPr txBox="1">
                <a:spLocks noChangeArrowheads="1"/>
              </p:cNvSpPr>
              <p:nvPr/>
            </p:nvSpPr>
            <p:spPr bwMode="auto">
              <a:xfrm>
                <a:off x="4368" y="1920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Chance</a:t>
                </a:r>
              </a:p>
            </p:txBody>
          </p:sp>
        </p:grpSp>
        <p:grpSp>
          <p:nvGrpSpPr>
            <p:cNvPr id="81929" name="Group 18"/>
            <p:cNvGrpSpPr>
              <a:grpSpLocks/>
            </p:cNvGrpSpPr>
            <p:nvPr/>
          </p:nvGrpSpPr>
          <p:grpSpPr bwMode="auto">
            <a:xfrm>
              <a:off x="3696" y="2688"/>
              <a:ext cx="1200" cy="480"/>
              <a:chOff x="4282" y="2976"/>
              <a:chExt cx="1200" cy="480"/>
            </a:xfrm>
          </p:grpSpPr>
          <p:sp>
            <p:nvSpPr>
              <p:cNvPr id="81949" name="Oval 19"/>
              <p:cNvSpPr>
                <a:spLocks noChangeArrowheads="1"/>
              </p:cNvSpPr>
              <p:nvPr/>
            </p:nvSpPr>
            <p:spPr bwMode="auto">
              <a:xfrm>
                <a:off x="4282" y="2976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1950" name="Text Box 20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81930" name="Group 21"/>
            <p:cNvGrpSpPr>
              <a:grpSpLocks/>
            </p:cNvGrpSpPr>
            <p:nvPr/>
          </p:nvGrpSpPr>
          <p:grpSpPr bwMode="auto">
            <a:xfrm>
              <a:off x="1440" y="3600"/>
              <a:ext cx="1200" cy="480"/>
              <a:chOff x="1440" y="3600"/>
              <a:chExt cx="1200" cy="480"/>
            </a:xfrm>
          </p:grpSpPr>
          <p:sp>
            <p:nvSpPr>
              <p:cNvPr id="81947" name="Oval 22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1948" name="Text Box 23"/>
              <p:cNvSpPr txBox="1">
                <a:spLocks noChangeArrowheads="1"/>
              </p:cNvSpPr>
              <p:nvPr/>
            </p:nvSpPr>
            <p:spPr bwMode="auto">
              <a:xfrm>
                <a:off x="1526" y="3696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cxnSp>
          <p:nvCxnSpPr>
            <p:cNvPr id="81931" name="AutoShape 24"/>
            <p:cNvCxnSpPr>
              <a:cxnSpLocks noChangeShapeType="1"/>
              <a:endCxn id="81959" idx="0"/>
            </p:cNvCxnSpPr>
            <p:nvPr/>
          </p:nvCxnSpPr>
          <p:spPr bwMode="auto">
            <a:xfrm>
              <a:off x="2040" y="288"/>
              <a:ext cx="0" cy="52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2" name="AutoShape 25"/>
            <p:cNvCxnSpPr>
              <a:cxnSpLocks noChangeShapeType="1"/>
              <a:stCxn id="81959" idx="2"/>
              <a:endCxn id="81957" idx="0"/>
            </p:cNvCxnSpPr>
            <p:nvPr/>
          </p:nvCxnSpPr>
          <p:spPr bwMode="auto">
            <a:xfrm>
              <a:off x="2040" y="1296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3" name="AutoShape 26"/>
            <p:cNvCxnSpPr>
              <a:cxnSpLocks noChangeShapeType="1"/>
              <a:stCxn id="81957" idx="2"/>
              <a:endCxn id="81955" idx="0"/>
            </p:cNvCxnSpPr>
            <p:nvPr/>
          </p:nvCxnSpPr>
          <p:spPr bwMode="auto">
            <a:xfrm>
              <a:off x="2040" y="2208"/>
              <a:ext cx="0" cy="48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4" name="AutoShape 27"/>
            <p:cNvCxnSpPr>
              <a:cxnSpLocks noChangeShapeType="1"/>
              <a:stCxn id="81955" idx="2"/>
              <a:endCxn id="81947" idx="0"/>
            </p:cNvCxnSpPr>
            <p:nvPr/>
          </p:nvCxnSpPr>
          <p:spPr bwMode="auto">
            <a:xfrm>
              <a:off x="2040" y="3168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1935" name="Group 28"/>
            <p:cNvGrpSpPr>
              <a:grpSpLocks/>
            </p:cNvGrpSpPr>
            <p:nvPr/>
          </p:nvGrpSpPr>
          <p:grpSpPr bwMode="auto">
            <a:xfrm>
              <a:off x="1632" y="144"/>
              <a:ext cx="816" cy="291"/>
              <a:chOff x="1632" y="336"/>
              <a:chExt cx="816" cy="291"/>
            </a:xfrm>
          </p:grpSpPr>
          <p:sp>
            <p:nvSpPr>
              <p:cNvPr id="81945" name="Oval 29"/>
              <p:cNvSpPr>
                <a:spLocks noChangeArrowheads="1"/>
              </p:cNvSpPr>
              <p:nvPr/>
            </p:nvSpPr>
            <p:spPr bwMode="auto">
              <a:xfrm>
                <a:off x="1632" y="336"/>
                <a:ext cx="816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1946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36"/>
                <a:ext cx="6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Event</a:t>
                </a:r>
              </a:p>
            </p:txBody>
          </p:sp>
        </p:grpSp>
        <p:cxnSp>
          <p:nvCxnSpPr>
            <p:cNvPr id="81936" name="AutoShape 31"/>
            <p:cNvCxnSpPr>
              <a:cxnSpLocks noChangeShapeType="1"/>
              <a:stCxn id="81959" idx="3"/>
              <a:endCxn id="81953" idx="2"/>
            </p:cNvCxnSpPr>
            <p:nvPr/>
          </p:nvCxnSpPr>
          <p:spPr bwMode="auto">
            <a:xfrm>
              <a:off x="2832" y="1056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7" name="AutoShape 32"/>
            <p:cNvCxnSpPr>
              <a:cxnSpLocks noChangeShapeType="1"/>
              <a:stCxn id="81957" idx="3"/>
              <a:endCxn id="81951" idx="2"/>
            </p:cNvCxnSpPr>
            <p:nvPr/>
          </p:nvCxnSpPr>
          <p:spPr bwMode="auto">
            <a:xfrm>
              <a:off x="2832" y="196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38" name="AutoShape 33"/>
            <p:cNvCxnSpPr>
              <a:cxnSpLocks noChangeShapeType="1"/>
              <a:stCxn id="81955" idx="3"/>
              <a:endCxn id="81949" idx="2"/>
            </p:cNvCxnSpPr>
            <p:nvPr/>
          </p:nvCxnSpPr>
          <p:spPr bwMode="auto">
            <a:xfrm>
              <a:off x="2832" y="292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39" name="Text Box 34"/>
            <p:cNvSpPr txBox="1">
              <a:spLocks noChangeArrowheads="1"/>
            </p:cNvSpPr>
            <p:nvPr/>
          </p:nvSpPr>
          <p:spPr bwMode="auto">
            <a:xfrm>
              <a:off x="3072" y="912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81940" name="Text Box 35"/>
            <p:cNvSpPr txBox="1">
              <a:spLocks noChangeArrowheads="1"/>
            </p:cNvSpPr>
            <p:nvPr/>
          </p:nvSpPr>
          <p:spPr bwMode="auto">
            <a:xfrm>
              <a:off x="3072" y="1833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81941" name="Text Box 36"/>
            <p:cNvSpPr txBox="1">
              <a:spLocks noChangeArrowheads="1"/>
            </p:cNvSpPr>
            <p:nvPr/>
          </p:nvSpPr>
          <p:spPr bwMode="auto">
            <a:xfrm>
              <a:off x="3072" y="2784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81942" name="Text Box 37"/>
            <p:cNvSpPr txBox="1">
              <a:spLocks noChangeArrowheads="1"/>
            </p:cNvSpPr>
            <p:nvPr/>
          </p:nvSpPr>
          <p:spPr bwMode="auto">
            <a:xfrm>
              <a:off x="1824" y="2304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YES</a:t>
              </a:r>
            </a:p>
          </p:txBody>
        </p:sp>
        <p:sp>
          <p:nvSpPr>
            <p:cNvPr id="81943" name="Text Box 38"/>
            <p:cNvSpPr txBox="1">
              <a:spLocks noChangeArrowheads="1"/>
            </p:cNvSpPr>
            <p:nvPr/>
          </p:nvSpPr>
          <p:spPr bwMode="auto">
            <a:xfrm>
              <a:off x="1824" y="1392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81944" name="Text Box 39"/>
            <p:cNvSpPr txBox="1">
              <a:spLocks noChangeArrowheads="1"/>
            </p:cNvSpPr>
            <p:nvPr/>
          </p:nvSpPr>
          <p:spPr bwMode="auto">
            <a:xfrm>
              <a:off x="1824" y="3225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81923" name="Text Box 40"/>
          <p:cNvSpPr txBox="1">
            <a:spLocks noChangeArrowheads="1"/>
          </p:cNvSpPr>
          <p:nvPr/>
        </p:nvSpPr>
        <p:spPr bwMode="auto">
          <a:xfrm>
            <a:off x="5410200" y="5943603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Intelligent Design, </a:t>
            </a:r>
            <a:r>
              <a:rPr lang="en-US" altLang="en-US" sz="1800" b="0"/>
              <a:t>Dembski</a:t>
            </a:r>
            <a:endParaRPr lang="en-US" altLang="en-US" sz="18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Complexity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924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/>
              <a:t>To establish the </a:t>
            </a:r>
            <a:r>
              <a:rPr lang="en-US" altLang="en-US" sz="3600" b="1" dirty="0">
                <a:solidFill>
                  <a:srgbClr val="FF0000"/>
                </a:solidFill>
              </a:rPr>
              <a:t>complexity</a:t>
            </a:r>
            <a:r>
              <a:rPr lang="en-US" altLang="en-US" sz="3600" b="1" dirty="0"/>
              <a:t> of this sequence, see the following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Suppose the signal received was </a:t>
            </a:r>
          </a:p>
          <a:p>
            <a:pPr marL="457189" lvl="1" indent="0"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110111011111</a:t>
            </a:r>
          </a:p>
          <a:p>
            <a:pPr marL="457189" lvl="1" indent="0" algn="ctr" eaLnBrk="1" hangingPunct="1">
              <a:lnSpc>
                <a:spcPct val="90000"/>
              </a:lnSpc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(12 bits; first three prime numbers)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While this signal is contingent, it is </a:t>
            </a:r>
            <a:r>
              <a:rPr lang="en-US" altLang="en-US" sz="3200" b="1" dirty="0">
                <a:solidFill>
                  <a:srgbClr val="FF0000"/>
                </a:solidFill>
              </a:rPr>
              <a:t>too simple</a:t>
            </a:r>
            <a:r>
              <a:rPr lang="en-US" altLang="en-US" sz="3200" b="1" dirty="0"/>
              <a:t> and could reasonably have been generated by random radio emissions.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393" r="41406" b="26042"/>
          <a:stretch>
            <a:fillRect/>
          </a:stretch>
        </p:blipFill>
        <p:spPr bwMode="auto">
          <a:xfrm>
            <a:off x="266700" y="519113"/>
            <a:ext cx="82296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Line 3"/>
          <p:cNvSpPr>
            <a:spLocks noChangeShapeType="1"/>
          </p:cNvSpPr>
          <p:nvPr/>
        </p:nvSpPr>
        <p:spPr bwMode="auto">
          <a:xfrm>
            <a:off x="457200" y="674688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990600" y="674688"/>
            <a:ext cx="457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1676400" y="674688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2743200" y="674688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4114800" y="674688"/>
            <a:ext cx="1905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6248400" y="674688"/>
            <a:ext cx="2133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457200" y="979488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3657600" y="979488"/>
            <a:ext cx="3200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0" y="3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Maiandra GD" panose="020E0502030308020204" pitchFamily="34" charset="0"/>
              </a:rPr>
              <a:t>Prime Numbers:  2, 3, 5, 7, 11, 13, 17, 19, … ,101</a:t>
            </a:r>
          </a:p>
        </p:txBody>
      </p:sp>
      <p:sp>
        <p:nvSpPr>
          <p:cNvPr id="2" name="TextBox 1"/>
          <p:cNvSpPr txBox="1">
            <a:spLocks noChangeAspect="1"/>
          </p:cNvSpPr>
          <p:nvPr/>
        </p:nvSpPr>
        <p:spPr>
          <a:xfrm>
            <a:off x="1676400" y="2514600"/>
            <a:ext cx="5715000" cy="2862322"/>
          </a:xfrm>
          <a:prstGeom prst="rect">
            <a:avLst/>
          </a:prstGeom>
          <a:solidFill>
            <a:srgbClr val="EAEC5E"/>
          </a:solidFill>
        </p:spPr>
        <p:txBody>
          <a:bodyPr wrap="square" lIns="182880" rtlCol="0">
            <a:spAutoFit/>
          </a:bodyPr>
          <a:lstStyle/>
          <a:p>
            <a:r>
              <a:rPr lang="en-US" sz="3600" dirty="0"/>
              <a:t>This sequence contains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1,126 bits</a:t>
            </a:r>
          </a:p>
          <a:p>
            <a:r>
              <a:rPr lang="en-US" sz="3600" dirty="0"/>
              <a:t>and the first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25 prime numbers in order!!</a:t>
            </a:r>
          </a:p>
        </p:txBody>
      </p:sp>
    </p:spTree>
    <p:extLst>
      <p:ext uri="{BB962C8B-B14F-4D97-AF65-F5344CB8AC3E}">
        <p14:creationId xmlns:p14="http://schemas.microsoft.com/office/powerpoint/2010/main" val="836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393" r="41406" b="26042"/>
          <a:stretch>
            <a:fillRect/>
          </a:stretch>
        </p:blipFill>
        <p:spPr bwMode="auto">
          <a:xfrm>
            <a:off x="266700" y="519113"/>
            <a:ext cx="82296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Line 3"/>
          <p:cNvSpPr>
            <a:spLocks noChangeShapeType="1"/>
          </p:cNvSpPr>
          <p:nvPr/>
        </p:nvSpPr>
        <p:spPr bwMode="auto">
          <a:xfrm>
            <a:off x="457200" y="674688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990600" y="674688"/>
            <a:ext cx="457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1676400" y="674688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2743200" y="674688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4114800" y="674688"/>
            <a:ext cx="1905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6248400" y="674688"/>
            <a:ext cx="2133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457200" y="979488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3657600" y="979488"/>
            <a:ext cx="3200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0" y="3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Maiandra GD" panose="020E0502030308020204" pitchFamily="34" charset="0"/>
              </a:rPr>
              <a:t>Prime Numbers:  2, 3, 5, 7, 11, 13, 17, 19, … ,101</a:t>
            </a:r>
          </a:p>
        </p:txBody>
      </p:sp>
      <p:sp>
        <p:nvSpPr>
          <p:cNvPr id="2" name="TextBox 1"/>
          <p:cNvSpPr txBox="1">
            <a:spLocks noChangeAspect="1"/>
          </p:cNvSpPr>
          <p:nvPr/>
        </p:nvSpPr>
        <p:spPr>
          <a:xfrm>
            <a:off x="1676400" y="2514600"/>
            <a:ext cx="5486400" cy="2308324"/>
          </a:xfrm>
          <a:prstGeom prst="rect">
            <a:avLst/>
          </a:prstGeom>
          <a:solidFill>
            <a:srgbClr val="EAEC5E"/>
          </a:solidFill>
        </p:spPr>
        <p:txBody>
          <a:bodyPr wrap="square" lIns="182880" rtlCol="0">
            <a:spAutoFit/>
          </a:bodyPr>
          <a:lstStyle/>
          <a:p>
            <a:r>
              <a:rPr lang="en-US" sz="3600" dirty="0"/>
              <a:t>Thus the sequence is </a:t>
            </a:r>
            <a:r>
              <a:rPr lang="en-US" sz="3600" dirty="0">
                <a:solidFill>
                  <a:srgbClr val="FF0000"/>
                </a:solidFill>
              </a:rPr>
              <a:t>sufficiently complex </a:t>
            </a:r>
            <a:r>
              <a:rPr lang="en-US" sz="3600" dirty="0"/>
              <a:t>that it is </a:t>
            </a:r>
            <a:r>
              <a:rPr lang="en-US" sz="3600" dirty="0">
                <a:solidFill>
                  <a:srgbClr val="FF0000"/>
                </a:solidFill>
              </a:rPr>
              <a:t>unreasonable</a:t>
            </a:r>
            <a:r>
              <a:rPr lang="en-US" sz="3600" dirty="0"/>
              <a:t> to attribute it to chance.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1981200" y="228602"/>
            <a:ext cx="5791200" cy="6248401"/>
            <a:chOff x="1248" y="144"/>
            <a:chExt cx="3648" cy="3936"/>
          </a:xfrm>
        </p:grpSpPr>
        <p:grpSp>
          <p:nvGrpSpPr>
            <p:cNvPr id="89092" name="Group 3"/>
            <p:cNvGrpSpPr>
              <a:grpSpLocks/>
            </p:cNvGrpSpPr>
            <p:nvPr/>
          </p:nvGrpSpPr>
          <p:grpSpPr bwMode="auto">
            <a:xfrm>
              <a:off x="1248" y="816"/>
              <a:ext cx="1584" cy="480"/>
              <a:chOff x="1248" y="1152"/>
              <a:chExt cx="1584" cy="480"/>
            </a:xfrm>
          </p:grpSpPr>
          <p:sp>
            <p:nvSpPr>
              <p:cNvPr id="89127" name="AutoShape 4"/>
              <p:cNvSpPr>
                <a:spLocks noChangeArrowheads="1"/>
              </p:cNvSpPr>
              <p:nvPr/>
            </p:nvSpPr>
            <p:spPr bwMode="auto">
              <a:xfrm>
                <a:off x="1248" y="1152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9128" name="Text Box 5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Contingent?</a:t>
                </a:r>
              </a:p>
            </p:txBody>
          </p:sp>
        </p:grpSp>
        <p:grpSp>
          <p:nvGrpSpPr>
            <p:cNvPr id="89093" name="Group 6"/>
            <p:cNvGrpSpPr>
              <a:grpSpLocks/>
            </p:cNvGrpSpPr>
            <p:nvPr/>
          </p:nvGrpSpPr>
          <p:grpSpPr bwMode="auto">
            <a:xfrm>
              <a:off x="1248" y="1728"/>
              <a:ext cx="1584" cy="480"/>
              <a:chOff x="1248" y="1920"/>
              <a:chExt cx="1584" cy="480"/>
            </a:xfrm>
          </p:grpSpPr>
          <p:sp>
            <p:nvSpPr>
              <p:cNvPr id="89125" name="AutoShape 7"/>
              <p:cNvSpPr>
                <a:spLocks noChangeArrowheads="1"/>
              </p:cNvSpPr>
              <p:nvPr/>
            </p:nvSpPr>
            <p:spPr bwMode="auto">
              <a:xfrm>
                <a:off x="1248" y="1920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9126" name="Text Box 8"/>
              <p:cNvSpPr txBox="1">
                <a:spLocks noChangeArrowheads="1"/>
              </p:cNvSpPr>
              <p:nvPr/>
            </p:nvSpPr>
            <p:spPr bwMode="auto">
              <a:xfrm>
                <a:off x="1440" y="2016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Complex?</a:t>
                </a:r>
              </a:p>
            </p:txBody>
          </p:sp>
        </p:grpSp>
        <p:grpSp>
          <p:nvGrpSpPr>
            <p:cNvPr id="89094" name="Group 9"/>
            <p:cNvGrpSpPr>
              <a:grpSpLocks/>
            </p:cNvGrpSpPr>
            <p:nvPr/>
          </p:nvGrpSpPr>
          <p:grpSpPr bwMode="auto">
            <a:xfrm>
              <a:off x="1248" y="2688"/>
              <a:ext cx="1584" cy="480"/>
              <a:chOff x="1248" y="2688"/>
              <a:chExt cx="1584" cy="480"/>
            </a:xfrm>
          </p:grpSpPr>
          <p:sp>
            <p:nvSpPr>
              <p:cNvPr id="89123" name="AutoShape 10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9124" name="Text Box 11"/>
              <p:cNvSpPr txBox="1">
                <a:spLocks noChangeArrowheads="1"/>
              </p:cNvSpPr>
              <p:nvPr/>
            </p:nvSpPr>
            <p:spPr bwMode="auto">
              <a:xfrm>
                <a:off x="1440" y="2784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89095" name="Group 12"/>
            <p:cNvGrpSpPr>
              <a:grpSpLocks/>
            </p:cNvGrpSpPr>
            <p:nvPr/>
          </p:nvGrpSpPr>
          <p:grpSpPr bwMode="auto">
            <a:xfrm>
              <a:off x="3696" y="816"/>
              <a:ext cx="1200" cy="480"/>
              <a:chOff x="4292" y="1008"/>
              <a:chExt cx="1200" cy="480"/>
            </a:xfrm>
          </p:grpSpPr>
          <p:sp>
            <p:nvSpPr>
              <p:cNvPr id="89121" name="Oval 13"/>
              <p:cNvSpPr>
                <a:spLocks noChangeArrowheads="1"/>
              </p:cNvSpPr>
              <p:nvPr/>
            </p:nvSpPr>
            <p:spPr bwMode="auto">
              <a:xfrm>
                <a:off x="4292" y="1008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9122" name="Text Box 14"/>
              <p:cNvSpPr txBox="1">
                <a:spLocks noChangeArrowheads="1"/>
              </p:cNvSpPr>
              <p:nvPr/>
            </p:nvSpPr>
            <p:spPr bwMode="auto">
              <a:xfrm>
                <a:off x="4378" y="1104"/>
                <a:ext cx="111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Inevitable</a:t>
                </a:r>
              </a:p>
            </p:txBody>
          </p:sp>
        </p:grpSp>
        <p:grpSp>
          <p:nvGrpSpPr>
            <p:cNvPr id="89096" name="Group 15"/>
            <p:cNvGrpSpPr>
              <a:grpSpLocks/>
            </p:cNvGrpSpPr>
            <p:nvPr/>
          </p:nvGrpSpPr>
          <p:grpSpPr bwMode="auto">
            <a:xfrm>
              <a:off x="3696" y="1728"/>
              <a:ext cx="1200" cy="480"/>
              <a:chOff x="4282" y="1824"/>
              <a:chExt cx="1200" cy="480"/>
            </a:xfrm>
          </p:grpSpPr>
          <p:sp>
            <p:nvSpPr>
              <p:cNvPr id="89119" name="Oval 16"/>
              <p:cNvSpPr>
                <a:spLocks noChangeArrowheads="1"/>
              </p:cNvSpPr>
              <p:nvPr/>
            </p:nvSpPr>
            <p:spPr bwMode="auto">
              <a:xfrm>
                <a:off x="4282" y="1824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9120" name="Text Box 17"/>
              <p:cNvSpPr txBox="1">
                <a:spLocks noChangeArrowheads="1"/>
              </p:cNvSpPr>
              <p:nvPr/>
            </p:nvSpPr>
            <p:spPr bwMode="auto">
              <a:xfrm>
                <a:off x="4368" y="1920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Chance</a:t>
                </a:r>
              </a:p>
            </p:txBody>
          </p:sp>
        </p:grpSp>
        <p:grpSp>
          <p:nvGrpSpPr>
            <p:cNvPr id="89097" name="Group 18"/>
            <p:cNvGrpSpPr>
              <a:grpSpLocks/>
            </p:cNvGrpSpPr>
            <p:nvPr/>
          </p:nvGrpSpPr>
          <p:grpSpPr bwMode="auto">
            <a:xfrm>
              <a:off x="3696" y="2688"/>
              <a:ext cx="1200" cy="480"/>
              <a:chOff x="4282" y="2976"/>
              <a:chExt cx="1200" cy="480"/>
            </a:xfrm>
          </p:grpSpPr>
          <p:sp>
            <p:nvSpPr>
              <p:cNvPr id="89117" name="Oval 19"/>
              <p:cNvSpPr>
                <a:spLocks noChangeArrowheads="1"/>
              </p:cNvSpPr>
              <p:nvPr/>
            </p:nvSpPr>
            <p:spPr bwMode="auto">
              <a:xfrm>
                <a:off x="4282" y="2976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9118" name="Text Box 20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grpSp>
          <p:nvGrpSpPr>
            <p:cNvPr id="89098" name="Group 21"/>
            <p:cNvGrpSpPr>
              <a:grpSpLocks/>
            </p:cNvGrpSpPr>
            <p:nvPr/>
          </p:nvGrpSpPr>
          <p:grpSpPr bwMode="auto">
            <a:xfrm>
              <a:off x="1440" y="3600"/>
              <a:ext cx="1200" cy="480"/>
              <a:chOff x="1440" y="3600"/>
              <a:chExt cx="1200" cy="480"/>
            </a:xfrm>
          </p:grpSpPr>
          <p:sp>
            <p:nvSpPr>
              <p:cNvPr id="89115" name="Oval 22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9116" name="Text Box 23"/>
              <p:cNvSpPr txBox="1">
                <a:spLocks noChangeArrowheads="1"/>
              </p:cNvSpPr>
              <p:nvPr/>
            </p:nvSpPr>
            <p:spPr bwMode="auto">
              <a:xfrm>
                <a:off x="1526" y="3696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cxnSp>
          <p:nvCxnSpPr>
            <p:cNvPr id="89099" name="AutoShape 24"/>
            <p:cNvCxnSpPr>
              <a:cxnSpLocks noChangeShapeType="1"/>
              <a:endCxn id="89127" idx="0"/>
            </p:cNvCxnSpPr>
            <p:nvPr/>
          </p:nvCxnSpPr>
          <p:spPr bwMode="auto">
            <a:xfrm>
              <a:off x="2040" y="288"/>
              <a:ext cx="0" cy="52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0" name="AutoShape 25"/>
            <p:cNvCxnSpPr>
              <a:cxnSpLocks noChangeShapeType="1"/>
              <a:stCxn id="89127" idx="2"/>
              <a:endCxn id="89125" idx="0"/>
            </p:cNvCxnSpPr>
            <p:nvPr/>
          </p:nvCxnSpPr>
          <p:spPr bwMode="auto">
            <a:xfrm>
              <a:off x="2040" y="1296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1" name="AutoShape 26"/>
            <p:cNvCxnSpPr>
              <a:cxnSpLocks noChangeShapeType="1"/>
              <a:stCxn id="89125" idx="2"/>
              <a:endCxn id="89123" idx="0"/>
            </p:cNvCxnSpPr>
            <p:nvPr/>
          </p:nvCxnSpPr>
          <p:spPr bwMode="auto">
            <a:xfrm>
              <a:off x="2040" y="2208"/>
              <a:ext cx="0" cy="48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2" name="AutoShape 27"/>
            <p:cNvCxnSpPr>
              <a:cxnSpLocks noChangeShapeType="1"/>
              <a:stCxn id="89123" idx="2"/>
              <a:endCxn id="89115" idx="0"/>
            </p:cNvCxnSpPr>
            <p:nvPr/>
          </p:nvCxnSpPr>
          <p:spPr bwMode="auto">
            <a:xfrm>
              <a:off x="2040" y="3168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1632" y="144"/>
              <a:ext cx="816" cy="291"/>
              <a:chOff x="1632" y="336"/>
              <a:chExt cx="816" cy="291"/>
            </a:xfrm>
          </p:grpSpPr>
          <p:sp>
            <p:nvSpPr>
              <p:cNvPr id="89113" name="Oval 29"/>
              <p:cNvSpPr>
                <a:spLocks noChangeArrowheads="1"/>
              </p:cNvSpPr>
              <p:nvPr/>
            </p:nvSpPr>
            <p:spPr bwMode="auto">
              <a:xfrm>
                <a:off x="1632" y="336"/>
                <a:ext cx="816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9114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36"/>
                <a:ext cx="6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Start</a:t>
                </a:r>
              </a:p>
            </p:txBody>
          </p:sp>
        </p:grpSp>
        <p:cxnSp>
          <p:nvCxnSpPr>
            <p:cNvPr id="89104" name="AutoShape 31"/>
            <p:cNvCxnSpPr>
              <a:cxnSpLocks noChangeShapeType="1"/>
              <a:stCxn id="89127" idx="3"/>
              <a:endCxn id="89121" idx="2"/>
            </p:cNvCxnSpPr>
            <p:nvPr/>
          </p:nvCxnSpPr>
          <p:spPr bwMode="auto">
            <a:xfrm>
              <a:off x="2832" y="1056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5" name="AutoShape 32"/>
            <p:cNvCxnSpPr>
              <a:cxnSpLocks noChangeShapeType="1"/>
              <a:stCxn id="89125" idx="3"/>
              <a:endCxn id="89119" idx="2"/>
            </p:cNvCxnSpPr>
            <p:nvPr/>
          </p:nvCxnSpPr>
          <p:spPr bwMode="auto">
            <a:xfrm>
              <a:off x="2832" y="196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6" name="AutoShape 33"/>
            <p:cNvCxnSpPr>
              <a:cxnSpLocks noChangeShapeType="1"/>
              <a:stCxn id="89123" idx="3"/>
              <a:endCxn id="89117" idx="2"/>
            </p:cNvCxnSpPr>
            <p:nvPr/>
          </p:nvCxnSpPr>
          <p:spPr bwMode="auto">
            <a:xfrm>
              <a:off x="2832" y="292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107" name="Text Box 34"/>
            <p:cNvSpPr txBox="1">
              <a:spLocks noChangeArrowheads="1"/>
            </p:cNvSpPr>
            <p:nvPr/>
          </p:nvSpPr>
          <p:spPr bwMode="auto">
            <a:xfrm>
              <a:off x="3072" y="912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89108" name="Text Box 35"/>
            <p:cNvSpPr txBox="1">
              <a:spLocks noChangeArrowheads="1"/>
            </p:cNvSpPr>
            <p:nvPr/>
          </p:nvSpPr>
          <p:spPr bwMode="auto">
            <a:xfrm>
              <a:off x="3072" y="1833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89109" name="Text Box 36"/>
            <p:cNvSpPr txBox="1">
              <a:spLocks noChangeArrowheads="1"/>
            </p:cNvSpPr>
            <p:nvPr/>
          </p:nvSpPr>
          <p:spPr bwMode="auto">
            <a:xfrm>
              <a:off x="3072" y="2784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89110" name="Text Box 37"/>
            <p:cNvSpPr txBox="1">
              <a:spLocks noChangeArrowheads="1"/>
            </p:cNvSpPr>
            <p:nvPr/>
          </p:nvSpPr>
          <p:spPr bwMode="auto">
            <a:xfrm>
              <a:off x="1824" y="2304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89111" name="Text Box 38"/>
            <p:cNvSpPr txBox="1">
              <a:spLocks noChangeArrowheads="1"/>
            </p:cNvSpPr>
            <p:nvPr/>
          </p:nvSpPr>
          <p:spPr bwMode="auto">
            <a:xfrm>
              <a:off x="1824" y="1392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89112" name="Text Box 39"/>
            <p:cNvSpPr txBox="1">
              <a:spLocks noChangeArrowheads="1"/>
            </p:cNvSpPr>
            <p:nvPr/>
          </p:nvSpPr>
          <p:spPr bwMode="auto">
            <a:xfrm>
              <a:off x="1824" y="3225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89091" name="Text Box 40"/>
          <p:cNvSpPr txBox="1">
            <a:spLocks noChangeArrowheads="1"/>
          </p:cNvSpPr>
          <p:nvPr/>
        </p:nvSpPr>
        <p:spPr bwMode="auto">
          <a:xfrm>
            <a:off x="5257800" y="5943603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Intelligent Design, </a:t>
            </a:r>
            <a:r>
              <a:rPr lang="en-US" altLang="en-US" sz="1800" b="0"/>
              <a:t>Dembski</a:t>
            </a:r>
            <a:endParaRPr lang="en-US" altLang="en-US" sz="18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981200" y="228602"/>
            <a:ext cx="5791200" cy="6248401"/>
            <a:chOff x="1248" y="144"/>
            <a:chExt cx="3648" cy="3936"/>
          </a:xfrm>
        </p:grpSpPr>
        <p:grpSp>
          <p:nvGrpSpPr>
            <p:cNvPr id="90116" name="Group 3"/>
            <p:cNvGrpSpPr>
              <a:grpSpLocks/>
            </p:cNvGrpSpPr>
            <p:nvPr/>
          </p:nvGrpSpPr>
          <p:grpSpPr bwMode="auto">
            <a:xfrm>
              <a:off x="1248" y="816"/>
              <a:ext cx="1584" cy="480"/>
              <a:chOff x="1248" y="1152"/>
              <a:chExt cx="1584" cy="480"/>
            </a:xfrm>
          </p:grpSpPr>
          <p:sp>
            <p:nvSpPr>
              <p:cNvPr id="90151" name="AutoShape 4"/>
              <p:cNvSpPr>
                <a:spLocks noChangeArrowheads="1"/>
              </p:cNvSpPr>
              <p:nvPr/>
            </p:nvSpPr>
            <p:spPr bwMode="auto">
              <a:xfrm>
                <a:off x="1248" y="1152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0152" name="Text Box 5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Contingent?</a:t>
                </a:r>
              </a:p>
            </p:txBody>
          </p:sp>
        </p:grpSp>
        <p:grpSp>
          <p:nvGrpSpPr>
            <p:cNvPr id="90117" name="Group 6"/>
            <p:cNvGrpSpPr>
              <a:grpSpLocks/>
            </p:cNvGrpSpPr>
            <p:nvPr/>
          </p:nvGrpSpPr>
          <p:grpSpPr bwMode="auto">
            <a:xfrm>
              <a:off x="1248" y="1728"/>
              <a:ext cx="1584" cy="480"/>
              <a:chOff x="1248" y="1920"/>
              <a:chExt cx="1584" cy="480"/>
            </a:xfrm>
          </p:grpSpPr>
          <p:sp>
            <p:nvSpPr>
              <p:cNvPr id="90149" name="AutoShape 7"/>
              <p:cNvSpPr>
                <a:spLocks noChangeArrowheads="1"/>
              </p:cNvSpPr>
              <p:nvPr/>
            </p:nvSpPr>
            <p:spPr bwMode="auto">
              <a:xfrm>
                <a:off x="1248" y="1920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0150" name="Text Box 8"/>
              <p:cNvSpPr txBox="1">
                <a:spLocks noChangeArrowheads="1"/>
              </p:cNvSpPr>
              <p:nvPr/>
            </p:nvSpPr>
            <p:spPr bwMode="auto">
              <a:xfrm>
                <a:off x="1440" y="2016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Complex?</a:t>
                </a:r>
              </a:p>
            </p:txBody>
          </p:sp>
        </p:grpSp>
        <p:grpSp>
          <p:nvGrpSpPr>
            <p:cNvPr id="90118" name="Group 9"/>
            <p:cNvGrpSpPr>
              <a:grpSpLocks/>
            </p:cNvGrpSpPr>
            <p:nvPr/>
          </p:nvGrpSpPr>
          <p:grpSpPr bwMode="auto">
            <a:xfrm>
              <a:off x="1248" y="2688"/>
              <a:ext cx="1584" cy="480"/>
              <a:chOff x="1248" y="2688"/>
              <a:chExt cx="1584" cy="480"/>
            </a:xfrm>
          </p:grpSpPr>
          <p:sp>
            <p:nvSpPr>
              <p:cNvPr id="90147" name="AutoShape 10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0148" name="Text Box 11"/>
              <p:cNvSpPr txBox="1">
                <a:spLocks noChangeArrowheads="1"/>
              </p:cNvSpPr>
              <p:nvPr/>
            </p:nvSpPr>
            <p:spPr bwMode="auto">
              <a:xfrm>
                <a:off x="1440" y="2784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Specified?</a:t>
                </a:r>
              </a:p>
            </p:txBody>
          </p:sp>
        </p:grpSp>
        <p:grpSp>
          <p:nvGrpSpPr>
            <p:cNvPr id="90119" name="Group 12"/>
            <p:cNvGrpSpPr>
              <a:grpSpLocks/>
            </p:cNvGrpSpPr>
            <p:nvPr/>
          </p:nvGrpSpPr>
          <p:grpSpPr bwMode="auto">
            <a:xfrm>
              <a:off x="3696" y="816"/>
              <a:ext cx="1200" cy="480"/>
              <a:chOff x="4292" y="1008"/>
              <a:chExt cx="1200" cy="480"/>
            </a:xfrm>
          </p:grpSpPr>
          <p:sp>
            <p:nvSpPr>
              <p:cNvPr id="90145" name="Oval 13"/>
              <p:cNvSpPr>
                <a:spLocks noChangeArrowheads="1"/>
              </p:cNvSpPr>
              <p:nvPr/>
            </p:nvSpPr>
            <p:spPr bwMode="auto">
              <a:xfrm>
                <a:off x="4292" y="1008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0146" name="Text Box 14"/>
              <p:cNvSpPr txBox="1">
                <a:spLocks noChangeArrowheads="1"/>
              </p:cNvSpPr>
              <p:nvPr/>
            </p:nvSpPr>
            <p:spPr bwMode="auto">
              <a:xfrm>
                <a:off x="4378" y="1104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Inevitable</a:t>
                </a:r>
              </a:p>
            </p:txBody>
          </p:sp>
        </p:grpSp>
        <p:grpSp>
          <p:nvGrpSpPr>
            <p:cNvPr id="90120" name="Group 15"/>
            <p:cNvGrpSpPr>
              <a:grpSpLocks/>
            </p:cNvGrpSpPr>
            <p:nvPr/>
          </p:nvGrpSpPr>
          <p:grpSpPr bwMode="auto">
            <a:xfrm>
              <a:off x="3696" y="1728"/>
              <a:ext cx="1200" cy="480"/>
              <a:chOff x="4282" y="1824"/>
              <a:chExt cx="1200" cy="480"/>
            </a:xfrm>
          </p:grpSpPr>
          <p:sp>
            <p:nvSpPr>
              <p:cNvPr id="90143" name="Oval 16"/>
              <p:cNvSpPr>
                <a:spLocks noChangeArrowheads="1"/>
              </p:cNvSpPr>
              <p:nvPr/>
            </p:nvSpPr>
            <p:spPr bwMode="auto">
              <a:xfrm>
                <a:off x="4282" y="1824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0144" name="Text Box 17"/>
              <p:cNvSpPr txBox="1">
                <a:spLocks noChangeArrowheads="1"/>
              </p:cNvSpPr>
              <p:nvPr/>
            </p:nvSpPr>
            <p:spPr bwMode="auto">
              <a:xfrm>
                <a:off x="4368" y="1920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Chance</a:t>
                </a:r>
              </a:p>
            </p:txBody>
          </p:sp>
        </p:grpSp>
        <p:grpSp>
          <p:nvGrpSpPr>
            <p:cNvPr id="90121" name="Group 18"/>
            <p:cNvGrpSpPr>
              <a:grpSpLocks/>
            </p:cNvGrpSpPr>
            <p:nvPr/>
          </p:nvGrpSpPr>
          <p:grpSpPr bwMode="auto">
            <a:xfrm>
              <a:off x="3696" y="2688"/>
              <a:ext cx="1200" cy="480"/>
              <a:chOff x="4282" y="2976"/>
              <a:chExt cx="1200" cy="480"/>
            </a:xfrm>
          </p:grpSpPr>
          <p:sp>
            <p:nvSpPr>
              <p:cNvPr id="90141" name="Oval 19"/>
              <p:cNvSpPr>
                <a:spLocks noChangeArrowheads="1"/>
              </p:cNvSpPr>
              <p:nvPr/>
            </p:nvSpPr>
            <p:spPr bwMode="auto">
              <a:xfrm>
                <a:off x="4282" y="2976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0142" name="Text Box 20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Chance</a:t>
                </a:r>
              </a:p>
            </p:txBody>
          </p:sp>
        </p:grpSp>
        <p:grpSp>
          <p:nvGrpSpPr>
            <p:cNvPr id="90122" name="Group 21"/>
            <p:cNvGrpSpPr>
              <a:grpSpLocks/>
            </p:cNvGrpSpPr>
            <p:nvPr/>
          </p:nvGrpSpPr>
          <p:grpSpPr bwMode="auto">
            <a:xfrm>
              <a:off x="1440" y="3600"/>
              <a:ext cx="1200" cy="480"/>
              <a:chOff x="1440" y="3600"/>
              <a:chExt cx="1200" cy="480"/>
            </a:xfrm>
          </p:grpSpPr>
          <p:sp>
            <p:nvSpPr>
              <p:cNvPr id="90139" name="Oval 22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0140" name="Text Box 23"/>
              <p:cNvSpPr txBox="1">
                <a:spLocks noChangeArrowheads="1"/>
              </p:cNvSpPr>
              <p:nvPr/>
            </p:nvSpPr>
            <p:spPr bwMode="auto">
              <a:xfrm>
                <a:off x="1526" y="3696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0"/>
              </a:p>
            </p:txBody>
          </p:sp>
        </p:grpSp>
        <p:cxnSp>
          <p:nvCxnSpPr>
            <p:cNvPr id="90123" name="AutoShape 24"/>
            <p:cNvCxnSpPr>
              <a:cxnSpLocks noChangeShapeType="1"/>
              <a:endCxn id="90151" idx="0"/>
            </p:cNvCxnSpPr>
            <p:nvPr/>
          </p:nvCxnSpPr>
          <p:spPr bwMode="auto">
            <a:xfrm>
              <a:off x="2040" y="288"/>
              <a:ext cx="0" cy="52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4" name="AutoShape 25"/>
            <p:cNvCxnSpPr>
              <a:cxnSpLocks noChangeShapeType="1"/>
              <a:stCxn id="90151" idx="2"/>
              <a:endCxn id="90149" idx="0"/>
            </p:cNvCxnSpPr>
            <p:nvPr/>
          </p:nvCxnSpPr>
          <p:spPr bwMode="auto">
            <a:xfrm>
              <a:off x="2040" y="1296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5" name="AutoShape 26"/>
            <p:cNvCxnSpPr>
              <a:cxnSpLocks noChangeShapeType="1"/>
              <a:stCxn id="90149" idx="2"/>
              <a:endCxn id="90147" idx="0"/>
            </p:cNvCxnSpPr>
            <p:nvPr/>
          </p:nvCxnSpPr>
          <p:spPr bwMode="auto">
            <a:xfrm>
              <a:off x="2040" y="2208"/>
              <a:ext cx="0" cy="48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6" name="AutoShape 27"/>
            <p:cNvCxnSpPr>
              <a:cxnSpLocks noChangeShapeType="1"/>
              <a:stCxn id="90147" idx="2"/>
              <a:endCxn id="90139" idx="0"/>
            </p:cNvCxnSpPr>
            <p:nvPr/>
          </p:nvCxnSpPr>
          <p:spPr bwMode="auto">
            <a:xfrm>
              <a:off x="2040" y="3168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0127" name="Group 28"/>
            <p:cNvGrpSpPr>
              <a:grpSpLocks/>
            </p:cNvGrpSpPr>
            <p:nvPr/>
          </p:nvGrpSpPr>
          <p:grpSpPr bwMode="auto">
            <a:xfrm>
              <a:off x="1632" y="144"/>
              <a:ext cx="816" cy="291"/>
              <a:chOff x="1632" y="336"/>
              <a:chExt cx="816" cy="291"/>
            </a:xfrm>
          </p:grpSpPr>
          <p:sp>
            <p:nvSpPr>
              <p:cNvPr id="90137" name="Oval 29"/>
              <p:cNvSpPr>
                <a:spLocks noChangeArrowheads="1"/>
              </p:cNvSpPr>
              <p:nvPr/>
            </p:nvSpPr>
            <p:spPr bwMode="auto">
              <a:xfrm>
                <a:off x="1632" y="336"/>
                <a:ext cx="816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013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36"/>
                <a:ext cx="6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Start</a:t>
                </a:r>
              </a:p>
            </p:txBody>
          </p:sp>
        </p:grpSp>
        <p:cxnSp>
          <p:nvCxnSpPr>
            <p:cNvPr id="90128" name="AutoShape 31"/>
            <p:cNvCxnSpPr>
              <a:cxnSpLocks noChangeShapeType="1"/>
              <a:stCxn id="90151" idx="3"/>
              <a:endCxn id="90145" idx="2"/>
            </p:cNvCxnSpPr>
            <p:nvPr/>
          </p:nvCxnSpPr>
          <p:spPr bwMode="auto">
            <a:xfrm>
              <a:off x="2832" y="1056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9" name="AutoShape 32"/>
            <p:cNvCxnSpPr>
              <a:cxnSpLocks noChangeShapeType="1"/>
              <a:stCxn id="90149" idx="3"/>
              <a:endCxn id="90143" idx="2"/>
            </p:cNvCxnSpPr>
            <p:nvPr/>
          </p:nvCxnSpPr>
          <p:spPr bwMode="auto">
            <a:xfrm>
              <a:off x="2832" y="196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0" name="AutoShape 33"/>
            <p:cNvCxnSpPr>
              <a:cxnSpLocks noChangeShapeType="1"/>
              <a:stCxn id="90147" idx="3"/>
              <a:endCxn id="90141" idx="2"/>
            </p:cNvCxnSpPr>
            <p:nvPr/>
          </p:nvCxnSpPr>
          <p:spPr bwMode="auto">
            <a:xfrm>
              <a:off x="2832" y="292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31" name="Text Box 34"/>
            <p:cNvSpPr txBox="1">
              <a:spLocks noChangeArrowheads="1"/>
            </p:cNvSpPr>
            <p:nvPr/>
          </p:nvSpPr>
          <p:spPr bwMode="auto">
            <a:xfrm>
              <a:off x="3072" y="912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90132" name="Text Box 35"/>
            <p:cNvSpPr txBox="1">
              <a:spLocks noChangeArrowheads="1"/>
            </p:cNvSpPr>
            <p:nvPr/>
          </p:nvSpPr>
          <p:spPr bwMode="auto">
            <a:xfrm>
              <a:off x="3072" y="1833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90133" name="Text Box 36"/>
            <p:cNvSpPr txBox="1">
              <a:spLocks noChangeArrowheads="1"/>
            </p:cNvSpPr>
            <p:nvPr/>
          </p:nvSpPr>
          <p:spPr bwMode="auto">
            <a:xfrm>
              <a:off x="3072" y="2784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90134" name="Text Box 37"/>
            <p:cNvSpPr txBox="1">
              <a:spLocks noChangeArrowheads="1"/>
            </p:cNvSpPr>
            <p:nvPr/>
          </p:nvSpPr>
          <p:spPr bwMode="auto">
            <a:xfrm>
              <a:off x="1824" y="2304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90135" name="Text Box 38"/>
            <p:cNvSpPr txBox="1">
              <a:spLocks noChangeArrowheads="1"/>
            </p:cNvSpPr>
            <p:nvPr/>
          </p:nvSpPr>
          <p:spPr bwMode="auto">
            <a:xfrm>
              <a:off x="1824" y="1392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90136" name="Text Box 39"/>
            <p:cNvSpPr txBox="1">
              <a:spLocks noChangeArrowheads="1"/>
            </p:cNvSpPr>
            <p:nvPr/>
          </p:nvSpPr>
          <p:spPr bwMode="auto">
            <a:xfrm>
              <a:off x="1824" y="3225"/>
              <a:ext cx="4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YES</a:t>
              </a:r>
            </a:p>
          </p:txBody>
        </p:sp>
      </p:grpSp>
      <p:sp>
        <p:nvSpPr>
          <p:cNvPr id="90115" name="Text Box 40"/>
          <p:cNvSpPr txBox="1">
            <a:spLocks noChangeArrowheads="1"/>
          </p:cNvSpPr>
          <p:nvPr/>
        </p:nvSpPr>
        <p:spPr bwMode="auto">
          <a:xfrm>
            <a:off x="5257800" y="5943603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Intelligent Design, </a:t>
            </a:r>
            <a:r>
              <a:rPr lang="en-US" altLang="en-US" sz="1800" b="0"/>
              <a:t>Dembski</a:t>
            </a:r>
            <a:endParaRPr lang="en-US" altLang="en-US" sz="18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839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basic inferences with regard to the origin of life and its diversity</a:t>
            </a:r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en-US" sz="3200"/>
              <a:t>Both inferences are ultimately positions of faith because</a:t>
            </a:r>
          </a:p>
          <a:p>
            <a:pPr lvl="1" eaLnBrk="1" hangingPunct="1"/>
            <a:r>
              <a:rPr lang="en-US" altLang="en-US" sz="2800"/>
              <a:t>Origins are not amenable to normal repeatable experimentation or direct observation</a:t>
            </a:r>
          </a:p>
          <a:p>
            <a:pPr lvl="1" eaLnBrk="1" hangingPunct="1"/>
            <a:r>
              <a:rPr lang="en-US" altLang="en-US" sz="2800"/>
              <a:t>We must use present circumstances to draw inferences about the remote past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Specificity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To establish the </a:t>
            </a:r>
            <a:r>
              <a:rPr lang="en-US" altLang="en-US" sz="3600" b="1">
                <a:solidFill>
                  <a:srgbClr val="FF0000"/>
                </a:solidFill>
              </a:rPr>
              <a:t>specificity</a:t>
            </a:r>
            <a:r>
              <a:rPr lang="en-US" altLang="en-US" sz="3600" b="1"/>
              <a:t> of this sequence we must:</a:t>
            </a:r>
          </a:p>
          <a:p>
            <a:pPr lvl="1" eaLnBrk="1" hangingPunct="1"/>
            <a:r>
              <a:rPr lang="en-US" altLang="en-US" sz="3200" b="1"/>
              <a:t>Show that the pattern in the sequence is </a:t>
            </a:r>
            <a:r>
              <a:rPr lang="en-US" altLang="en-US" sz="3200" b="1">
                <a:solidFill>
                  <a:srgbClr val="FF0000"/>
                </a:solidFill>
              </a:rPr>
              <a:t>independent</a:t>
            </a:r>
            <a:r>
              <a:rPr lang="en-US" altLang="en-US" sz="3200" b="1"/>
              <a:t> of the event it describes.</a:t>
            </a:r>
          </a:p>
          <a:p>
            <a:pPr lvl="1" eaLnBrk="1" hangingPunct="1"/>
            <a:r>
              <a:rPr lang="en-US" altLang="en-US" sz="3200" b="1"/>
              <a:t>In other words, </a:t>
            </a:r>
            <a:r>
              <a:rPr lang="en-US" altLang="en-US" sz="3200" b="1">
                <a:solidFill>
                  <a:srgbClr val="FF0000"/>
                </a:solidFill>
              </a:rPr>
              <a:t>side information</a:t>
            </a:r>
            <a:r>
              <a:rPr lang="en-US" altLang="en-US" sz="3200" b="1"/>
              <a:t> enables us </a:t>
            </a:r>
            <a:r>
              <a:rPr lang="en-US" altLang="en-US" sz="3200" b="1">
                <a:solidFill>
                  <a:srgbClr val="FF0000"/>
                </a:solidFill>
              </a:rPr>
              <a:t>to construct the pattern</a:t>
            </a:r>
            <a:r>
              <a:rPr lang="en-US" altLang="en-US" sz="3200" b="1"/>
              <a:t> in the sequence without recourse to the actual event.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8393" r="41406" b="26042"/>
          <a:stretch>
            <a:fillRect/>
          </a:stretch>
        </p:blipFill>
        <p:spPr bwMode="auto">
          <a:xfrm>
            <a:off x="304800" y="522288"/>
            <a:ext cx="82296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457200" y="674688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990600" y="674688"/>
            <a:ext cx="457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1676400" y="674688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2743200" y="674688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4114800" y="674688"/>
            <a:ext cx="1905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6248400" y="674688"/>
            <a:ext cx="2133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457200" y="979488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3657600" y="979488"/>
            <a:ext cx="3200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0" y="3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Maiandra GD" panose="020E0502030308020204" pitchFamily="34" charset="0"/>
              </a:rPr>
              <a:t>Prime Numbers:  2, 3, 5, 7, 11, 13, 17, 19, … ,101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685800" y="2667001"/>
            <a:ext cx="7620000" cy="2862322"/>
          </a:xfrm>
          <a:prstGeom prst="rect">
            <a:avLst/>
          </a:prstGeom>
          <a:solidFill>
            <a:srgbClr val="EAEC5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The </a:t>
            </a:r>
            <a:r>
              <a:rPr lang="en-US" altLang="en-US" sz="3600" dirty="0">
                <a:solidFill>
                  <a:srgbClr val="FF0000"/>
                </a:solidFill>
              </a:rPr>
              <a:t>pattern of prime numbers</a:t>
            </a:r>
            <a:r>
              <a:rPr lang="en-US" altLang="en-US" sz="3600" dirty="0"/>
              <a:t> in this radio signal can be generated by simply knowing the definition of prime numbers, without any recourse to this radio signal.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1981200" y="228602"/>
            <a:ext cx="5791200" cy="6248401"/>
            <a:chOff x="1248" y="144"/>
            <a:chExt cx="3648" cy="3936"/>
          </a:xfrm>
        </p:grpSpPr>
        <p:grpSp>
          <p:nvGrpSpPr>
            <p:cNvPr id="95236" name="Group 3"/>
            <p:cNvGrpSpPr>
              <a:grpSpLocks/>
            </p:cNvGrpSpPr>
            <p:nvPr/>
          </p:nvGrpSpPr>
          <p:grpSpPr bwMode="auto">
            <a:xfrm>
              <a:off x="1248" y="816"/>
              <a:ext cx="1584" cy="480"/>
              <a:chOff x="1248" y="1152"/>
              <a:chExt cx="1584" cy="480"/>
            </a:xfrm>
          </p:grpSpPr>
          <p:sp>
            <p:nvSpPr>
              <p:cNvPr id="95271" name="AutoShape 4"/>
              <p:cNvSpPr>
                <a:spLocks noChangeArrowheads="1"/>
              </p:cNvSpPr>
              <p:nvPr/>
            </p:nvSpPr>
            <p:spPr bwMode="auto">
              <a:xfrm>
                <a:off x="1248" y="1152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72" name="Text Box 5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Contingent?</a:t>
                </a:r>
              </a:p>
            </p:txBody>
          </p:sp>
        </p:grpSp>
        <p:grpSp>
          <p:nvGrpSpPr>
            <p:cNvPr id="95237" name="Group 6"/>
            <p:cNvGrpSpPr>
              <a:grpSpLocks/>
            </p:cNvGrpSpPr>
            <p:nvPr/>
          </p:nvGrpSpPr>
          <p:grpSpPr bwMode="auto">
            <a:xfrm>
              <a:off x="1248" y="1728"/>
              <a:ext cx="1584" cy="480"/>
              <a:chOff x="1248" y="1920"/>
              <a:chExt cx="1584" cy="480"/>
            </a:xfrm>
          </p:grpSpPr>
          <p:sp>
            <p:nvSpPr>
              <p:cNvPr id="95269" name="AutoShape 7"/>
              <p:cNvSpPr>
                <a:spLocks noChangeArrowheads="1"/>
              </p:cNvSpPr>
              <p:nvPr/>
            </p:nvSpPr>
            <p:spPr bwMode="auto">
              <a:xfrm>
                <a:off x="1248" y="1920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70" name="Text Box 8"/>
              <p:cNvSpPr txBox="1">
                <a:spLocks noChangeArrowheads="1"/>
              </p:cNvSpPr>
              <p:nvPr/>
            </p:nvSpPr>
            <p:spPr bwMode="auto">
              <a:xfrm>
                <a:off x="1440" y="2016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Complex?</a:t>
                </a:r>
              </a:p>
            </p:txBody>
          </p:sp>
        </p:grpSp>
        <p:grpSp>
          <p:nvGrpSpPr>
            <p:cNvPr id="95238" name="Group 9"/>
            <p:cNvGrpSpPr>
              <a:grpSpLocks/>
            </p:cNvGrpSpPr>
            <p:nvPr/>
          </p:nvGrpSpPr>
          <p:grpSpPr bwMode="auto">
            <a:xfrm>
              <a:off x="1248" y="2688"/>
              <a:ext cx="1584" cy="480"/>
              <a:chOff x="1248" y="2688"/>
              <a:chExt cx="1584" cy="480"/>
            </a:xfrm>
          </p:grpSpPr>
          <p:sp>
            <p:nvSpPr>
              <p:cNvPr id="95267" name="AutoShape 10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1584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68" name="Text Box 11"/>
              <p:cNvSpPr txBox="1">
                <a:spLocks noChangeArrowheads="1"/>
              </p:cNvSpPr>
              <p:nvPr/>
            </p:nvSpPr>
            <p:spPr bwMode="auto">
              <a:xfrm>
                <a:off x="1440" y="2784"/>
                <a:ext cx="1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Specified?</a:t>
                </a:r>
              </a:p>
            </p:txBody>
          </p:sp>
        </p:grpSp>
        <p:grpSp>
          <p:nvGrpSpPr>
            <p:cNvPr id="95239" name="Group 12"/>
            <p:cNvGrpSpPr>
              <a:grpSpLocks/>
            </p:cNvGrpSpPr>
            <p:nvPr/>
          </p:nvGrpSpPr>
          <p:grpSpPr bwMode="auto">
            <a:xfrm>
              <a:off x="3696" y="816"/>
              <a:ext cx="1200" cy="480"/>
              <a:chOff x="4292" y="1008"/>
              <a:chExt cx="1200" cy="480"/>
            </a:xfrm>
          </p:grpSpPr>
          <p:sp>
            <p:nvSpPr>
              <p:cNvPr id="95265" name="Oval 13"/>
              <p:cNvSpPr>
                <a:spLocks noChangeArrowheads="1"/>
              </p:cNvSpPr>
              <p:nvPr/>
            </p:nvSpPr>
            <p:spPr bwMode="auto">
              <a:xfrm>
                <a:off x="4292" y="1008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66" name="Text Box 14"/>
              <p:cNvSpPr txBox="1">
                <a:spLocks noChangeArrowheads="1"/>
              </p:cNvSpPr>
              <p:nvPr/>
            </p:nvSpPr>
            <p:spPr bwMode="auto">
              <a:xfrm>
                <a:off x="4378" y="1104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Inevitable</a:t>
                </a:r>
              </a:p>
            </p:txBody>
          </p:sp>
        </p:grpSp>
        <p:grpSp>
          <p:nvGrpSpPr>
            <p:cNvPr id="95240" name="Group 15"/>
            <p:cNvGrpSpPr>
              <a:grpSpLocks/>
            </p:cNvGrpSpPr>
            <p:nvPr/>
          </p:nvGrpSpPr>
          <p:grpSpPr bwMode="auto">
            <a:xfrm>
              <a:off x="3696" y="1728"/>
              <a:ext cx="1200" cy="480"/>
              <a:chOff x="4282" y="1824"/>
              <a:chExt cx="1200" cy="480"/>
            </a:xfrm>
          </p:grpSpPr>
          <p:sp>
            <p:nvSpPr>
              <p:cNvPr id="95263" name="Oval 16"/>
              <p:cNvSpPr>
                <a:spLocks noChangeArrowheads="1"/>
              </p:cNvSpPr>
              <p:nvPr/>
            </p:nvSpPr>
            <p:spPr bwMode="auto">
              <a:xfrm>
                <a:off x="4282" y="1824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64" name="Text Box 17"/>
              <p:cNvSpPr txBox="1">
                <a:spLocks noChangeArrowheads="1"/>
              </p:cNvSpPr>
              <p:nvPr/>
            </p:nvSpPr>
            <p:spPr bwMode="auto">
              <a:xfrm>
                <a:off x="4368" y="1920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Chance</a:t>
                </a:r>
              </a:p>
            </p:txBody>
          </p:sp>
        </p:grpSp>
        <p:grpSp>
          <p:nvGrpSpPr>
            <p:cNvPr id="95241" name="Group 18"/>
            <p:cNvGrpSpPr>
              <a:grpSpLocks/>
            </p:cNvGrpSpPr>
            <p:nvPr/>
          </p:nvGrpSpPr>
          <p:grpSpPr bwMode="auto">
            <a:xfrm>
              <a:off x="3696" y="2688"/>
              <a:ext cx="1200" cy="480"/>
              <a:chOff x="4282" y="2976"/>
              <a:chExt cx="1200" cy="480"/>
            </a:xfrm>
          </p:grpSpPr>
          <p:sp>
            <p:nvSpPr>
              <p:cNvPr id="95261" name="Oval 19"/>
              <p:cNvSpPr>
                <a:spLocks noChangeArrowheads="1"/>
              </p:cNvSpPr>
              <p:nvPr/>
            </p:nvSpPr>
            <p:spPr bwMode="auto">
              <a:xfrm>
                <a:off x="4282" y="2976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62" name="Text Box 20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Chance</a:t>
                </a:r>
              </a:p>
            </p:txBody>
          </p:sp>
        </p:grpSp>
        <p:grpSp>
          <p:nvGrpSpPr>
            <p:cNvPr id="95242" name="Group 21"/>
            <p:cNvGrpSpPr>
              <a:grpSpLocks/>
            </p:cNvGrpSpPr>
            <p:nvPr/>
          </p:nvGrpSpPr>
          <p:grpSpPr bwMode="auto">
            <a:xfrm>
              <a:off x="1440" y="3600"/>
              <a:ext cx="1200" cy="480"/>
              <a:chOff x="1440" y="3600"/>
              <a:chExt cx="1200" cy="480"/>
            </a:xfrm>
          </p:grpSpPr>
          <p:sp>
            <p:nvSpPr>
              <p:cNvPr id="95259" name="Oval 22"/>
              <p:cNvSpPr>
                <a:spLocks noChangeArrowheads="1"/>
              </p:cNvSpPr>
              <p:nvPr/>
            </p:nvSpPr>
            <p:spPr bwMode="auto">
              <a:xfrm>
                <a:off x="1440" y="3600"/>
                <a:ext cx="120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60" name="Text Box 23"/>
              <p:cNvSpPr txBox="1">
                <a:spLocks noChangeArrowheads="1"/>
              </p:cNvSpPr>
              <p:nvPr/>
            </p:nvSpPr>
            <p:spPr bwMode="auto">
              <a:xfrm>
                <a:off x="1526" y="3696"/>
                <a:ext cx="10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Design</a:t>
                </a:r>
              </a:p>
            </p:txBody>
          </p:sp>
        </p:grpSp>
        <p:cxnSp>
          <p:nvCxnSpPr>
            <p:cNvPr id="95243" name="AutoShape 24"/>
            <p:cNvCxnSpPr>
              <a:cxnSpLocks noChangeShapeType="1"/>
              <a:endCxn id="95271" idx="0"/>
            </p:cNvCxnSpPr>
            <p:nvPr/>
          </p:nvCxnSpPr>
          <p:spPr bwMode="auto">
            <a:xfrm>
              <a:off x="2040" y="288"/>
              <a:ext cx="0" cy="52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4" name="AutoShape 25"/>
            <p:cNvCxnSpPr>
              <a:cxnSpLocks noChangeShapeType="1"/>
              <a:stCxn id="95271" idx="2"/>
              <a:endCxn id="95269" idx="0"/>
            </p:cNvCxnSpPr>
            <p:nvPr/>
          </p:nvCxnSpPr>
          <p:spPr bwMode="auto">
            <a:xfrm>
              <a:off x="2040" y="1296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5" name="AutoShape 26"/>
            <p:cNvCxnSpPr>
              <a:cxnSpLocks noChangeShapeType="1"/>
              <a:stCxn id="95269" idx="2"/>
              <a:endCxn id="95267" idx="0"/>
            </p:cNvCxnSpPr>
            <p:nvPr/>
          </p:nvCxnSpPr>
          <p:spPr bwMode="auto">
            <a:xfrm>
              <a:off x="2040" y="2208"/>
              <a:ext cx="0" cy="48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6" name="AutoShape 27"/>
            <p:cNvCxnSpPr>
              <a:cxnSpLocks noChangeShapeType="1"/>
              <a:stCxn id="95267" idx="2"/>
              <a:endCxn id="95259" idx="0"/>
            </p:cNvCxnSpPr>
            <p:nvPr/>
          </p:nvCxnSpPr>
          <p:spPr bwMode="auto">
            <a:xfrm>
              <a:off x="2040" y="3168"/>
              <a:ext cx="0" cy="43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5247" name="Group 28"/>
            <p:cNvGrpSpPr>
              <a:grpSpLocks/>
            </p:cNvGrpSpPr>
            <p:nvPr/>
          </p:nvGrpSpPr>
          <p:grpSpPr bwMode="auto">
            <a:xfrm>
              <a:off x="1632" y="144"/>
              <a:ext cx="816" cy="291"/>
              <a:chOff x="1632" y="336"/>
              <a:chExt cx="816" cy="291"/>
            </a:xfrm>
          </p:grpSpPr>
          <p:sp>
            <p:nvSpPr>
              <p:cNvPr id="95257" name="Oval 29"/>
              <p:cNvSpPr>
                <a:spLocks noChangeArrowheads="1"/>
              </p:cNvSpPr>
              <p:nvPr/>
            </p:nvSpPr>
            <p:spPr bwMode="auto">
              <a:xfrm>
                <a:off x="1632" y="336"/>
                <a:ext cx="816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525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36"/>
                <a:ext cx="6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0"/>
                  <a:t>Start</a:t>
                </a:r>
              </a:p>
            </p:txBody>
          </p:sp>
        </p:grpSp>
        <p:cxnSp>
          <p:nvCxnSpPr>
            <p:cNvPr id="95248" name="AutoShape 31"/>
            <p:cNvCxnSpPr>
              <a:cxnSpLocks noChangeShapeType="1"/>
              <a:stCxn id="95271" idx="3"/>
              <a:endCxn id="95265" idx="2"/>
            </p:cNvCxnSpPr>
            <p:nvPr/>
          </p:nvCxnSpPr>
          <p:spPr bwMode="auto">
            <a:xfrm>
              <a:off x="2832" y="1056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9" name="AutoShape 32"/>
            <p:cNvCxnSpPr>
              <a:cxnSpLocks noChangeShapeType="1"/>
              <a:stCxn id="95269" idx="3"/>
              <a:endCxn id="95263" idx="2"/>
            </p:cNvCxnSpPr>
            <p:nvPr/>
          </p:nvCxnSpPr>
          <p:spPr bwMode="auto">
            <a:xfrm>
              <a:off x="2832" y="196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0" name="AutoShape 33"/>
            <p:cNvCxnSpPr>
              <a:cxnSpLocks noChangeShapeType="1"/>
              <a:stCxn id="95267" idx="3"/>
              <a:endCxn id="95261" idx="2"/>
            </p:cNvCxnSpPr>
            <p:nvPr/>
          </p:nvCxnSpPr>
          <p:spPr bwMode="auto">
            <a:xfrm>
              <a:off x="2832" y="2928"/>
              <a:ext cx="86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251" name="Text Box 34"/>
            <p:cNvSpPr txBox="1">
              <a:spLocks noChangeArrowheads="1"/>
            </p:cNvSpPr>
            <p:nvPr/>
          </p:nvSpPr>
          <p:spPr bwMode="auto">
            <a:xfrm>
              <a:off x="3072" y="912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95252" name="Text Box 35"/>
            <p:cNvSpPr txBox="1">
              <a:spLocks noChangeArrowheads="1"/>
            </p:cNvSpPr>
            <p:nvPr/>
          </p:nvSpPr>
          <p:spPr bwMode="auto">
            <a:xfrm>
              <a:off x="3072" y="1833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95253" name="Text Box 36"/>
            <p:cNvSpPr txBox="1">
              <a:spLocks noChangeArrowheads="1"/>
            </p:cNvSpPr>
            <p:nvPr/>
          </p:nvSpPr>
          <p:spPr bwMode="auto">
            <a:xfrm>
              <a:off x="3072" y="2784"/>
              <a:ext cx="336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NO</a:t>
              </a:r>
            </a:p>
          </p:txBody>
        </p:sp>
        <p:sp>
          <p:nvSpPr>
            <p:cNvPr id="95254" name="Text Box 37"/>
            <p:cNvSpPr txBox="1">
              <a:spLocks noChangeArrowheads="1"/>
            </p:cNvSpPr>
            <p:nvPr/>
          </p:nvSpPr>
          <p:spPr bwMode="auto">
            <a:xfrm>
              <a:off x="1824" y="2304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95255" name="Text Box 38"/>
            <p:cNvSpPr txBox="1">
              <a:spLocks noChangeArrowheads="1"/>
            </p:cNvSpPr>
            <p:nvPr/>
          </p:nvSpPr>
          <p:spPr bwMode="auto">
            <a:xfrm>
              <a:off x="1824" y="1392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95256" name="Text Box 39"/>
            <p:cNvSpPr txBox="1">
              <a:spLocks noChangeArrowheads="1"/>
            </p:cNvSpPr>
            <p:nvPr/>
          </p:nvSpPr>
          <p:spPr bwMode="auto">
            <a:xfrm>
              <a:off x="1824" y="3225"/>
              <a:ext cx="43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YES</a:t>
              </a:r>
            </a:p>
          </p:txBody>
        </p:sp>
      </p:grpSp>
      <p:sp>
        <p:nvSpPr>
          <p:cNvPr id="95235" name="Text Box 40"/>
          <p:cNvSpPr txBox="1">
            <a:spLocks noChangeArrowheads="1"/>
          </p:cNvSpPr>
          <p:nvPr/>
        </p:nvSpPr>
        <p:spPr bwMode="auto">
          <a:xfrm>
            <a:off x="5334000" y="5943603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Intelligent Design, </a:t>
            </a:r>
            <a:r>
              <a:rPr lang="en-US" altLang="en-US" sz="1800" b="0"/>
              <a:t>Dembski</a:t>
            </a:r>
            <a:endParaRPr lang="en-US" altLang="en-US" sz="1800" b="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ontact_v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" y="228600"/>
            <a:ext cx="4264025" cy="632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4495800" y="609602"/>
            <a:ext cx="4648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Scientists in Sagan’s fictional novel </a:t>
            </a:r>
            <a:r>
              <a:rPr lang="en-US" altLang="en-US" sz="2800" u="sng">
                <a:solidFill>
                  <a:schemeClr val="bg1"/>
                </a:solidFill>
              </a:rPr>
              <a:t>Contact </a:t>
            </a:r>
            <a:r>
              <a:rPr lang="en-US" altLang="en-US" sz="2800">
                <a:solidFill>
                  <a:schemeClr val="bg1"/>
                </a:solidFill>
              </a:rPr>
              <a:t>concluded the signal received on their radio telescopes was from an intelligent source 	 (</a:t>
            </a:r>
            <a:r>
              <a:rPr lang="en-US" altLang="en-US" sz="2800">
                <a:solidFill>
                  <a:srgbClr val="FFFF00"/>
                </a:solidFill>
              </a:rPr>
              <a:t>was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designed</a:t>
            </a:r>
            <a:r>
              <a:rPr lang="en-US" altLang="en-US" sz="2800">
                <a:solidFill>
                  <a:schemeClr val="bg1"/>
                </a:solidFill>
              </a:rPr>
              <a:t>).</a:t>
            </a:r>
            <a:endParaRPr lang="en-US" altLang="en-US" sz="2800" u="sng">
              <a:solidFill>
                <a:schemeClr val="bg1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105400" y="3810003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It was contingent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181600" y="4572003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It was complex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5029200" y="5257802"/>
            <a:ext cx="350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It was specified 	  (in advance)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  <p:bldP spid="1300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6425" y="2149480"/>
          <a:ext cx="2427288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1" name="Microsoft ClipArt Gallery" r:id="rId4" imgW="5342255" imgH="8322945" progId="MS_ClipArt_Gallery">
                  <p:embed/>
                </p:oleObj>
              </mc:Choice>
              <mc:Fallback>
                <p:oleObj name="Microsoft ClipArt Gallery" r:id="rId4" imgW="5342255" imgH="8322945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149480"/>
                        <a:ext cx="2427288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07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81" y="4524380"/>
            <a:ext cx="1266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667005" y="641350"/>
            <a:ext cx="1446213" cy="5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Judge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838200" y="5562605"/>
            <a:ext cx="6934200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EVIDENCE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 u="sng">
                <a:solidFill>
                  <a:schemeClr val="accent1"/>
                </a:solidFill>
              </a:rPr>
              <a:t>Facts</a:t>
            </a:r>
            <a:r>
              <a:rPr lang="en-US" altLang="en-US" sz="2800">
                <a:solidFill>
                  <a:schemeClr val="accent1"/>
                </a:solidFill>
              </a:rPr>
              <a:t> of nature</a:t>
            </a:r>
          </a:p>
        </p:txBody>
      </p:sp>
      <p:sp>
        <p:nvSpPr>
          <p:cNvPr id="371718" name="Rectangle 6"/>
          <p:cNvSpPr>
            <a:spLocks noChangeArrowheads="1"/>
          </p:cNvSpPr>
          <p:nvPr/>
        </p:nvSpPr>
        <p:spPr bwMode="auto">
          <a:xfrm>
            <a:off x="617539" y="1219205"/>
            <a:ext cx="1801812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Natural Causes</a:t>
            </a:r>
          </a:p>
        </p:txBody>
      </p:sp>
      <p:sp>
        <p:nvSpPr>
          <p:cNvPr id="371719" name="Rectangle 7"/>
          <p:cNvSpPr>
            <a:spLocks noChangeArrowheads="1"/>
          </p:cNvSpPr>
          <p:nvPr/>
        </p:nvSpPr>
        <p:spPr bwMode="auto">
          <a:xfrm>
            <a:off x="6248400" y="1295406"/>
            <a:ext cx="2057400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Intelligent Design</a:t>
            </a:r>
          </a:p>
        </p:txBody>
      </p:sp>
      <p:pic>
        <p:nvPicPr>
          <p:cNvPr id="98312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0" y="4495800"/>
            <a:ext cx="1014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3719518" y="3886205"/>
            <a:ext cx="473075" cy="619125"/>
            <a:chOff x="2343" y="2448"/>
            <a:chExt cx="298" cy="390"/>
          </a:xfrm>
        </p:grpSpPr>
        <p:sp>
          <p:nvSpPr>
            <p:cNvPr id="98547" name="Freeform 10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48" name="Freeform 11"/>
            <p:cNvSpPr>
              <a:spLocks/>
            </p:cNvSpPr>
            <p:nvPr/>
          </p:nvSpPr>
          <p:spPr bwMode="auto">
            <a:xfrm>
              <a:off x="2437" y="2453"/>
              <a:ext cx="110" cy="125"/>
            </a:xfrm>
            <a:custGeom>
              <a:avLst/>
              <a:gdLst>
                <a:gd name="T0" fmla="*/ 109 w 110"/>
                <a:gd name="T1" fmla="*/ 119 h 125"/>
                <a:gd name="T2" fmla="*/ 108 w 110"/>
                <a:gd name="T3" fmla="*/ 120 h 125"/>
                <a:gd name="T4" fmla="*/ 105 w 110"/>
                <a:gd name="T5" fmla="*/ 121 h 125"/>
                <a:gd name="T6" fmla="*/ 93 w 110"/>
                <a:gd name="T7" fmla="*/ 123 h 125"/>
                <a:gd name="T8" fmla="*/ 75 w 110"/>
                <a:gd name="T9" fmla="*/ 123 h 125"/>
                <a:gd name="T10" fmla="*/ 55 w 110"/>
                <a:gd name="T11" fmla="*/ 124 h 125"/>
                <a:gd name="T12" fmla="*/ 34 w 110"/>
                <a:gd name="T13" fmla="*/ 123 h 125"/>
                <a:gd name="T14" fmla="*/ 16 w 110"/>
                <a:gd name="T15" fmla="*/ 123 h 125"/>
                <a:gd name="T16" fmla="*/ 4 w 110"/>
                <a:gd name="T17" fmla="*/ 121 h 125"/>
                <a:gd name="T18" fmla="*/ 1 w 110"/>
                <a:gd name="T19" fmla="*/ 120 h 125"/>
                <a:gd name="T20" fmla="*/ 0 w 110"/>
                <a:gd name="T21" fmla="*/ 119 h 125"/>
                <a:gd name="T22" fmla="*/ 0 w 110"/>
                <a:gd name="T23" fmla="*/ 0 h 125"/>
                <a:gd name="T24" fmla="*/ 1 w 110"/>
                <a:gd name="T25" fmla="*/ 1 h 125"/>
                <a:gd name="T26" fmla="*/ 4 w 110"/>
                <a:gd name="T27" fmla="*/ 2 h 125"/>
                <a:gd name="T28" fmla="*/ 16 w 110"/>
                <a:gd name="T29" fmla="*/ 3 h 125"/>
                <a:gd name="T30" fmla="*/ 34 w 110"/>
                <a:gd name="T31" fmla="*/ 4 h 125"/>
                <a:gd name="T32" fmla="*/ 55 w 110"/>
                <a:gd name="T33" fmla="*/ 5 h 125"/>
                <a:gd name="T34" fmla="*/ 75 w 110"/>
                <a:gd name="T35" fmla="*/ 4 h 125"/>
                <a:gd name="T36" fmla="*/ 93 w 110"/>
                <a:gd name="T37" fmla="*/ 3 h 125"/>
                <a:gd name="T38" fmla="*/ 105 w 110"/>
                <a:gd name="T39" fmla="*/ 2 h 125"/>
                <a:gd name="T40" fmla="*/ 108 w 110"/>
                <a:gd name="T41" fmla="*/ 1 h 125"/>
                <a:gd name="T42" fmla="*/ 109 w 110"/>
                <a:gd name="T43" fmla="*/ 0 h 125"/>
                <a:gd name="T44" fmla="*/ 109 w 110"/>
                <a:gd name="T45" fmla="*/ 119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125"/>
                <a:gd name="T71" fmla="*/ 110 w 110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125">
                  <a:moveTo>
                    <a:pt x="109" y="119"/>
                  </a:moveTo>
                  <a:lnTo>
                    <a:pt x="108" y="120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75" y="123"/>
                  </a:lnTo>
                  <a:lnTo>
                    <a:pt x="55" y="124"/>
                  </a:lnTo>
                  <a:lnTo>
                    <a:pt x="34" y="123"/>
                  </a:lnTo>
                  <a:lnTo>
                    <a:pt x="16" y="123"/>
                  </a:lnTo>
                  <a:lnTo>
                    <a:pt x="4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5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  <a:lnTo>
                    <a:pt x="109" y="119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49" name="Freeform 12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50" name="Freeform 13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5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8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99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5 w 110"/>
                <a:gd name="T25" fmla="*/ 0 h 9"/>
                <a:gd name="T26" fmla="*/ 55 w 110"/>
                <a:gd name="T27" fmla="*/ 0 h 9"/>
                <a:gd name="T28" fmla="*/ 34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10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4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5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4" y="8"/>
                  </a:lnTo>
                  <a:lnTo>
                    <a:pt x="55" y="8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51" name="Freeform 14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52" name="Freeform 15"/>
            <p:cNvSpPr>
              <a:spLocks/>
            </p:cNvSpPr>
            <p:nvPr/>
          </p:nvSpPr>
          <p:spPr bwMode="auto">
            <a:xfrm>
              <a:off x="2437" y="2453"/>
              <a:ext cx="110" cy="125"/>
            </a:xfrm>
            <a:custGeom>
              <a:avLst/>
              <a:gdLst>
                <a:gd name="T0" fmla="*/ 109 w 110"/>
                <a:gd name="T1" fmla="*/ 119 h 125"/>
                <a:gd name="T2" fmla="*/ 108 w 110"/>
                <a:gd name="T3" fmla="*/ 120 h 125"/>
                <a:gd name="T4" fmla="*/ 105 w 110"/>
                <a:gd name="T5" fmla="*/ 121 h 125"/>
                <a:gd name="T6" fmla="*/ 93 w 110"/>
                <a:gd name="T7" fmla="*/ 123 h 125"/>
                <a:gd name="T8" fmla="*/ 75 w 110"/>
                <a:gd name="T9" fmla="*/ 123 h 125"/>
                <a:gd name="T10" fmla="*/ 55 w 110"/>
                <a:gd name="T11" fmla="*/ 124 h 125"/>
                <a:gd name="T12" fmla="*/ 34 w 110"/>
                <a:gd name="T13" fmla="*/ 123 h 125"/>
                <a:gd name="T14" fmla="*/ 16 w 110"/>
                <a:gd name="T15" fmla="*/ 123 h 125"/>
                <a:gd name="T16" fmla="*/ 4 w 110"/>
                <a:gd name="T17" fmla="*/ 121 h 125"/>
                <a:gd name="T18" fmla="*/ 1 w 110"/>
                <a:gd name="T19" fmla="*/ 120 h 125"/>
                <a:gd name="T20" fmla="*/ 0 w 110"/>
                <a:gd name="T21" fmla="*/ 119 h 125"/>
                <a:gd name="T22" fmla="*/ 0 w 110"/>
                <a:gd name="T23" fmla="*/ 0 h 125"/>
                <a:gd name="T24" fmla="*/ 1 w 110"/>
                <a:gd name="T25" fmla="*/ 1 h 125"/>
                <a:gd name="T26" fmla="*/ 4 w 110"/>
                <a:gd name="T27" fmla="*/ 2 h 125"/>
                <a:gd name="T28" fmla="*/ 16 w 110"/>
                <a:gd name="T29" fmla="*/ 3 h 125"/>
                <a:gd name="T30" fmla="*/ 34 w 110"/>
                <a:gd name="T31" fmla="*/ 4 h 125"/>
                <a:gd name="T32" fmla="*/ 55 w 110"/>
                <a:gd name="T33" fmla="*/ 5 h 125"/>
                <a:gd name="T34" fmla="*/ 75 w 110"/>
                <a:gd name="T35" fmla="*/ 4 h 125"/>
                <a:gd name="T36" fmla="*/ 93 w 110"/>
                <a:gd name="T37" fmla="*/ 3 h 125"/>
                <a:gd name="T38" fmla="*/ 105 w 110"/>
                <a:gd name="T39" fmla="*/ 2 h 125"/>
                <a:gd name="T40" fmla="*/ 108 w 110"/>
                <a:gd name="T41" fmla="*/ 1 h 125"/>
                <a:gd name="T42" fmla="*/ 109 w 110"/>
                <a:gd name="T43" fmla="*/ 0 h 125"/>
                <a:gd name="T44" fmla="*/ 109 w 110"/>
                <a:gd name="T45" fmla="*/ 119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125"/>
                <a:gd name="T71" fmla="*/ 110 w 110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125">
                  <a:moveTo>
                    <a:pt x="109" y="119"/>
                  </a:moveTo>
                  <a:lnTo>
                    <a:pt x="108" y="120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75" y="123"/>
                  </a:lnTo>
                  <a:lnTo>
                    <a:pt x="55" y="124"/>
                  </a:lnTo>
                  <a:lnTo>
                    <a:pt x="34" y="123"/>
                  </a:lnTo>
                  <a:lnTo>
                    <a:pt x="16" y="123"/>
                  </a:lnTo>
                  <a:lnTo>
                    <a:pt x="4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5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  <a:lnTo>
                    <a:pt x="109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53" name="Freeform 16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54" name="Freeform 17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5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8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99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5 w 110"/>
                <a:gd name="T25" fmla="*/ 0 h 9"/>
                <a:gd name="T26" fmla="*/ 55 w 110"/>
                <a:gd name="T27" fmla="*/ 0 h 9"/>
                <a:gd name="T28" fmla="*/ 34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10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4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5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4" y="8"/>
                  </a:lnTo>
                  <a:lnTo>
                    <a:pt x="5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55" name="Freeform 18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6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9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100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6 w 110"/>
                <a:gd name="T25" fmla="*/ 0 h 9"/>
                <a:gd name="T26" fmla="*/ 55 w 110"/>
                <a:gd name="T27" fmla="*/ 0 h 9"/>
                <a:gd name="T28" fmla="*/ 33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9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3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6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3" y="8"/>
                  </a:lnTo>
                  <a:lnTo>
                    <a:pt x="55" y="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56" name="Freeform 19"/>
            <p:cNvSpPr>
              <a:spLocks/>
            </p:cNvSpPr>
            <p:nvPr/>
          </p:nvSpPr>
          <p:spPr bwMode="auto">
            <a:xfrm>
              <a:off x="2429" y="2453"/>
              <a:ext cx="121" cy="13"/>
            </a:xfrm>
            <a:custGeom>
              <a:avLst/>
              <a:gdLst>
                <a:gd name="T0" fmla="*/ 0 w 121"/>
                <a:gd name="T1" fmla="*/ 0 h 13"/>
                <a:gd name="T2" fmla="*/ 1 w 121"/>
                <a:gd name="T3" fmla="*/ 0 h 13"/>
                <a:gd name="T4" fmla="*/ 2 w 121"/>
                <a:gd name="T5" fmla="*/ 1 h 13"/>
                <a:gd name="T6" fmla="*/ 5 w 121"/>
                <a:gd name="T7" fmla="*/ 2 h 13"/>
                <a:gd name="T8" fmla="*/ 18 w 121"/>
                <a:gd name="T9" fmla="*/ 3 h 13"/>
                <a:gd name="T10" fmla="*/ 37 w 121"/>
                <a:gd name="T11" fmla="*/ 4 h 13"/>
                <a:gd name="T12" fmla="*/ 60 w 121"/>
                <a:gd name="T13" fmla="*/ 4 h 13"/>
                <a:gd name="T14" fmla="*/ 84 w 121"/>
                <a:gd name="T15" fmla="*/ 4 h 13"/>
                <a:gd name="T16" fmla="*/ 103 w 121"/>
                <a:gd name="T17" fmla="*/ 3 h 13"/>
                <a:gd name="T18" fmla="*/ 115 w 121"/>
                <a:gd name="T19" fmla="*/ 2 h 13"/>
                <a:gd name="T20" fmla="*/ 119 w 121"/>
                <a:gd name="T21" fmla="*/ 1 h 13"/>
                <a:gd name="T22" fmla="*/ 120 w 121"/>
                <a:gd name="T23" fmla="*/ 0 h 13"/>
                <a:gd name="T24" fmla="*/ 120 w 121"/>
                <a:gd name="T25" fmla="*/ 0 h 13"/>
                <a:gd name="T26" fmla="*/ 120 w 121"/>
                <a:gd name="T27" fmla="*/ 8 h 13"/>
                <a:gd name="T28" fmla="*/ 120 w 121"/>
                <a:gd name="T29" fmla="*/ 8 h 13"/>
                <a:gd name="T30" fmla="*/ 119 w 121"/>
                <a:gd name="T31" fmla="*/ 8 h 13"/>
                <a:gd name="T32" fmla="*/ 115 w 121"/>
                <a:gd name="T33" fmla="*/ 9 h 13"/>
                <a:gd name="T34" fmla="*/ 103 w 121"/>
                <a:gd name="T35" fmla="*/ 11 h 13"/>
                <a:gd name="T36" fmla="*/ 84 w 121"/>
                <a:gd name="T37" fmla="*/ 12 h 13"/>
                <a:gd name="T38" fmla="*/ 60 w 121"/>
                <a:gd name="T39" fmla="*/ 12 h 13"/>
                <a:gd name="T40" fmla="*/ 37 w 121"/>
                <a:gd name="T41" fmla="*/ 12 h 13"/>
                <a:gd name="T42" fmla="*/ 18 w 121"/>
                <a:gd name="T43" fmla="*/ 11 h 13"/>
                <a:gd name="T44" fmla="*/ 5 w 121"/>
                <a:gd name="T45" fmla="*/ 9 h 13"/>
                <a:gd name="T46" fmla="*/ 2 w 121"/>
                <a:gd name="T47" fmla="*/ 8 h 13"/>
                <a:gd name="T48" fmla="*/ 1 w 121"/>
                <a:gd name="T49" fmla="*/ 8 h 13"/>
                <a:gd name="T50" fmla="*/ 0 w 121"/>
                <a:gd name="T51" fmla="*/ 8 h 13"/>
                <a:gd name="T52" fmla="*/ 0 w 121"/>
                <a:gd name="T53" fmla="*/ 0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13"/>
                <a:gd name="T83" fmla="*/ 121 w 121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1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60" y="4"/>
                  </a:lnTo>
                  <a:lnTo>
                    <a:pt x="84" y="4"/>
                  </a:lnTo>
                  <a:lnTo>
                    <a:pt x="103" y="3"/>
                  </a:lnTo>
                  <a:lnTo>
                    <a:pt x="115" y="2"/>
                  </a:lnTo>
                  <a:lnTo>
                    <a:pt x="119" y="1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5" y="9"/>
                  </a:lnTo>
                  <a:lnTo>
                    <a:pt x="103" y="11"/>
                  </a:lnTo>
                  <a:lnTo>
                    <a:pt x="84" y="12"/>
                  </a:lnTo>
                  <a:lnTo>
                    <a:pt x="60" y="12"/>
                  </a:lnTo>
                  <a:lnTo>
                    <a:pt x="37" y="12"/>
                  </a:lnTo>
                  <a:lnTo>
                    <a:pt x="18" y="11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57" name="Freeform 20"/>
            <p:cNvSpPr>
              <a:spLocks/>
            </p:cNvSpPr>
            <p:nvPr/>
          </p:nvSpPr>
          <p:spPr bwMode="auto">
            <a:xfrm>
              <a:off x="2429" y="2448"/>
              <a:ext cx="121" cy="8"/>
            </a:xfrm>
            <a:custGeom>
              <a:avLst/>
              <a:gdLst>
                <a:gd name="T0" fmla="*/ 60 w 121"/>
                <a:gd name="T1" fmla="*/ 7 h 8"/>
                <a:gd name="T2" fmla="*/ 84 w 121"/>
                <a:gd name="T3" fmla="*/ 7 h 8"/>
                <a:gd name="T4" fmla="*/ 103 w 121"/>
                <a:gd name="T5" fmla="*/ 6 h 8"/>
                <a:gd name="T6" fmla="*/ 115 w 121"/>
                <a:gd name="T7" fmla="*/ 5 h 8"/>
                <a:gd name="T8" fmla="*/ 119 w 121"/>
                <a:gd name="T9" fmla="*/ 4 h 8"/>
                <a:gd name="T10" fmla="*/ 120 w 121"/>
                <a:gd name="T11" fmla="*/ 4 h 8"/>
                <a:gd name="T12" fmla="*/ 120 w 121"/>
                <a:gd name="T13" fmla="*/ 3 h 8"/>
                <a:gd name="T14" fmla="*/ 120 w 121"/>
                <a:gd name="T15" fmla="*/ 3 h 8"/>
                <a:gd name="T16" fmla="*/ 119 w 121"/>
                <a:gd name="T17" fmla="*/ 3 h 8"/>
                <a:gd name="T18" fmla="*/ 115 w 121"/>
                <a:gd name="T19" fmla="*/ 2 h 8"/>
                <a:gd name="T20" fmla="*/ 110 w 121"/>
                <a:gd name="T21" fmla="*/ 1 h 8"/>
                <a:gd name="T22" fmla="*/ 103 w 121"/>
                <a:gd name="T23" fmla="*/ 1 h 8"/>
                <a:gd name="T24" fmla="*/ 94 w 121"/>
                <a:gd name="T25" fmla="*/ 0 h 8"/>
                <a:gd name="T26" fmla="*/ 84 w 121"/>
                <a:gd name="T27" fmla="*/ 0 h 8"/>
                <a:gd name="T28" fmla="*/ 60 w 121"/>
                <a:gd name="T29" fmla="*/ 0 h 8"/>
                <a:gd name="T30" fmla="*/ 37 w 121"/>
                <a:gd name="T31" fmla="*/ 0 h 8"/>
                <a:gd name="T32" fmla="*/ 27 w 121"/>
                <a:gd name="T33" fmla="*/ 0 h 8"/>
                <a:gd name="T34" fmla="*/ 18 w 121"/>
                <a:gd name="T35" fmla="*/ 1 h 8"/>
                <a:gd name="T36" fmla="*/ 10 w 121"/>
                <a:gd name="T37" fmla="*/ 1 h 8"/>
                <a:gd name="T38" fmla="*/ 5 w 121"/>
                <a:gd name="T39" fmla="*/ 2 h 8"/>
                <a:gd name="T40" fmla="*/ 2 w 121"/>
                <a:gd name="T41" fmla="*/ 3 h 8"/>
                <a:gd name="T42" fmla="*/ 1 w 121"/>
                <a:gd name="T43" fmla="*/ 3 h 8"/>
                <a:gd name="T44" fmla="*/ 0 w 121"/>
                <a:gd name="T45" fmla="*/ 3 h 8"/>
                <a:gd name="T46" fmla="*/ 1 w 121"/>
                <a:gd name="T47" fmla="*/ 4 h 8"/>
                <a:gd name="T48" fmla="*/ 2 w 121"/>
                <a:gd name="T49" fmla="*/ 4 h 8"/>
                <a:gd name="T50" fmla="*/ 5 w 121"/>
                <a:gd name="T51" fmla="*/ 5 h 8"/>
                <a:gd name="T52" fmla="*/ 18 w 121"/>
                <a:gd name="T53" fmla="*/ 6 h 8"/>
                <a:gd name="T54" fmla="*/ 37 w 121"/>
                <a:gd name="T55" fmla="*/ 7 h 8"/>
                <a:gd name="T56" fmla="*/ 60 w 121"/>
                <a:gd name="T57" fmla="*/ 7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8"/>
                <a:gd name="T89" fmla="*/ 121 w 121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8">
                  <a:moveTo>
                    <a:pt x="60" y="7"/>
                  </a:moveTo>
                  <a:lnTo>
                    <a:pt x="84" y="7"/>
                  </a:lnTo>
                  <a:lnTo>
                    <a:pt x="103" y="6"/>
                  </a:lnTo>
                  <a:lnTo>
                    <a:pt x="115" y="5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5" y="2"/>
                  </a:lnTo>
                  <a:lnTo>
                    <a:pt x="110" y="1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0" y="1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18" y="6"/>
                  </a:lnTo>
                  <a:lnTo>
                    <a:pt x="37" y="7"/>
                  </a:lnTo>
                  <a:lnTo>
                    <a:pt x="60" y="7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58" name="Freeform 21"/>
            <p:cNvSpPr>
              <a:spLocks/>
            </p:cNvSpPr>
            <p:nvPr/>
          </p:nvSpPr>
          <p:spPr bwMode="auto">
            <a:xfrm>
              <a:off x="2429" y="2457"/>
              <a:ext cx="126" cy="7"/>
            </a:xfrm>
            <a:custGeom>
              <a:avLst/>
              <a:gdLst>
                <a:gd name="T0" fmla="*/ 0 w 126"/>
                <a:gd name="T1" fmla="*/ 0 h 7"/>
                <a:gd name="T2" fmla="*/ 1 w 126"/>
                <a:gd name="T3" fmla="*/ 1 h 7"/>
                <a:gd name="T4" fmla="*/ 2 w 126"/>
                <a:gd name="T5" fmla="*/ 1 h 7"/>
                <a:gd name="T6" fmla="*/ 5 w 126"/>
                <a:gd name="T7" fmla="*/ 2 h 7"/>
                <a:gd name="T8" fmla="*/ 19 w 126"/>
                <a:gd name="T9" fmla="*/ 4 h 7"/>
                <a:gd name="T10" fmla="*/ 38 w 126"/>
                <a:gd name="T11" fmla="*/ 5 h 7"/>
                <a:gd name="T12" fmla="*/ 63 w 126"/>
                <a:gd name="T13" fmla="*/ 6 h 7"/>
                <a:gd name="T14" fmla="*/ 87 w 126"/>
                <a:gd name="T15" fmla="*/ 5 h 7"/>
                <a:gd name="T16" fmla="*/ 107 w 126"/>
                <a:gd name="T17" fmla="*/ 4 h 7"/>
                <a:gd name="T18" fmla="*/ 120 w 126"/>
                <a:gd name="T19" fmla="*/ 2 h 7"/>
                <a:gd name="T20" fmla="*/ 124 w 126"/>
                <a:gd name="T21" fmla="*/ 1 h 7"/>
                <a:gd name="T22" fmla="*/ 125 w 126"/>
                <a:gd name="T23" fmla="*/ 1 h 7"/>
                <a:gd name="T24" fmla="*/ 125 w 126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7"/>
                <a:gd name="T41" fmla="*/ 126 w 126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7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2"/>
                  </a:lnTo>
                  <a:lnTo>
                    <a:pt x="19" y="4"/>
                  </a:lnTo>
                  <a:lnTo>
                    <a:pt x="38" y="5"/>
                  </a:lnTo>
                  <a:lnTo>
                    <a:pt x="63" y="6"/>
                  </a:lnTo>
                  <a:lnTo>
                    <a:pt x="87" y="5"/>
                  </a:lnTo>
                  <a:lnTo>
                    <a:pt x="107" y="4"/>
                  </a:lnTo>
                  <a:lnTo>
                    <a:pt x="120" y="2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59" name="Line 22"/>
            <p:cNvSpPr>
              <a:spLocks noChangeShapeType="1"/>
            </p:cNvSpPr>
            <p:nvPr/>
          </p:nvSpPr>
          <p:spPr bwMode="auto">
            <a:xfrm>
              <a:off x="2445" y="2477"/>
              <a:ext cx="0" cy="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60" name="Line 23"/>
            <p:cNvSpPr>
              <a:spLocks noChangeShapeType="1"/>
            </p:cNvSpPr>
            <p:nvPr/>
          </p:nvSpPr>
          <p:spPr bwMode="auto">
            <a:xfrm>
              <a:off x="2447" y="2477"/>
              <a:ext cx="0" cy="88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61" name="Freeform 24"/>
            <p:cNvSpPr>
              <a:spLocks/>
            </p:cNvSpPr>
            <p:nvPr/>
          </p:nvSpPr>
          <p:spPr bwMode="auto">
            <a:xfrm>
              <a:off x="2452" y="2469"/>
              <a:ext cx="12" cy="102"/>
            </a:xfrm>
            <a:custGeom>
              <a:avLst/>
              <a:gdLst>
                <a:gd name="T0" fmla="*/ 0 w 12"/>
                <a:gd name="T1" fmla="*/ 0 h 102"/>
                <a:gd name="T2" fmla="*/ 0 w 12"/>
                <a:gd name="T3" fmla="*/ 98 h 102"/>
                <a:gd name="T4" fmla="*/ 0 w 12"/>
                <a:gd name="T5" fmla="*/ 99 h 102"/>
                <a:gd name="T6" fmla="*/ 1 w 12"/>
                <a:gd name="T7" fmla="*/ 100 h 102"/>
                <a:gd name="T8" fmla="*/ 2 w 12"/>
                <a:gd name="T9" fmla="*/ 100 h 102"/>
                <a:gd name="T10" fmla="*/ 6 w 12"/>
                <a:gd name="T11" fmla="*/ 101 h 102"/>
                <a:gd name="T12" fmla="*/ 10 w 12"/>
                <a:gd name="T13" fmla="*/ 101 h 102"/>
                <a:gd name="T14" fmla="*/ 11 w 12"/>
                <a:gd name="T15" fmla="*/ 100 h 102"/>
                <a:gd name="T16" fmla="*/ 11 w 12"/>
                <a:gd name="T17" fmla="*/ 99 h 102"/>
                <a:gd name="T18" fmla="*/ 11 w 12"/>
                <a:gd name="T19" fmla="*/ 99 h 102"/>
                <a:gd name="T20" fmla="*/ 11 w 12"/>
                <a:gd name="T21" fmla="*/ 1 h 102"/>
                <a:gd name="T22" fmla="*/ 11 w 12"/>
                <a:gd name="T23" fmla="*/ 0 h 102"/>
                <a:gd name="T24" fmla="*/ 0 w 1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02"/>
                <a:gd name="T41" fmla="*/ 12 w 1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02">
                  <a:moveTo>
                    <a:pt x="0" y="0"/>
                  </a:moveTo>
                  <a:lnTo>
                    <a:pt x="0" y="98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62" name="Line 25"/>
            <p:cNvSpPr>
              <a:spLocks noChangeShapeType="1"/>
            </p:cNvSpPr>
            <p:nvPr/>
          </p:nvSpPr>
          <p:spPr bwMode="auto">
            <a:xfrm flipV="1">
              <a:off x="2463" y="2465"/>
              <a:ext cx="0" cy="108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63" name="Freeform 26"/>
            <p:cNvSpPr>
              <a:spLocks/>
            </p:cNvSpPr>
            <p:nvPr/>
          </p:nvSpPr>
          <p:spPr bwMode="auto">
            <a:xfrm>
              <a:off x="2442" y="2449"/>
              <a:ext cx="100" cy="9"/>
            </a:xfrm>
            <a:custGeom>
              <a:avLst/>
              <a:gdLst>
                <a:gd name="T0" fmla="*/ 50 w 100"/>
                <a:gd name="T1" fmla="*/ 8 h 9"/>
                <a:gd name="T2" fmla="*/ 69 w 100"/>
                <a:gd name="T3" fmla="*/ 8 h 9"/>
                <a:gd name="T4" fmla="*/ 85 w 100"/>
                <a:gd name="T5" fmla="*/ 7 h 9"/>
                <a:gd name="T6" fmla="*/ 95 w 100"/>
                <a:gd name="T7" fmla="*/ 6 h 9"/>
                <a:gd name="T8" fmla="*/ 98 w 100"/>
                <a:gd name="T9" fmla="*/ 5 h 9"/>
                <a:gd name="T10" fmla="*/ 99 w 100"/>
                <a:gd name="T11" fmla="*/ 4 h 9"/>
                <a:gd name="T12" fmla="*/ 98 w 100"/>
                <a:gd name="T13" fmla="*/ 3 h 9"/>
                <a:gd name="T14" fmla="*/ 95 w 100"/>
                <a:gd name="T15" fmla="*/ 3 h 9"/>
                <a:gd name="T16" fmla="*/ 91 w 100"/>
                <a:gd name="T17" fmla="*/ 2 h 9"/>
                <a:gd name="T18" fmla="*/ 85 w 100"/>
                <a:gd name="T19" fmla="*/ 1 h 9"/>
                <a:gd name="T20" fmla="*/ 69 w 100"/>
                <a:gd name="T21" fmla="*/ 0 h 9"/>
                <a:gd name="T22" fmla="*/ 50 w 100"/>
                <a:gd name="T23" fmla="*/ 0 h 9"/>
                <a:gd name="T24" fmla="*/ 30 w 100"/>
                <a:gd name="T25" fmla="*/ 0 h 9"/>
                <a:gd name="T26" fmla="*/ 14 w 100"/>
                <a:gd name="T27" fmla="*/ 1 h 9"/>
                <a:gd name="T28" fmla="*/ 8 w 100"/>
                <a:gd name="T29" fmla="*/ 2 h 9"/>
                <a:gd name="T30" fmla="*/ 4 w 100"/>
                <a:gd name="T31" fmla="*/ 3 h 9"/>
                <a:gd name="T32" fmla="*/ 1 w 100"/>
                <a:gd name="T33" fmla="*/ 3 h 9"/>
                <a:gd name="T34" fmla="*/ 0 w 100"/>
                <a:gd name="T35" fmla="*/ 4 h 9"/>
                <a:gd name="T36" fmla="*/ 1 w 100"/>
                <a:gd name="T37" fmla="*/ 5 h 9"/>
                <a:gd name="T38" fmla="*/ 4 w 100"/>
                <a:gd name="T39" fmla="*/ 6 h 9"/>
                <a:gd name="T40" fmla="*/ 8 w 100"/>
                <a:gd name="T41" fmla="*/ 7 h 9"/>
                <a:gd name="T42" fmla="*/ 14 w 100"/>
                <a:gd name="T43" fmla="*/ 7 h 9"/>
                <a:gd name="T44" fmla="*/ 30 w 100"/>
                <a:gd name="T45" fmla="*/ 8 h 9"/>
                <a:gd name="T46" fmla="*/ 50 w 100"/>
                <a:gd name="T47" fmla="*/ 8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9"/>
                <a:gd name="T74" fmla="*/ 100 w 100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9">
                  <a:moveTo>
                    <a:pt x="50" y="8"/>
                  </a:moveTo>
                  <a:lnTo>
                    <a:pt x="69" y="8"/>
                  </a:lnTo>
                  <a:lnTo>
                    <a:pt x="85" y="7"/>
                  </a:lnTo>
                  <a:lnTo>
                    <a:pt x="95" y="6"/>
                  </a:lnTo>
                  <a:lnTo>
                    <a:pt x="98" y="5"/>
                  </a:lnTo>
                  <a:lnTo>
                    <a:pt x="99" y="4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2"/>
                  </a:lnTo>
                  <a:lnTo>
                    <a:pt x="85" y="1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14" y="1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8" y="7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50" y="8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64" name="Freeform 27"/>
            <p:cNvSpPr>
              <a:spLocks/>
            </p:cNvSpPr>
            <p:nvPr/>
          </p:nvSpPr>
          <p:spPr bwMode="auto">
            <a:xfrm>
              <a:off x="2429" y="2453"/>
              <a:ext cx="126" cy="16"/>
            </a:xfrm>
            <a:custGeom>
              <a:avLst/>
              <a:gdLst>
                <a:gd name="T0" fmla="*/ 0 w 126"/>
                <a:gd name="T1" fmla="*/ 0 h 16"/>
                <a:gd name="T2" fmla="*/ 1 w 126"/>
                <a:gd name="T3" fmla="*/ 1 h 16"/>
                <a:gd name="T4" fmla="*/ 2 w 126"/>
                <a:gd name="T5" fmla="*/ 1 h 16"/>
                <a:gd name="T6" fmla="*/ 5 w 126"/>
                <a:gd name="T7" fmla="*/ 2 h 16"/>
                <a:gd name="T8" fmla="*/ 19 w 126"/>
                <a:gd name="T9" fmla="*/ 4 h 16"/>
                <a:gd name="T10" fmla="*/ 38 w 126"/>
                <a:gd name="T11" fmla="*/ 5 h 16"/>
                <a:gd name="T12" fmla="*/ 63 w 126"/>
                <a:gd name="T13" fmla="*/ 6 h 16"/>
                <a:gd name="T14" fmla="*/ 87 w 126"/>
                <a:gd name="T15" fmla="*/ 5 h 16"/>
                <a:gd name="T16" fmla="*/ 107 w 126"/>
                <a:gd name="T17" fmla="*/ 4 h 16"/>
                <a:gd name="T18" fmla="*/ 120 w 126"/>
                <a:gd name="T19" fmla="*/ 2 h 16"/>
                <a:gd name="T20" fmla="*/ 124 w 126"/>
                <a:gd name="T21" fmla="*/ 1 h 16"/>
                <a:gd name="T22" fmla="*/ 125 w 126"/>
                <a:gd name="T23" fmla="*/ 1 h 16"/>
                <a:gd name="T24" fmla="*/ 125 w 126"/>
                <a:gd name="T25" fmla="*/ 0 h 16"/>
                <a:gd name="T26" fmla="*/ 125 w 126"/>
                <a:gd name="T27" fmla="*/ 10 h 16"/>
                <a:gd name="T28" fmla="*/ 125 w 126"/>
                <a:gd name="T29" fmla="*/ 10 h 16"/>
                <a:gd name="T30" fmla="*/ 124 w 126"/>
                <a:gd name="T31" fmla="*/ 11 h 16"/>
                <a:gd name="T32" fmla="*/ 120 w 126"/>
                <a:gd name="T33" fmla="*/ 12 h 16"/>
                <a:gd name="T34" fmla="*/ 107 w 126"/>
                <a:gd name="T35" fmla="*/ 14 h 16"/>
                <a:gd name="T36" fmla="*/ 87 w 126"/>
                <a:gd name="T37" fmla="*/ 15 h 16"/>
                <a:gd name="T38" fmla="*/ 63 w 126"/>
                <a:gd name="T39" fmla="*/ 15 h 16"/>
                <a:gd name="T40" fmla="*/ 38 w 126"/>
                <a:gd name="T41" fmla="*/ 15 h 16"/>
                <a:gd name="T42" fmla="*/ 19 w 126"/>
                <a:gd name="T43" fmla="*/ 14 h 16"/>
                <a:gd name="T44" fmla="*/ 5 w 126"/>
                <a:gd name="T45" fmla="*/ 12 h 16"/>
                <a:gd name="T46" fmla="*/ 2 w 126"/>
                <a:gd name="T47" fmla="*/ 11 h 16"/>
                <a:gd name="T48" fmla="*/ 1 w 126"/>
                <a:gd name="T49" fmla="*/ 10 h 16"/>
                <a:gd name="T50" fmla="*/ 0 w 126"/>
                <a:gd name="T51" fmla="*/ 10 h 16"/>
                <a:gd name="T52" fmla="*/ 0 w 126"/>
                <a:gd name="T53" fmla="*/ 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16"/>
                <a:gd name="T83" fmla="*/ 126 w 126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16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2"/>
                  </a:lnTo>
                  <a:lnTo>
                    <a:pt x="19" y="4"/>
                  </a:lnTo>
                  <a:lnTo>
                    <a:pt x="38" y="5"/>
                  </a:lnTo>
                  <a:lnTo>
                    <a:pt x="63" y="6"/>
                  </a:lnTo>
                  <a:lnTo>
                    <a:pt x="87" y="5"/>
                  </a:lnTo>
                  <a:lnTo>
                    <a:pt x="107" y="4"/>
                  </a:lnTo>
                  <a:lnTo>
                    <a:pt x="120" y="2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5" y="10"/>
                  </a:lnTo>
                  <a:lnTo>
                    <a:pt x="124" y="11"/>
                  </a:lnTo>
                  <a:lnTo>
                    <a:pt x="120" y="12"/>
                  </a:lnTo>
                  <a:lnTo>
                    <a:pt x="107" y="14"/>
                  </a:lnTo>
                  <a:lnTo>
                    <a:pt x="87" y="15"/>
                  </a:lnTo>
                  <a:lnTo>
                    <a:pt x="63" y="15"/>
                  </a:lnTo>
                  <a:lnTo>
                    <a:pt x="38" y="15"/>
                  </a:lnTo>
                  <a:lnTo>
                    <a:pt x="19" y="14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65" name="Freeform 28"/>
            <p:cNvSpPr>
              <a:spLocks/>
            </p:cNvSpPr>
            <p:nvPr/>
          </p:nvSpPr>
          <p:spPr bwMode="auto">
            <a:xfrm>
              <a:off x="2429" y="2448"/>
              <a:ext cx="126" cy="12"/>
            </a:xfrm>
            <a:custGeom>
              <a:avLst/>
              <a:gdLst>
                <a:gd name="T0" fmla="*/ 63 w 126"/>
                <a:gd name="T1" fmla="*/ 11 h 12"/>
                <a:gd name="T2" fmla="*/ 87 w 126"/>
                <a:gd name="T3" fmla="*/ 10 h 12"/>
                <a:gd name="T4" fmla="*/ 107 w 126"/>
                <a:gd name="T5" fmla="*/ 9 h 12"/>
                <a:gd name="T6" fmla="*/ 120 w 126"/>
                <a:gd name="T7" fmla="*/ 7 h 12"/>
                <a:gd name="T8" fmla="*/ 124 w 126"/>
                <a:gd name="T9" fmla="*/ 6 h 12"/>
                <a:gd name="T10" fmla="*/ 125 w 126"/>
                <a:gd name="T11" fmla="*/ 6 h 12"/>
                <a:gd name="T12" fmla="*/ 125 w 126"/>
                <a:gd name="T13" fmla="*/ 5 h 12"/>
                <a:gd name="T14" fmla="*/ 125 w 126"/>
                <a:gd name="T15" fmla="*/ 5 h 12"/>
                <a:gd name="T16" fmla="*/ 124 w 126"/>
                <a:gd name="T17" fmla="*/ 4 h 12"/>
                <a:gd name="T18" fmla="*/ 120 w 126"/>
                <a:gd name="T19" fmla="*/ 3 h 12"/>
                <a:gd name="T20" fmla="*/ 114 w 126"/>
                <a:gd name="T21" fmla="*/ 2 h 12"/>
                <a:gd name="T22" fmla="*/ 107 w 126"/>
                <a:gd name="T23" fmla="*/ 2 h 12"/>
                <a:gd name="T24" fmla="*/ 97 w 126"/>
                <a:gd name="T25" fmla="*/ 1 h 12"/>
                <a:gd name="T26" fmla="*/ 87 w 126"/>
                <a:gd name="T27" fmla="*/ 0 h 12"/>
                <a:gd name="T28" fmla="*/ 63 w 126"/>
                <a:gd name="T29" fmla="*/ 0 h 12"/>
                <a:gd name="T30" fmla="*/ 38 w 126"/>
                <a:gd name="T31" fmla="*/ 0 h 12"/>
                <a:gd name="T32" fmla="*/ 28 w 126"/>
                <a:gd name="T33" fmla="*/ 1 h 12"/>
                <a:gd name="T34" fmla="*/ 19 w 126"/>
                <a:gd name="T35" fmla="*/ 2 h 12"/>
                <a:gd name="T36" fmla="*/ 11 w 126"/>
                <a:gd name="T37" fmla="*/ 2 h 12"/>
                <a:gd name="T38" fmla="*/ 5 w 126"/>
                <a:gd name="T39" fmla="*/ 3 h 12"/>
                <a:gd name="T40" fmla="*/ 2 w 126"/>
                <a:gd name="T41" fmla="*/ 4 h 12"/>
                <a:gd name="T42" fmla="*/ 1 w 126"/>
                <a:gd name="T43" fmla="*/ 5 h 12"/>
                <a:gd name="T44" fmla="*/ 0 w 126"/>
                <a:gd name="T45" fmla="*/ 5 h 12"/>
                <a:gd name="T46" fmla="*/ 1 w 126"/>
                <a:gd name="T47" fmla="*/ 6 h 12"/>
                <a:gd name="T48" fmla="*/ 2 w 126"/>
                <a:gd name="T49" fmla="*/ 6 h 12"/>
                <a:gd name="T50" fmla="*/ 5 w 126"/>
                <a:gd name="T51" fmla="*/ 7 h 12"/>
                <a:gd name="T52" fmla="*/ 19 w 126"/>
                <a:gd name="T53" fmla="*/ 9 h 12"/>
                <a:gd name="T54" fmla="*/ 38 w 126"/>
                <a:gd name="T55" fmla="*/ 10 h 12"/>
                <a:gd name="T56" fmla="*/ 63 w 126"/>
                <a:gd name="T57" fmla="*/ 11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"/>
                <a:gd name="T88" fmla="*/ 0 h 12"/>
                <a:gd name="T89" fmla="*/ 126 w 12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" h="12">
                  <a:moveTo>
                    <a:pt x="63" y="11"/>
                  </a:moveTo>
                  <a:lnTo>
                    <a:pt x="87" y="10"/>
                  </a:lnTo>
                  <a:lnTo>
                    <a:pt x="107" y="9"/>
                  </a:lnTo>
                  <a:lnTo>
                    <a:pt x="120" y="7"/>
                  </a:lnTo>
                  <a:lnTo>
                    <a:pt x="124" y="6"/>
                  </a:lnTo>
                  <a:lnTo>
                    <a:pt x="125" y="6"/>
                  </a:lnTo>
                  <a:lnTo>
                    <a:pt x="125" y="5"/>
                  </a:lnTo>
                  <a:lnTo>
                    <a:pt x="124" y="4"/>
                  </a:lnTo>
                  <a:lnTo>
                    <a:pt x="120" y="3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97" y="1"/>
                  </a:lnTo>
                  <a:lnTo>
                    <a:pt x="87" y="0"/>
                  </a:lnTo>
                  <a:lnTo>
                    <a:pt x="63" y="0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19" y="2"/>
                  </a:lnTo>
                  <a:lnTo>
                    <a:pt x="11" y="2"/>
                  </a:lnTo>
                  <a:lnTo>
                    <a:pt x="5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7"/>
                  </a:lnTo>
                  <a:lnTo>
                    <a:pt x="19" y="9"/>
                  </a:lnTo>
                  <a:lnTo>
                    <a:pt x="38" y="10"/>
                  </a:lnTo>
                  <a:lnTo>
                    <a:pt x="63" y="1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66" name="Freeform 29"/>
            <p:cNvSpPr>
              <a:spLocks/>
            </p:cNvSpPr>
            <p:nvPr/>
          </p:nvSpPr>
          <p:spPr bwMode="auto">
            <a:xfrm>
              <a:off x="2437" y="2570"/>
              <a:ext cx="110" cy="5"/>
            </a:xfrm>
            <a:custGeom>
              <a:avLst/>
              <a:gdLst>
                <a:gd name="T0" fmla="*/ 0 w 110"/>
                <a:gd name="T1" fmla="*/ 0 h 5"/>
                <a:gd name="T2" fmla="*/ 1 w 110"/>
                <a:gd name="T3" fmla="*/ 1 h 5"/>
                <a:gd name="T4" fmla="*/ 4 w 110"/>
                <a:gd name="T5" fmla="*/ 2 h 5"/>
                <a:gd name="T6" fmla="*/ 16 w 110"/>
                <a:gd name="T7" fmla="*/ 3 h 5"/>
                <a:gd name="T8" fmla="*/ 34 w 110"/>
                <a:gd name="T9" fmla="*/ 4 h 5"/>
                <a:gd name="T10" fmla="*/ 55 w 110"/>
                <a:gd name="T11" fmla="*/ 4 h 5"/>
                <a:gd name="T12" fmla="*/ 75 w 110"/>
                <a:gd name="T13" fmla="*/ 4 h 5"/>
                <a:gd name="T14" fmla="*/ 93 w 110"/>
                <a:gd name="T15" fmla="*/ 3 h 5"/>
                <a:gd name="T16" fmla="*/ 105 w 110"/>
                <a:gd name="T17" fmla="*/ 2 h 5"/>
                <a:gd name="T18" fmla="*/ 108 w 110"/>
                <a:gd name="T19" fmla="*/ 1 h 5"/>
                <a:gd name="T20" fmla="*/ 109 w 110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5"/>
                <a:gd name="T35" fmla="*/ 110 w 110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5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4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67" name="Freeform 30"/>
            <p:cNvSpPr>
              <a:spLocks/>
            </p:cNvSpPr>
            <p:nvPr/>
          </p:nvSpPr>
          <p:spPr bwMode="auto">
            <a:xfrm>
              <a:off x="2343" y="2571"/>
              <a:ext cx="298" cy="267"/>
            </a:xfrm>
            <a:custGeom>
              <a:avLst/>
              <a:gdLst>
                <a:gd name="T0" fmla="*/ 297 w 298"/>
                <a:gd name="T1" fmla="*/ 232 h 267"/>
                <a:gd name="T2" fmla="*/ 291 w 298"/>
                <a:gd name="T3" fmla="*/ 239 h 267"/>
                <a:gd name="T4" fmla="*/ 286 w 298"/>
                <a:gd name="T5" fmla="*/ 244 h 267"/>
                <a:gd name="T6" fmla="*/ 279 w 298"/>
                <a:gd name="T7" fmla="*/ 249 h 267"/>
                <a:gd name="T8" fmla="*/ 273 w 298"/>
                <a:gd name="T9" fmla="*/ 253 h 267"/>
                <a:gd name="T10" fmla="*/ 266 w 298"/>
                <a:gd name="T11" fmla="*/ 256 h 267"/>
                <a:gd name="T12" fmla="*/ 259 w 298"/>
                <a:gd name="T13" fmla="*/ 259 h 267"/>
                <a:gd name="T14" fmla="*/ 251 w 298"/>
                <a:gd name="T15" fmla="*/ 261 h 267"/>
                <a:gd name="T16" fmla="*/ 243 w 298"/>
                <a:gd name="T17" fmla="*/ 263 h 267"/>
                <a:gd name="T18" fmla="*/ 234 w 298"/>
                <a:gd name="T19" fmla="*/ 264 h 267"/>
                <a:gd name="T20" fmla="*/ 224 w 298"/>
                <a:gd name="T21" fmla="*/ 265 h 267"/>
                <a:gd name="T22" fmla="*/ 202 w 298"/>
                <a:gd name="T23" fmla="*/ 266 h 267"/>
                <a:gd name="T24" fmla="*/ 149 w 298"/>
                <a:gd name="T25" fmla="*/ 266 h 267"/>
                <a:gd name="T26" fmla="*/ 119 w 298"/>
                <a:gd name="T27" fmla="*/ 266 h 267"/>
                <a:gd name="T28" fmla="*/ 94 w 298"/>
                <a:gd name="T29" fmla="*/ 265 h 267"/>
                <a:gd name="T30" fmla="*/ 72 w 298"/>
                <a:gd name="T31" fmla="*/ 264 h 267"/>
                <a:gd name="T32" fmla="*/ 62 w 298"/>
                <a:gd name="T33" fmla="*/ 263 h 267"/>
                <a:gd name="T34" fmla="*/ 52 w 298"/>
                <a:gd name="T35" fmla="*/ 261 h 267"/>
                <a:gd name="T36" fmla="*/ 44 w 298"/>
                <a:gd name="T37" fmla="*/ 260 h 267"/>
                <a:gd name="T38" fmla="*/ 36 w 298"/>
                <a:gd name="T39" fmla="*/ 257 h 267"/>
                <a:gd name="T40" fmla="*/ 29 w 298"/>
                <a:gd name="T41" fmla="*/ 255 h 267"/>
                <a:gd name="T42" fmla="*/ 22 w 298"/>
                <a:gd name="T43" fmla="*/ 252 h 267"/>
                <a:gd name="T44" fmla="*/ 16 w 298"/>
                <a:gd name="T45" fmla="*/ 248 h 267"/>
                <a:gd name="T46" fmla="*/ 10 w 298"/>
                <a:gd name="T47" fmla="*/ 243 h 267"/>
                <a:gd name="T48" fmla="*/ 5 w 298"/>
                <a:gd name="T49" fmla="*/ 238 h 267"/>
                <a:gd name="T50" fmla="*/ 0 w 298"/>
                <a:gd name="T51" fmla="*/ 232 h 267"/>
                <a:gd name="T52" fmla="*/ 8 w 298"/>
                <a:gd name="T53" fmla="*/ 215 h 267"/>
                <a:gd name="T54" fmla="*/ 94 w 298"/>
                <a:gd name="T55" fmla="*/ 0 h 267"/>
                <a:gd name="T56" fmla="*/ 95 w 298"/>
                <a:gd name="T57" fmla="*/ 1 h 267"/>
                <a:gd name="T58" fmla="*/ 98 w 298"/>
                <a:gd name="T59" fmla="*/ 2 h 267"/>
                <a:gd name="T60" fmla="*/ 110 w 298"/>
                <a:gd name="T61" fmla="*/ 4 h 267"/>
                <a:gd name="T62" fmla="*/ 128 w 298"/>
                <a:gd name="T63" fmla="*/ 4 h 267"/>
                <a:gd name="T64" fmla="*/ 149 w 298"/>
                <a:gd name="T65" fmla="*/ 5 h 267"/>
                <a:gd name="T66" fmla="*/ 169 w 298"/>
                <a:gd name="T67" fmla="*/ 4 h 267"/>
                <a:gd name="T68" fmla="*/ 187 w 298"/>
                <a:gd name="T69" fmla="*/ 4 h 267"/>
                <a:gd name="T70" fmla="*/ 199 w 298"/>
                <a:gd name="T71" fmla="*/ 2 h 267"/>
                <a:gd name="T72" fmla="*/ 202 w 298"/>
                <a:gd name="T73" fmla="*/ 1 h 267"/>
                <a:gd name="T74" fmla="*/ 203 w 298"/>
                <a:gd name="T75" fmla="*/ 0 h 267"/>
                <a:gd name="T76" fmla="*/ 290 w 298"/>
                <a:gd name="T77" fmla="*/ 215 h 267"/>
                <a:gd name="T78" fmla="*/ 297 w 298"/>
                <a:gd name="T79" fmla="*/ 232 h 2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"/>
                <a:gd name="T121" fmla="*/ 0 h 267"/>
                <a:gd name="T122" fmla="*/ 298 w 298"/>
                <a:gd name="T123" fmla="*/ 267 h 2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" h="267">
                  <a:moveTo>
                    <a:pt x="297" y="232"/>
                  </a:moveTo>
                  <a:lnTo>
                    <a:pt x="291" y="239"/>
                  </a:lnTo>
                  <a:lnTo>
                    <a:pt x="286" y="244"/>
                  </a:lnTo>
                  <a:lnTo>
                    <a:pt x="279" y="249"/>
                  </a:lnTo>
                  <a:lnTo>
                    <a:pt x="273" y="253"/>
                  </a:lnTo>
                  <a:lnTo>
                    <a:pt x="266" y="256"/>
                  </a:lnTo>
                  <a:lnTo>
                    <a:pt x="259" y="259"/>
                  </a:lnTo>
                  <a:lnTo>
                    <a:pt x="251" y="261"/>
                  </a:lnTo>
                  <a:lnTo>
                    <a:pt x="243" y="263"/>
                  </a:lnTo>
                  <a:lnTo>
                    <a:pt x="234" y="264"/>
                  </a:lnTo>
                  <a:lnTo>
                    <a:pt x="224" y="265"/>
                  </a:lnTo>
                  <a:lnTo>
                    <a:pt x="202" y="266"/>
                  </a:lnTo>
                  <a:lnTo>
                    <a:pt x="149" y="266"/>
                  </a:lnTo>
                  <a:lnTo>
                    <a:pt x="119" y="266"/>
                  </a:lnTo>
                  <a:lnTo>
                    <a:pt x="94" y="265"/>
                  </a:lnTo>
                  <a:lnTo>
                    <a:pt x="72" y="264"/>
                  </a:lnTo>
                  <a:lnTo>
                    <a:pt x="62" y="263"/>
                  </a:lnTo>
                  <a:lnTo>
                    <a:pt x="52" y="261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5"/>
                  </a:lnTo>
                  <a:lnTo>
                    <a:pt x="22" y="252"/>
                  </a:lnTo>
                  <a:lnTo>
                    <a:pt x="16" y="248"/>
                  </a:lnTo>
                  <a:lnTo>
                    <a:pt x="10" y="243"/>
                  </a:lnTo>
                  <a:lnTo>
                    <a:pt x="5" y="238"/>
                  </a:lnTo>
                  <a:lnTo>
                    <a:pt x="0" y="232"/>
                  </a:lnTo>
                  <a:lnTo>
                    <a:pt x="8" y="215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28" y="4"/>
                  </a:lnTo>
                  <a:lnTo>
                    <a:pt x="149" y="5"/>
                  </a:lnTo>
                  <a:lnTo>
                    <a:pt x="169" y="4"/>
                  </a:lnTo>
                  <a:lnTo>
                    <a:pt x="187" y="4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3" y="0"/>
                  </a:lnTo>
                  <a:lnTo>
                    <a:pt x="290" y="215"/>
                  </a:lnTo>
                  <a:lnTo>
                    <a:pt x="297" y="232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68" name="Freeform 31"/>
            <p:cNvSpPr>
              <a:spLocks/>
            </p:cNvSpPr>
            <p:nvPr/>
          </p:nvSpPr>
          <p:spPr bwMode="auto">
            <a:xfrm>
              <a:off x="2343" y="2788"/>
              <a:ext cx="298" cy="33"/>
            </a:xfrm>
            <a:custGeom>
              <a:avLst/>
              <a:gdLst>
                <a:gd name="T0" fmla="*/ 149 w 298"/>
                <a:gd name="T1" fmla="*/ 32 h 33"/>
                <a:gd name="T2" fmla="*/ 178 w 298"/>
                <a:gd name="T3" fmla="*/ 32 h 33"/>
                <a:gd name="T4" fmla="*/ 206 w 298"/>
                <a:gd name="T5" fmla="*/ 32 h 33"/>
                <a:gd name="T6" fmla="*/ 231 w 298"/>
                <a:gd name="T7" fmla="*/ 31 h 33"/>
                <a:gd name="T8" fmla="*/ 253 w 298"/>
                <a:gd name="T9" fmla="*/ 29 h 33"/>
                <a:gd name="T10" fmla="*/ 263 w 298"/>
                <a:gd name="T11" fmla="*/ 28 h 33"/>
                <a:gd name="T12" fmla="*/ 271 w 298"/>
                <a:gd name="T13" fmla="*/ 27 h 33"/>
                <a:gd name="T14" fmla="*/ 279 w 298"/>
                <a:gd name="T15" fmla="*/ 25 h 33"/>
                <a:gd name="T16" fmla="*/ 285 w 298"/>
                <a:gd name="T17" fmla="*/ 24 h 33"/>
                <a:gd name="T18" fmla="*/ 290 w 298"/>
                <a:gd name="T19" fmla="*/ 22 h 33"/>
                <a:gd name="T20" fmla="*/ 294 w 298"/>
                <a:gd name="T21" fmla="*/ 20 h 33"/>
                <a:gd name="T22" fmla="*/ 296 w 298"/>
                <a:gd name="T23" fmla="*/ 18 h 33"/>
                <a:gd name="T24" fmla="*/ 296 w 298"/>
                <a:gd name="T25" fmla="*/ 17 h 33"/>
                <a:gd name="T26" fmla="*/ 297 w 298"/>
                <a:gd name="T27" fmla="*/ 16 h 33"/>
                <a:gd name="T28" fmla="*/ 296 w 298"/>
                <a:gd name="T29" fmla="*/ 13 h 33"/>
                <a:gd name="T30" fmla="*/ 294 w 298"/>
                <a:gd name="T31" fmla="*/ 11 h 33"/>
                <a:gd name="T32" fmla="*/ 290 w 298"/>
                <a:gd name="T33" fmla="*/ 10 h 33"/>
                <a:gd name="T34" fmla="*/ 285 w 298"/>
                <a:gd name="T35" fmla="*/ 8 h 33"/>
                <a:gd name="T36" fmla="*/ 279 w 298"/>
                <a:gd name="T37" fmla="*/ 6 h 33"/>
                <a:gd name="T38" fmla="*/ 271 w 298"/>
                <a:gd name="T39" fmla="*/ 5 h 33"/>
                <a:gd name="T40" fmla="*/ 263 w 298"/>
                <a:gd name="T41" fmla="*/ 4 h 33"/>
                <a:gd name="T42" fmla="*/ 253 w 298"/>
                <a:gd name="T43" fmla="*/ 3 h 33"/>
                <a:gd name="T44" fmla="*/ 231 w 298"/>
                <a:gd name="T45" fmla="*/ 2 h 33"/>
                <a:gd name="T46" fmla="*/ 206 w 298"/>
                <a:gd name="T47" fmla="*/ 1 h 33"/>
                <a:gd name="T48" fmla="*/ 178 w 298"/>
                <a:gd name="T49" fmla="*/ 1 h 33"/>
                <a:gd name="T50" fmla="*/ 149 w 298"/>
                <a:gd name="T51" fmla="*/ 0 h 33"/>
                <a:gd name="T52" fmla="*/ 119 w 298"/>
                <a:gd name="T53" fmla="*/ 1 h 33"/>
                <a:gd name="T54" fmla="*/ 91 w 298"/>
                <a:gd name="T55" fmla="*/ 1 h 33"/>
                <a:gd name="T56" fmla="*/ 66 w 298"/>
                <a:gd name="T57" fmla="*/ 2 h 33"/>
                <a:gd name="T58" fmla="*/ 44 w 298"/>
                <a:gd name="T59" fmla="*/ 3 h 33"/>
                <a:gd name="T60" fmla="*/ 34 w 298"/>
                <a:gd name="T61" fmla="*/ 4 h 33"/>
                <a:gd name="T62" fmla="*/ 26 w 298"/>
                <a:gd name="T63" fmla="*/ 5 h 33"/>
                <a:gd name="T64" fmla="*/ 18 w 298"/>
                <a:gd name="T65" fmla="*/ 6 h 33"/>
                <a:gd name="T66" fmla="*/ 12 w 298"/>
                <a:gd name="T67" fmla="*/ 8 h 33"/>
                <a:gd name="T68" fmla="*/ 7 w 298"/>
                <a:gd name="T69" fmla="*/ 10 h 33"/>
                <a:gd name="T70" fmla="*/ 3 w 298"/>
                <a:gd name="T71" fmla="*/ 11 h 33"/>
                <a:gd name="T72" fmla="*/ 1 w 298"/>
                <a:gd name="T73" fmla="*/ 13 h 33"/>
                <a:gd name="T74" fmla="*/ 0 w 298"/>
                <a:gd name="T75" fmla="*/ 16 h 33"/>
                <a:gd name="T76" fmla="*/ 1 w 298"/>
                <a:gd name="T77" fmla="*/ 17 h 33"/>
                <a:gd name="T78" fmla="*/ 1 w 298"/>
                <a:gd name="T79" fmla="*/ 18 h 33"/>
                <a:gd name="T80" fmla="*/ 3 w 298"/>
                <a:gd name="T81" fmla="*/ 20 h 33"/>
                <a:gd name="T82" fmla="*/ 7 w 298"/>
                <a:gd name="T83" fmla="*/ 22 h 33"/>
                <a:gd name="T84" fmla="*/ 12 w 298"/>
                <a:gd name="T85" fmla="*/ 24 h 33"/>
                <a:gd name="T86" fmla="*/ 18 w 298"/>
                <a:gd name="T87" fmla="*/ 25 h 33"/>
                <a:gd name="T88" fmla="*/ 26 w 298"/>
                <a:gd name="T89" fmla="*/ 27 h 33"/>
                <a:gd name="T90" fmla="*/ 34 w 298"/>
                <a:gd name="T91" fmla="*/ 28 h 33"/>
                <a:gd name="T92" fmla="*/ 44 w 298"/>
                <a:gd name="T93" fmla="*/ 29 h 33"/>
                <a:gd name="T94" fmla="*/ 66 w 298"/>
                <a:gd name="T95" fmla="*/ 31 h 33"/>
                <a:gd name="T96" fmla="*/ 91 w 298"/>
                <a:gd name="T97" fmla="*/ 32 h 33"/>
                <a:gd name="T98" fmla="*/ 119 w 298"/>
                <a:gd name="T99" fmla="*/ 32 h 33"/>
                <a:gd name="T100" fmla="*/ 149 w 298"/>
                <a:gd name="T101" fmla="*/ 32 h 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"/>
                <a:gd name="T154" fmla="*/ 0 h 33"/>
                <a:gd name="T155" fmla="*/ 298 w 298"/>
                <a:gd name="T156" fmla="*/ 33 h 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" h="33">
                  <a:moveTo>
                    <a:pt x="149" y="32"/>
                  </a:moveTo>
                  <a:lnTo>
                    <a:pt x="178" y="32"/>
                  </a:lnTo>
                  <a:lnTo>
                    <a:pt x="206" y="32"/>
                  </a:lnTo>
                  <a:lnTo>
                    <a:pt x="231" y="31"/>
                  </a:lnTo>
                  <a:lnTo>
                    <a:pt x="253" y="29"/>
                  </a:lnTo>
                  <a:lnTo>
                    <a:pt x="263" y="28"/>
                  </a:lnTo>
                  <a:lnTo>
                    <a:pt x="271" y="27"/>
                  </a:lnTo>
                  <a:lnTo>
                    <a:pt x="279" y="25"/>
                  </a:lnTo>
                  <a:lnTo>
                    <a:pt x="285" y="24"/>
                  </a:lnTo>
                  <a:lnTo>
                    <a:pt x="290" y="22"/>
                  </a:lnTo>
                  <a:lnTo>
                    <a:pt x="294" y="20"/>
                  </a:lnTo>
                  <a:lnTo>
                    <a:pt x="296" y="18"/>
                  </a:lnTo>
                  <a:lnTo>
                    <a:pt x="296" y="17"/>
                  </a:lnTo>
                  <a:lnTo>
                    <a:pt x="297" y="16"/>
                  </a:lnTo>
                  <a:lnTo>
                    <a:pt x="296" y="13"/>
                  </a:lnTo>
                  <a:lnTo>
                    <a:pt x="294" y="11"/>
                  </a:lnTo>
                  <a:lnTo>
                    <a:pt x="290" y="10"/>
                  </a:lnTo>
                  <a:lnTo>
                    <a:pt x="285" y="8"/>
                  </a:lnTo>
                  <a:lnTo>
                    <a:pt x="279" y="6"/>
                  </a:lnTo>
                  <a:lnTo>
                    <a:pt x="271" y="5"/>
                  </a:lnTo>
                  <a:lnTo>
                    <a:pt x="263" y="4"/>
                  </a:lnTo>
                  <a:lnTo>
                    <a:pt x="253" y="3"/>
                  </a:lnTo>
                  <a:lnTo>
                    <a:pt x="231" y="2"/>
                  </a:lnTo>
                  <a:lnTo>
                    <a:pt x="206" y="1"/>
                  </a:lnTo>
                  <a:lnTo>
                    <a:pt x="178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91" y="1"/>
                  </a:lnTo>
                  <a:lnTo>
                    <a:pt x="66" y="2"/>
                  </a:lnTo>
                  <a:lnTo>
                    <a:pt x="44" y="3"/>
                  </a:lnTo>
                  <a:lnTo>
                    <a:pt x="34" y="4"/>
                  </a:lnTo>
                  <a:lnTo>
                    <a:pt x="26" y="5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2" y="24"/>
                  </a:lnTo>
                  <a:lnTo>
                    <a:pt x="18" y="25"/>
                  </a:lnTo>
                  <a:lnTo>
                    <a:pt x="26" y="27"/>
                  </a:lnTo>
                  <a:lnTo>
                    <a:pt x="34" y="28"/>
                  </a:lnTo>
                  <a:lnTo>
                    <a:pt x="44" y="29"/>
                  </a:lnTo>
                  <a:lnTo>
                    <a:pt x="66" y="31"/>
                  </a:lnTo>
                  <a:lnTo>
                    <a:pt x="91" y="32"/>
                  </a:lnTo>
                  <a:lnTo>
                    <a:pt x="119" y="32"/>
                  </a:lnTo>
                  <a:lnTo>
                    <a:pt x="149" y="32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69" name="Freeform 32"/>
            <p:cNvSpPr>
              <a:spLocks/>
            </p:cNvSpPr>
            <p:nvPr/>
          </p:nvSpPr>
          <p:spPr bwMode="auto">
            <a:xfrm>
              <a:off x="2343" y="2571"/>
              <a:ext cx="298" cy="267"/>
            </a:xfrm>
            <a:custGeom>
              <a:avLst/>
              <a:gdLst>
                <a:gd name="T0" fmla="*/ 0 w 298"/>
                <a:gd name="T1" fmla="*/ 232 h 267"/>
                <a:gd name="T2" fmla="*/ 8 w 298"/>
                <a:gd name="T3" fmla="*/ 215 h 267"/>
                <a:gd name="T4" fmla="*/ 94 w 298"/>
                <a:gd name="T5" fmla="*/ 0 h 267"/>
                <a:gd name="T6" fmla="*/ 95 w 298"/>
                <a:gd name="T7" fmla="*/ 1 h 267"/>
                <a:gd name="T8" fmla="*/ 98 w 298"/>
                <a:gd name="T9" fmla="*/ 2 h 267"/>
                <a:gd name="T10" fmla="*/ 110 w 298"/>
                <a:gd name="T11" fmla="*/ 4 h 267"/>
                <a:gd name="T12" fmla="*/ 128 w 298"/>
                <a:gd name="T13" fmla="*/ 4 h 267"/>
                <a:gd name="T14" fmla="*/ 149 w 298"/>
                <a:gd name="T15" fmla="*/ 5 h 267"/>
                <a:gd name="T16" fmla="*/ 169 w 298"/>
                <a:gd name="T17" fmla="*/ 4 h 267"/>
                <a:gd name="T18" fmla="*/ 187 w 298"/>
                <a:gd name="T19" fmla="*/ 4 h 267"/>
                <a:gd name="T20" fmla="*/ 199 w 298"/>
                <a:gd name="T21" fmla="*/ 2 h 267"/>
                <a:gd name="T22" fmla="*/ 202 w 298"/>
                <a:gd name="T23" fmla="*/ 1 h 267"/>
                <a:gd name="T24" fmla="*/ 203 w 298"/>
                <a:gd name="T25" fmla="*/ 0 h 267"/>
                <a:gd name="T26" fmla="*/ 290 w 298"/>
                <a:gd name="T27" fmla="*/ 215 h 267"/>
                <a:gd name="T28" fmla="*/ 297 w 298"/>
                <a:gd name="T29" fmla="*/ 232 h 267"/>
                <a:gd name="T30" fmla="*/ 291 w 298"/>
                <a:gd name="T31" fmla="*/ 239 h 267"/>
                <a:gd name="T32" fmla="*/ 286 w 298"/>
                <a:gd name="T33" fmla="*/ 244 h 267"/>
                <a:gd name="T34" fmla="*/ 279 w 298"/>
                <a:gd name="T35" fmla="*/ 249 h 267"/>
                <a:gd name="T36" fmla="*/ 273 w 298"/>
                <a:gd name="T37" fmla="*/ 253 h 267"/>
                <a:gd name="T38" fmla="*/ 266 w 298"/>
                <a:gd name="T39" fmla="*/ 256 h 267"/>
                <a:gd name="T40" fmla="*/ 259 w 298"/>
                <a:gd name="T41" fmla="*/ 259 h 267"/>
                <a:gd name="T42" fmla="*/ 251 w 298"/>
                <a:gd name="T43" fmla="*/ 261 h 267"/>
                <a:gd name="T44" fmla="*/ 243 w 298"/>
                <a:gd name="T45" fmla="*/ 263 h 267"/>
                <a:gd name="T46" fmla="*/ 234 w 298"/>
                <a:gd name="T47" fmla="*/ 264 h 267"/>
                <a:gd name="T48" fmla="*/ 224 w 298"/>
                <a:gd name="T49" fmla="*/ 265 h 267"/>
                <a:gd name="T50" fmla="*/ 202 w 298"/>
                <a:gd name="T51" fmla="*/ 266 h 267"/>
                <a:gd name="T52" fmla="*/ 149 w 298"/>
                <a:gd name="T53" fmla="*/ 266 h 267"/>
                <a:gd name="T54" fmla="*/ 119 w 298"/>
                <a:gd name="T55" fmla="*/ 266 h 267"/>
                <a:gd name="T56" fmla="*/ 94 w 298"/>
                <a:gd name="T57" fmla="*/ 265 h 267"/>
                <a:gd name="T58" fmla="*/ 72 w 298"/>
                <a:gd name="T59" fmla="*/ 264 h 267"/>
                <a:gd name="T60" fmla="*/ 62 w 298"/>
                <a:gd name="T61" fmla="*/ 263 h 267"/>
                <a:gd name="T62" fmla="*/ 52 w 298"/>
                <a:gd name="T63" fmla="*/ 261 h 267"/>
                <a:gd name="T64" fmla="*/ 44 w 298"/>
                <a:gd name="T65" fmla="*/ 260 h 267"/>
                <a:gd name="T66" fmla="*/ 36 w 298"/>
                <a:gd name="T67" fmla="*/ 257 h 267"/>
                <a:gd name="T68" fmla="*/ 29 w 298"/>
                <a:gd name="T69" fmla="*/ 255 h 267"/>
                <a:gd name="T70" fmla="*/ 22 w 298"/>
                <a:gd name="T71" fmla="*/ 252 h 267"/>
                <a:gd name="T72" fmla="*/ 16 w 298"/>
                <a:gd name="T73" fmla="*/ 248 h 267"/>
                <a:gd name="T74" fmla="*/ 10 w 298"/>
                <a:gd name="T75" fmla="*/ 243 h 267"/>
                <a:gd name="T76" fmla="*/ 5 w 298"/>
                <a:gd name="T77" fmla="*/ 238 h 267"/>
                <a:gd name="T78" fmla="*/ 0 w 298"/>
                <a:gd name="T79" fmla="*/ 232 h 2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"/>
                <a:gd name="T121" fmla="*/ 0 h 267"/>
                <a:gd name="T122" fmla="*/ 298 w 298"/>
                <a:gd name="T123" fmla="*/ 267 h 2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" h="267">
                  <a:moveTo>
                    <a:pt x="0" y="232"/>
                  </a:moveTo>
                  <a:lnTo>
                    <a:pt x="8" y="215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28" y="4"/>
                  </a:lnTo>
                  <a:lnTo>
                    <a:pt x="149" y="5"/>
                  </a:lnTo>
                  <a:lnTo>
                    <a:pt x="169" y="4"/>
                  </a:lnTo>
                  <a:lnTo>
                    <a:pt x="187" y="4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3" y="0"/>
                  </a:lnTo>
                  <a:lnTo>
                    <a:pt x="290" y="215"/>
                  </a:lnTo>
                  <a:lnTo>
                    <a:pt x="297" y="232"/>
                  </a:lnTo>
                  <a:lnTo>
                    <a:pt x="291" y="239"/>
                  </a:lnTo>
                  <a:lnTo>
                    <a:pt x="286" y="244"/>
                  </a:lnTo>
                  <a:lnTo>
                    <a:pt x="279" y="249"/>
                  </a:lnTo>
                  <a:lnTo>
                    <a:pt x="273" y="253"/>
                  </a:lnTo>
                  <a:lnTo>
                    <a:pt x="266" y="256"/>
                  </a:lnTo>
                  <a:lnTo>
                    <a:pt x="259" y="259"/>
                  </a:lnTo>
                  <a:lnTo>
                    <a:pt x="251" y="261"/>
                  </a:lnTo>
                  <a:lnTo>
                    <a:pt x="243" y="263"/>
                  </a:lnTo>
                  <a:lnTo>
                    <a:pt x="234" y="264"/>
                  </a:lnTo>
                  <a:lnTo>
                    <a:pt x="224" y="265"/>
                  </a:lnTo>
                  <a:lnTo>
                    <a:pt x="202" y="266"/>
                  </a:lnTo>
                  <a:lnTo>
                    <a:pt x="149" y="266"/>
                  </a:lnTo>
                  <a:lnTo>
                    <a:pt x="119" y="266"/>
                  </a:lnTo>
                  <a:lnTo>
                    <a:pt x="94" y="265"/>
                  </a:lnTo>
                  <a:lnTo>
                    <a:pt x="72" y="264"/>
                  </a:lnTo>
                  <a:lnTo>
                    <a:pt x="62" y="263"/>
                  </a:lnTo>
                  <a:lnTo>
                    <a:pt x="52" y="261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5"/>
                  </a:lnTo>
                  <a:lnTo>
                    <a:pt x="22" y="252"/>
                  </a:lnTo>
                  <a:lnTo>
                    <a:pt x="16" y="248"/>
                  </a:lnTo>
                  <a:lnTo>
                    <a:pt x="10" y="243"/>
                  </a:lnTo>
                  <a:lnTo>
                    <a:pt x="5" y="238"/>
                  </a:lnTo>
                  <a:lnTo>
                    <a:pt x="0" y="2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70" name="Line 33"/>
            <p:cNvSpPr>
              <a:spLocks noChangeShapeType="1"/>
            </p:cNvSpPr>
            <p:nvPr/>
          </p:nvSpPr>
          <p:spPr bwMode="auto">
            <a:xfrm flipH="1">
              <a:off x="2358" y="2582"/>
              <a:ext cx="90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71" name="Line 34"/>
            <p:cNvSpPr>
              <a:spLocks noChangeShapeType="1"/>
            </p:cNvSpPr>
            <p:nvPr/>
          </p:nvSpPr>
          <p:spPr bwMode="auto">
            <a:xfrm flipH="1">
              <a:off x="2360" y="2583"/>
              <a:ext cx="89" cy="217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72" name="Freeform 35"/>
            <p:cNvSpPr>
              <a:spLocks/>
            </p:cNvSpPr>
            <p:nvPr/>
          </p:nvSpPr>
          <p:spPr bwMode="auto">
            <a:xfrm>
              <a:off x="2374" y="2583"/>
              <a:ext cx="95" cy="226"/>
            </a:xfrm>
            <a:custGeom>
              <a:avLst/>
              <a:gdLst>
                <a:gd name="T0" fmla="*/ 42 w 95"/>
                <a:gd name="T1" fmla="*/ 223 h 226"/>
                <a:gd name="T2" fmla="*/ 93 w 95"/>
                <a:gd name="T3" fmla="*/ 4 h 226"/>
                <a:gd name="T4" fmla="*/ 94 w 95"/>
                <a:gd name="T5" fmla="*/ 1 h 226"/>
                <a:gd name="T6" fmla="*/ 86 w 95"/>
                <a:gd name="T7" fmla="*/ 1 h 226"/>
                <a:gd name="T8" fmla="*/ 79 w 95"/>
                <a:gd name="T9" fmla="*/ 0 h 226"/>
                <a:gd name="T10" fmla="*/ 79 w 95"/>
                <a:gd name="T11" fmla="*/ 1 h 226"/>
                <a:gd name="T12" fmla="*/ 0 w 95"/>
                <a:gd name="T13" fmla="*/ 220 h 226"/>
                <a:gd name="T14" fmla="*/ 9 w 95"/>
                <a:gd name="T15" fmla="*/ 222 h 226"/>
                <a:gd name="T16" fmla="*/ 18 w 95"/>
                <a:gd name="T17" fmla="*/ 223 h 226"/>
                <a:gd name="T18" fmla="*/ 28 w 95"/>
                <a:gd name="T19" fmla="*/ 224 h 226"/>
                <a:gd name="T20" fmla="*/ 41 w 95"/>
                <a:gd name="T21" fmla="*/ 225 h 226"/>
                <a:gd name="T22" fmla="*/ 42 w 95"/>
                <a:gd name="T23" fmla="*/ 223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226"/>
                <a:gd name="T38" fmla="*/ 95 w 95"/>
                <a:gd name="T39" fmla="*/ 226 h 2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226">
                  <a:moveTo>
                    <a:pt x="42" y="223"/>
                  </a:moveTo>
                  <a:lnTo>
                    <a:pt x="93" y="4"/>
                  </a:lnTo>
                  <a:lnTo>
                    <a:pt x="94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0" y="220"/>
                  </a:lnTo>
                  <a:lnTo>
                    <a:pt x="9" y="222"/>
                  </a:lnTo>
                  <a:lnTo>
                    <a:pt x="18" y="223"/>
                  </a:lnTo>
                  <a:lnTo>
                    <a:pt x="28" y="224"/>
                  </a:lnTo>
                  <a:lnTo>
                    <a:pt x="41" y="225"/>
                  </a:lnTo>
                  <a:lnTo>
                    <a:pt x="42" y="223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73" name="Freeform 36"/>
            <p:cNvSpPr>
              <a:spLocks/>
            </p:cNvSpPr>
            <p:nvPr/>
          </p:nvSpPr>
          <p:spPr bwMode="auto">
            <a:xfrm>
              <a:off x="2374" y="2585"/>
              <a:ext cx="95" cy="224"/>
            </a:xfrm>
            <a:custGeom>
              <a:avLst/>
              <a:gdLst>
                <a:gd name="T0" fmla="*/ 0 w 95"/>
                <a:gd name="T1" fmla="*/ 218 h 224"/>
                <a:gd name="T2" fmla="*/ 9 w 95"/>
                <a:gd name="T3" fmla="*/ 220 h 224"/>
                <a:gd name="T4" fmla="*/ 18 w 95"/>
                <a:gd name="T5" fmla="*/ 221 h 224"/>
                <a:gd name="T6" fmla="*/ 28 w 95"/>
                <a:gd name="T7" fmla="*/ 222 h 224"/>
                <a:gd name="T8" fmla="*/ 41 w 95"/>
                <a:gd name="T9" fmla="*/ 223 h 224"/>
                <a:gd name="T10" fmla="*/ 42 w 95"/>
                <a:gd name="T11" fmla="*/ 221 h 224"/>
                <a:gd name="T12" fmla="*/ 93 w 95"/>
                <a:gd name="T13" fmla="*/ 2 h 224"/>
                <a:gd name="T14" fmla="*/ 94 w 95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224"/>
                <a:gd name="T26" fmla="*/ 95 w 95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224">
                  <a:moveTo>
                    <a:pt x="0" y="218"/>
                  </a:moveTo>
                  <a:lnTo>
                    <a:pt x="9" y="220"/>
                  </a:lnTo>
                  <a:lnTo>
                    <a:pt x="18" y="221"/>
                  </a:lnTo>
                  <a:lnTo>
                    <a:pt x="28" y="222"/>
                  </a:lnTo>
                  <a:lnTo>
                    <a:pt x="41" y="223"/>
                  </a:lnTo>
                  <a:lnTo>
                    <a:pt x="42" y="221"/>
                  </a:lnTo>
                  <a:lnTo>
                    <a:pt x="93" y="2"/>
                  </a:lnTo>
                  <a:lnTo>
                    <a:pt x="94" y="0"/>
                  </a:lnTo>
                </a:path>
              </a:pathLst>
            </a:custGeom>
            <a:noFill/>
            <a:ln w="12700" cap="rnd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74" name="Line 37"/>
            <p:cNvSpPr>
              <a:spLocks noChangeShapeType="1"/>
            </p:cNvSpPr>
            <p:nvPr/>
          </p:nvSpPr>
          <p:spPr bwMode="auto">
            <a:xfrm>
              <a:off x="2542" y="2582"/>
              <a:ext cx="73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75" name="Line 38"/>
            <p:cNvSpPr>
              <a:spLocks noChangeShapeType="1"/>
            </p:cNvSpPr>
            <p:nvPr/>
          </p:nvSpPr>
          <p:spPr bwMode="auto">
            <a:xfrm>
              <a:off x="2545" y="2583"/>
              <a:ext cx="73" cy="217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76" name="Freeform 39"/>
            <p:cNvSpPr>
              <a:spLocks/>
            </p:cNvSpPr>
            <p:nvPr/>
          </p:nvSpPr>
          <p:spPr bwMode="auto">
            <a:xfrm>
              <a:off x="2523" y="2583"/>
              <a:ext cx="84" cy="224"/>
            </a:xfrm>
            <a:custGeom>
              <a:avLst/>
              <a:gdLst>
                <a:gd name="T0" fmla="*/ 56 w 84"/>
                <a:gd name="T1" fmla="*/ 221 h 224"/>
                <a:gd name="T2" fmla="*/ 1 w 84"/>
                <a:gd name="T3" fmla="*/ 3 h 224"/>
                <a:gd name="T4" fmla="*/ 0 w 84"/>
                <a:gd name="T5" fmla="*/ 0 h 224"/>
                <a:gd name="T6" fmla="*/ 3 w 84"/>
                <a:gd name="T7" fmla="*/ 0 h 224"/>
                <a:gd name="T8" fmla="*/ 2 w 84"/>
                <a:gd name="T9" fmla="*/ 0 h 224"/>
                <a:gd name="T10" fmla="*/ 4 w 84"/>
                <a:gd name="T11" fmla="*/ 0 h 224"/>
                <a:gd name="T12" fmla="*/ 4 w 84"/>
                <a:gd name="T13" fmla="*/ 1 h 224"/>
                <a:gd name="T14" fmla="*/ 83 w 84"/>
                <a:gd name="T15" fmla="*/ 220 h 224"/>
                <a:gd name="T16" fmla="*/ 73 w 84"/>
                <a:gd name="T17" fmla="*/ 222 h 224"/>
                <a:gd name="T18" fmla="*/ 57 w 84"/>
                <a:gd name="T19" fmla="*/ 223 h 224"/>
                <a:gd name="T20" fmla="*/ 56 w 84"/>
                <a:gd name="T21" fmla="*/ 221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224"/>
                <a:gd name="T35" fmla="*/ 84 w 84"/>
                <a:gd name="T36" fmla="*/ 224 h 2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224">
                  <a:moveTo>
                    <a:pt x="56" y="221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57" y="223"/>
                  </a:lnTo>
                  <a:lnTo>
                    <a:pt x="56" y="221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77" name="Freeform 40"/>
            <p:cNvSpPr>
              <a:spLocks/>
            </p:cNvSpPr>
            <p:nvPr/>
          </p:nvSpPr>
          <p:spPr bwMode="auto">
            <a:xfrm>
              <a:off x="2530" y="2582"/>
              <a:ext cx="82" cy="223"/>
            </a:xfrm>
            <a:custGeom>
              <a:avLst/>
              <a:gdLst>
                <a:gd name="T0" fmla="*/ 0 w 82"/>
                <a:gd name="T1" fmla="*/ 0 h 223"/>
                <a:gd name="T2" fmla="*/ 1 w 82"/>
                <a:gd name="T3" fmla="*/ 1 h 223"/>
                <a:gd name="T4" fmla="*/ 81 w 82"/>
                <a:gd name="T5" fmla="*/ 222 h 223"/>
                <a:gd name="T6" fmla="*/ 0 60000 65536"/>
                <a:gd name="T7" fmla="*/ 0 60000 65536"/>
                <a:gd name="T8" fmla="*/ 0 60000 65536"/>
                <a:gd name="T9" fmla="*/ 0 w 82"/>
                <a:gd name="T10" fmla="*/ 0 h 223"/>
                <a:gd name="T11" fmla="*/ 82 w 82"/>
                <a:gd name="T12" fmla="*/ 223 h 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23">
                  <a:moveTo>
                    <a:pt x="0" y="0"/>
                  </a:moveTo>
                  <a:lnTo>
                    <a:pt x="1" y="1"/>
                  </a:lnTo>
                  <a:lnTo>
                    <a:pt x="81" y="222"/>
                  </a:lnTo>
                </a:path>
              </a:pathLst>
            </a:custGeom>
            <a:noFill/>
            <a:ln w="12700" cap="rnd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78" name="Freeform 41"/>
            <p:cNvSpPr>
              <a:spLocks/>
            </p:cNvSpPr>
            <p:nvPr/>
          </p:nvSpPr>
          <p:spPr bwMode="auto">
            <a:xfrm>
              <a:off x="2468" y="2469"/>
              <a:ext cx="9" cy="102"/>
            </a:xfrm>
            <a:custGeom>
              <a:avLst/>
              <a:gdLst>
                <a:gd name="T0" fmla="*/ 8 w 9"/>
                <a:gd name="T1" fmla="*/ 0 h 102"/>
                <a:gd name="T2" fmla="*/ 8 w 9"/>
                <a:gd name="T3" fmla="*/ 99 h 102"/>
                <a:gd name="T4" fmla="*/ 7 w 9"/>
                <a:gd name="T5" fmla="*/ 100 h 102"/>
                <a:gd name="T6" fmla="*/ 6 w 9"/>
                <a:gd name="T7" fmla="*/ 100 h 102"/>
                <a:gd name="T8" fmla="*/ 4 w 9"/>
                <a:gd name="T9" fmla="*/ 101 h 102"/>
                <a:gd name="T10" fmla="*/ 1 w 9"/>
                <a:gd name="T11" fmla="*/ 100 h 102"/>
                <a:gd name="T12" fmla="*/ 0 w 9"/>
                <a:gd name="T13" fmla="*/ 99 h 102"/>
                <a:gd name="T14" fmla="*/ 0 w 9"/>
                <a:gd name="T15" fmla="*/ 1 h 102"/>
                <a:gd name="T16" fmla="*/ 1 w 9"/>
                <a:gd name="T17" fmla="*/ 1 h 102"/>
                <a:gd name="T18" fmla="*/ 8 w 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02"/>
                <a:gd name="T32" fmla="*/ 9 w 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02">
                  <a:moveTo>
                    <a:pt x="8" y="0"/>
                  </a:moveTo>
                  <a:lnTo>
                    <a:pt x="8" y="99"/>
                  </a:lnTo>
                  <a:lnTo>
                    <a:pt x="7" y="100"/>
                  </a:lnTo>
                  <a:lnTo>
                    <a:pt x="6" y="100"/>
                  </a:lnTo>
                  <a:lnTo>
                    <a:pt x="4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79" name="Line 42"/>
            <p:cNvSpPr>
              <a:spLocks noChangeShapeType="1"/>
            </p:cNvSpPr>
            <p:nvPr/>
          </p:nvSpPr>
          <p:spPr bwMode="auto">
            <a:xfrm flipV="1">
              <a:off x="2479" y="2468"/>
              <a:ext cx="0" cy="10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80" name="Line 43"/>
            <p:cNvSpPr>
              <a:spLocks noChangeShapeType="1"/>
            </p:cNvSpPr>
            <p:nvPr/>
          </p:nvSpPr>
          <p:spPr bwMode="auto">
            <a:xfrm>
              <a:off x="2541" y="2476"/>
              <a:ext cx="0" cy="8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81" name="Line 44"/>
            <p:cNvSpPr>
              <a:spLocks noChangeShapeType="1"/>
            </p:cNvSpPr>
            <p:nvPr/>
          </p:nvSpPr>
          <p:spPr bwMode="auto">
            <a:xfrm>
              <a:off x="2538" y="2476"/>
              <a:ext cx="0" cy="86"/>
            </a:xfrm>
            <a:prstGeom prst="line">
              <a:avLst/>
            </a:prstGeom>
            <a:noFill/>
            <a:ln w="12700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82" name="Freeform 45"/>
            <p:cNvSpPr>
              <a:spLocks/>
            </p:cNvSpPr>
            <p:nvPr/>
          </p:nvSpPr>
          <p:spPr bwMode="auto">
            <a:xfrm>
              <a:off x="2437" y="2575"/>
              <a:ext cx="110" cy="7"/>
            </a:xfrm>
            <a:custGeom>
              <a:avLst/>
              <a:gdLst>
                <a:gd name="T0" fmla="*/ 0 w 110"/>
                <a:gd name="T1" fmla="*/ 0 h 7"/>
                <a:gd name="T2" fmla="*/ 1 w 110"/>
                <a:gd name="T3" fmla="*/ 1 h 7"/>
                <a:gd name="T4" fmla="*/ 4 w 110"/>
                <a:gd name="T5" fmla="*/ 2 h 7"/>
                <a:gd name="T6" fmla="*/ 16 w 110"/>
                <a:gd name="T7" fmla="*/ 4 h 7"/>
                <a:gd name="T8" fmla="*/ 34 w 110"/>
                <a:gd name="T9" fmla="*/ 5 h 7"/>
                <a:gd name="T10" fmla="*/ 55 w 110"/>
                <a:gd name="T11" fmla="*/ 6 h 7"/>
                <a:gd name="T12" fmla="*/ 75 w 110"/>
                <a:gd name="T13" fmla="*/ 5 h 7"/>
                <a:gd name="T14" fmla="*/ 93 w 110"/>
                <a:gd name="T15" fmla="*/ 4 h 7"/>
                <a:gd name="T16" fmla="*/ 105 w 110"/>
                <a:gd name="T17" fmla="*/ 2 h 7"/>
                <a:gd name="T18" fmla="*/ 108 w 110"/>
                <a:gd name="T19" fmla="*/ 1 h 7"/>
                <a:gd name="T20" fmla="*/ 109 w 110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7"/>
                <a:gd name="T35" fmla="*/ 110 w 110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7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16" y="4"/>
                  </a:lnTo>
                  <a:lnTo>
                    <a:pt x="34" y="5"/>
                  </a:lnTo>
                  <a:lnTo>
                    <a:pt x="55" y="6"/>
                  </a:lnTo>
                  <a:lnTo>
                    <a:pt x="75" y="5"/>
                  </a:lnTo>
                  <a:lnTo>
                    <a:pt x="93" y="4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83" name="Line 46"/>
            <p:cNvSpPr>
              <a:spLocks noChangeShapeType="1"/>
            </p:cNvSpPr>
            <p:nvPr/>
          </p:nvSpPr>
          <p:spPr bwMode="auto">
            <a:xfrm>
              <a:off x="2535" y="2477"/>
              <a:ext cx="0" cy="8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84" name="Line 47"/>
            <p:cNvSpPr>
              <a:spLocks noChangeShapeType="1"/>
            </p:cNvSpPr>
            <p:nvPr/>
          </p:nvSpPr>
          <p:spPr bwMode="auto">
            <a:xfrm>
              <a:off x="2533" y="2477"/>
              <a:ext cx="0" cy="86"/>
            </a:xfrm>
            <a:prstGeom prst="line">
              <a:avLst/>
            </a:prstGeom>
            <a:noFill/>
            <a:ln w="12700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85" name="Freeform 48"/>
            <p:cNvSpPr>
              <a:spLocks/>
            </p:cNvSpPr>
            <p:nvPr/>
          </p:nvSpPr>
          <p:spPr bwMode="auto">
            <a:xfrm>
              <a:off x="2348" y="2800"/>
              <a:ext cx="288" cy="17"/>
            </a:xfrm>
            <a:custGeom>
              <a:avLst/>
              <a:gdLst>
                <a:gd name="T0" fmla="*/ 0 w 288"/>
                <a:gd name="T1" fmla="*/ 0 h 17"/>
                <a:gd name="T2" fmla="*/ 0 w 288"/>
                <a:gd name="T3" fmla="*/ 1 h 17"/>
                <a:gd name="T4" fmla="*/ 1 w 288"/>
                <a:gd name="T5" fmla="*/ 2 h 17"/>
                <a:gd name="T6" fmla="*/ 3 w 288"/>
                <a:gd name="T7" fmla="*/ 4 h 17"/>
                <a:gd name="T8" fmla="*/ 7 w 288"/>
                <a:gd name="T9" fmla="*/ 6 h 17"/>
                <a:gd name="T10" fmla="*/ 11 w 288"/>
                <a:gd name="T11" fmla="*/ 8 h 17"/>
                <a:gd name="T12" fmla="*/ 17 w 288"/>
                <a:gd name="T13" fmla="*/ 9 h 17"/>
                <a:gd name="T14" fmla="*/ 24 w 288"/>
                <a:gd name="T15" fmla="*/ 10 h 17"/>
                <a:gd name="T16" fmla="*/ 33 w 288"/>
                <a:gd name="T17" fmla="*/ 12 h 17"/>
                <a:gd name="T18" fmla="*/ 42 w 288"/>
                <a:gd name="T19" fmla="*/ 13 h 17"/>
                <a:gd name="T20" fmla="*/ 52 w 288"/>
                <a:gd name="T21" fmla="*/ 14 h 17"/>
                <a:gd name="T22" fmla="*/ 63 w 288"/>
                <a:gd name="T23" fmla="*/ 14 h 17"/>
                <a:gd name="T24" fmla="*/ 88 w 288"/>
                <a:gd name="T25" fmla="*/ 15 h 17"/>
                <a:gd name="T26" fmla="*/ 114 w 288"/>
                <a:gd name="T27" fmla="*/ 16 h 17"/>
                <a:gd name="T28" fmla="*/ 144 w 288"/>
                <a:gd name="T29" fmla="*/ 16 h 17"/>
                <a:gd name="T30" fmla="*/ 173 w 288"/>
                <a:gd name="T31" fmla="*/ 16 h 17"/>
                <a:gd name="T32" fmla="*/ 199 w 288"/>
                <a:gd name="T33" fmla="*/ 15 h 17"/>
                <a:gd name="T34" fmla="*/ 224 w 288"/>
                <a:gd name="T35" fmla="*/ 14 h 17"/>
                <a:gd name="T36" fmla="*/ 235 w 288"/>
                <a:gd name="T37" fmla="*/ 14 h 17"/>
                <a:gd name="T38" fmla="*/ 245 w 288"/>
                <a:gd name="T39" fmla="*/ 13 h 17"/>
                <a:gd name="T40" fmla="*/ 254 w 288"/>
                <a:gd name="T41" fmla="*/ 12 h 17"/>
                <a:gd name="T42" fmla="*/ 263 w 288"/>
                <a:gd name="T43" fmla="*/ 10 h 17"/>
                <a:gd name="T44" fmla="*/ 270 w 288"/>
                <a:gd name="T45" fmla="*/ 9 h 17"/>
                <a:gd name="T46" fmla="*/ 276 w 288"/>
                <a:gd name="T47" fmla="*/ 8 h 17"/>
                <a:gd name="T48" fmla="*/ 280 w 288"/>
                <a:gd name="T49" fmla="*/ 6 h 17"/>
                <a:gd name="T50" fmla="*/ 284 w 288"/>
                <a:gd name="T51" fmla="*/ 4 h 17"/>
                <a:gd name="T52" fmla="*/ 286 w 288"/>
                <a:gd name="T53" fmla="*/ 2 h 17"/>
                <a:gd name="T54" fmla="*/ 287 w 288"/>
                <a:gd name="T55" fmla="*/ 1 h 17"/>
                <a:gd name="T56" fmla="*/ 287 w 288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17"/>
                <a:gd name="T89" fmla="*/ 288 w 288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1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3" y="4"/>
                  </a:lnTo>
                  <a:lnTo>
                    <a:pt x="7" y="6"/>
                  </a:lnTo>
                  <a:lnTo>
                    <a:pt x="11" y="8"/>
                  </a:lnTo>
                  <a:lnTo>
                    <a:pt x="17" y="9"/>
                  </a:lnTo>
                  <a:lnTo>
                    <a:pt x="24" y="10"/>
                  </a:lnTo>
                  <a:lnTo>
                    <a:pt x="33" y="12"/>
                  </a:lnTo>
                  <a:lnTo>
                    <a:pt x="42" y="13"/>
                  </a:lnTo>
                  <a:lnTo>
                    <a:pt x="52" y="14"/>
                  </a:lnTo>
                  <a:lnTo>
                    <a:pt x="63" y="14"/>
                  </a:lnTo>
                  <a:lnTo>
                    <a:pt x="88" y="15"/>
                  </a:lnTo>
                  <a:lnTo>
                    <a:pt x="114" y="16"/>
                  </a:lnTo>
                  <a:lnTo>
                    <a:pt x="144" y="16"/>
                  </a:lnTo>
                  <a:lnTo>
                    <a:pt x="173" y="16"/>
                  </a:lnTo>
                  <a:lnTo>
                    <a:pt x="199" y="15"/>
                  </a:lnTo>
                  <a:lnTo>
                    <a:pt x="224" y="14"/>
                  </a:lnTo>
                  <a:lnTo>
                    <a:pt x="235" y="14"/>
                  </a:lnTo>
                  <a:lnTo>
                    <a:pt x="245" y="13"/>
                  </a:lnTo>
                  <a:lnTo>
                    <a:pt x="254" y="12"/>
                  </a:lnTo>
                  <a:lnTo>
                    <a:pt x="263" y="10"/>
                  </a:lnTo>
                  <a:lnTo>
                    <a:pt x="270" y="9"/>
                  </a:lnTo>
                  <a:lnTo>
                    <a:pt x="276" y="8"/>
                  </a:lnTo>
                  <a:lnTo>
                    <a:pt x="280" y="6"/>
                  </a:lnTo>
                  <a:lnTo>
                    <a:pt x="284" y="4"/>
                  </a:lnTo>
                  <a:lnTo>
                    <a:pt x="286" y="2"/>
                  </a:lnTo>
                  <a:lnTo>
                    <a:pt x="287" y="1"/>
                  </a:lnTo>
                  <a:lnTo>
                    <a:pt x="287" y="0"/>
                  </a:lnTo>
                </a:path>
              </a:pathLst>
            </a:custGeom>
            <a:noFill/>
            <a:ln w="12700" cap="rnd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86" name="Freeform 49"/>
            <p:cNvSpPr>
              <a:spLocks/>
            </p:cNvSpPr>
            <p:nvPr/>
          </p:nvSpPr>
          <p:spPr bwMode="auto">
            <a:xfrm>
              <a:off x="2359" y="2813"/>
              <a:ext cx="259" cy="16"/>
            </a:xfrm>
            <a:custGeom>
              <a:avLst/>
              <a:gdLst>
                <a:gd name="T0" fmla="*/ 0 w 259"/>
                <a:gd name="T1" fmla="*/ 0 h 16"/>
                <a:gd name="T2" fmla="*/ 0 w 259"/>
                <a:gd name="T3" fmla="*/ 1 h 16"/>
                <a:gd name="T4" fmla="*/ 1 w 259"/>
                <a:gd name="T5" fmla="*/ 2 h 16"/>
                <a:gd name="T6" fmla="*/ 2 w 259"/>
                <a:gd name="T7" fmla="*/ 4 h 16"/>
                <a:gd name="T8" fmla="*/ 6 w 259"/>
                <a:gd name="T9" fmla="*/ 6 h 16"/>
                <a:gd name="T10" fmla="*/ 10 w 259"/>
                <a:gd name="T11" fmla="*/ 7 h 16"/>
                <a:gd name="T12" fmla="*/ 15 w 259"/>
                <a:gd name="T13" fmla="*/ 8 h 16"/>
                <a:gd name="T14" fmla="*/ 22 w 259"/>
                <a:gd name="T15" fmla="*/ 10 h 16"/>
                <a:gd name="T16" fmla="*/ 30 w 259"/>
                <a:gd name="T17" fmla="*/ 11 h 16"/>
                <a:gd name="T18" fmla="*/ 38 w 259"/>
                <a:gd name="T19" fmla="*/ 12 h 16"/>
                <a:gd name="T20" fmla="*/ 57 w 259"/>
                <a:gd name="T21" fmla="*/ 13 h 16"/>
                <a:gd name="T22" fmla="*/ 79 w 259"/>
                <a:gd name="T23" fmla="*/ 14 h 16"/>
                <a:gd name="T24" fmla="*/ 103 w 259"/>
                <a:gd name="T25" fmla="*/ 14 h 16"/>
                <a:gd name="T26" fmla="*/ 129 w 259"/>
                <a:gd name="T27" fmla="*/ 15 h 16"/>
                <a:gd name="T28" fmla="*/ 153 w 259"/>
                <a:gd name="T29" fmla="*/ 14 h 16"/>
                <a:gd name="T30" fmla="*/ 175 w 259"/>
                <a:gd name="T31" fmla="*/ 14 h 16"/>
                <a:gd name="T32" fmla="*/ 196 w 259"/>
                <a:gd name="T33" fmla="*/ 13 h 16"/>
                <a:gd name="T34" fmla="*/ 214 w 259"/>
                <a:gd name="T35" fmla="*/ 12 h 16"/>
                <a:gd name="T36" fmla="*/ 229 w 259"/>
                <a:gd name="T37" fmla="*/ 11 h 16"/>
                <a:gd name="T38" fmla="*/ 243 w 259"/>
                <a:gd name="T39" fmla="*/ 9 h 16"/>
                <a:gd name="T40" fmla="*/ 247 w 259"/>
                <a:gd name="T41" fmla="*/ 7 h 16"/>
                <a:gd name="T42" fmla="*/ 251 w 259"/>
                <a:gd name="T43" fmla="*/ 6 h 16"/>
                <a:gd name="T44" fmla="*/ 255 w 259"/>
                <a:gd name="T45" fmla="*/ 5 h 16"/>
                <a:gd name="T46" fmla="*/ 257 w 259"/>
                <a:gd name="T47" fmla="*/ 3 h 16"/>
                <a:gd name="T48" fmla="*/ 258 w 259"/>
                <a:gd name="T49" fmla="*/ 2 h 16"/>
                <a:gd name="T50" fmla="*/ 258 w 259"/>
                <a:gd name="T51" fmla="*/ 2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16"/>
                <a:gd name="T80" fmla="*/ 259 w 259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16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5" y="8"/>
                  </a:lnTo>
                  <a:lnTo>
                    <a:pt x="22" y="10"/>
                  </a:lnTo>
                  <a:lnTo>
                    <a:pt x="30" y="11"/>
                  </a:lnTo>
                  <a:lnTo>
                    <a:pt x="38" y="12"/>
                  </a:lnTo>
                  <a:lnTo>
                    <a:pt x="57" y="13"/>
                  </a:lnTo>
                  <a:lnTo>
                    <a:pt x="79" y="14"/>
                  </a:lnTo>
                  <a:lnTo>
                    <a:pt x="103" y="14"/>
                  </a:lnTo>
                  <a:lnTo>
                    <a:pt x="129" y="15"/>
                  </a:lnTo>
                  <a:lnTo>
                    <a:pt x="153" y="14"/>
                  </a:lnTo>
                  <a:lnTo>
                    <a:pt x="175" y="14"/>
                  </a:lnTo>
                  <a:lnTo>
                    <a:pt x="196" y="13"/>
                  </a:lnTo>
                  <a:lnTo>
                    <a:pt x="214" y="12"/>
                  </a:lnTo>
                  <a:lnTo>
                    <a:pt x="229" y="11"/>
                  </a:lnTo>
                  <a:lnTo>
                    <a:pt x="243" y="9"/>
                  </a:lnTo>
                  <a:lnTo>
                    <a:pt x="247" y="7"/>
                  </a:lnTo>
                  <a:lnTo>
                    <a:pt x="251" y="6"/>
                  </a:lnTo>
                  <a:lnTo>
                    <a:pt x="255" y="5"/>
                  </a:lnTo>
                  <a:lnTo>
                    <a:pt x="257" y="3"/>
                  </a:lnTo>
                  <a:lnTo>
                    <a:pt x="258" y="2"/>
                  </a:lnTo>
                </a:path>
              </a:pathLst>
            </a:custGeom>
            <a:noFill/>
            <a:ln w="12700" cap="rnd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14" name="Rectangle 50"/>
          <p:cNvSpPr>
            <a:spLocks noChangeArrowheads="1"/>
          </p:cNvSpPr>
          <p:nvPr/>
        </p:nvSpPr>
        <p:spPr bwMode="auto">
          <a:xfrm>
            <a:off x="1838070" y="2927354"/>
            <a:ext cx="1038747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Theory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grpSp>
        <p:nvGrpSpPr>
          <p:cNvPr id="98315" name="Group 51"/>
          <p:cNvGrpSpPr>
            <a:grpSpLocks/>
          </p:cNvGrpSpPr>
          <p:nvPr/>
        </p:nvGrpSpPr>
        <p:grpSpPr bwMode="auto">
          <a:xfrm>
            <a:off x="5534030" y="2209806"/>
            <a:ext cx="3078163" cy="3649663"/>
            <a:chOff x="3486" y="1392"/>
            <a:chExt cx="1939" cy="2299"/>
          </a:xfrm>
        </p:grpSpPr>
        <p:sp>
          <p:nvSpPr>
            <p:cNvPr id="98320" name="Freeform 52"/>
            <p:cNvSpPr>
              <a:spLocks/>
            </p:cNvSpPr>
            <p:nvPr/>
          </p:nvSpPr>
          <p:spPr bwMode="auto">
            <a:xfrm>
              <a:off x="3486" y="1539"/>
              <a:ext cx="289" cy="1943"/>
            </a:xfrm>
            <a:custGeom>
              <a:avLst/>
              <a:gdLst>
                <a:gd name="T0" fmla="*/ 288 w 289"/>
                <a:gd name="T1" fmla="*/ 1887 h 1943"/>
                <a:gd name="T2" fmla="*/ 288 w 289"/>
                <a:gd name="T3" fmla="*/ 1924 h 1943"/>
                <a:gd name="T4" fmla="*/ 150 w 289"/>
                <a:gd name="T5" fmla="*/ 1940 h 1943"/>
                <a:gd name="T6" fmla="*/ 131 w 289"/>
                <a:gd name="T7" fmla="*/ 1942 h 1943"/>
                <a:gd name="T8" fmla="*/ 113 w 289"/>
                <a:gd name="T9" fmla="*/ 1941 h 1943"/>
                <a:gd name="T10" fmla="*/ 94 w 289"/>
                <a:gd name="T11" fmla="*/ 1939 h 1943"/>
                <a:gd name="T12" fmla="*/ 78 w 289"/>
                <a:gd name="T13" fmla="*/ 1936 h 1943"/>
                <a:gd name="T14" fmla="*/ 63 w 289"/>
                <a:gd name="T15" fmla="*/ 1929 h 1943"/>
                <a:gd name="T16" fmla="*/ 50 w 289"/>
                <a:gd name="T17" fmla="*/ 1923 h 1943"/>
                <a:gd name="T18" fmla="*/ 37 w 289"/>
                <a:gd name="T19" fmla="*/ 1914 h 1943"/>
                <a:gd name="T20" fmla="*/ 27 w 289"/>
                <a:gd name="T21" fmla="*/ 1903 h 1943"/>
                <a:gd name="T22" fmla="*/ 17 w 289"/>
                <a:gd name="T23" fmla="*/ 1891 h 1943"/>
                <a:gd name="T24" fmla="*/ 11 w 289"/>
                <a:gd name="T25" fmla="*/ 1876 h 1943"/>
                <a:gd name="T26" fmla="*/ 4 w 289"/>
                <a:gd name="T27" fmla="*/ 1861 h 1943"/>
                <a:gd name="T28" fmla="*/ 1 w 289"/>
                <a:gd name="T29" fmla="*/ 1843 h 1943"/>
                <a:gd name="T30" fmla="*/ 0 w 289"/>
                <a:gd name="T31" fmla="*/ 1824 h 1943"/>
                <a:gd name="T32" fmla="*/ 1 w 289"/>
                <a:gd name="T33" fmla="*/ 1803 h 1943"/>
                <a:gd name="T34" fmla="*/ 3 w 289"/>
                <a:gd name="T35" fmla="*/ 1780 h 1943"/>
                <a:gd name="T36" fmla="*/ 10 w 289"/>
                <a:gd name="T37" fmla="*/ 1756 h 1943"/>
                <a:gd name="T38" fmla="*/ 209 w 289"/>
                <a:gd name="T39" fmla="*/ 1010 h 1943"/>
                <a:gd name="T40" fmla="*/ 207 w 289"/>
                <a:gd name="T41" fmla="*/ 1009 h 1943"/>
                <a:gd name="T42" fmla="*/ 218 w 289"/>
                <a:gd name="T43" fmla="*/ 971 h 1943"/>
                <a:gd name="T44" fmla="*/ 201 w 289"/>
                <a:gd name="T45" fmla="*/ 971 h 1943"/>
                <a:gd name="T46" fmla="*/ 197 w 289"/>
                <a:gd name="T47" fmla="*/ 969 h 1943"/>
                <a:gd name="T48" fmla="*/ 193 w 289"/>
                <a:gd name="T49" fmla="*/ 966 h 1943"/>
                <a:gd name="T50" fmla="*/ 189 w 289"/>
                <a:gd name="T51" fmla="*/ 961 h 1943"/>
                <a:gd name="T52" fmla="*/ 186 w 289"/>
                <a:gd name="T53" fmla="*/ 955 h 1943"/>
                <a:gd name="T54" fmla="*/ 183 w 289"/>
                <a:gd name="T55" fmla="*/ 942 h 1943"/>
                <a:gd name="T56" fmla="*/ 182 w 289"/>
                <a:gd name="T57" fmla="*/ 927 h 1943"/>
                <a:gd name="T58" fmla="*/ 182 w 289"/>
                <a:gd name="T59" fmla="*/ 920 h 1943"/>
                <a:gd name="T60" fmla="*/ 183 w 289"/>
                <a:gd name="T61" fmla="*/ 913 h 1943"/>
                <a:gd name="T62" fmla="*/ 185 w 289"/>
                <a:gd name="T63" fmla="*/ 900 h 1943"/>
                <a:gd name="T64" fmla="*/ 189 w 289"/>
                <a:gd name="T65" fmla="*/ 891 h 1943"/>
                <a:gd name="T66" fmla="*/ 192 w 289"/>
                <a:gd name="T67" fmla="*/ 887 h 1943"/>
                <a:gd name="T68" fmla="*/ 195 w 289"/>
                <a:gd name="T69" fmla="*/ 886 h 1943"/>
                <a:gd name="T70" fmla="*/ 274 w 289"/>
                <a:gd name="T71" fmla="*/ 882 h 1943"/>
                <a:gd name="T72" fmla="*/ 235 w 289"/>
                <a:gd name="T73" fmla="*/ 0 h 1943"/>
                <a:gd name="T74" fmla="*/ 288 w 289"/>
                <a:gd name="T75" fmla="*/ 0 h 1943"/>
                <a:gd name="T76" fmla="*/ 288 w 289"/>
                <a:gd name="T77" fmla="*/ 1165 h 1943"/>
                <a:gd name="T78" fmla="*/ 286 w 289"/>
                <a:gd name="T79" fmla="*/ 1165 h 1943"/>
                <a:gd name="T80" fmla="*/ 288 w 289"/>
                <a:gd name="T81" fmla="*/ 1197 h 1943"/>
                <a:gd name="T82" fmla="*/ 288 w 289"/>
                <a:gd name="T83" fmla="*/ 1834 h 1943"/>
                <a:gd name="T84" fmla="*/ 256 w 289"/>
                <a:gd name="T85" fmla="*/ 1035 h 1943"/>
                <a:gd name="T86" fmla="*/ 240 w 289"/>
                <a:gd name="T87" fmla="*/ 1032 h 1943"/>
                <a:gd name="T88" fmla="*/ 239 w 289"/>
                <a:gd name="T89" fmla="*/ 1022 h 1943"/>
                <a:gd name="T90" fmla="*/ 40 w 289"/>
                <a:gd name="T91" fmla="*/ 1757 h 1943"/>
                <a:gd name="T92" fmla="*/ 35 w 289"/>
                <a:gd name="T93" fmla="*/ 1785 h 1943"/>
                <a:gd name="T94" fmla="*/ 32 w 289"/>
                <a:gd name="T95" fmla="*/ 1814 h 1943"/>
                <a:gd name="T96" fmla="*/ 34 w 289"/>
                <a:gd name="T97" fmla="*/ 1827 h 1943"/>
                <a:gd name="T98" fmla="*/ 36 w 289"/>
                <a:gd name="T99" fmla="*/ 1840 h 1943"/>
                <a:gd name="T100" fmla="*/ 39 w 289"/>
                <a:gd name="T101" fmla="*/ 1852 h 1943"/>
                <a:gd name="T102" fmla="*/ 44 w 289"/>
                <a:gd name="T103" fmla="*/ 1864 h 1943"/>
                <a:gd name="T104" fmla="*/ 50 w 289"/>
                <a:gd name="T105" fmla="*/ 1874 h 1943"/>
                <a:gd name="T106" fmla="*/ 58 w 289"/>
                <a:gd name="T107" fmla="*/ 1884 h 1943"/>
                <a:gd name="T108" fmla="*/ 67 w 289"/>
                <a:gd name="T109" fmla="*/ 1891 h 1943"/>
                <a:gd name="T110" fmla="*/ 78 w 289"/>
                <a:gd name="T111" fmla="*/ 1897 h 1943"/>
                <a:gd name="T112" fmla="*/ 91 w 289"/>
                <a:gd name="T113" fmla="*/ 1902 h 1943"/>
                <a:gd name="T114" fmla="*/ 106 w 289"/>
                <a:gd name="T115" fmla="*/ 1904 h 1943"/>
                <a:gd name="T116" fmla="*/ 122 w 289"/>
                <a:gd name="T117" fmla="*/ 1905 h 1943"/>
                <a:gd name="T118" fmla="*/ 141 w 289"/>
                <a:gd name="T119" fmla="*/ 1904 h 1943"/>
                <a:gd name="T120" fmla="*/ 288 w 289"/>
                <a:gd name="T121" fmla="*/ 1887 h 1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9"/>
                <a:gd name="T184" fmla="*/ 0 h 1943"/>
                <a:gd name="T185" fmla="*/ 289 w 289"/>
                <a:gd name="T186" fmla="*/ 1943 h 1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9" h="1943">
                  <a:moveTo>
                    <a:pt x="288" y="1887"/>
                  </a:moveTo>
                  <a:lnTo>
                    <a:pt x="288" y="1924"/>
                  </a:lnTo>
                  <a:lnTo>
                    <a:pt x="150" y="1940"/>
                  </a:lnTo>
                  <a:lnTo>
                    <a:pt x="131" y="1942"/>
                  </a:lnTo>
                  <a:lnTo>
                    <a:pt x="113" y="1941"/>
                  </a:lnTo>
                  <a:lnTo>
                    <a:pt x="94" y="1939"/>
                  </a:lnTo>
                  <a:lnTo>
                    <a:pt x="78" y="1936"/>
                  </a:lnTo>
                  <a:lnTo>
                    <a:pt x="63" y="1929"/>
                  </a:lnTo>
                  <a:lnTo>
                    <a:pt x="50" y="1923"/>
                  </a:lnTo>
                  <a:lnTo>
                    <a:pt x="37" y="1914"/>
                  </a:lnTo>
                  <a:lnTo>
                    <a:pt x="27" y="1903"/>
                  </a:lnTo>
                  <a:lnTo>
                    <a:pt x="17" y="1891"/>
                  </a:lnTo>
                  <a:lnTo>
                    <a:pt x="11" y="1876"/>
                  </a:lnTo>
                  <a:lnTo>
                    <a:pt x="4" y="1861"/>
                  </a:lnTo>
                  <a:lnTo>
                    <a:pt x="1" y="1843"/>
                  </a:lnTo>
                  <a:lnTo>
                    <a:pt x="0" y="1824"/>
                  </a:lnTo>
                  <a:lnTo>
                    <a:pt x="1" y="1803"/>
                  </a:lnTo>
                  <a:lnTo>
                    <a:pt x="3" y="1780"/>
                  </a:lnTo>
                  <a:lnTo>
                    <a:pt x="10" y="1756"/>
                  </a:lnTo>
                  <a:lnTo>
                    <a:pt x="209" y="1010"/>
                  </a:lnTo>
                  <a:lnTo>
                    <a:pt x="207" y="1009"/>
                  </a:lnTo>
                  <a:lnTo>
                    <a:pt x="218" y="971"/>
                  </a:lnTo>
                  <a:lnTo>
                    <a:pt x="201" y="971"/>
                  </a:lnTo>
                  <a:lnTo>
                    <a:pt x="197" y="969"/>
                  </a:lnTo>
                  <a:lnTo>
                    <a:pt x="193" y="966"/>
                  </a:lnTo>
                  <a:lnTo>
                    <a:pt x="189" y="961"/>
                  </a:lnTo>
                  <a:lnTo>
                    <a:pt x="186" y="955"/>
                  </a:lnTo>
                  <a:lnTo>
                    <a:pt x="183" y="942"/>
                  </a:lnTo>
                  <a:lnTo>
                    <a:pt x="182" y="927"/>
                  </a:lnTo>
                  <a:lnTo>
                    <a:pt x="182" y="920"/>
                  </a:lnTo>
                  <a:lnTo>
                    <a:pt x="183" y="913"/>
                  </a:lnTo>
                  <a:lnTo>
                    <a:pt x="185" y="900"/>
                  </a:lnTo>
                  <a:lnTo>
                    <a:pt x="189" y="891"/>
                  </a:lnTo>
                  <a:lnTo>
                    <a:pt x="192" y="887"/>
                  </a:lnTo>
                  <a:lnTo>
                    <a:pt x="195" y="886"/>
                  </a:lnTo>
                  <a:lnTo>
                    <a:pt x="274" y="882"/>
                  </a:lnTo>
                  <a:lnTo>
                    <a:pt x="235" y="0"/>
                  </a:lnTo>
                  <a:lnTo>
                    <a:pt x="288" y="0"/>
                  </a:lnTo>
                  <a:lnTo>
                    <a:pt x="288" y="1165"/>
                  </a:lnTo>
                  <a:lnTo>
                    <a:pt x="286" y="1165"/>
                  </a:lnTo>
                  <a:lnTo>
                    <a:pt x="288" y="1197"/>
                  </a:lnTo>
                  <a:lnTo>
                    <a:pt x="288" y="1834"/>
                  </a:lnTo>
                  <a:lnTo>
                    <a:pt x="256" y="1035"/>
                  </a:lnTo>
                  <a:lnTo>
                    <a:pt x="240" y="1032"/>
                  </a:lnTo>
                  <a:lnTo>
                    <a:pt x="239" y="1022"/>
                  </a:lnTo>
                  <a:lnTo>
                    <a:pt x="40" y="1757"/>
                  </a:lnTo>
                  <a:lnTo>
                    <a:pt x="35" y="1785"/>
                  </a:lnTo>
                  <a:lnTo>
                    <a:pt x="32" y="1814"/>
                  </a:lnTo>
                  <a:lnTo>
                    <a:pt x="34" y="1827"/>
                  </a:lnTo>
                  <a:lnTo>
                    <a:pt x="36" y="1840"/>
                  </a:lnTo>
                  <a:lnTo>
                    <a:pt x="39" y="1852"/>
                  </a:lnTo>
                  <a:lnTo>
                    <a:pt x="44" y="1864"/>
                  </a:lnTo>
                  <a:lnTo>
                    <a:pt x="50" y="1874"/>
                  </a:lnTo>
                  <a:lnTo>
                    <a:pt x="58" y="1884"/>
                  </a:lnTo>
                  <a:lnTo>
                    <a:pt x="67" y="1891"/>
                  </a:lnTo>
                  <a:lnTo>
                    <a:pt x="78" y="1897"/>
                  </a:lnTo>
                  <a:lnTo>
                    <a:pt x="91" y="1902"/>
                  </a:lnTo>
                  <a:lnTo>
                    <a:pt x="106" y="1904"/>
                  </a:lnTo>
                  <a:lnTo>
                    <a:pt x="122" y="1905"/>
                  </a:lnTo>
                  <a:lnTo>
                    <a:pt x="141" y="1904"/>
                  </a:lnTo>
                  <a:lnTo>
                    <a:pt x="288" y="18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1" name="Freeform 53"/>
            <p:cNvSpPr>
              <a:spLocks/>
            </p:cNvSpPr>
            <p:nvPr/>
          </p:nvSpPr>
          <p:spPr bwMode="auto">
            <a:xfrm>
              <a:off x="3780" y="1539"/>
              <a:ext cx="404" cy="1180"/>
            </a:xfrm>
            <a:custGeom>
              <a:avLst/>
              <a:gdLst>
                <a:gd name="T0" fmla="*/ 0 w 404"/>
                <a:gd name="T1" fmla="*/ 1162 h 1180"/>
                <a:gd name="T2" fmla="*/ 0 w 404"/>
                <a:gd name="T3" fmla="*/ 0 h 1180"/>
                <a:gd name="T4" fmla="*/ 403 w 404"/>
                <a:gd name="T5" fmla="*/ 0 h 1180"/>
                <a:gd name="T6" fmla="*/ 403 w 404"/>
                <a:gd name="T7" fmla="*/ 1153 h 1180"/>
                <a:gd name="T8" fmla="*/ 52 w 404"/>
                <a:gd name="T9" fmla="*/ 1179 h 1180"/>
                <a:gd name="T10" fmla="*/ 0 w 404"/>
                <a:gd name="T11" fmla="*/ 1162 h 1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"/>
                <a:gd name="T19" fmla="*/ 0 h 1180"/>
                <a:gd name="T20" fmla="*/ 404 w 404"/>
                <a:gd name="T21" fmla="*/ 1180 h 1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" h="1180">
                  <a:moveTo>
                    <a:pt x="0" y="1162"/>
                  </a:moveTo>
                  <a:lnTo>
                    <a:pt x="0" y="0"/>
                  </a:lnTo>
                  <a:lnTo>
                    <a:pt x="403" y="0"/>
                  </a:lnTo>
                  <a:lnTo>
                    <a:pt x="403" y="1153"/>
                  </a:lnTo>
                  <a:lnTo>
                    <a:pt x="52" y="1179"/>
                  </a:lnTo>
                  <a:lnTo>
                    <a:pt x="0" y="11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2" name="Freeform 54"/>
            <p:cNvSpPr>
              <a:spLocks/>
            </p:cNvSpPr>
            <p:nvPr/>
          </p:nvSpPr>
          <p:spPr bwMode="auto">
            <a:xfrm>
              <a:off x="3780" y="2739"/>
              <a:ext cx="404" cy="952"/>
            </a:xfrm>
            <a:custGeom>
              <a:avLst/>
              <a:gdLst>
                <a:gd name="T0" fmla="*/ 0 w 404"/>
                <a:gd name="T1" fmla="*/ 636 h 952"/>
                <a:gd name="T2" fmla="*/ 0 w 404"/>
                <a:gd name="T3" fmla="*/ 0 h 952"/>
                <a:gd name="T4" fmla="*/ 28 w 404"/>
                <a:gd name="T5" fmla="*/ 684 h 952"/>
                <a:gd name="T6" fmla="*/ 403 w 404"/>
                <a:gd name="T7" fmla="*/ 629 h 952"/>
                <a:gd name="T8" fmla="*/ 403 w 404"/>
                <a:gd name="T9" fmla="*/ 665 h 952"/>
                <a:gd name="T10" fmla="*/ 29 w 404"/>
                <a:gd name="T11" fmla="*/ 720 h 952"/>
                <a:gd name="T12" fmla="*/ 34 w 404"/>
                <a:gd name="T13" fmla="*/ 799 h 952"/>
                <a:gd name="T14" fmla="*/ 35 w 404"/>
                <a:gd name="T15" fmla="*/ 815 h 952"/>
                <a:gd name="T16" fmla="*/ 36 w 404"/>
                <a:gd name="T17" fmla="*/ 828 h 952"/>
                <a:gd name="T18" fmla="*/ 39 w 404"/>
                <a:gd name="T19" fmla="*/ 842 h 952"/>
                <a:gd name="T20" fmla="*/ 42 w 404"/>
                <a:gd name="T21" fmla="*/ 854 h 952"/>
                <a:gd name="T22" fmla="*/ 47 w 404"/>
                <a:gd name="T23" fmla="*/ 866 h 952"/>
                <a:gd name="T24" fmla="*/ 52 w 404"/>
                <a:gd name="T25" fmla="*/ 875 h 952"/>
                <a:gd name="T26" fmla="*/ 58 w 404"/>
                <a:gd name="T27" fmla="*/ 884 h 952"/>
                <a:gd name="T28" fmla="*/ 64 w 404"/>
                <a:gd name="T29" fmla="*/ 894 h 952"/>
                <a:gd name="T30" fmla="*/ 77 w 404"/>
                <a:gd name="T31" fmla="*/ 906 h 952"/>
                <a:gd name="T32" fmla="*/ 85 w 404"/>
                <a:gd name="T33" fmla="*/ 911 h 952"/>
                <a:gd name="T34" fmla="*/ 94 w 404"/>
                <a:gd name="T35" fmla="*/ 916 h 952"/>
                <a:gd name="T36" fmla="*/ 102 w 404"/>
                <a:gd name="T37" fmla="*/ 919 h 952"/>
                <a:gd name="T38" fmla="*/ 112 w 404"/>
                <a:gd name="T39" fmla="*/ 920 h 952"/>
                <a:gd name="T40" fmla="*/ 121 w 404"/>
                <a:gd name="T41" fmla="*/ 921 h 952"/>
                <a:gd name="T42" fmla="*/ 131 w 404"/>
                <a:gd name="T43" fmla="*/ 920 h 952"/>
                <a:gd name="T44" fmla="*/ 403 w 404"/>
                <a:gd name="T45" fmla="*/ 877 h 952"/>
                <a:gd name="T46" fmla="*/ 403 w 404"/>
                <a:gd name="T47" fmla="*/ 908 h 952"/>
                <a:gd name="T48" fmla="*/ 136 w 404"/>
                <a:gd name="T49" fmla="*/ 949 h 952"/>
                <a:gd name="T50" fmla="*/ 114 w 404"/>
                <a:gd name="T51" fmla="*/ 951 h 952"/>
                <a:gd name="T52" fmla="*/ 103 w 404"/>
                <a:gd name="T53" fmla="*/ 951 h 952"/>
                <a:gd name="T54" fmla="*/ 94 w 404"/>
                <a:gd name="T55" fmla="*/ 949 h 952"/>
                <a:gd name="T56" fmla="*/ 83 w 404"/>
                <a:gd name="T57" fmla="*/ 947 h 952"/>
                <a:gd name="T58" fmla="*/ 72 w 404"/>
                <a:gd name="T59" fmla="*/ 943 h 952"/>
                <a:gd name="T60" fmla="*/ 63 w 404"/>
                <a:gd name="T61" fmla="*/ 939 h 952"/>
                <a:gd name="T62" fmla="*/ 53 w 404"/>
                <a:gd name="T63" fmla="*/ 933 h 952"/>
                <a:gd name="T64" fmla="*/ 45 w 404"/>
                <a:gd name="T65" fmla="*/ 926 h 952"/>
                <a:gd name="T66" fmla="*/ 37 w 404"/>
                <a:gd name="T67" fmla="*/ 918 h 952"/>
                <a:gd name="T68" fmla="*/ 30 w 404"/>
                <a:gd name="T69" fmla="*/ 907 h 952"/>
                <a:gd name="T70" fmla="*/ 24 w 404"/>
                <a:gd name="T71" fmla="*/ 897 h 952"/>
                <a:gd name="T72" fmla="*/ 19 w 404"/>
                <a:gd name="T73" fmla="*/ 884 h 952"/>
                <a:gd name="T74" fmla="*/ 15 w 404"/>
                <a:gd name="T75" fmla="*/ 871 h 952"/>
                <a:gd name="T76" fmla="*/ 12 w 404"/>
                <a:gd name="T77" fmla="*/ 855 h 952"/>
                <a:gd name="T78" fmla="*/ 10 w 404"/>
                <a:gd name="T79" fmla="*/ 839 h 952"/>
                <a:gd name="T80" fmla="*/ 7 w 404"/>
                <a:gd name="T81" fmla="*/ 724 h 952"/>
                <a:gd name="T82" fmla="*/ 0 w 404"/>
                <a:gd name="T83" fmla="*/ 725 h 952"/>
                <a:gd name="T84" fmla="*/ 0 w 404"/>
                <a:gd name="T85" fmla="*/ 688 h 952"/>
                <a:gd name="T86" fmla="*/ 1 w 404"/>
                <a:gd name="T87" fmla="*/ 688 h 952"/>
                <a:gd name="T88" fmla="*/ 0 w 404"/>
                <a:gd name="T89" fmla="*/ 636 h 9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4"/>
                <a:gd name="T136" fmla="*/ 0 h 952"/>
                <a:gd name="T137" fmla="*/ 404 w 404"/>
                <a:gd name="T138" fmla="*/ 952 h 9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4" h="952">
                  <a:moveTo>
                    <a:pt x="0" y="636"/>
                  </a:moveTo>
                  <a:lnTo>
                    <a:pt x="0" y="0"/>
                  </a:lnTo>
                  <a:lnTo>
                    <a:pt x="28" y="684"/>
                  </a:lnTo>
                  <a:lnTo>
                    <a:pt x="403" y="629"/>
                  </a:lnTo>
                  <a:lnTo>
                    <a:pt x="403" y="665"/>
                  </a:lnTo>
                  <a:lnTo>
                    <a:pt x="29" y="720"/>
                  </a:lnTo>
                  <a:lnTo>
                    <a:pt x="34" y="799"/>
                  </a:lnTo>
                  <a:lnTo>
                    <a:pt x="35" y="815"/>
                  </a:lnTo>
                  <a:lnTo>
                    <a:pt x="36" y="828"/>
                  </a:lnTo>
                  <a:lnTo>
                    <a:pt x="39" y="842"/>
                  </a:lnTo>
                  <a:lnTo>
                    <a:pt x="42" y="854"/>
                  </a:lnTo>
                  <a:lnTo>
                    <a:pt x="47" y="866"/>
                  </a:lnTo>
                  <a:lnTo>
                    <a:pt x="52" y="875"/>
                  </a:lnTo>
                  <a:lnTo>
                    <a:pt x="58" y="884"/>
                  </a:lnTo>
                  <a:lnTo>
                    <a:pt x="64" y="894"/>
                  </a:lnTo>
                  <a:lnTo>
                    <a:pt x="77" y="906"/>
                  </a:lnTo>
                  <a:lnTo>
                    <a:pt x="85" y="911"/>
                  </a:lnTo>
                  <a:lnTo>
                    <a:pt x="94" y="916"/>
                  </a:lnTo>
                  <a:lnTo>
                    <a:pt x="102" y="919"/>
                  </a:lnTo>
                  <a:lnTo>
                    <a:pt x="112" y="920"/>
                  </a:lnTo>
                  <a:lnTo>
                    <a:pt x="121" y="921"/>
                  </a:lnTo>
                  <a:lnTo>
                    <a:pt x="131" y="920"/>
                  </a:lnTo>
                  <a:lnTo>
                    <a:pt x="403" y="877"/>
                  </a:lnTo>
                  <a:lnTo>
                    <a:pt x="403" y="908"/>
                  </a:lnTo>
                  <a:lnTo>
                    <a:pt x="136" y="949"/>
                  </a:lnTo>
                  <a:lnTo>
                    <a:pt x="114" y="951"/>
                  </a:lnTo>
                  <a:lnTo>
                    <a:pt x="103" y="951"/>
                  </a:lnTo>
                  <a:lnTo>
                    <a:pt x="94" y="949"/>
                  </a:lnTo>
                  <a:lnTo>
                    <a:pt x="83" y="947"/>
                  </a:lnTo>
                  <a:lnTo>
                    <a:pt x="72" y="943"/>
                  </a:lnTo>
                  <a:lnTo>
                    <a:pt x="63" y="939"/>
                  </a:lnTo>
                  <a:lnTo>
                    <a:pt x="53" y="933"/>
                  </a:lnTo>
                  <a:lnTo>
                    <a:pt x="45" y="926"/>
                  </a:lnTo>
                  <a:lnTo>
                    <a:pt x="37" y="918"/>
                  </a:lnTo>
                  <a:lnTo>
                    <a:pt x="30" y="907"/>
                  </a:lnTo>
                  <a:lnTo>
                    <a:pt x="24" y="897"/>
                  </a:lnTo>
                  <a:lnTo>
                    <a:pt x="19" y="884"/>
                  </a:lnTo>
                  <a:lnTo>
                    <a:pt x="15" y="871"/>
                  </a:lnTo>
                  <a:lnTo>
                    <a:pt x="12" y="855"/>
                  </a:lnTo>
                  <a:lnTo>
                    <a:pt x="10" y="839"/>
                  </a:lnTo>
                  <a:lnTo>
                    <a:pt x="7" y="724"/>
                  </a:lnTo>
                  <a:lnTo>
                    <a:pt x="0" y="725"/>
                  </a:lnTo>
                  <a:lnTo>
                    <a:pt x="0" y="688"/>
                  </a:lnTo>
                  <a:lnTo>
                    <a:pt x="1" y="688"/>
                  </a:lnTo>
                  <a:lnTo>
                    <a:pt x="0" y="6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3" name="Freeform 55"/>
            <p:cNvSpPr>
              <a:spLocks/>
            </p:cNvSpPr>
            <p:nvPr/>
          </p:nvSpPr>
          <p:spPr bwMode="auto">
            <a:xfrm>
              <a:off x="4190" y="1521"/>
              <a:ext cx="426" cy="1882"/>
            </a:xfrm>
            <a:custGeom>
              <a:avLst/>
              <a:gdLst>
                <a:gd name="T0" fmla="*/ 0 w 426"/>
                <a:gd name="T1" fmla="*/ 1173 h 1882"/>
                <a:gd name="T2" fmla="*/ 0 w 426"/>
                <a:gd name="T3" fmla="*/ 18 h 1882"/>
                <a:gd name="T4" fmla="*/ 320 w 426"/>
                <a:gd name="T5" fmla="*/ 17 h 1882"/>
                <a:gd name="T6" fmla="*/ 321 w 426"/>
                <a:gd name="T7" fmla="*/ 15 h 1882"/>
                <a:gd name="T8" fmla="*/ 326 w 426"/>
                <a:gd name="T9" fmla="*/ 13 h 1882"/>
                <a:gd name="T10" fmla="*/ 342 w 426"/>
                <a:gd name="T11" fmla="*/ 8 h 1882"/>
                <a:gd name="T12" fmla="*/ 384 w 426"/>
                <a:gd name="T13" fmla="*/ 0 h 1882"/>
                <a:gd name="T14" fmla="*/ 411 w 426"/>
                <a:gd name="T15" fmla="*/ 6 h 1882"/>
                <a:gd name="T16" fmla="*/ 425 w 426"/>
                <a:gd name="T17" fmla="*/ 7 h 1882"/>
                <a:gd name="T18" fmla="*/ 425 w 426"/>
                <a:gd name="T19" fmla="*/ 157 h 1882"/>
                <a:gd name="T20" fmla="*/ 421 w 426"/>
                <a:gd name="T21" fmla="*/ 146 h 1882"/>
                <a:gd name="T22" fmla="*/ 417 w 426"/>
                <a:gd name="T23" fmla="*/ 134 h 1882"/>
                <a:gd name="T24" fmla="*/ 422 w 426"/>
                <a:gd name="T25" fmla="*/ 206 h 1882"/>
                <a:gd name="T26" fmla="*/ 425 w 426"/>
                <a:gd name="T27" fmla="*/ 205 h 1882"/>
                <a:gd name="T28" fmla="*/ 425 w 426"/>
                <a:gd name="T29" fmla="*/ 1142 h 1882"/>
                <a:gd name="T30" fmla="*/ 405 w 426"/>
                <a:gd name="T31" fmla="*/ 1144 h 1882"/>
                <a:gd name="T32" fmla="*/ 258 w 426"/>
                <a:gd name="T33" fmla="*/ 1690 h 1882"/>
                <a:gd name="T34" fmla="*/ 247 w 426"/>
                <a:gd name="T35" fmla="*/ 1730 h 1882"/>
                <a:gd name="T36" fmla="*/ 235 w 426"/>
                <a:gd name="T37" fmla="*/ 1763 h 1882"/>
                <a:gd name="T38" fmla="*/ 222 w 426"/>
                <a:gd name="T39" fmla="*/ 1791 h 1882"/>
                <a:gd name="T40" fmla="*/ 208 w 426"/>
                <a:gd name="T41" fmla="*/ 1814 h 1882"/>
                <a:gd name="T42" fmla="*/ 199 w 426"/>
                <a:gd name="T43" fmla="*/ 1824 h 1882"/>
                <a:gd name="T44" fmla="*/ 190 w 426"/>
                <a:gd name="T45" fmla="*/ 1833 h 1882"/>
                <a:gd name="T46" fmla="*/ 180 w 426"/>
                <a:gd name="T47" fmla="*/ 1840 h 1882"/>
                <a:gd name="T48" fmla="*/ 170 w 426"/>
                <a:gd name="T49" fmla="*/ 1847 h 1882"/>
                <a:gd name="T50" fmla="*/ 159 w 426"/>
                <a:gd name="T51" fmla="*/ 1852 h 1882"/>
                <a:gd name="T52" fmla="*/ 146 w 426"/>
                <a:gd name="T53" fmla="*/ 1857 h 1882"/>
                <a:gd name="T54" fmla="*/ 132 w 426"/>
                <a:gd name="T55" fmla="*/ 1860 h 1882"/>
                <a:gd name="T56" fmla="*/ 116 w 426"/>
                <a:gd name="T57" fmla="*/ 1863 h 1882"/>
                <a:gd name="T58" fmla="*/ 0 w 426"/>
                <a:gd name="T59" fmla="*/ 1881 h 1882"/>
                <a:gd name="T60" fmla="*/ 0 w 426"/>
                <a:gd name="T61" fmla="*/ 1846 h 1882"/>
                <a:gd name="T62" fmla="*/ 104 w 426"/>
                <a:gd name="T63" fmla="*/ 1831 h 1882"/>
                <a:gd name="T64" fmla="*/ 127 w 426"/>
                <a:gd name="T65" fmla="*/ 1826 h 1882"/>
                <a:gd name="T66" fmla="*/ 148 w 426"/>
                <a:gd name="T67" fmla="*/ 1817 h 1882"/>
                <a:gd name="T68" fmla="*/ 157 w 426"/>
                <a:gd name="T69" fmla="*/ 1812 h 1882"/>
                <a:gd name="T70" fmla="*/ 165 w 426"/>
                <a:gd name="T71" fmla="*/ 1806 h 1882"/>
                <a:gd name="T72" fmla="*/ 173 w 426"/>
                <a:gd name="T73" fmla="*/ 1799 h 1882"/>
                <a:gd name="T74" fmla="*/ 180 w 426"/>
                <a:gd name="T75" fmla="*/ 1791 h 1882"/>
                <a:gd name="T76" fmla="*/ 193 w 426"/>
                <a:gd name="T77" fmla="*/ 1772 h 1882"/>
                <a:gd name="T78" fmla="*/ 205 w 426"/>
                <a:gd name="T79" fmla="*/ 1749 h 1882"/>
                <a:gd name="T80" fmla="*/ 215 w 426"/>
                <a:gd name="T81" fmla="*/ 1722 h 1882"/>
                <a:gd name="T82" fmla="*/ 225 w 426"/>
                <a:gd name="T83" fmla="*/ 1691 h 1882"/>
                <a:gd name="T84" fmla="*/ 373 w 426"/>
                <a:gd name="T85" fmla="*/ 1146 h 1882"/>
                <a:gd name="T86" fmla="*/ 0 w 426"/>
                <a:gd name="T87" fmla="*/ 1173 h 18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82"/>
                <a:gd name="T134" fmla="*/ 426 w 426"/>
                <a:gd name="T135" fmla="*/ 1882 h 18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82">
                  <a:moveTo>
                    <a:pt x="0" y="1173"/>
                  </a:moveTo>
                  <a:lnTo>
                    <a:pt x="0" y="18"/>
                  </a:lnTo>
                  <a:lnTo>
                    <a:pt x="320" y="17"/>
                  </a:lnTo>
                  <a:lnTo>
                    <a:pt x="321" y="15"/>
                  </a:lnTo>
                  <a:lnTo>
                    <a:pt x="326" y="13"/>
                  </a:lnTo>
                  <a:lnTo>
                    <a:pt x="342" y="8"/>
                  </a:lnTo>
                  <a:lnTo>
                    <a:pt x="384" y="0"/>
                  </a:lnTo>
                  <a:lnTo>
                    <a:pt x="411" y="6"/>
                  </a:lnTo>
                  <a:lnTo>
                    <a:pt x="425" y="7"/>
                  </a:lnTo>
                  <a:lnTo>
                    <a:pt x="425" y="157"/>
                  </a:lnTo>
                  <a:lnTo>
                    <a:pt x="421" y="146"/>
                  </a:lnTo>
                  <a:lnTo>
                    <a:pt x="417" y="134"/>
                  </a:lnTo>
                  <a:lnTo>
                    <a:pt x="422" y="206"/>
                  </a:lnTo>
                  <a:lnTo>
                    <a:pt x="425" y="205"/>
                  </a:lnTo>
                  <a:lnTo>
                    <a:pt x="425" y="1142"/>
                  </a:lnTo>
                  <a:lnTo>
                    <a:pt x="405" y="1144"/>
                  </a:lnTo>
                  <a:lnTo>
                    <a:pt x="258" y="1690"/>
                  </a:lnTo>
                  <a:lnTo>
                    <a:pt x="247" y="1730"/>
                  </a:lnTo>
                  <a:lnTo>
                    <a:pt x="235" y="1763"/>
                  </a:lnTo>
                  <a:lnTo>
                    <a:pt x="222" y="1791"/>
                  </a:lnTo>
                  <a:lnTo>
                    <a:pt x="208" y="1814"/>
                  </a:lnTo>
                  <a:lnTo>
                    <a:pt x="199" y="1824"/>
                  </a:lnTo>
                  <a:lnTo>
                    <a:pt x="190" y="1833"/>
                  </a:lnTo>
                  <a:lnTo>
                    <a:pt x="180" y="1840"/>
                  </a:lnTo>
                  <a:lnTo>
                    <a:pt x="170" y="1847"/>
                  </a:lnTo>
                  <a:lnTo>
                    <a:pt x="159" y="1852"/>
                  </a:lnTo>
                  <a:lnTo>
                    <a:pt x="146" y="1857"/>
                  </a:lnTo>
                  <a:lnTo>
                    <a:pt x="132" y="1860"/>
                  </a:lnTo>
                  <a:lnTo>
                    <a:pt x="116" y="1863"/>
                  </a:lnTo>
                  <a:lnTo>
                    <a:pt x="0" y="1881"/>
                  </a:lnTo>
                  <a:lnTo>
                    <a:pt x="0" y="1846"/>
                  </a:lnTo>
                  <a:lnTo>
                    <a:pt x="104" y="1831"/>
                  </a:lnTo>
                  <a:lnTo>
                    <a:pt x="127" y="1826"/>
                  </a:lnTo>
                  <a:lnTo>
                    <a:pt x="148" y="1817"/>
                  </a:lnTo>
                  <a:lnTo>
                    <a:pt x="157" y="1812"/>
                  </a:lnTo>
                  <a:lnTo>
                    <a:pt x="165" y="1806"/>
                  </a:lnTo>
                  <a:lnTo>
                    <a:pt x="173" y="1799"/>
                  </a:lnTo>
                  <a:lnTo>
                    <a:pt x="180" y="1791"/>
                  </a:lnTo>
                  <a:lnTo>
                    <a:pt x="193" y="1772"/>
                  </a:lnTo>
                  <a:lnTo>
                    <a:pt x="205" y="1749"/>
                  </a:lnTo>
                  <a:lnTo>
                    <a:pt x="215" y="1722"/>
                  </a:lnTo>
                  <a:lnTo>
                    <a:pt x="225" y="1691"/>
                  </a:lnTo>
                  <a:lnTo>
                    <a:pt x="373" y="1146"/>
                  </a:lnTo>
                  <a:lnTo>
                    <a:pt x="0" y="11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4" name="Freeform 56"/>
            <p:cNvSpPr>
              <a:spLocks/>
            </p:cNvSpPr>
            <p:nvPr/>
          </p:nvSpPr>
          <p:spPr bwMode="auto">
            <a:xfrm>
              <a:off x="4190" y="3553"/>
              <a:ext cx="426" cy="95"/>
            </a:xfrm>
            <a:custGeom>
              <a:avLst/>
              <a:gdLst>
                <a:gd name="T0" fmla="*/ 0 w 426"/>
                <a:gd name="T1" fmla="*/ 94 h 95"/>
                <a:gd name="T2" fmla="*/ 0 w 426"/>
                <a:gd name="T3" fmla="*/ 65 h 95"/>
                <a:gd name="T4" fmla="*/ 405 w 426"/>
                <a:gd name="T5" fmla="*/ 5 h 95"/>
                <a:gd name="T6" fmla="*/ 416 w 426"/>
                <a:gd name="T7" fmla="*/ 2 h 95"/>
                <a:gd name="T8" fmla="*/ 425 w 426"/>
                <a:gd name="T9" fmla="*/ 0 h 95"/>
                <a:gd name="T10" fmla="*/ 425 w 426"/>
                <a:gd name="T11" fmla="*/ 32 h 95"/>
                <a:gd name="T12" fmla="*/ 0 w 426"/>
                <a:gd name="T13" fmla="*/ 94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95"/>
                <a:gd name="T23" fmla="*/ 426 w 426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95">
                  <a:moveTo>
                    <a:pt x="0" y="94"/>
                  </a:moveTo>
                  <a:lnTo>
                    <a:pt x="0" y="65"/>
                  </a:lnTo>
                  <a:lnTo>
                    <a:pt x="405" y="5"/>
                  </a:lnTo>
                  <a:lnTo>
                    <a:pt x="416" y="2"/>
                  </a:lnTo>
                  <a:lnTo>
                    <a:pt x="425" y="0"/>
                  </a:lnTo>
                  <a:lnTo>
                    <a:pt x="425" y="32"/>
                  </a:lnTo>
                  <a:lnTo>
                    <a:pt x="0" y="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5" name="Freeform 57"/>
            <p:cNvSpPr>
              <a:spLocks/>
            </p:cNvSpPr>
            <p:nvPr/>
          </p:nvSpPr>
          <p:spPr bwMode="auto">
            <a:xfrm>
              <a:off x="4622" y="1392"/>
              <a:ext cx="802" cy="2234"/>
            </a:xfrm>
            <a:custGeom>
              <a:avLst/>
              <a:gdLst>
                <a:gd name="T0" fmla="*/ 19 w 802"/>
                <a:gd name="T1" fmla="*/ 147 h 2234"/>
                <a:gd name="T2" fmla="*/ 72 w 802"/>
                <a:gd name="T3" fmla="*/ 301 h 2234"/>
                <a:gd name="T4" fmla="*/ 147 w 802"/>
                <a:gd name="T5" fmla="*/ 413 h 2234"/>
                <a:gd name="T6" fmla="*/ 174 w 802"/>
                <a:gd name="T7" fmla="*/ 449 h 2234"/>
                <a:gd name="T8" fmla="*/ 230 w 802"/>
                <a:gd name="T9" fmla="*/ 451 h 2234"/>
                <a:gd name="T10" fmla="*/ 277 w 802"/>
                <a:gd name="T11" fmla="*/ 445 h 2234"/>
                <a:gd name="T12" fmla="*/ 302 w 802"/>
                <a:gd name="T13" fmla="*/ 436 h 2234"/>
                <a:gd name="T14" fmla="*/ 365 w 802"/>
                <a:gd name="T15" fmla="*/ 382 h 2234"/>
                <a:gd name="T16" fmla="*/ 375 w 802"/>
                <a:gd name="T17" fmla="*/ 244 h 2234"/>
                <a:gd name="T18" fmla="*/ 426 w 802"/>
                <a:gd name="T19" fmla="*/ 57 h 2234"/>
                <a:gd name="T20" fmla="*/ 528 w 802"/>
                <a:gd name="T21" fmla="*/ 1 h 2234"/>
                <a:gd name="T22" fmla="*/ 632 w 802"/>
                <a:gd name="T23" fmla="*/ 37 h 2234"/>
                <a:gd name="T24" fmla="*/ 693 w 802"/>
                <a:gd name="T25" fmla="*/ 102 h 2234"/>
                <a:gd name="T26" fmla="*/ 717 w 802"/>
                <a:gd name="T27" fmla="*/ 285 h 2234"/>
                <a:gd name="T28" fmla="*/ 743 w 802"/>
                <a:gd name="T29" fmla="*/ 398 h 2234"/>
                <a:gd name="T30" fmla="*/ 798 w 802"/>
                <a:gd name="T31" fmla="*/ 471 h 2234"/>
                <a:gd name="T32" fmla="*/ 775 w 802"/>
                <a:gd name="T33" fmla="*/ 624 h 2234"/>
                <a:gd name="T34" fmla="*/ 685 w 802"/>
                <a:gd name="T35" fmla="*/ 782 h 2234"/>
                <a:gd name="T36" fmla="*/ 708 w 802"/>
                <a:gd name="T37" fmla="*/ 915 h 2234"/>
                <a:gd name="T38" fmla="*/ 717 w 802"/>
                <a:gd name="T39" fmla="*/ 1071 h 2234"/>
                <a:gd name="T40" fmla="*/ 723 w 802"/>
                <a:gd name="T41" fmla="*/ 1306 h 2234"/>
                <a:gd name="T42" fmla="*/ 709 w 802"/>
                <a:gd name="T43" fmla="*/ 1629 h 2234"/>
                <a:gd name="T44" fmla="*/ 687 w 802"/>
                <a:gd name="T45" fmla="*/ 1738 h 2234"/>
                <a:gd name="T46" fmla="*/ 622 w 802"/>
                <a:gd name="T47" fmla="*/ 1994 h 2234"/>
                <a:gd name="T48" fmla="*/ 628 w 802"/>
                <a:gd name="T49" fmla="*/ 2088 h 2234"/>
                <a:gd name="T50" fmla="*/ 602 w 802"/>
                <a:gd name="T51" fmla="*/ 2186 h 2234"/>
                <a:gd name="T52" fmla="*/ 501 w 802"/>
                <a:gd name="T53" fmla="*/ 2233 h 2234"/>
                <a:gd name="T54" fmla="*/ 465 w 802"/>
                <a:gd name="T55" fmla="*/ 2162 h 2234"/>
                <a:gd name="T56" fmla="*/ 530 w 802"/>
                <a:gd name="T57" fmla="*/ 2052 h 2234"/>
                <a:gd name="T58" fmla="*/ 555 w 802"/>
                <a:gd name="T59" fmla="*/ 1876 h 2234"/>
                <a:gd name="T60" fmla="*/ 442 w 802"/>
                <a:gd name="T61" fmla="*/ 1804 h 2234"/>
                <a:gd name="T62" fmla="*/ 406 w 802"/>
                <a:gd name="T63" fmla="*/ 2068 h 2234"/>
                <a:gd name="T64" fmla="*/ 369 w 802"/>
                <a:gd name="T65" fmla="*/ 2173 h 2234"/>
                <a:gd name="T66" fmla="*/ 343 w 802"/>
                <a:gd name="T67" fmla="*/ 2143 h 2234"/>
                <a:gd name="T68" fmla="*/ 270 w 802"/>
                <a:gd name="T69" fmla="*/ 2190 h 2234"/>
                <a:gd name="T70" fmla="*/ 210 w 802"/>
                <a:gd name="T71" fmla="*/ 2218 h 2234"/>
                <a:gd name="T72" fmla="*/ 103 w 802"/>
                <a:gd name="T73" fmla="*/ 2173 h 2234"/>
                <a:gd name="T74" fmla="*/ 270 w 802"/>
                <a:gd name="T75" fmla="*/ 2050 h 2234"/>
                <a:gd name="T76" fmla="*/ 309 w 802"/>
                <a:gd name="T77" fmla="*/ 1709 h 2234"/>
                <a:gd name="T78" fmla="*/ 261 w 802"/>
                <a:gd name="T79" fmla="*/ 1471 h 2234"/>
                <a:gd name="T80" fmla="*/ 278 w 802"/>
                <a:gd name="T81" fmla="*/ 1072 h 2234"/>
                <a:gd name="T82" fmla="*/ 273 w 802"/>
                <a:gd name="T83" fmla="*/ 908 h 2234"/>
                <a:gd name="T84" fmla="*/ 210 w 802"/>
                <a:gd name="T85" fmla="*/ 835 h 2234"/>
                <a:gd name="T86" fmla="*/ 127 w 802"/>
                <a:gd name="T87" fmla="*/ 828 h 2234"/>
                <a:gd name="T88" fmla="*/ 83 w 802"/>
                <a:gd name="T89" fmla="*/ 793 h 2234"/>
                <a:gd name="T90" fmla="*/ 72 w 802"/>
                <a:gd name="T91" fmla="*/ 779 h 2234"/>
                <a:gd name="T92" fmla="*/ 48 w 802"/>
                <a:gd name="T93" fmla="*/ 759 h 2234"/>
                <a:gd name="T94" fmla="*/ 257 w 802"/>
                <a:gd name="T95" fmla="*/ 753 h 2234"/>
                <a:gd name="T96" fmla="*/ 208 w 802"/>
                <a:gd name="T97" fmla="*/ 594 h 2234"/>
                <a:gd name="T98" fmla="*/ 60 w 802"/>
                <a:gd name="T99" fmla="*/ 534 h 2234"/>
                <a:gd name="T100" fmla="*/ 110 w 802"/>
                <a:gd name="T101" fmla="*/ 978 h 2234"/>
                <a:gd name="T102" fmla="*/ 112 w 802"/>
                <a:gd name="T103" fmla="*/ 1057 h 2234"/>
                <a:gd name="T104" fmla="*/ 83 w 802"/>
                <a:gd name="T105" fmla="*/ 1347 h 2234"/>
                <a:gd name="T106" fmla="*/ 102 w 802"/>
                <a:gd name="T107" fmla="*/ 2106 h 2234"/>
                <a:gd name="T108" fmla="*/ 21 w 802"/>
                <a:gd name="T109" fmla="*/ 2184 h 2234"/>
                <a:gd name="T110" fmla="*/ 55 w 802"/>
                <a:gd name="T111" fmla="*/ 2116 h 2234"/>
                <a:gd name="T112" fmla="*/ 52 w 802"/>
                <a:gd name="T113" fmla="*/ 1267 h 2234"/>
                <a:gd name="T114" fmla="*/ 8 w 802"/>
                <a:gd name="T115" fmla="*/ 321 h 22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2234"/>
                <a:gd name="T176" fmla="*/ 802 w 802"/>
                <a:gd name="T177" fmla="*/ 2234 h 22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2234">
                  <a:moveTo>
                    <a:pt x="0" y="285"/>
                  </a:moveTo>
                  <a:lnTo>
                    <a:pt x="0" y="136"/>
                  </a:lnTo>
                  <a:lnTo>
                    <a:pt x="2" y="136"/>
                  </a:lnTo>
                  <a:lnTo>
                    <a:pt x="8" y="136"/>
                  </a:lnTo>
                  <a:lnTo>
                    <a:pt x="11" y="137"/>
                  </a:lnTo>
                  <a:lnTo>
                    <a:pt x="14" y="138"/>
                  </a:lnTo>
                  <a:lnTo>
                    <a:pt x="16" y="142"/>
                  </a:lnTo>
                  <a:lnTo>
                    <a:pt x="19" y="147"/>
                  </a:lnTo>
                  <a:lnTo>
                    <a:pt x="21" y="156"/>
                  </a:lnTo>
                  <a:lnTo>
                    <a:pt x="25" y="175"/>
                  </a:lnTo>
                  <a:lnTo>
                    <a:pt x="31" y="201"/>
                  </a:lnTo>
                  <a:lnTo>
                    <a:pt x="40" y="229"/>
                  </a:lnTo>
                  <a:lnTo>
                    <a:pt x="45" y="235"/>
                  </a:lnTo>
                  <a:lnTo>
                    <a:pt x="49" y="245"/>
                  </a:lnTo>
                  <a:lnTo>
                    <a:pt x="61" y="269"/>
                  </a:lnTo>
                  <a:lnTo>
                    <a:pt x="72" y="301"/>
                  </a:lnTo>
                  <a:lnTo>
                    <a:pt x="78" y="295"/>
                  </a:lnTo>
                  <a:lnTo>
                    <a:pt x="86" y="309"/>
                  </a:lnTo>
                  <a:lnTo>
                    <a:pt x="97" y="326"/>
                  </a:lnTo>
                  <a:lnTo>
                    <a:pt x="122" y="362"/>
                  </a:lnTo>
                  <a:lnTo>
                    <a:pt x="134" y="382"/>
                  </a:lnTo>
                  <a:lnTo>
                    <a:pt x="139" y="393"/>
                  </a:lnTo>
                  <a:lnTo>
                    <a:pt x="144" y="403"/>
                  </a:lnTo>
                  <a:lnTo>
                    <a:pt x="147" y="413"/>
                  </a:lnTo>
                  <a:lnTo>
                    <a:pt x="149" y="423"/>
                  </a:lnTo>
                  <a:lnTo>
                    <a:pt x="150" y="434"/>
                  </a:lnTo>
                  <a:lnTo>
                    <a:pt x="151" y="445"/>
                  </a:lnTo>
                  <a:lnTo>
                    <a:pt x="156" y="447"/>
                  </a:lnTo>
                  <a:lnTo>
                    <a:pt x="162" y="448"/>
                  </a:lnTo>
                  <a:lnTo>
                    <a:pt x="168" y="447"/>
                  </a:lnTo>
                  <a:lnTo>
                    <a:pt x="171" y="448"/>
                  </a:lnTo>
                  <a:lnTo>
                    <a:pt x="174" y="449"/>
                  </a:lnTo>
                  <a:lnTo>
                    <a:pt x="178" y="450"/>
                  </a:lnTo>
                  <a:lnTo>
                    <a:pt x="181" y="454"/>
                  </a:lnTo>
                  <a:lnTo>
                    <a:pt x="189" y="465"/>
                  </a:lnTo>
                  <a:lnTo>
                    <a:pt x="206" y="463"/>
                  </a:lnTo>
                  <a:lnTo>
                    <a:pt x="225" y="460"/>
                  </a:lnTo>
                  <a:lnTo>
                    <a:pt x="227" y="457"/>
                  </a:lnTo>
                  <a:lnTo>
                    <a:pt x="229" y="454"/>
                  </a:lnTo>
                  <a:lnTo>
                    <a:pt x="230" y="451"/>
                  </a:lnTo>
                  <a:lnTo>
                    <a:pt x="234" y="449"/>
                  </a:lnTo>
                  <a:lnTo>
                    <a:pt x="239" y="449"/>
                  </a:lnTo>
                  <a:lnTo>
                    <a:pt x="246" y="451"/>
                  </a:lnTo>
                  <a:lnTo>
                    <a:pt x="251" y="452"/>
                  </a:lnTo>
                  <a:lnTo>
                    <a:pt x="257" y="452"/>
                  </a:lnTo>
                  <a:lnTo>
                    <a:pt x="264" y="449"/>
                  </a:lnTo>
                  <a:lnTo>
                    <a:pt x="273" y="445"/>
                  </a:lnTo>
                  <a:lnTo>
                    <a:pt x="277" y="445"/>
                  </a:lnTo>
                  <a:lnTo>
                    <a:pt x="279" y="447"/>
                  </a:lnTo>
                  <a:lnTo>
                    <a:pt x="282" y="449"/>
                  </a:lnTo>
                  <a:lnTo>
                    <a:pt x="285" y="449"/>
                  </a:lnTo>
                  <a:lnTo>
                    <a:pt x="289" y="447"/>
                  </a:lnTo>
                  <a:lnTo>
                    <a:pt x="292" y="443"/>
                  </a:lnTo>
                  <a:lnTo>
                    <a:pt x="294" y="439"/>
                  </a:lnTo>
                  <a:lnTo>
                    <a:pt x="297" y="436"/>
                  </a:lnTo>
                  <a:lnTo>
                    <a:pt x="302" y="436"/>
                  </a:lnTo>
                  <a:lnTo>
                    <a:pt x="307" y="438"/>
                  </a:lnTo>
                  <a:lnTo>
                    <a:pt x="312" y="439"/>
                  </a:lnTo>
                  <a:lnTo>
                    <a:pt x="316" y="439"/>
                  </a:lnTo>
                  <a:lnTo>
                    <a:pt x="319" y="437"/>
                  </a:lnTo>
                  <a:lnTo>
                    <a:pt x="320" y="432"/>
                  </a:lnTo>
                  <a:lnTo>
                    <a:pt x="321" y="428"/>
                  </a:lnTo>
                  <a:lnTo>
                    <a:pt x="325" y="426"/>
                  </a:lnTo>
                  <a:lnTo>
                    <a:pt x="365" y="382"/>
                  </a:lnTo>
                  <a:lnTo>
                    <a:pt x="365" y="379"/>
                  </a:lnTo>
                  <a:lnTo>
                    <a:pt x="364" y="377"/>
                  </a:lnTo>
                  <a:lnTo>
                    <a:pt x="361" y="373"/>
                  </a:lnTo>
                  <a:lnTo>
                    <a:pt x="353" y="368"/>
                  </a:lnTo>
                  <a:lnTo>
                    <a:pt x="370" y="314"/>
                  </a:lnTo>
                  <a:lnTo>
                    <a:pt x="387" y="261"/>
                  </a:lnTo>
                  <a:lnTo>
                    <a:pt x="377" y="251"/>
                  </a:lnTo>
                  <a:lnTo>
                    <a:pt x="375" y="244"/>
                  </a:lnTo>
                  <a:lnTo>
                    <a:pt x="374" y="238"/>
                  </a:lnTo>
                  <a:lnTo>
                    <a:pt x="386" y="187"/>
                  </a:lnTo>
                  <a:lnTo>
                    <a:pt x="403" y="126"/>
                  </a:lnTo>
                  <a:lnTo>
                    <a:pt x="421" y="108"/>
                  </a:lnTo>
                  <a:lnTo>
                    <a:pt x="418" y="85"/>
                  </a:lnTo>
                  <a:lnTo>
                    <a:pt x="419" y="74"/>
                  </a:lnTo>
                  <a:lnTo>
                    <a:pt x="422" y="65"/>
                  </a:lnTo>
                  <a:lnTo>
                    <a:pt x="426" y="57"/>
                  </a:lnTo>
                  <a:lnTo>
                    <a:pt x="430" y="49"/>
                  </a:lnTo>
                  <a:lnTo>
                    <a:pt x="436" y="43"/>
                  </a:lnTo>
                  <a:lnTo>
                    <a:pt x="442" y="37"/>
                  </a:lnTo>
                  <a:lnTo>
                    <a:pt x="450" y="31"/>
                  </a:lnTo>
                  <a:lnTo>
                    <a:pt x="458" y="27"/>
                  </a:lnTo>
                  <a:lnTo>
                    <a:pt x="476" y="19"/>
                  </a:lnTo>
                  <a:lnTo>
                    <a:pt x="517" y="4"/>
                  </a:lnTo>
                  <a:lnTo>
                    <a:pt x="528" y="1"/>
                  </a:lnTo>
                  <a:lnTo>
                    <a:pt x="542" y="0"/>
                  </a:lnTo>
                  <a:lnTo>
                    <a:pt x="557" y="0"/>
                  </a:lnTo>
                  <a:lnTo>
                    <a:pt x="575" y="3"/>
                  </a:lnTo>
                  <a:lnTo>
                    <a:pt x="591" y="7"/>
                  </a:lnTo>
                  <a:lnTo>
                    <a:pt x="607" y="14"/>
                  </a:lnTo>
                  <a:lnTo>
                    <a:pt x="621" y="24"/>
                  </a:lnTo>
                  <a:lnTo>
                    <a:pt x="627" y="29"/>
                  </a:lnTo>
                  <a:lnTo>
                    <a:pt x="632" y="37"/>
                  </a:lnTo>
                  <a:lnTo>
                    <a:pt x="643" y="53"/>
                  </a:lnTo>
                  <a:lnTo>
                    <a:pt x="653" y="64"/>
                  </a:lnTo>
                  <a:lnTo>
                    <a:pt x="662" y="72"/>
                  </a:lnTo>
                  <a:lnTo>
                    <a:pt x="669" y="77"/>
                  </a:lnTo>
                  <a:lnTo>
                    <a:pt x="677" y="81"/>
                  </a:lnTo>
                  <a:lnTo>
                    <a:pt x="682" y="87"/>
                  </a:lnTo>
                  <a:lnTo>
                    <a:pt x="689" y="93"/>
                  </a:lnTo>
                  <a:lnTo>
                    <a:pt x="693" y="102"/>
                  </a:lnTo>
                  <a:lnTo>
                    <a:pt x="697" y="118"/>
                  </a:lnTo>
                  <a:lnTo>
                    <a:pt x="699" y="136"/>
                  </a:lnTo>
                  <a:lnTo>
                    <a:pt x="699" y="174"/>
                  </a:lnTo>
                  <a:lnTo>
                    <a:pt x="698" y="213"/>
                  </a:lnTo>
                  <a:lnTo>
                    <a:pt x="698" y="232"/>
                  </a:lnTo>
                  <a:lnTo>
                    <a:pt x="700" y="248"/>
                  </a:lnTo>
                  <a:lnTo>
                    <a:pt x="708" y="266"/>
                  </a:lnTo>
                  <a:lnTo>
                    <a:pt x="717" y="285"/>
                  </a:lnTo>
                  <a:lnTo>
                    <a:pt x="740" y="325"/>
                  </a:lnTo>
                  <a:lnTo>
                    <a:pt x="748" y="344"/>
                  </a:lnTo>
                  <a:lnTo>
                    <a:pt x="752" y="353"/>
                  </a:lnTo>
                  <a:lnTo>
                    <a:pt x="753" y="363"/>
                  </a:lnTo>
                  <a:lnTo>
                    <a:pt x="753" y="372"/>
                  </a:lnTo>
                  <a:lnTo>
                    <a:pt x="752" y="381"/>
                  </a:lnTo>
                  <a:lnTo>
                    <a:pt x="748" y="390"/>
                  </a:lnTo>
                  <a:lnTo>
                    <a:pt x="743" y="398"/>
                  </a:lnTo>
                  <a:lnTo>
                    <a:pt x="748" y="401"/>
                  </a:lnTo>
                  <a:lnTo>
                    <a:pt x="755" y="405"/>
                  </a:lnTo>
                  <a:lnTo>
                    <a:pt x="770" y="419"/>
                  </a:lnTo>
                  <a:lnTo>
                    <a:pt x="785" y="434"/>
                  </a:lnTo>
                  <a:lnTo>
                    <a:pt x="789" y="442"/>
                  </a:lnTo>
                  <a:lnTo>
                    <a:pt x="792" y="448"/>
                  </a:lnTo>
                  <a:lnTo>
                    <a:pt x="796" y="460"/>
                  </a:lnTo>
                  <a:lnTo>
                    <a:pt x="798" y="471"/>
                  </a:lnTo>
                  <a:lnTo>
                    <a:pt x="801" y="492"/>
                  </a:lnTo>
                  <a:lnTo>
                    <a:pt x="800" y="511"/>
                  </a:lnTo>
                  <a:lnTo>
                    <a:pt x="798" y="530"/>
                  </a:lnTo>
                  <a:lnTo>
                    <a:pt x="791" y="565"/>
                  </a:lnTo>
                  <a:lnTo>
                    <a:pt x="789" y="584"/>
                  </a:lnTo>
                  <a:lnTo>
                    <a:pt x="788" y="604"/>
                  </a:lnTo>
                  <a:lnTo>
                    <a:pt x="782" y="612"/>
                  </a:lnTo>
                  <a:lnTo>
                    <a:pt x="775" y="624"/>
                  </a:lnTo>
                  <a:lnTo>
                    <a:pt x="767" y="641"/>
                  </a:lnTo>
                  <a:lnTo>
                    <a:pt x="758" y="668"/>
                  </a:lnTo>
                  <a:lnTo>
                    <a:pt x="748" y="686"/>
                  </a:lnTo>
                  <a:lnTo>
                    <a:pt x="737" y="702"/>
                  </a:lnTo>
                  <a:lnTo>
                    <a:pt x="715" y="729"/>
                  </a:lnTo>
                  <a:lnTo>
                    <a:pt x="697" y="754"/>
                  </a:lnTo>
                  <a:lnTo>
                    <a:pt x="690" y="768"/>
                  </a:lnTo>
                  <a:lnTo>
                    <a:pt x="685" y="782"/>
                  </a:lnTo>
                  <a:lnTo>
                    <a:pt x="685" y="800"/>
                  </a:lnTo>
                  <a:lnTo>
                    <a:pt x="682" y="817"/>
                  </a:lnTo>
                  <a:lnTo>
                    <a:pt x="681" y="833"/>
                  </a:lnTo>
                  <a:lnTo>
                    <a:pt x="681" y="842"/>
                  </a:lnTo>
                  <a:lnTo>
                    <a:pt x="684" y="851"/>
                  </a:lnTo>
                  <a:lnTo>
                    <a:pt x="690" y="867"/>
                  </a:lnTo>
                  <a:lnTo>
                    <a:pt x="697" y="883"/>
                  </a:lnTo>
                  <a:lnTo>
                    <a:pt x="708" y="915"/>
                  </a:lnTo>
                  <a:lnTo>
                    <a:pt x="714" y="946"/>
                  </a:lnTo>
                  <a:lnTo>
                    <a:pt x="720" y="977"/>
                  </a:lnTo>
                  <a:lnTo>
                    <a:pt x="726" y="1028"/>
                  </a:lnTo>
                  <a:lnTo>
                    <a:pt x="730" y="1062"/>
                  </a:lnTo>
                  <a:lnTo>
                    <a:pt x="729" y="1067"/>
                  </a:lnTo>
                  <a:lnTo>
                    <a:pt x="726" y="1071"/>
                  </a:lnTo>
                  <a:lnTo>
                    <a:pt x="722" y="1072"/>
                  </a:lnTo>
                  <a:lnTo>
                    <a:pt x="717" y="1071"/>
                  </a:lnTo>
                  <a:lnTo>
                    <a:pt x="721" y="1088"/>
                  </a:lnTo>
                  <a:lnTo>
                    <a:pt x="724" y="1106"/>
                  </a:lnTo>
                  <a:lnTo>
                    <a:pt x="727" y="1125"/>
                  </a:lnTo>
                  <a:lnTo>
                    <a:pt x="729" y="1145"/>
                  </a:lnTo>
                  <a:lnTo>
                    <a:pt x="731" y="1184"/>
                  </a:lnTo>
                  <a:lnTo>
                    <a:pt x="730" y="1225"/>
                  </a:lnTo>
                  <a:lnTo>
                    <a:pt x="727" y="1266"/>
                  </a:lnTo>
                  <a:lnTo>
                    <a:pt x="723" y="1306"/>
                  </a:lnTo>
                  <a:lnTo>
                    <a:pt x="718" y="1344"/>
                  </a:lnTo>
                  <a:lnTo>
                    <a:pt x="712" y="1380"/>
                  </a:lnTo>
                  <a:lnTo>
                    <a:pt x="708" y="1414"/>
                  </a:lnTo>
                  <a:lnTo>
                    <a:pt x="707" y="1452"/>
                  </a:lnTo>
                  <a:lnTo>
                    <a:pt x="708" y="1531"/>
                  </a:lnTo>
                  <a:lnTo>
                    <a:pt x="709" y="1572"/>
                  </a:lnTo>
                  <a:lnTo>
                    <a:pt x="709" y="1611"/>
                  </a:lnTo>
                  <a:lnTo>
                    <a:pt x="709" y="1629"/>
                  </a:lnTo>
                  <a:lnTo>
                    <a:pt x="708" y="1648"/>
                  </a:lnTo>
                  <a:lnTo>
                    <a:pt x="706" y="1666"/>
                  </a:lnTo>
                  <a:lnTo>
                    <a:pt x="703" y="1683"/>
                  </a:lnTo>
                  <a:lnTo>
                    <a:pt x="701" y="1686"/>
                  </a:lnTo>
                  <a:lnTo>
                    <a:pt x="699" y="1687"/>
                  </a:lnTo>
                  <a:lnTo>
                    <a:pt x="691" y="1688"/>
                  </a:lnTo>
                  <a:lnTo>
                    <a:pt x="690" y="1714"/>
                  </a:lnTo>
                  <a:lnTo>
                    <a:pt x="687" y="1738"/>
                  </a:lnTo>
                  <a:lnTo>
                    <a:pt x="682" y="1760"/>
                  </a:lnTo>
                  <a:lnTo>
                    <a:pt x="678" y="1782"/>
                  </a:lnTo>
                  <a:lnTo>
                    <a:pt x="667" y="1823"/>
                  </a:lnTo>
                  <a:lnTo>
                    <a:pt x="654" y="1859"/>
                  </a:lnTo>
                  <a:lnTo>
                    <a:pt x="632" y="1922"/>
                  </a:lnTo>
                  <a:lnTo>
                    <a:pt x="624" y="1949"/>
                  </a:lnTo>
                  <a:lnTo>
                    <a:pt x="621" y="1974"/>
                  </a:lnTo>
                  <a:lnTo>
                    <a:pt x="622" y="1994"/>
                  </a:lnTo>
                  <a:lnTo>
                    <a:pt x="623" y="2017"/>
                  </a:lnTo>
                  <a:lnTo>
                    <a:pt x="623" y="2024"/>
                  </a:lnTo>
                  <a:lnTo>
                    <a:pt x="621" y="2031"/>
                  </a:lnTo>
                  <a:lnTo>
                    <a:pt x="619" y="2042"/>
                  </a:lnTo>
                  <a:lnTo>
                    <a:pt x="625" y="2059"/>
                  </a:lnTo>
                  <a:lnTo>
                    <a:pt x="628" y="2069"/>
                  </a:lnTo>
                  <a:lnTo>
                    <a:pt x="629" y="2082"/>
                  </a:lnTo>
                  <a:lnTo>
                    <a:pt x="628" y="2088"/>
                  </a:lnTo>
                  <a:lnTo>
                    <a:pt x="625" y="2095"/>
                  </a:lnTo>
                  <a:lnTo>
                    <a:pt x="619" y="2112"/>
                  </a:lnTo>
                  <a:lnTo>
                    <a:pt x="611" y="2129"/>
                  </a:lnTo>
                  <a:lnTo>
                    <a:pt x="608" y="2140"/>
                  </a:lnTo>
                  <a:lnTo>
                    <a:pt x="608" y="2155"/>
                  </a:lnTo>
                  <a:lnTo>
                    <a:pt x="607" y="2167"/>
                  </a:lnTo>
                  <a:lnTo>
                    <a:pt x="605" y="2178"/>
                  </a:lnTo>
                  <a:lnTo>
                    <a:pt x="602" y="2186"/>
                  </a:lnTo>
                  <a:lnTo>
                    <a:pt x="596" y="2199"/>
                  </a:lnTo>
                  <a:lnTo>
                    <a:pt x="588" y="2205"/>
                  </a:lnTo>
                  <a:lnTo>
                    <a:pt x="572" y="2213"/>
                  </a:lnTo>
                  <a:lnTo>
                    <a:pt x="555" y="2219"/>
                  </a:lnTo>
                  <a:lnTo>
                    <a:pt x="540" y="2226"/>
                  </a:lnTo>
                  <a:lnTo>
                    <a:pt x="526" y="2229"/>
                  </a:lnTo>
                  <a:lnTo>
                    <a:pt x="512" y="2231"/>
                  </a:lnTo>
                  <a:lnTo>
                    <a:pt x="501" y="2233"/>
                  </a:lnTo>
                  <a:lnTo>
                    <a:pt x="494" y="2233"/>
                  </a:lnTo>
                  <a:lnTo>
                    <a:pt x="488" y="2232"/>
                  </a:lnTo>
                  <a:lnTo>
                    <a:pt x="483" y="2227"/>
                  </a:lnTo>
                  <a:lnTo>
                    <a:pt x="478" y="2220"/>
                  </a:lnTo>
                  <a:lnTo>
                    <a:pt x="472" y="2204"/>
                  </a:lnTo>
                  <a:lnTo>
                    <a:pt x="467" y="2185"/>
                  </a:lnTo>
                  <a:lnTo>
                    <a:pt x="465" y="2169"/>
                  </a:lnTo>
                  <a:lnTo>
                    <a:pt x="465" y="2162"/>
                  </a:lnTo>
                  <a:lnTo>
                    <a:pt x="469" y="2154"/>
                  </a:lnTo>
                  <a:lnTo>
                    <a:pt x="476" y="2142"/>
                  </a:lnTo>
                  <a:lnTo>
                    <a:pt x="489" y="2128"/>
                  </a:lnTo>
                  <a:lnTo>
                    <a:pt x="506" y="2102"/>
                  </a:lnTo>
                  <a:lnTo>
                    <a:pt x="512" y="2092"/>
                  </a:lnTo>
                  <a:lnTo>
                    <a:pt x="519" y="2081"/>
                  </a:lnTo>
                  <a:lnTo>
                    <a:pt x="524" y="2067"/>
                  </a:lnTo>
                  <a:lnTo>
                    <a:pt x="530" y="2052"/>
                  </a:lnTo>
                  <a:lnTo>
                    <a:pt x="540" y="2017"/>
                  </a:lnTo>
                  <a:lnTo>
                    <a:pt x="541" y="2007"/>
                  </a:lnTo>
                  <a:lnTo>
                    <a:pt x="545" y="1995"/>
                  </a:lnTo>
                  <a:lnTo>
                    <a:pt x="550" y="1982"/>
                  </a:lnTo>
                  <a:lnTo>
                    <a:pt x="552" y="1973"/>
                  </a:lnTo>
                  <a:lnTo>
                    <a:pt x="556" y="1940"/>
                  </a:lnTo>
                  <a:lnTo>
                    <a:pt x="556" y="1907"/>
                  </a:lnTo>
                  <a:lnTo>
                    <a:pt x="555" y="1876"/>
                  </a:lnTo>
                  <a:lnTo>
                    <a:pt x="552" y="1844"/>
                  </a:lnTo>
                  <a:lnTo>
                    <a:pt x="544" y="1786"/>
                  </a:lnTo>
                  <a:lnTo>
                    <a:pt x="542" y="1758"/>
                  </a:lnTo>
                  <a:lnTo>
                    <a:pt x="541" y="1733"/>
                  </a:lnTo>
                  <a:lnTo>
                    <a:pt x="462" y="1734"/>
                  </a:lnTo>
                  <a:lnTo>
                    <a:pt x="460" y="1748"/>
                  </a:lnTo>
                  <a:lnTo>
                    <a:pt x="456" y="1765"/>
                  </a:lnTo>
                  <a:lnTo>
                    <a:pt x="442" y="1804"/>
                  </a:lnTo>
                  <a:lnTo>
                    <a:pt x="427" y="1844"/>
                  </a:lnTo>
                  <a:lnTo>
                    <a:pt x="419" y="1863"/>
                  </a:lnTo>
                  <a:lnTo>
                    <a:pt x="415" y="1881"/>
                  </a:lnTo>
                  <a:lnTo>
                    <a:pt x="397" y="1956"/>
                  </a:lnTo>
                  <a:lnTo>
                    <a:pt x="393" y="1994"/>
                  </a:lnTo>
                  <a:lnTo>
                    <a:pt x="391" y="2037"/>
                  </a:lnTo>
                  <a:lnTo>
                    <a:pt x="401" y="2054"/>
                  </a:lnTo>
                  <a:lnTo>
                    <a:pt x="406" y="2068"/>
                  </a:lnTo>
                  <a:lnTo>
                    <a:pt x="414" y="2098"/>
                  </a:lnTo>
                  <a:lnTo>
                    <a:pt x="411" y="2107"/>
                  </a:lnTo>
                  <a:lnTo>
                    <a:pt x="408" y="2113"/>
                  </a:lnTo>
                  <a:lnTo>
                    <a:pt x="404" y="2119"/>
                  </a:lnTo>
                  <a:lnTo>
                    <a:pt x="396" y="2128"/>
                  </a:lnTo>
                  <a:lnTo>
                    <a:pt x="387" y="2139"/>
                  </a:lnTo>
                  <a:lnTo>
                    <a:pt x="377" y="2154"/>
                  </a:lnTo>
                  <a:lnTo>
                    <a:pt x="369" y="2173"/>
                  </a:lnTo>
                  <a:lnTo>
                    <a:pt x="359" y="2197"/>
                  </a:lnTo>
                  <a:lnTo>
                    <a:pt x="347" y="2200"/>
                  </a:lnTo>
                  <a:lnTo>
                    <a:pt x="339" y="2194"/>
                  </a:lnTo>
                  <a:lnTo>
                    <a:pt x="342" y="2185"/>
                  </a:lnTo>
                  <a:lnTo>
                    <a:pt x="345" y="2172"/>
                  </a:lnTo>
                  <a:lnTo>
                    <a:pt x="346" y="2159"/>
                  </a:lnTo>
                  <a:lnTo>
                    <a:pt x="346" y="2144"/>
                  </a:lnTo>
                  <a:lnTo>
                    <a:pt x="343" y="2143"/>
                  </a:lnTo>
                  <a:lnTo>
                    <a:pt x="340" y="2143"/>
                  </a:lnTo>
                  <a:lnTo>
                    <a:pt x="327" y="2147"/>
                  </a:lnTo>
                  <a:lnTo>
                    <a:pt x="297" y="2163"/>
                  </a:lnTo>
                  <a:lnTo>
                    <a:pt x="291" y="2167"/>
                  </a:lnTo>
                  <a:lnTo>
                    <a:pt x="283" y="2171"/>
                  </a:lnTo>
                  <a:lnTo>
                    <a:pt x="277" y="2177"/>
                  </a:lnTo>
                  <a:lnTo>
                    <a:pt x="271" y="2184"/>
                  </a:lnTo>
                  <a:lnTo>
                    <a:pt x="270" y="2190"/>
                  </a:lnTo>
                  <a:lnTo>
                    <a:pt x="268" y="2195"/>
                  </a:lnTo>
                  <a:lnTo>
                    <a:pt x="262" y="2205"/>
                  </a:lnTo>
                  <a:lnTo>
                    <a:pt x="255" y="2211"/>
                  </a:lnTo>
                  <a:lnTo>
                    <a:pt x="251" y="2212"/>
                  </a:lnTo>
                  <a:lnTo>
                    <a:pt x="247" y="2213"/>
                  </a:lnTo>
                  <a:lnTo>
                    <a:pt x="236" y="2216"/>
                  </a:lnTo>
                  <a:lnTo>
                    <a:pt x="223" y="2217"/>
                  </a:lnTo>
                  <a:lnTo>
                    <a:pt x="210" y="2218"/>
                  </a:lnTo>
                  <a:lnTo>
                    <a:pt x="194" y="2218"/>
                  </a:lnTo>
                  <a:lnTo>
                    <a:pt x="176" y="2216"/>
                  </a:lnTo>
                  <a:lnTo>
                    <a:pt x="155" y="2213"/>
                  </a:lnTo>
                  <a:lnTo>
                    <a:pt x="100" y="2201"/>
                  </a:lnTo>
                  <a:lnTo>
                    <a:pt x="97" y="2195"/>
                  </a:lnTo>
                  <a:lnTo>
                    <a:pt x="95" y="2190"/>
                  </a:lnTo>
                  <a:lnTo>
                    <a:pt x="99" y="2180"/>
                  </a:lnTo>
                  <a:lnTo>
                    <a:pt x="103" y="2173"/>
                  </a:lnTo>
                  <a:lnTo>
                    <a:pt x="113" y="2166"/>
                  </a:lnTo>
                  <a:lnTo>
                    <a:pt x="137" y="2152"/>
                  </a:lnTo>
                  <a:lnTo>
                    <a:pt x="163" y="2140"/>
                  </a:lnTo>
                  <a:lnTo>
                    <a:pt x="176" y="2137"/>
                  </a:lnTo>
                  <a:lnTo>
                    <a:pt x="184" y="2136"/>
                  </a:lnTo>
                  <a:lnTo>
                    <a:pt x="208" y="2117"/>
                  </a:lnTo>
                  <a:lnTo>
                    <a:pt x="229" y="2096"/>
                  </a:lnTo>
                  <a:lnTo>
                    <a:pt x="270" y="2050"/>
                  </a:lnTo>
                  <a:lnTo>
                    <a:pt x="281" y="2027"/>
                  </a:lnTo>
                  <a:lnTo>
                    <a:pt x="289" y="2003"/>
                  </a:lnTo>
                  <a:lnTo>
                    <a:pt x="295" y="1976"/>
                  </a:lnTo>
                  <a:lnTo>
                    <a:pt x="298" y="1946"/>
                  </a:lnTo>
                  <a:lnTo>
                    <a:pt x="303" y="1891"/>
                  </a:lnTo>
                  <a:lnTo>
                    <a:pt x="306" y="1825"/>
                  </a:lnTo>
                  <a:lnTo>
                    <a:pt x="308" y="1760"/>
                  </a:lnTo>
                  <a:lnTo>
                    <a:pt x="309" y="1709"/>
                  </a:lnTo>
                  <a:lnTo>
                    <a:pt x="296" y="1707"/>
                  </a:lnTo>
                  <a:lnTo>
                    <a:pt x="281" y="1700"/>
                  </a:lnTo>
                  <a:lnTo>
                    <a:pt x="268" y="1692"/>
                  </a:lnTo>
                  <a:lnTo>
                    <a:pt x="258" y="1684"/>
                  </a:lnTo>
                  <a:lnTo>
                    <a:pt x="257" y="1642"/>
                  </a:lnTo>
                  <a:lnTo>
                    <a:pt x="257" y="1605"/>
                  </a:lnTo>
                  <a:lnTo>
                    <a:pt x="258" y="1538"/>
                  </a:lnTo>
                  <a:lnTo>
                    <a:pt x="261" y="1471"/>
                  </a:lnTo>
                  <a:lnTo>
                    <a:pt x="262" y="1386"/>
                  </a:lnTo>
                  <a:lnTo>
                    <a:pt x="262" y="1326"/>
                  </a:lnTo>
                  <a:lnTo>
                    <a:pt x="266" y="1276"/>
                  </a:lnTo>
                  <a:lnTo>
                    <a:pt x="272" y="1198"/>
                  </a:lnTo>
                  <a:lnTo>
                    <a:pt x="280" y="1138"/>
                  </a:lnTo>
                  <a:lnTo>
                    <a:pt x="282" y="1113"/>
                  </a:lnTo>
                  <a:lnTo>
                    <a:pt x="282" y="1088"/>
                  </a:lnTo>
                  <a:lnTo>
                    <a:pt x="278" y="1072"/>
                  </a:lnTo>
                  <a:lnTo>
                    <a:pt x="277" y="1052"/>
                  </a:lnTo>
                  <a:lnTo>
                    <a:pt x="278" y="1030"/>
                  </a:lnTo>
                  <a:lnTo>
                    <a:pt x="282" y="1008"/>
                  </a:lnTo>
                  <a:lnTo>
                    <a:pt x="292" y="959"/>
                  </a:lnTo>
                  <a:lnTo>
                    <a:pt x="301" y="911"/>
                  </a:lnTo>
                  <a:lnTo>
                    <a:pt x="294" y="902"/>
                  </a:lnTo>
                  <a:lnTo>
                    <a:pt x="283" y="904"/>
                  </a:lnTo>
                  <a:lnTo>
                    <a:pt x="273" y="908"/>
                  </a:lnTo>
                  <a:lnTo>
                    <a:pt x="267" y="899"/>
                  </a:lnTo>
                  <a:lnTo>
                    <a:pt x="262" y="890"/>
                  </a:lnTo>
                  <a:lnTo>
                    <a:pt x="256" y="869"/>
                  </a:lnTo>
                  <a:lnTo>
                    <a:pt x="251" y="846"/>
                  </a:lnTo>
                  <a:lnTo>
                    <a:pt x="250" y="824"/>
                  </a:lnTo>
                  <a:lnTo>
                    <a:pt x="223" y="826"/>
                  </a:lnTo>
                  <a:lnTo>
                    <a:pt x="217" y="830"/>
                  </a:lnTo>
                  <a:lnTo>
                    <a:pt x="210" y="835"/>
                  </a:lnTo>
                  <a:lnTo>
                    <a:pt x="202" y="838"/>
                  </a:lnTo>
                  <a:lnTo>
                    <a:pt x="194" y="840"/>
                  </a:lnTo>
                  <a:lnTo>
                    <a:pt x="176" y="842"/>
                  </a:lnTo>
                  <a:lnTo>
                    <a:pt x="157" y="842"/>
                  </a:lnTo>
                  <a:lnTo>
                    <a:pt x="151" y="841"/>
                  </a:lnTo>
                  <a:lnTo>
                    <a:pt x="146" y="838"/>
                  </a:lnTo>
                  <a:lnTo>
                    <a:pt x="138" y="828"/>
                  </a:lnTo>
                  <a:lnTo>
                    <a:pt x="127" y="828"/>
                  </a:lnTo>
                  <a:lnTo>
                    <a:pt x="121" y="826"/>
                  </a:lnTo>
                  <a:lnTo>
                    <a:pt x="114" y="820"/>
                  </a:lnTo>
                  <a:lnTo>
                    <a:pt x="108" y="810"/>
                  </a:lnTo>
                  <a:lnTo>
                    <a:pt x="94" y="810"/>
                  </a:lnTo>
                  <a:lnTo>
                    <a:pt x="90" y="809"/>
                  </a:lnTo>
                  <a:lnTo>
                    <a:pt x="87" y="807"/>
                  </a:lnTo>
                  <a:lnTo>
                    <a:pt x="83" y="801"/>
                  </a:lnTo>
                  <a:lnTo>
                    <a:pt x="83" y="793"/>
                  </a:lnTo>
                  <a:lnTo>
                    <a:pt x="86" y="790"/>
                  </a:lnTo>
                  <a:lnTo>
                    <a:pt x="90" y="788"/>
                  </a:lnTo>
                  <a:lnTo>
                    <a:pt x="99" y="783"/>
                  </a:lnTo>
                  <a:lnTo>
                    <a:pt x="108" y="781"/>
                  </a:lnTo>
                  <a:lnTo>
                    <a:pt x="113" y="778"/>
                  </a:lnTo>
                  <a:lnTo>
                    <a:pt x="97" y="779"/>
                  </a:lnTo>
                  <a:lnTo>
                    <a:pt x="87" y="780"/>
                  </a:lnTo>
                  <a:lnTo>
                    <a:pt x="72" y="779"/>
                  </a:lnTo>
                  <a:lnTo>
                    <a:pt x="61" y="782"/>
                  </a:lnTo>
                  <a:lnTo>
                    <a:pt x="50" y="783"/>
                  </a:lnTo>
                  <a:lnTo>
                    <a:pt x="35" y="782"/>
                  </a:lnTo>
                  <a:lnTo>
                    <a:pt x="29" y="778"/>
                  </a:lnTo>
                  <a:lnTo>
                    <a:pt x="25" y="774"/>
                  </a:lnTo>
                  <a:lnTo>
                    <a:pt x="25" y="770"/>
                  </a:lnTo>
                  <a:lnTo>
                    <a:pt x="27" y="767"/>
                  </a:lnTo>
                  <a:lnTo>
                    <a:pt x="48" y="759"/>
                  </a:lnTo>
                  <a:lnTo>
                    <a:pt x="60" y="756"/>
                  </a:lnTo>
                  <a:lnTo>
                    <a:pt x="77" y="755"/>
                  </a:lnTo>
                  <a:lnTo>
                    <a:pt x="137" y="749"/>
                  </a:lnTo>
                  <a:lnTo>
                    <a:pt x="172" y="749"/>
                  </a:lnTo>
                  <a:lnTo>
                    <a:pt x="205" y="749"/>
                  </a:lnTo>
                  <a:lnTo>
                    <a:pt x="232" y="754"/>
                  </a:lnTo>
                  <a:lnTo>
                    <a:pt x="255" y="759"/>
                  </a:lnTo>
                  <a:lnTo>
                    <a:pt x="257" y="753"/>
                  </a:lnTo>
                  <a:lnTo>
                    <a:pt x="271" y="753"/>
                  </a:lnTo>
                  <a:lnTo>
                    <a:pt x="286" y="751"/>
                  </a:lnTo>
                  <a:lnTo>
                    <a:pt x="302" y="750"/>
                  </a:lnTo>
                  <a:lnTo>
                    <a:pt x="318" y="749"/>
                  </a:lnTo>
                  <a:lnTo>
                    <a:pt x="318" y="585"/>
                  </a:lnTo>
                  <a:lnTo>
                    <a:pt x="292" y="586"/>
                  </a:lnTo>
                  <a:lnTo>
                    <a:pt x="267" y="588"/>
                  </a:lnTo>
                  <a:lnTo>
                    <a:pt x="208" y="594"/>
                  </a:lnTo>
                  <a:lnTo>
                    <a:pt x="200" y="595"/>
                  </a:lnTo>
                  <a:lnTo>
                    <a:pt x="191" y="593"/>
                  </a:lnTo>
                  <a:lnTo>
                    <a:pt x="169" y="585"/>
                  </a:lnTo>
                  <a:lnTo>
                    <a:pt x="135" y="572"/>
                  </a:lnTo>
                  <a:lnTo>
                    <a:pt x="111" y="564"/>
                  </a:lnTo>
                  <a:lnTo>
                    <a:pt x="79" y="556"/>
                  </a:lnTo>
                  <a:lnTo>
                    <a:pt x="70" y="546"/>
                  </a:lnTo>
                  <a:lnTo>
                    <a:pt x="60" y="534"/>
                  </a:lnTo>
                  <a:lnTo>
                    <a:pt x="41" y="502"/>
                  </a:lnTo>
                  <a:lnTo>
                    <a:pt x="22" y="470"/>
                  </a:lnTo>
                  <a:lnTo>
                    <a:pt x="10" y="445"/>
                  </a:lnTo>
                  <a:lnTo>
                    <a:pt x="2" y="450"/>
                  </a:lnTo>
                  <a:lnTo>
                    <a:pt x="15" y="767"/>
                  </a:lnTo>
                  <a:lnTo>
                    <a:pt x="27" y="981"/>
                  </a:lnTo>
                  <a:lnTo>
                    <a:pt x="106" y="977"/>
                  </a:lnTo>
                  <a:lnTo>
                    <a:pt x="110" y="978"/>
                  </a:lnTo>
                  <a:lnTo>
                    <a:pt x="113" y="980"/>
                  </a:lnTo>
                  <a:lnTo>
                    <a:pt x="119" y="989"/>
                  </a:lnTo>
                  <a:lnTo>
                    <a:pt x="122" y="1003"/>
                  </a:lnTo>
                  <a:lnTo>
                    <a:pt x="123" y="1018"/>
                  </a:lnTo>
                  <a:lnTo>
                    <a:pt x="122" y="1034"/>
                  </a:lnTo>
                  <a:lnTo>
                    <a:pt x="119" y="1048"/>
                  </a:lnTo>
                  <a:lnTo>
                    <a:pt x="115" y="1053"/>
                  </a:lnTo>
                  <a:lnTo>
                    <a:pt x="112" y="1057"/>
                  </a:lnTo>
                  <a:lnTo>
                    <a:pt x="108" y="1060"/>
                  </a:lnTo>
                  <a:lnTo>
                    <a:pt x="103" y="1062"/>
                  </a:lnTo>
                  <a:lnTo>
                    <a:pt x="86" y="1063"/>
                  </a:lnTo>
                  <a:lnTo>
                    <a:pt x="77" y="1108"/>
                  </a:lnTo>
                  <a:lnTo>
                    <a:pt x="75" y="1114"/>
                  </a:lnTo>
                  <a:lnTo>
                    <a:pt x="74" y="1117"/>
                  </a:lnTo>
                  <a:lnTo>
                    <a:pt x="71" y="1117"/>
                  </a:lnTo>
                  <a:lnTo>
                    <a:pt x="83" y="1347"/>
                  </a:lnTo>
                  <a:lnTo>
                    <a:pt x="93" y="1578"/>
                  </a:lnTo>
                  <a:lnTo>
                    <a:pt x="103" y="1810"/>
                  </a:lnTo>
                  <a:lnTo>
                    <a:pt x="115" y="2041"/>
                  </a:lnTo>
                  <a:lnTo>
                    <a:pt x="114" y="2055"/>
                  </a:lnTo>
                  <a:lnTo>
                    <a:pt x="113" y="2068"/>
                  </a:lnTo>
                  <a:lnTo>
                    <a:pt x="110" y="2082"/>
                  </a:lnTo>
                  <a:lnTo>
                    <a:pt x="106" y="2094"/>
                  </a:lnTo>
                  <a:lnTo>
                    <a:pt x="102" y="2106"/>
                  </a:lnTo>
                  <a:lnTo>
                    <a:pt x="97" y="2117"/>
                  </a:lnTo>
                  <a:lnTo>
                    <a:pt x="84" y="2138"/>
                  </a:lnTo>
                  <a:lnTo>
                    <a:pt x="69" y="2155"/>
                  </a:lnTo>
                  <a:lnTo>
                    <a:pt x="60" y="2162"/>
                  </a:lnTo>
                  <a:lnTo>
                    <a:pt x="50" y="2169"/>
                  </a:lnTo>
                  <a:lnTo>
                    <a:pt x="41" y="2175"/>
                  </a:lnTo>
                  <a:lnTo>
                    <a:pt x="31" y="2180"/>
                  </a:lnTo>
                  <a:lnTo>
                    <a:pt x="21" y="2184"/>
                  </a:lnTo>
                  <a:lnTo>
                    <a:pt x="10" y="2187"/>
                  </a:lnTo>
                  <a:lnTo>
                    <a:pt x="0" y="2189"/>
                  </a:lnTo>
                  <a:lnTo>
                    <a:pt x="0" y="2155"/>
                  </a:lnTo>
                  <a:lnTo>
                    <a:pt x="1" y="2154"/>
                  </a:lnTo>
                  <a:lnTo>
                    <a:pt x="12" y="2149"/>
                  </a:lnTo>
                  <a:lnTo>
                    <a:pt x="21" y="2144"/>
                  </a:lnTo>
                  <a:lnTo>
                    <a:pt x="40" y="2132"/>
                  </a:lnTo>
                  <a:lnTo>
                    <a:pt x="55" y="2116"/>
                  </a:lnTo>
                  <a:lnTo>
                    <a:pt x="67" y="2097"/>
                  </a:lnTo>
                  <a:lnTo>
                    <a:pt x="72" y="2088"/>
                  </a:lnTo>
                  <a:lnTo>
                    <a:pt x="77" y="2077"/>
                  </a:lnTo>
                  <a:lnTo>
                    <a:pt x="80" y="2066"/>
                  </a:lnTo>
                  <a:lnTo>
                    <a:pt x="82" y="2055"/>
                  </a:lnTo>
                  <a:lnTo>
                    <a:pt x="83" y="2044"/>
                  </a:lnTo>
                  <a:lnTo>
                    <a:pt x="83" y="2032"/>
                  </a:lnTo>
                  <a:lnTo>
                    <a:pt x="52" y="1267"/>
                  </a:lnTo>
                  <a:lnTo>
                    <a:pt x="47" y="1114"/>
                  </a:lnTo>
                  <a:lnTo>
                    <a:pt x="35" y="1117"/>
                  </a:lnTo>
                  <a:lnTo>
                    <a:pt x="43" y="1268"/>
                  </a:lnTo>
                  <a:lnTo>
                    <a:pt x="0" y="1271"/>
                  </a:lnTo>
                  <a:lnTo>
                    <a:pt x="0" y="333"/>
                  </a:lnTo>
                  <a:lnTo>
                    <a:pt x="4" y="332"/>
                  </a:lnTo>
                  <a:lnTo>
                    <a:pt x="0" y="325"/>
                  </a:lnTo>
                  <a:lnTo>
                    <a:pt x="8" y="321"/>
                  </a:lnTo>
                  <a:lnTo>
                    <a:pt x="7" y="309"/>
                  </a:lnTo>
                  <a:lnTo>
                    <a:pt x="4" y="300"/>
                  </a:lnTo>
                  <a:lnTo>
                    <a:pt x="2" y="291"/>
                  </a:lnTo>
                  <a:lnTo>
                    <a:pt x="0" y="2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6" name="Freeform 58"/>
            <p:cNvSpPr>
              <a:spLocks/>
            </p:cNvSpPr>
            <p:nvPr/>
          </p:nvSpPr>
          <p:spPr bwMode="auto">
            <a:xfrm>
              <a:off x="4778" y="3109"/>
              <a:ext cx="303" cy="445"/>
            </a:xfrm>
            <a:custGeom>
              <a:avLst/>
              <a:gdLst>
                <a:gd name="T0" fmla="*/ 29 w 303"/>
                <a:gd name="T1" fmla="*/ 419 h 445"/>
                <a:gd name="T2" fmla="*/ 53 w 303"/>
                <a:gd name="T3" fmla="*/ 401 h 445"/>
                <a:gd name="T4" fmla="*/ 74 w 303"/>
                <a:gd name="T5" fmla="*/ 380 h 445"/>
                <a:gd name="T6" fmla="*/ 114 w 303"/>
                <a:gd name="T7" fmla="*/ 335 h 445"/>
                <a:gd name="T8" fmla="*/ 124 w 303"/>
                <a:gd name="T9" fmla="*/ 312 h 445"/>
                <a:gd name="T10" fmla="*/ 132 w 303"/>
                <a:gd name="T11" fmla="*/ 288 h 445"/>
                <a:gd name="T12" fmla="*/ 139 w 303"/>
                <a:gd name="T13" fmla="*/ 261 h 445"/>
                <a:gd name="T14" fmla="*/ 142 w 303"/>
                <a:gd name="T15" fmla="*/ 231 h 445"/>
                <a:gd name="T16" fmla="*/ 146 w 303"/>
                <a:gd name="T17" fmla="*/ 178 h 445"/>
                <a:gd name="T18" fmla="*/ 149 w 303"/>
                <a:gd name="T19" fmla="*/ 114 h 445"/>
                <a:gd name="T20" fmla="*/ 152 w 303"/>
                <a:gd name="T21" fmla="*/ 51 h 445"/>
                <a:gd name="T22" fmla="*/ 153 w 303"/>
                <a:gd name="T23" fmla="*/ 0 h 445"/>
                <a:gd name="T24" fmla="*/ 167 w 303"/>
                <a:gd name="T25" fmla="*/ 5 h 445"/>
                <a:gd name="T26" fmla="*/ 198 w 303"/>
                <a:gd name="T27" fmla="*/ 12 h 445"/>
                <a:gd name="T28" fmla="*/ 244 w 303"/>
                <a:gd name="T29" fmla="*/ 19 h 445"/>
                <a:gd name="T30" fmla="*/ 272 w 303"/>
                <a:gd name="T31" fmla="*/ 21 h 445"/>
                <a:gd name="T32" fmla="*/ 302 w 303"/>
                <a:gd name="T33" fmla="*/ 22 h 445"/>
                <a:gd name="T34" fmla="*/ 302 w 303"/>
                <a:gd name="T35" fmla="*/ 29 h 445"/>
                <a:gd name="T36" fmla="*/ 301 w 303"/>
                <a:gd name="T37" fmla="*/ 36 h 445"/>
                <a:gd name="T38" fmla="*/ 298 w 303"/>
                <a:gd name="T39" fmla="*/ 53 h 445"/>
                <a:gd name="T40" fmla="*/ 284 w 303"/>
                <a:gd name="T41" fmla="*/ 91 h 445"/>
                <a:gd name="T42" fmla="*/ 268 w 303"/>
                <a:gd name="T43" fmla="*/ 131 h 445"/>
                <a:gd name="T44" fmla="*/ 261 w 303"/>
                <a:gd name="T45" fmla="*/ 150 h 445"/>
                <a:gd name="T46" fmla="*/ 257 w 303"/>
                <a:gd name="T47" fmla="*/ 167 h 445"/>
                <a:gd name="T48" fmla="*/ 239 w 303"/>
                <a:gd name="T49" fmla="*/ 242 h 445"/>
                <a:gd name="T50" fmla="*/ 235 w 303"/>
                <a:gd name="T51" fmla="*/ 279 h 445"/>
                <a:gd name="T52" fmla="*/ 233 w 303"/>
                <a:gd name="T53" fmla="*/ 321 h 445"/>
                <a:gd name="T54" fmla="*/ 216 w 303"/>
                <a:gd name="T55" fmla="*/ 332 h 445"/>
                <a:gd name="T56" fmla="*/ 199 w 303"/>
                <a:gd name="T57" fmla="*/ 347 h 445"/>
                <a:gd name="T58" fmla="*/ 167 w 303"/>
                <a:gd name="T59" fmla="*/ 377 h 445"/>
                <a:gd name="T60" fmla="*/ 134 w 303"/>
                <a:gd name="T61" fmla="*/ 407 h 445"/>
                <a:gd name="T62" fmla="*/ 118 w 303"/>
                <a:gd name="T63" fmla="*/ 419 h 445"/>
                <a:gd name="T64" fmla="*/ 102 w 303"/>
                <a:gd name="T65" fmla="*/ 430 h 445"/>
                <a:gd name="T66" fmla="*/ 89 w 303"/>
                <a:gd name="T67" fmla="*/ 435 h 445"/>
                <a:gd name="T68" fmla="*/ 73 w 303"/>
                <a:gd name="T69" fmla="*/ 439 h 445"/>
                <a:gd name="T70" fmla="*/ 56 w 303"/>
                <a:gd name="T71" fmla="*/ 441 h 445"/>
                <a:gd name="T72" fmla="*/ 39 w 303"/>
                <a:gd name="T73" fmla="*/ 443 h 445"/>
                <a:gd name="T74" fmla="*/ 24 w 303"/>
                <a:gd name="T75" fmla="*/ 444 h 445"/>
                <a:gd name="T76" fmla="*/ 12 w 303"/>
                <a:gd name="T77" fmla="*/ 444 h 445"/>
                <a:gd name="T78" fmla="*/ 3 w 303"/>
                <a:gd name="T79" fmla="*/ 442 h 445"/>
                <a:gd name="T80" fmla="*/ 1 w 303"/>
                <a:gd name="T81" fmla="*/ 441 h 445"/>
                <a:gd name="T82" fmla="*/ 0 w 303"/>
                <a:gd name="T83" fmla="*/ 440 h 445"/>
                <a:gd name="T84" fmla="*/ 5 w 303"/>
                <a:gd name="T85" fmla="*/ 434 h 445"/>
                <a:gd name="T86" fmla="*/ 14 w 303"/>
                <a:gd name="T87" fmla="*/ 429 h 445"/>
                <a:gd name="T88" fmla="*/ 29 w 303"/>
                <a:gd name="T89" fmla="*/ 419 h 4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445"/>
                <a:gd name="T137" fmla="*/ 303 w 303"/>
                <a:gd name="T138" fmla="*/ 445 h 4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445">
                  <a:moveTo>
                    <a:pt x="29" y="419"/>
                  </a:moveTo>
                  <a:lnTo>
                    <a:pt x="53" y="401"/>
                  </a:lnTo>
                  <a:lnTo>
                    <a:pt x="74" y="380"/>
                  </a:lnTo>
                  <a:lnTo>
                    <a:pt x="114" y="335"/>
                  </a:lnTo>
                  <a:lnTo>
                    <a:pt x="124" y="312"/>
                  </a:lnTo>
                  <a:lnTo>
                    <a:pt x="132" y="288"/>
                  </a:lnTo>
                  <a:lnTo>
                    <a:pt x="139" y="261"/>
                  </a:lnTo>
                  <a:lnTo>
                    <a:pt x="142" y="231"/>
                  </a:lnTo>
                  <a:lnTo>
                    <a:pt x="146" y="178"/>
                  </a:lnTo>
                  <a:lnTo>
                    <a:pt x="149" y="114"/>
                  </a:lnTo>
                  <a:lnTo>
                    <a:pt x="152" y="51"/>
                  </a:lnTo>
                  <a:lnTo>
                    <a:pt x="153" y="0"/>
                  </a:lnTo>
                  <a:lnTo>
                    <a:pt x="167" y="5"/>
                  </a:lnTo>
                  <a:lnTo>
                    <a:pt x="198" y="12"/>
                  </a:lnTo>
                  <a:lnTo>
                    <a:pt x="244" y="19"/>
                  </a:lnTo>
                  <a:lnTo>
                    <a:pt x="272" y="21"/>
                  </a:lnTo>
                  <a:lnTo>
                    <a:pt x="302" y="22"/>
                  </a:lnTo>
                  <a:lnTo>
                    <a:pt x="302" y="29"/>
                  </a:lnTo>
                  <a:lnTo>
                    <a:pt x="301" y="36"/>
                  </a:lnTo>
                  <a:lnTo>
                    <a:pt x="298" y="53"/>
                  </a:lnTo>
                  <a:lnTo>
                    <a:pt x="284" y="91"/>
                  </a:lnTo>
                  <a:lnTo>
                    <a:pt x="268" y="131"/>
                  </a:lnTo>
                  <a:lnTo>
                    <a:pt x="261" y="150"/>
                  </a:lnTo>
                  <a:lnTo>
                    <a:pt x="257" y="167"/>
                  </a:lnTo>
                  <a:lnTo>
                    <a:pt x="239" y="242"/>
                  </a:lnTo>
                  <a:lnTo>
                    <a:pt x="235" y="279"/>
                  </a:lnTo>
                  <a:lnTo>
                    <a:pt x="233" y="321"/>
                  </a:lnTo>
                  <a:lnTo>
                    <a:pt x="216" y="332"/>
                  </a:lnTo>
                  <a:lnTo>
                    <a:pt x="199" y="347"/>
                  </a:lnTo>
                  <a:lnTo>
                    <a:pt x="167" y="377"/>
                  </a:lnTo>
                  <a:lnTo>
                    <a:pt x="134" y="407"/>
                  </a:lnTo>
                  <a:lnTo>
                    <a:pt x="118" y="419"/>
                  </a:lnTo>
                  <a:lnTo>
                    <a:pt x="102" y="430"/>
                  </a:lnTo>
                  <a:lnTo>
                    <a:pt x="89" y="435"/>
                  </a:lnTo>
                  <a:lnTo>
                    <a:pt x="73" y="439"/>
                  </a:lnTo>
                  <a:lnTo>
                    <a:pt x="56" y="441"/>
                  </a:lnTo>
                  <a:lnTo>
                    <a:pt x="39" y="443"/>
                  </a:lnTo>
                  <a:lnTo>
                    <a:pt x="24" y="444"/>
                  </a:lnTo>
                  <a:lnTo>
                    <a:pt x="12" y="444"/>
                  </a:lnTo>
                  <a:lnTo>
                    <a:pt x="3" y="442"/>
                  </a:lnTo>
                  <a:lnTo>
                    <a:pt x="1" y="441"/>
                  </a:lnTo>
                  <a:lnTo>
                    <a:pt x="0" y="440"/>
                  </a:lnTo>
                  <a:lnTo>
                    <a:pt x="5" y="434"/>
                  </a:lnTo>
                  <a:lnTo>
                    <a:pt x="14" y="429"/>
                  </a:lnTo>
                  <a:lnTo>
                    <a:pt x="29" y="419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7" name="Freeform 59"/>
            <p:cNvSpPr>
              <a:spLocks/>
            </p:cNvSpPr>
            <p:nvPr/>
          </p:nvSpPr>
          <p:spPr bwMode="auto">
            <a:xfrm>
              <a:off x="5067" y="1475"/>
              <a:ext cx="182" cy="302"/>
            </a:xfrm>
            <a:custGeom>
              <a:avLst/>
              <a:gdLst>
                <a:gd name="T0" fmla="*/ 51 w 182"/>
                <a:gd name="T1" fmla="*/ 1 h 302"/>
                <a:gd name="T2" fmla="*/ 49 w 182"/>
                <a:gd name="T3" fmla="*/ 17 h 302"/>
                <a:gd name="T4" fmla="*/ 45 w 182"/>
                <a:gd name="T5" fmla="*/ 32 h 302"/>
                <a:gd name="T6" fmla="*/ 38 w 182"/>
                <a:gd name="T7" fmla="*/ 44 h 302"/>
                <a:gd name="T8" fmla="*/ 32 w 182"/>
                <a:gd name="T9" fmla="*/ 53 h 302"/>
                <a:gd name="T10" fmla="*/ 23 w 182"/>
                <a:gd name="T11" fmla="*/ 61 h 302"/>
                <a:gd name="T12" fmla="*/ 16 w 182"/>
                <a:gd name="T13" fmla="*/ 68 h 302"/>
                <a:gd name="T14" fmla="*/ 0 w 182"/>
                <a:gd name="T15" fmla="*/ 77 h 302"/>
                <a:gd name="T16" fmla="*/ 0 w 182"/>
                <a:gd name="T17" fmla="*/ 117 h 302"/>
                <a:gd name="T18" fmla="*/ 1 w 182"/>
                <a:gd name="T19" fmla="*/ 138 h 302"/>
                <a:gd name="T20" fmla="*/ 4 w 182"/>
                <a:gd name="T21" fmla="*/ 160 h 302"/>
                <a:gd name="T22" fmla="*/ 9 w 182"/>
                <a:gd name="T23" fmla="*/ 180 h 302"/>
                <a:gd name="T24" fmla="*/ 15 w 182"/>
                <a:gd name="T25" fmla="*/ 198 h 302"/>
                <a:gd name="T26" fmla="*/ 24 w 182"/>
                <a:gd name="T27" fmla="*/ 213 h 302"/>
                <a:gd name="T28" fmla="*/ 32 w 182"/>
                <a:gd name="T29" fmla="*/ 220 h 302"/>
                <a:gd name="T30" fmla="*/ 39 w 182"/>
                <a:gd name="T31" fmla="*/ 224 h 302"/>
                <a:gd name="T32" fmla="*/ 49 w 182"/>
                <a:gd name="T33" fmla="*/ 229 h 302"/>
                <a:gd name="T34" fmla="*/ 61 w 182"/>
                <a:gd name="T35" fmla="*/ 234 h 302"/>
                <a:gd name="T36" fmla="*/ 64 w 182"/>
                <a:gd name="T37" fmla="*/ 243 h 302"/>
                <a:gd name="T38" fmla="*/ 64 w 182"/>
                <a:gd name="T39" fmla="*/ 251 h 302"/>
                <a:gd name="T40" fmla="*/ 61 w 182"/>
                <a:gd name="T41" fmla="*/ 269 h 302"/>
                <a:gd name="T42" fmla="*/ 54 w 182"/>
                <a:gd name="T43" fmla="*/ 286 h 302"/>
                <a:gd name="T44" fmla="*/ 51 w 182"/>
                <a:gd name="T45" fmla="*/ 301 h 302"/>
                <a:gd name="T46" fmla="*/ 60 w 182"/>
                <a:gd name="T47" fmla="*/ 300 h 302"/>
                <a:gd name="T48" fmla="*/ 70 w 182"/>
                <a:gd name="T49" fmla="*/ 297 h 302"/>
                <a:gd name="T50" fmla="*/ 97 w 182"/>
                <a:gd name="T51" fmla="*/ 285 h 302"/>
                <a:gd name="T52" fmla="*/ 124 w 182"/>
                <a:gd name="T53" fmla="*/ 266 h 302"/>
                <a:gd name="T54" fmla="*/ 136 w 182"/>
                <a:gd name="T55" fmla="*/ 254 h 302"/>
                <a:gd name="T56" fmla="*/ 148 w 182"/>
                <a:gd name="T57" fmla="*/ 243 h 302"/>
                <a:gd name="T58" fmla="*/ 147 w 182"/>
                <a:gd name="T59" fmla="*/ 213 h 302"/>
                <a:gd name="T60" fmla="*/ 152 w 182"/>
                <a:gd name="T61" fmla="*/ 207 h 302"/>
                <a:gd name="T62" fmla="*/ 157 w 182"/>
                <a:gd name="T63" fmla="*/ 203 h 302"/>
                <a:gd name="T64" fmla="*/ 161 w 182"/>
                <a:gd name="T65" fmla="*/ 196 h 302"/>
                <a:gd name="T66" fmla="*/ 166 w 182"/>
                <a:gd name="T67" fmla="*/ 186 h 302"/>
                <a:gd name="T68" fmla="*/ 170 w 182"/>
                <a:gd name="T69" fmla="*/ 174 h 302"/>
                <a:gd name="T70" fmla="*/ 174 w 182"/>
                <a:gd name="T71" fmla="*/ 159 h 302"/>
                <a:gd name="T72" fmla="*/ 176 w 182"/>
                <a:gd name="T73" fmla="*/ 139 h 302"/>
                <a:gd name="T74" fmla="*/ 180 w 182"/>
                <a:gd name="T75" fmla="*/ 130 h 302"/>
                <a:gd name="T76" fmla="*/ 181 w 182"/>
                <a:gd name="T77" fmla="*/ 121 h 302"/>
                <a:gd name="T78" fmla="*/ 181 w 182"/>
                <a:gd name="T79" fmla="*/ 113 h 302"/>
                <a:gd name="T80" fmla="*/ 179 w 182"/>
                <a:gd name="T81" fmla="*/ 104 h 302"/>
                <a:gd name="T82" fmla="*/ 170 w 182"/>
                <a:gd name="T83" fmla="*/ 97 h 302"/>
                <a:gd name="T84" fmla="*/ 164 w 182"/>
                <a:gd name="T85" fmla="*/ 87 h 302"/>
                <a:gd name="T86" fmla="*/ 158 w 182"/>
                <a:gd name="T87" fmla="*/ 76 h 302"/>
                <a:gd name="T88" fmla="*/ 153 w 182"/>
                <a:gd name="T89" fmla="*/ 62 h 302"/>
                <a:gd name="T90" fmla="*/ 144 w 182"/>
                <a:gd name="T91" fmla="*/ 37 h 302"/>
                <a:gd name="T92" fmla="*/ 139 w 182"/>
                <a:gd name="T93" fmla="*/ 26 h 302"/>
                <a:gd name="T94" fmla="*/ 134 w 182"/>
                <a:gd name="T95" fmla="*/ 15 h 302"/>
                <a:gd name="T96" fmla="*/ 129 w 182"/>
                <a:gd name="T97" fmla="*/ 9 h 302"/>
                <a:gd name="T98" fmla="*/ 125 w 182"/>
                <a:gd name="T99" fmla="*/ 5 h 302"/>
                <a:gd name="T100" fmla="*/ 121 w 182"/>
                <a:gd name="T101" fmla="*/ 3 h 302"/>
                <a:gd name="T102" fmla="*/ 117 w 182"/>
                <a:gd name="T103" fmla="*/ 2 h 302"/>
                <a:gd name="T104" fmla="*/ 109 w 182"/>
                <a:gd name="T105" fmla="*/ 3 h 302"/>
                <a:gd name="T106" fmla="*/ 97 w 182"/>
                <a:gd name="T107" fmla="*/ 5 h 302"/>
                <a:gd name="T108" fmla="*/ 72 w 182"/>
                <a:gd name="T109" fmla="*/ 2 h 302"/>
                <a:gd name="T110" fmla="*/ 59 w 182"/>
                <a:gd name="T111" fmla="*/ 0 h 302"/>
                <a:gd name="T112" fmla="*/ 54 w 182"/>
                <a:gd name="T113" fmla="*/ 0 h 302"/>
                <a:gd name="T114" fmla="*/ 51 w 182"/>
                <a:gd name="T115" fmla="*/ 1 h 3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2"/>
                <a:gd name="T175" fmla="*/ 0 h 302"/>
                <a:gd name="T176" fmla="*/ 182 w 182"/>
                <a:gd name="T177" fmla="*/ 302 h 3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2" h="302">
                  <a:moveTo>
                    <a:pt x="51" y="1"/>
                  </a:moveTo>
                  <a:lnTo>
                    <a:pt x="49" y="17"/>
                  </a:lnTo>
                  <a:lnTo>
                    <a:pt x="45" y="32"/>
                  </a:lnTo>
                  <a:lnTo>
                    <a:pt x="38" y="44"/>
                  </a:lnTo>
                  <a:lnTo>
                    <a:pt x="32" y="53"/>
                  </a:lnTo>
                  <a:lnTo>
                    <a:pt x="23" y="61"/>
                  </a:lnTo>
                  <a:lnTo>
                    <a:pt x="16" y="68"/>
                  </a:lnTo>
                  <a:lnTo>
                    <a:pt x="0" y="77"/>
                  </a:lnTo>
                  <a:lnTo>
                    <a:pt x="0" y="117"/>
                  </a:lnTo>
                  <a:lnTo>
                    <a:pt x="1" y="138"/>
                  </a:lnTo>
                  <a:lnTo>
                    <a:pt x="4" y="160"/>
                  </a:lnTo>
                  <a:lnTo>
                    <a:pt x="9" y="180"/>
                  </a:lnTo>
                  <a:lnTo>
                    <a:pt x="15" y="198"/>
                  </a:lnTo>
                  <a:lnTo>
                    <a:pt x="24" y="213"/>
                  </a:lnTo>
                  <a:lnTo>
                    <a:pt x="32" y="220"/>
                  </a:lnTo>
                  <a:lnTo>
                    <a:pt x="39" y="224"/>
                  </a:lnTo>
                  <a:lnTo>
                    <a:pt x="49" y="229"/>
                  </a:lnTo>
                  <a:lnTo>
                    <a:pt x="61" y="234"/>
                  </a:lnTo>
                  <a:lnTo>
                    <a:pt x="64" y="243"/>
                  </a:lnTo>
                  <a:lnTo>
                    <a:pt x="64" y="251"/>
                  </a:lnTo>
                  <a:lnTo>
                    <a:pt x="61" y="269"/>
                  </a:lnTo>
                  <a:lnTo>
                    <a:pt x="54" y="286"/>
                  </a:lnTo>
                  <a:lnTo>
                    <a:pt x="51" y="301"/>
                  </a:lnTo>
                  <a:lnTo>
                    <a:pt x="60" y="300"/>
                  </a:lnTo>
                  <a:lnTo>
                    <a:pt x="70" y="297"/>
                  </a:lnTo>
                  <a:lnTo>
                    <a:pt x="97" y="285"/>
                  </a:lnTo>
                  <a:lnTo>
                    <a:pt x="124" y="266"/>
                  </a:lnTo>
                  <a:lnTo>
                    <a:pt x="136" y="254"/>
                  </a:lnTo>
                  <a:lnTo>
                    <a:pt x="148" y="243"/>
                  </a:lnTo>
                  <a:lnTo>
                    <a:pt x="147" y="213"/>
                  </a:lnTo>
                  <a:lnTo>
                    <a:pt x="152" y="207"/>
                  </a:lnTo>
                  <a:lnTo>
                    <a:pt x="157" y="203"/>
                  </a:lnTo>
                  <a:lnTo>
                    <a:pt x="161" y="196"/>
                  </a:lnTo>
                  <a:lnTo>
                    <a:pt x="166" y="186"/>
                  </a:lnTo>
                  <a:lnTo>
                    <a:pt x="170" y="174"/>
                  </a:lnTo>
                  <a:lnTo>
                    <a:pt x="174" y="159"/>
                  </a:lnTo>
                  <a:lnTo>
                    <a:pt x="176" y="139"/>
                  </a:lnTo>
                  <a:lnTo>
                    <a:pt x="180" y="130"/>
                  </a:lnTo>
                  <a:lnTo>
                    <a:pt x="181" y="121"/>
                  </a:lnTo>
                  <a:lnTo>
                    <a:pt x="181" y="113"/>
                  </a:lnTo>
                  <a:lnTo>
                    <a:pt x="179" y="104"/>
                  </a:lnTo>
                  <a:lnTo>
                    <a:pt x="170" y="97"/>
                  </a:lnTo>
                  <a:lnTo>
                    <a:pt x="164" y="87"/>
                  </a:lnTo>
                  <a:lnTo>
                    <a:pt x="158" y="76"/>
                  </a:lnTo>
                  <a:lnTo>
                    <a:pt x="153" y="62"/>
                  </a:lnTo>
                  <a:lnTo>
                    <a:pt x="144" y="37"/>
                  </a:lnTo>
                  <a:lnTo>
                    <a:pt x="139" y="26"/>
                  </a:lnTo>
                  <a:lnTo>
                    <a:pt x="134" y="15"/>
                  </a:lnTo>
                  <a:lnTo>
                    <a:pt x="129" y="9"/>
                  </a:lnTo>
                  <a:lnTo>
                    <a:pt x="125" y="5"/>
                  </a:lnTo>
                  <a:lnTo>
                    <a:pt x="121" y="3"/>
                  </a:lnTo>
                  <a:lnTo>
                    <a:pt x="117" y="2"/>
                  </a:lnTo>
                  <a:lnTo>
                    <a:pt x="109" y="3"/>
                  </a:lnTo>
                  <a:lnTo>
                    <a:pt x="97" y="5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1" y="1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8" name="Freeform 60"/>
            <p:cNvSpPr>
              <a:spLocks/>
            </p:cNvSpPr>
            <p:nvPr/>
          </p:nvSpPr>
          <p:spPr bwMode="auto">
            <a:xfrm>
              <a:off x="5114" y="3123"/>
              <a:ext cx="196" cy="434"/>
            </a:xfrm>
            <a:custGeom>
              <a:avLst/>
              <a:gdLst>
                <a:gd name="T0" fmla="*/ 13 w 196"/>
                <a:gd name="T1" fmla="*/ 433 h 434"/>
                <a:gd name="T2" fmla="*/ 4 w 196"/>
                <a:gd name="T3" fmla="*/ 426 h 434"/>
                <a:gd name="T4" fmla="*/ 1 w 196"/>
                <a:gd name="T5" fmla="*/ 419 h 434"/>
                <a:gd name="T6" fmla="*/ 0 w 196"/>
                <a:gd name="T7" fmla="*/ 409 h 434"/>
                <a:gd name="T8" fmla="*/ 1 w 196"/>
                <a:gd name="T9" fmla="*/ 397 h 434"/>
                <a:gd name="T10" fmla="*/ 17 w 196"/>
                <a:gd name="T11" fmla="*/ 372 h 434"/>
                <a:gd name="T12" fmla="*/ 24 w 196"/>
                <a:gd name="T13" fmla="*/ 362 h 434"/>
                <a:gd name="T14" fmla="*/ 30 w 196"/>
                <a:gd name="T15" fmla="*/ 350 h 434"/>
                <a:gd name="T16" fmla="*/ 35 w 196"/>
                <a:gd name="T17" fmla="*/ 337 h 434"/>
                <a:gd name="T18" fmla="*/ 41 w 196"/>
                <a:gd name="T19" fmla="*/ 322 h 434"/>
                <a:gd name="T20" fmla="*/ 50 w 196"/>
                <a:gd name="T21" fmla="*/ 287 h 434"/>
                <a:gd name="T22" fmla="*/ 51 w 196"/>
                <a:gd name="T23" fmla="*/ 278 h 434"/>
                <a:gd name="T24" fmla="*/ 56 w 196"/>
                <a:gd name="T25" fmla="*/ 266 h 434"/>
                <a:gd name="T26" fmla="*/ 60 w 196"/>
                <a:gd name="T27" fmla="*/ 253 h 434"/>
                <a:gd name="T28" fmla="*/ 62 w 196"/>
                <a:gd name="T29" fmla="*/ 244 h 434"/>
                <a:gd name="T30" fmla="*/ 66 w 196"/>
                <a:gd name="T31" fmla="*/ 211 h 434"/>
                <a:gd name="T32" fmla="*/ 66 w 196"/>
                <a:gd name="T33" fmla="*/ 179 h 434"/>
                <a:gd name="T34" fmla="*/ 65 w 196"/>
                <a:gd name="T35" fmla="*/ 148 h 434"/>
                <a:gd name="T36" fmla="*/ 62 w 196"/>
                <a:gd name="T37" fmla="*/ 117 h 434"/>
                <a:gd name="T38" fmla="*/ 55 w 196"/>
                <a:gd name="T39" fmla="*/ 59 h 434"/>
                <a:gd name="T40" fmla="*/ 53 w 196"/>
                <a:gd name="T41" fmla="*/ 31 h 434"/>
                <a:gd name="T42" fmla="*/ 51 w 196"/>
                <a:gd name="T43" fmla="*/ 6 h 434"/>
                <a:gd name="T44" fmla="*/ 123 w 196"/>
                <a:gd name="T45" fmla="*/ 2 h 434"/>
                <a:gd name="T46" fmla="*/ 195 w 196"/>
                <a:gd name="T47" fmla="*/ 0 h 434"/>
                <a:gd name="T48" fmla="*/ 191 w 196"/>
                <a:gd name="T49" fmla="*/ 28 h 434"/>
                <a:gd name="T50" fmla="*/ 185 w 196"/>
                <a:gd name="T51" fmla="*/ 55 h 434"/>
                <a:gd name="T52" fmla="*/ 175 w 196"/>
                <a:gd name="T53" fmla="*/ 95 h 434"/>
                <a:gd name="T54" fmla="*/ 162 w 196"/>
                <a:gd name="T55" fmla="*/ 131 h 434"/>
                <a:gd name="T56" fmla="*/ 140 w 196"/>
                <a:gd name="T57" fmla="*/ 193 h 434"/>
                <a:gd name="T58" fmla="*/ 133 w 196"/>
                <a:gd name="T59" fmla="*/ 220 h 434"/>
                <a:gd name="T60" fmla="*/ 130 w 196"/>
                <a:gd name="T61" fmla="*/ 245 h 434"/>
                <a:gd name="T62" fmla="*/ 131 w 196"/>
                <a:gd name="T63" fmla="*/ 265 h 434"/>
                <a:gd name="T64" fmla="*/ 132 w 196"/>
                <a:gd name="T65" fmla="*/ 287 h 434"/>
                <a:gd name="T66" fmla="*/ 132 w 196"/>
                <a:gd name="T67" fmla="*/ 295 h 434"/>
                <a:gd name="T68" fmla="*/ 130 w 196"/>
                <a:gd name="T69" fmla="*/ 302 h 434"/>
                <a:gd name="T70" fmla="*/ 128 w 196"/>
                <a:gd name="T71" fmla="*/ 312 h 434"/>
                <a:gd name="T72" fmla="*/ 122 w 196"/>
                <a:gd name="T73" fmla="*/ 331 h 434"/>
                <a:gd name="T74" fmla="*/ 119 w 196"/>
                <a:gd name="T75" fmla="*/ 349 h 434"/>
                <a:gd name="T76" fmla="*/ 115 w 196"/>
                <a:gd name="T77" fmla="*/ 367 h 434"/>
                <a:gd name="T78" fmla="*/ 110 w 196"/>
                <a:gd name="T79" fmla="*/ 382 h 434"/>
                <a:gd name="T80" fmla="*/ 103 w 196"/>
                <a:gd name="T81" fmla="*/ 398 h 434"/>
                <a:gd name="T82" fmla="*/ 93 w 196"/>
                <a:gd name="T83" fmla="*/ 410 h 434"/>
                <a:gd name="T84" fmla="*/ 83 w 196"/>
                <a:gd name="T85" fmla="*/ 419 h 434"/>
                <a:gd name="T86" fmla="*/ 70 w 196"/>
                <a:gd name="T87" fmla="*/ 424 h 434"/>
                <a:gd name="T88" fmla="*/ 56 w 196"/>
                <a:gd name="T89" fmla="*/ 428 h 434"/>
                <a:gd name="T90" fmla="*/ 42 w 196"/>
                <a:gd name="T91" fmla="*/ 430 h 434"/>
                <a:gd name="T92" fmla="*/ 13 w 196"/>
                <a:gd name="T93" fmla="*/ 433 h 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6"/>
                <a:gd name="T142" fmla="*/ 0 h 434"/>
                <a:gd name="T143" fmla="*/ 196 w 196"/>
                <a:gd name="T144" fmla="*/ 434 h 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6" h="434">
                  <a:moveTo>
                    <a:pt x="13" y="433"/>
                  </a:moveTo>
                  <a:lnTo>
                    <a:pt x="4" y="426"/>
                  </a:lnTo>
                  <a:lnTo>
                    <a:pt x="1" y="419"/>
                  </a:lnTo>
                  <a:lnTo>
                    <a:pt x="0" y="409"/>
                  </a:lnTo>
                  <a:lnTo>
                    <a:pt x="1" y="397"/>
                  </a:lnTo>
                  <a:lnTo>
                    <a:pt x="17" y="372"/>
                  </a:lnTo>
                  <a:lnTo>
                    <a:pt x="24" y="362"/>
                  </a:lnTo>
                  <a:lnTo>
                    <a:pt x="30" y="350"/>
                  </a:lnTo>
                  <a:lnTo>
                    <a:pt x="35" y="337"/>
                  </a:lnTo>
                  <a:lnTo>
                    <a:pt x="41" y="322"/>
                  </a:lnTo>
                  <a:lnTo>
                    <a:pt x="50" y="287"/>
                  </a:lnTo>
                  <a:lnTo>
                    <a:pt x="51" y="278"/>
                  </a:lnTo>
                  <a:lnTo>
                    <a:pt x="56" y="266"/>
                  </a:lnTo>
                  <a:lnTo>
                    <a:pt x="60" y="253"/>
                  </a:lnTo>
                  <a:lnTo>
                    <a:pt x="62" y="244"/>
                  </a:lnTo>
                  <a:lnTo>
                    <a:pt x="66" y="211"/>
                  </a:lnTo>
                  <a:lnTo>
                    <a:pt x="66" y="179"/>
                  </a:lnTo>
                  <a:lnTo>
                    <a:pt x="65" y="148"/>
                  </a:lnTo>
                  <a:lnTo>
                    <a:pt x="62" y="117"/>
                  </a:lnTo>
                  <a:lnTo>
                    <a:pt x="55" y="59"/>
                  </a:lnTo>
                  <a:lnTo>
                    <a:pt x="53" y="31"/>
                  </a:lnTo>
                  <a:lnTo>
                    <a:pt x="51" y="6"/>
                  </a:lnTo>
                  <a:lnTo>
                    <a:pt x="123" y="2"/>
                  </a:lnTo>
                  <a:lnTo>
                    <a:pt x="195" y="0"/>
                  </a:lnTo>
                  <a:lnTo>
                    <a:pt x="191" y="28"/>
                  </a:lnTo>
                  <a:lnTo>
                    <a:pt x="185" y="55"/>
                  </a:lnTo>
                  <a:lnTo>
                    <a:pt x="175" y="95"/>
                  </a:lnTo>
                  <a:lnTo>
                    <a:pt x="162" y="131"/>
                  </a:lnTo>
                  <a:lnTo>
                    <a:pt x="140" y="193"/>
                  </a:lnTo>
                  <a:lnTo>
                    <a:pt x="133" y="220"/>
                  </a:lnTo>
                  <a:lnTo>
                    <a:pt x="130" y="245"/>
                  </a:lnTo>
                  <a:lnTo>
                    <a:pt x="131" y="265"/>
                  </a:lnTo>
                  <a:lnTo>
                    <a:pt x="132" y="287"/>
                  </a:lnTo>
                  <a:lnTo>
                    <a:pt x="132" y="295"/>
                  </a:lnTo>
                  <a:lnTo>
                    <a:pt x="130" y="302"/>
                  </a:lnTo>
                  <a:lnTo>
                    <a:pt x="128" y="312"/>
                  </a:lnTo>
                  <a:lnTo>
                    <a:pt x="122" y="331"/>
                  </a:lnTo>
                  <a:lnTo>
                    <a:pt x="119" y="349"/>
                  </a:lnTo>
                  <a:lnTo>
                    <a:pt x="115" y="367"/>
                  </a:lnTo>
                  <a:lnTo>
                    <a:pt x="110" y="382"/>
                  </a:lnTo>
                  <a:lnTo>
                    <a:pt x="103" y="398"/>
                  </a:lnTo>
                  <a:lnTo>
                    <a:pt x="93" y="410"/>
                  </a:lnTo>
                  <a:lnTo>
                    <a:pt x="83" y="419"/>
                  </a:lnTo>
                  <a:lnTo>
                    <a:pt x="70" y="424"/>
                  </a:lnTo>
                  <a:lnTo>
                    <a:pt x="56" y="428"/>
                  </a:lnTo>
                  <a:lnTo>
                    <a:pt x="42" y="430"/>
                  </a:lnTo>
                  <a:lnTo>
                    <a:pt x="13" y="433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9" name="Freeform 61"/>
            <p:cNvSpPr>
              <a:spLocks/>
            </p:cNvSpPr>
            <p:nvPr/>
          </p:nvSpPr>
          <p:spPr bwMode="auto">
            <a:xfrm>
              <a:off x="4515" y="1521"/>
              <a:ext cx="170" cy="187"/>
            </a:xfrm>
            <a:custGeom>
              <a:avLst/>
              <a:gdLst>
                <a:gd name="T0" fmla="*/ 111 w 170"/>
                <a:gd name="T1" fmla="*/ 186 h 187"/>
                <a:gd name="T2" fmla="*/ 109 w 170"/>
                <a:gd name="T3" fmla="*/ 175 h 187"/>
                <a:gd name="T4" fmla="*/ 107 w 170"/>
                <a:gd name="T5" fmla="*/ 166 h 187"/>
                <a:gd name="T6" fmla="*/ 105 w 170"/>
                <a:gd name="T7" fmla="*/ 158 h 187"/>
                <a:gd name="T8" fmla="*/ 103 w 170"/>
                <a:gd name="T9" fmla="*/ 152 h 187"/>
                <a:gd name="T10" fmla="*/ 99 w 170"/>
                <a:gd name="T11" fmla="*/ 142 h 187"/>
                <a:gd name="T12" fmla="*/ 96 w 170"/>
                <a:gd name="T13" fmla="*/ 129 h 187"/>
                <a:gd name="T14" fmla="*/ 91 w 170"/>
                <a:gd name="T15" fmla="*/ 123 h 187"/>
                <a:gd name="T16" fmla="*/ 89 w 170"/>
                <a:gd name="T17" fmla="*/ 117 h 187"/>
                <a:gd name="T18" fmla="*/ 87 w 170"/>
                <a:gd name="T19" fmla="*/ 112 h 187"/>
                <a:gd name="T20" fmla="*/ 83 w 170"/>
                <a:gd name="T21" fmla="*/ 106 h 187"/>
                <a:gd name="T22" fmla="*/ 82 w 170"/>
                <a:gd name="T23" fmla="*/ 87 h 187"/>
                <a:gd name="T24" fmla="*/ 85 w 170"/>
                <a:gd name="T25" fmla="*/ 78 h 187"/>
                <a:gd name="T26" fmla="*/ 86 w 170"/>
                <a:gd name="T27" fmla="*/ 74 h 187"/>
                <a:gd name="T28" fmla="*/ 88 w 170"/>
                <a:gd name="T29" fmla="*/ 71 h 187"/>
                <a:gd name="T30" fmla="*/ 85 w 170"/>
                <a:gd name="T31" fmla="*/ 59 h 187"/>
                <a:gd name="T32" fmla="*/ 82 w 170"/>
                <a:gd name="T33" fmla="*/ 52 h 187"/>
                <a:gd name="T34" fmla="*/ 78 w 170"/>
                <a:gd name="T35" fmla="*/ 45 h 187"/>
                <a:gd name="T36" fmla="*/ 70 w 170"/>
                <a:gd name="T37" fmla="*/ 42 h 187"/>
                <a:gd name="T38" fmla="*/ 65 w 170"/>
                <a:gd name="T39" fmla="*/ 39 h 187"/>
                <a:gd name="T40" fmla="*/ 58 w 170"/>
                <a:gd name="T41" fmla="*/ 31 h 187"/>
                <a:gd name="T42" fmla="*/ 56 w 170"/>
                <a:gd name="T43" fmla="*/ 23 h 187"/>
                <a:gd name="T44" fmla="*/ 56 w 170"/>
                <a:gd name="T45" fmla="*/ 17 h 187"/>
                <a:gd name="T46" fmla="*/ 0 w 170"/>
                <a:gd name="T47" fmla="*/ 17 h 187"/>
                <a:gd name="T48" fmla="*/ 1 w 170"/>
                <a:gd name="T49" fmla="*/ 14 h 187"/>
                <a:gd name="T50" fmla="*/ 6 w 170"/>
                <a:gd name="T51" fmla="*/ 12 h 187"/>
                <a:gd name="T52" fmla="*/ 22 w 170"/>
                <a:gd name="T53" fmla="*/ 8 h 187"/>
                <a:gd name="T54" fmla="*/ 63 w 170"/>
                <a:gd name="T55" fmla="*/ 0 h 187"/>
                <a:gd name="T56" fmla="*/ 89 w 170"/>
                <a:gd name="T57" fmla="*/ 6 h 187"/>
                <a:gd name="T58" fmla="*/ 105 w 170"/>
                <a:gd name="T59" fmla="*/ 7 h 187"/>
                <a:gd name="T60" fmla="*/ 111 w 170"/>
                <a:gd name="T61" fmla="*/ 7 h 187"/>
                <a:gd name="T62" fmla="*/ 114 w 170"/>
                <a:gd name="T63" fmla="*/ 8 h 187"/>
                <a:gd name="T64" fmla="*/ 117 w 170"/>
                <a:gd name="T65" fmla="*/ 9 h 187"/>
                <a:gd name="T66" fmla="*/ 119 w 170"/>
                <a:gd name="T67" fmla="*/ 13 h 187"/>
                <a:gd name="T68" fmla="*/ 121 w 170"/>
                <a:gd name="T69" fmla="*/ 18 h 187"/>
                <a:gd name="T70" fmla="*/ 123 w 170"/>
                <a:gd name="T71" fmla="*/ 26 h 187"/>
                <a:gd name="T72" fmla="*/ 128 w 170"/>
                <a:gd name="T73" fmla="*/ 45 h 187"/>
                <a:gd name="T74" fmla="*/ 133 w 170"/>
                <a:gd name="T75" fmla="*/ 70 h 187"/>
                <a:gd name="T76" fmla="*/ 141 w 170"/>
                <a:gd name="T77" fmla="*/ 97 h 187"/>
                <a:gd name="T78" fmla="*/ 146 w 170"/>
                <a:gd name="T79" fmla="*/ 103 h 187"/>
                <a:gd name="T80" fmla="*/ 151 w 170"/>
                <a:gd name="T81" fmla="*/ 112 h 187"/>
                <a:gd name="T82" fmla="*/ 160 w 170"/>
                <a:gd name="T83" fmla="*/ 131 h 187"/>
                <a:gd name="T84" fmla="*/ 169 w 170"/>
                <a:gd name="T85" fmla="*/ 155 h 187"/>
                <a:gd name="T86" fmla="*/ 111 w 170"/>
                <a:gd name="T87" fmla="*/ 186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87"/>
                <a:gd name="T134" fmla="*/ 170 w 170"/>
                <a:gd name="T135" fmla="*/ 187 h 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87">
                  <a:moveTo>
                    <a:pt x="111" y="186"/>
                  </a:moveTo>
                  <a:lnTo>
                    <a:pt x="109" y="175"/>
                  </a:lnTo>
                  <a:lnTo>
                    <a:pt x="107" y="166"/>
                  </a:lnTo>
                  <a:lnTo>
                    <a:pt x="105" y="158"/>
                  </a:lnTo>
                  <a:lnTo>
                    <a:pt x="103" y="152"/>
                  </a:lnTo>
                  <a:lnTo>
                    <a:pt x="99" y="142"/>
                  </a:lnTo>
                  <a:lnTo>
                    <a:pt x="96" y="129"/>
                  </a:lnTo>
                  <a:lnTo>
                    <a:pt x="91" y="123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3" y="106"/>
                  </a:lnTo>
                  <a:lnTo>
                    <a:pt x="82" y="87"/>
                  </a:lnTo>
                  <a:lnTo>
                    <a:pt x="85" y="78"/>
                  </a:lnTo>
                  <a:lnTo>
                    <a:pt x="86" y="74"/>
                  </a:lnTo>
                  <a:lnTo>
                    <a:pt x="88" y="71"/>
                  </a:lnTo>
                  <a:lnTo>
                    <a:pt x="85" y="59"/>
                  </a:lnTo>
                  <a:lnTo>
                    <a:pt x="82" y="52"/>
                  </a:lnTo>
                  <a:lnTo>
                    <a:pt x="78" y="45"/>
                  </a:lnTo>
                  <a:lnTo>
                    <a:pt x="70" y="42"/>
                  </a:lnTo>
                  <a:lnTo>
                    <a:pt x="65" y="39"/>
                  </a:lnTo>
                  <a:lnTo>
                    <a:pt x="58" y="31"/>
                  </a:lnTo>
                  <a:lnTo>
                    <a:pt x="56" y="23"/>
                  </a:lnTo>
                  <a:lnTo>
                    <a:pt x="56" y="17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6" y="12"/>
                  </a:lnTo>
                  <a:lnTo>
                    <a:pt x="22" y="8"/>
                  </a:lnTo>
                  <a:lnTo>
                    <a:pt x="63" y="0"/>
                  </a:lnTo>
                  <a:lnTo>
                    <a:pt x="89" y="6"/>
                  </a:lnTo>
                  <a:lnTo>
                    <a:pt x="105" y="7"/>
                  </a:lnTo>
                  <a:lnTo>
                    <a:pt x="111" y="7"/>
                  </a:lnTo>
                  <a:lnTo>
                    <a:pt x="114" y="8"/>
                  </a:lnTo>
                  <a:lnTo>
                    <a:pt x="117" y="9"/>
                  </a:lnTo>
                  <a:lnTo>
                    <a:pt x="119" y="13"/>
                  </a:lnTo>
                  <a:lnTo>
                    <a:pt x="121" y="18"/>
                  </a:lnTo>
                  <a:lnTo>
                    <a:pt x="123" y="26"/>
                  </a:lnTo>
                  <a:lnTo>
                    <a:pt x="128" y="45"/>
                  </a:lnTo>
                  <a:lnTo>
                    <a:pt x="133" y="70"/>
                  </a:lnTo>
                  <a:lnTo>
                    <a:pt x="141" y="97"/>
                  </a:lnTo>
                  <a:lnTo>
                    <a:pt x="146" y="103"/>
                  </a:lnTo>
                  <a:lnTo>
                    <a:pt x="151" y="112"/>
                  </a:lnTo>
                  <a:lnTo>
                    <a:pt x="160" y="131"/>
                  </a:lnTo>
                  <a:lnTo>
                    <a:pt x="169" y="155"/>
                  </a:lnTo>
                  <a:lnTo>
                    <a:pt x="111" y="186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0" name="Freeform 62"/>
            <p:cNvSpPr>
              <a:spLocks/>
            </p:cNvSpPr>
            <p:nvPr/>
          </p:nvSpPr>
          <p:spPr bwMode="auto">
            <a:xfrm>
              <a:off x="4647" y="2143"/>
              <a:ext cx="226" cy="88"/>
            </a:xfrm>
            <a:custGeom>
              <a:avLst/>
              <a:gdLst>
                <a:gd name="T0" fmla="*/ 221 w 226"/>
                <a:gd name="T1" fmla="*/ 70 h 88"/>
                <a:gd name="T2" fmla="*/ 194 w 226"/>
                <a:gd name="T3" fmla="*/ 72 h 88"/>
                <a:gd name="T4" fmla="*/ 188 w 226"/>
                <a:gd name="T5" fmla="*/ 76 h 88"/>
                <a:gd name="T6" fmla="*/ 181 w 226"/>
                <a:gd name="T7" fmla="*/ 80 h 88"/>
                <a:gd name="T8" fmla="*/ 173 w 226"/>
                <a:gd name="T9" fmla="*/ 83 h 88"/>
                <a:gd name="T10" fmla="*/ 166 w 226"/>
                <a:gd name="T11" fmla="*/ 85 h 88"/>
                <a:gd name="T12" fmla="*/ 147 w 226"/>
                <a:gd name="T13" fmla="*/ 87 h 88"/>
                <a:gd name="T14" fmla="*/ 129 w 226"/>
                <a:gd name="T15" fmla="*/ 87 h 88"/>
                <a:gd name="T16" fmla="*/ 124 w 226"/>
                <a:gd name="T17" fmla="*/ 86 h 88"/>
                <a:gd name="T18" fmla="*/ 118 w 226"/>
                <a:gd name="T19" fmla="*/ 83 h 88"/>
                <a:gd name="T20" fmla="*/ 111 w 226"/>
                <a:gd name="T21" fmla="*/ 74 h 88"/>
                <a:gd name="T22" fmla="*/ 100 w 226"/>
                <a:gd name="T23" fmla="*/ 74 h 88"/>
                <a:gd name="T24" fmla="*/ 94 w 226"/>
                <a:gd name="T25" fmla="*/ 72 h 88"/>
                <a:gd name="T26" fmla="*/ 87 w 226"/>
                <a:gd name="T27" fmla="*/ 66 h 88"/>
                <a:gd name="T28" fmla="*/ 81 w 226"/>
                <a:gd name="T29" fmla="*/ 58 h 88"/>
                <a:gd name="T30" fmla="*/ 68 w 226"/>
                <a:gd name="T31" fmla="*/ 58 h 88"/>
                <a:gd name="T32" fmla="*/ 64 w 226"/>
                <a:gd name="T33" fmla="*/ 57 h 88"/>
                <a:gd name="T34" fmla="*/ 60 w 226"/>
                <a:gd name="T35" fmla="*/ 55 h 88"/>
                <a:gd name="T36" fmla="*/ 57 w 226"/>
                <a:gd name="T37" fmla="*/ 49 h 88"/>
                <a:gd name="T38" fmla="*/ 57 w 226"/>
                <a:gd name="T39" fmla="*/ 41 h 88"/>
                <a:gd name="T40" fmla="*/ 59 w 226"/>
                <a:gd name="T41" fmla="*/ 38 h 88"/>
                <a:gd name="T42" fmla="*/ 64 w 226"/>
                <a:gd name="T43" fmla="*/ 36 h 88"/>
                <a:gd name="T44" fmla="*/ 72 w 226"/>
                <a:gd name="T45" fmla="*/ 32 h 88"/>
                <a:gd name="T46" fmla="*/ 81 w 226"/>
                <a:gd name="T47" fmla="*/ 30 h 88"/>
                <a:gd name="T48" fmla="*/ 86 w 226"/>
                <a:gd name="T49" fmla="*/ 27 h 88"/>
                <a:gd name="T50" fmla="*/ 70 w 226"/>
                <a:gd name="T51" fmla="*/ 28 h 88"/>
                <a:gd name="T52" fmla="*/ 60 w 226"/>
                <a:gd name="T53" fmla="*/ 29 h 88"/>
                <a:gd name="T54" fmla="*/ 46 w 226"/>
                <a:gd name="T55" fmla="*/ 28 h 88"/>
                <a:gd name="T56" fmla="*/ 36 w 226"/>
                <a:gd name="T57" fmla="*/ 31 h 88"/>
                <a:gd name="T58" fmla="*/ 25 w 226"/>
                <a:gd name="T59" fmla="*/ 32 h 88"/>
                <a:gd name="T60" fmla="*/ 10 w 226"/>
                <a:gd name="T61" fmla="*/ 31 h 88"/>
                <a:gd name="T62" fmla="*/ 3 w 226"/>
                <a:gd name="T63" fmla="*/ 27 h 88"/>
                <a:gd name="T64" fmla="*/ 0 w 226"/>
                <a:gd name="T65" fmla="*/ 23 h 88"/>
                <a:gd name="T66" fmla="*/ 0 w 226"/>
                <a:gd name="T67" fmla="*/ 20 h 88"/>
                <a:gd name="T68" fmla="*/ 2 w 226"/>
                <a:gd name="T69" fmla="*/ 17 h 88"/>
                <a:gd name="T70" fmla="*/ 23 w 226"/>
                <a:gd name="T71" fmla="*/ 10 h 88"/>
                <a:gd name="T72" fmla="*/ 34 w 226"/>
                <a:gd name="T73" fmla="*/ 7 h 88"/>
                <a:gd name="T74" fmla="*/ 51 w 226"/>
                <a:gd name="T75" fmla="*/ 6 h 88"/>
                <a:gd name="T76" fmla="*/ 110 w 226"/>
                <a:gd name="T77" fmla="*/ 0 h 88"/>
                <a:gd name="T78" fmla="*/ 144 w 226"/>
                <a:gd name="T79" fmla="*/ 0 h 88"/>
                <a:gd name="T80" fmla="*/ 177 w 226"/>
                <a:gd name="T81" fmla="*/ 0 h 88"/>
                <a:gd name="T82" fmla="*/ 202 w 226"/>
                <a:gd name="T83" fmla="*/ 5 h 88"/>
                <a:gd name="T84" fmla="*/ 225 w 226"/>
                <a:gd name="T85" fmla="*/ 10 h 88"/>
                <a:gd name="T86" fmla="*/ 221 w 226"/>
                <a:gd name="T87" fmla="*/ 25 h 88"/>
                <a:gd name="T88" fmla="*/ 219 w 226"/>
                <a:gd name="T89" fmla="*/ 40 h 88"/>
                <a:gd name="T90" fmla="*/ 219 w 226"/>
                <a:gd name="T91" fmla="*/ 55 h 88"/>
                <a:gd name="T92" fmla="*/ 221 w 226"/>
                <a:gd name="T93" fmla="*/ 70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6"/>
                <a:gd name="T142" fmla="*/ 0 h 88"/>
                <a:gd name="T143" fmla="*/ 226 w 226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6" h="88">
                  <a:moveTo>
                    <a:pt x="221" y="70"/>
                  </a:moveTo>
                  <a:lnTo>
                    <a:pt x="194" y="72"/>
                  </a:lnTo>
                  <a:lnTo>
                    <a:pt x="188" y="76"/>
                  </a:lnTo>
                  <a:lnTo>
                    <a:pt x="181" y="80"/>
                  </a:lnTo>
                  <a:lnTo>
                    <a:pt x="173" y="83"/>
                  </a:lnTo>
                  <a:lnTo>
                    <a:pt x="166" y="85"/>
                  </a:lnTo>
                  <a:lnTo>
                    <a:pt x="147" y="87"/>
                  </a:lnTo>
                  <a:lnTo>
                    <a:pt x="129" y="87"/>
                  </a:lnTo>
                  <a:lnTo>
                    <a:pt x="124" y="86"/>
                  </a:lnTo>
                  <a:lnTo>
                    <a:pt x="118" y="83"/>
                  </a:lnTo>
                  <a:lnTo>
                    <a:pt x="111" y="74"/>
                  </a:lnTo>
                  <a:lnTo>
                    <a:pt x="100" y="74"/>
                  </a:lnTo>
                  <a:lnTo>
                    <a:pt x="94" y="72"/>
                  </a:lnTo>
                  <a:lnTo>
                    <a:pt x="87" y="66"/>
                  </a:lnTo>
                  <a:lnTo>
                    <a:pt x="81" y="58"/>
                  </a:lnTo>
                  <a:lnTo>
                    <a:pt x="68" y="58"/>
                  </a:lnTo>
                  <a:lnTo>
                    <a:pt x="64" y="57"/>
                  </a:lnTo>
                  <a:lnTo>
                    <a:pt x="60" y="55"/>
                  </a:lnTo>
                  <a:lnTo>
                    <a:pt x="57" y="49"/>
                  </a:lnTo>
                  <a:lnTo>
                    <a:pt x="57" y="41"/>
                  </a:lnTo>
                  <a:lnTo>
                    <a:pt x="59" y="38"/>
                  </a:lnTo>
                  <a:lnTo>
                    <a:pt x="64" y="36"/>
                  </a:lnTo>
                  <a:lnTo>
                    <a:pt x="72" y="32"/>
                  </a:lnTo>
                  <a:lnTo>
                    <a:pt x="81" y="30"/>
                  </a:lnTo>
                  <a:lnTo>
                    <a:pt x="86" y="27"/>
                  </a:lnTo>
                  <a:lnTo>
                    <a:pt x="70" y="28"/>
                  </a:lnTo>
                  <a:lnTo>
                    <a:pt x="60" y="29"/>
                  </a:lnTo>
                  <a:lnTo>
                    <a:pt x="46" y="28"/>
                  </a:lnTo>
                  <a:lnTo>
                    <a:pt x="36" y="31"/>
                  </a:lnTo>
                  <a:lnTo>
                    <a:pt x="25" y="32"/>
                  </a:lnTo>
                  <a:lnTo>
                    <a:pt x="10" y="31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23" y="10"/>
                  </a:lnTo>
                  <a:lnTo>
                    <a:pt x="34" y="7"/>
                  </a:lnTo>
                  <a:lnTo>
                    <a:pt x="51" y="6"/>
                  </a:lnTo>
                  <a:lnTo>
                    <a:pt x="110" y="0"/>
                  </a:lnTo>
                  <a:lnTo>
                    <a:pt x="144" y="0"/>
                  </a:lnTo>
                  <a:lnTo>
                    <a:pt x="177" y="0"/>
                  </a:lnTo>
                  <a:lnTo>
                    <a:pt x="202" y="5"/>
                  </a:lnTo>
                  <a:lnTo>
                    <a:pt x="225" y="10"/>
                  </a:lnTo>
                  <a:lnTo>
                    <a:pt x="221" y="25"/>
                  </a:lnTo>
                  <a:lnTo>
                    <a:pt x="219" y="40"/>
                  </a:lnTo>
                  <a:lnTo>
                    <a:pt x="219" y="55"/>
                  </a:lnTo>
                  <a:lnTo>
                    <a:pt x="221" y="70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1" name="Freeform 63"/>
            <p:cNvSpPr>
              <a:spLocks/>
            </p:cNvSpPr>
            <p:nvPr/>
          </p:nvSpPr>
          <p:spPr bwMode="auto">
            <a:xfrm>
              <a:off x="4808" y="3447"/>
              <a:ext cx="82" cy="83"/>
            </a:xfrm>
            <a:custGeom>
              <a:avLst/>
              <a:gdLst>
                <a:gd name="T0" fmla="*/ 81 w 82"/>
                <a:gd name="T1" fmla="*/ 2 h 83"/>
                <a:gd name="T2" fmla="*/ 81 w 82"/>
                <a:gd name="T3" fmla="*/ 2 h 83"/>
                <a:gd name="T4" fmla="*/ 76 w 82"/>
                <a:gd name="T5" fmla="*/ 7 h 83"/>
                <a:gd name="T6" fmla="*/ 72 w 82"/>
                <a:gd name="T7" fmla="*/ 13 h 83"/>
                <a:gd name="T8" fmla="*/ 67 w 82"/>
                <a:gd name="T9" fmla="*/ 19 h 83"/>
                <a:gd name="T10" fmla="*/ 62 w 82"/>
                <a:gd name="T11" fmla="*/ 23 h 83"/>
                <a:gd name="T12" fmla="*/ 57 w 82"/>
                <a:gd name="T13" fmla="*/ 29 h 83"/>
                <a:gd name="T14" fmla="*/ 52 w 82"/>
                <a:gd name="T15" fmla="*/ 34 h 83"/>
                <a:gd name="T16" fmla="*/ 47 w 82"/>
                <a:gd name="T17" fmla="*/ 39 h 83"/>
                <a:gd name="T18" fmla="*/ 43 w 82"/>
                <a:gd name="T19" fmla="*/ 45 h 83"/>
                <a:gd name="T20" fmla="*/ 38 w 82"/>
                <a:gd name="T21" fmla="*/ 50 h 83"/>
                <a:gd name="T22" fmla="*/ 33 w 82"/>
                <a:gd name="T23" fmla="*/ 55 h 83"/>
                <a:gd name="T24" fmla="*/ 28 w 82"/>
                <a:gd name="T25" fmla="*/ 60 h 83"/>
                <a:gd name="T26" fmla="*/ 23 w 82"/>
                <a:gd name="T27" fmla="*/ 64 h 83"/>
                <a:gd name="T28" fmla="*/ 17 w 82"/>
                <a:gd name="T29" fmla="*/ 69 h 83"/>
                <a:gd name="T30" fmla="*/ 12 w 82"/>
                <a:gd name="T31" fmla="*/ 73 h 83"/>
                <a:gd name="T32" fmla="*/ 6 w 82"/>
                <a:gd name="T33" fmla="*/ 78 h 83"/>
                <a:gd name="T34" fmla="*/ 1 w 82"/>
                <a:gd name="T35" fmla="*/ 82 h 83"/>
                <a:gd name="T36" fmla="*/ 0 w 82"/>
                <a:gd name="T37" fmla="*/ 81 h 83"/>
                <a:gd name="T38" fmla="*/ 5 w 82"/>
                <a:gd name="T39" fmla="*/ 76 h 83"/>
                <a:gd name="T40" fmla="*/ 10 w 82"/>
                <a:gd name="T41" fmla="*/ 72 h 83"/>
                <a:gd name="T42" fmla="*/ 16 w 82"/>
                <a:gd name="T43" fmla="*/ 67 h 83"/>
                <a:gd name="T44" fmla="*/ 22 w 82"/>
                <a:gd name="T45" fmla="*/ 62 h 83"/>
                <a:gd name="T46" fmla="*/ 27 w 82"/>
                <a:gd name="T47" fmla="*/ 59 h 83"/>
                <a:gd name="T48" fmla="*/ 32 w 82"/>
                <a:gd name="T49" fmla="*/ 54 h 83"/>
                <a:gd name="T50" fmla="*/ 37 w 82"/>
                <a:gd name="T51" fmla="*/ 49 h 83"/>
                <a:gd name="T52" fmla="*/ 41 w 82"/>
                <a:gd name="T53" fmla="*/ 43 h 83"/>
                <a:gd name="T54" fmla="*/ 46 w 82"/>
                <a:gd name="T55" fmla="*/ 38 h 83"/>
                <a:gd name="T56" fmla="*/ 51 w 82"/>
                <a:gd name="T57" fmla="*/ 33 h 83"/>
                <a:gd name="T58" fmla="*/ 55 w 82"/>
                <a:gd name="T59" fmla="*/ 27 h 83"/>
                <a:gd name="T60" fmla="*/ 60 w 82"/>
                <a:gd name="T61" fmla="*/ 22 h 83"/>
                <a:gd name="T62" fmla="*/ 66 w 82"/>
                <a:gd name="T63" fmla="*/ 17 h 83"/>
                <a:gd name="T64" fmla="*/ 70 w 82"/>
                <a:gd name="T65" fmla="*/ 12 h 83"/>
                <a:gd name="T66" fmla="*/ 75 w 82"/>
                <a:gd name="T67" fmla="*/ 6 h 83"/>
                <a:gd name="T68" fmla="*/ 80 w 82"/>
                <a:gd name="T69" fmla="*/ 0 h 83"/>
                <a:gd name="T70" fmla="*/ 79 w 82"/>
                <a:gd name="T71" fmla="*/ 1 h 83"/>
                <a:gd name="T72" fmla="*/ 80 w 82"/>
                <a:gd name="T73" fmla="*/ 0 h 83"/>
                <a:gd name="T74" fmla="*/ 81 w 82"/>
                <a:gd name="T75" fmla="*/ 0 h 83"/>
                <a:gd name="T76" fmla="*/ 81 w 82"/>
                <a:gd name="T77" fmla="*/ 1 h 83"/>
                <a:gd name="T78" fmla="*/ 81 w 82"/>
                <a:gd name="T79" fmla="*/ 2 h 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"/>
                <a:gd name="T121" fmla="*/ 0 h 83"/>
                <a:gd name="T122" fmla="*/ 82 w 82"/>
                <a:gd name="T123" fmla="*/ 83 h 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" h="83">
                  <a:moveTo>
                    <a:pt x="81" y="2"/>
                  </a:moveTo>
                  <a:lnTo>
                    <a:pt x="81" y="2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67" y="19"/>
                  </a:lnTo>
                  <a:lnTo>
                    <a:pt x="62" y="23"/>
                  </a:lnTo>
                  <a:lnTo>
                    <a:pt x="57" y="29"/>
                  </a:lnTo>
                  <a:lnTo>
                    <a:pt x="52" y="34"/>
                  </a:lnTo>
                  <a:lnTo>
                    <a:pt x="47" y="39"/>
                  </a:lnTo>
                  <a:lnTo>
                    <a:pt x="43" y="45"/>
                  </a:lnTo>
                  <a:lnTo>
                    <a:pt x="38" y="50"/>
                  </a:lnTo>
                  <a:lnTo>
                    <a:pt x="33" y="55"/>
                  </a:lnTo>
                  <a:lnTo>
                    <a:pt x="28" y="60"/>
                  </a:lnTo>
                  <a:lnTo>
                    <a:pt x="23" y="64"/>
                  </a:lnTo>
                  <a:lnTo>
                    <a:pt x="17" y="69"/>
                  </a:lnTo>
                  <a:lnTo>
                    <a:pt x="12" y="73"/>
                  </a:lnTo>
                  <a:lnTo>
                    <a:pt x="6" y="78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2" y="62"/>
                  </a:lnTo>
                  <a:lnTo>
                    <a:pt x="27" y="59"/>
                  </a:lnTo>
                  <a:lnTo>
                    <a:pt x="32" y="54"/>
                  </a:lnTo>
                  <a:lnTo>
                    <a:pt x="37" y="49"/>
                  </a:lnTo>
                  <a:lnTo>
                    <a:pt x="41" y="43"/>
                  </a:lnTo>
                  <a:lnTo>
                    <a:pt x="46" y="38"/>
                  </a:lnTo>
                  <a:lnTo>
                    <a:pt x="51" y="33"/>
                  </a:lnTo>
                  <a:lnTo>
                    <a:pt x="55" y="27"/>
                  </a:lnTo>
                  <a:lnTo>
                    <a:pt x="60" y="22"/>
                  </a:lnTo>
                  <a:lnTo>
                    <a:pt x="66" y="17"/>
                  </a:lnTo>
                  <a:lnTo>
                    <a:pt x="70" y="12"/>
                  </a:lnTo>
                  <a:lnTo>
                    <a:pt x="75" y="6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2" name="Freeform 64"/>
            <p:cNvSpPr>
              <a:spLocks/>
            </p:cNvSpPr>
            <p:nvPr/>
          </p:nvSpPr>
          <p:spPr bwMode="auto">
            <a:xfrm>
              <a:off x="4893" y="3343"/>
              <a:ext cx="25" cy="101"/>
            </a:xfrm>
            <a:custGeom>
              <a:avLst/>
              <a:gdLst>
                <a:gd name="T0" fmla="*/ 24 w 25"/>
                <a:gd name="T1" fmla="*/ 0 h 101"/>
                <a:gd name="T2" fmla="*/ 23 w 25"/>
                <a:gd name="T3" fmla="*/ 8 h 101"/>
                <a:gd name="T4" fmla="*/ 23 w 25"/>
                <a:gd name="T5" fmla="*/ 15 h 101"/>
                <a:gd name="T6" fmla="*/ 22 w 25"/>
                <a:gd name="T7" fmla="*/ 23 h 101"/>
                <a:gd name="T8" fmla="*/ 21 w 25"/>
                <a:gd name="T9" fmla="*/ 29 h 101"/>
                <a:gd name="T10" fmla="*/ 20 w 25"/>
                <a:gd name="T11" fmla="*/ 36 h 101"/>
                <a:gd name="T12" fmla="*/ 19 w 25"/>
                <a:gd name="T13" fmla="*/ 43 h 101"/>
                <a:gd name="T14" fmla="*/ 18 w 25"/>
                <a:gd name="T15" fmla="*/ 49 h 101"/>
                <a:gd name="T16" fmla="*/ 16 w 25"/>
                <a:gd name="T17" fmla="*/ 54 h 101"/>
                <a:gd name="T18" fmla="*/ 15 w 25"/>
                <a:gd name="T19" fmla="*/ 60 h 101"/>
                <a:gd name="T20" fmla="*/ 14 w 25"/>
                <a:gd name="T21" fmla="*/ 66 h 101"/>
                <a:gd name="T22" fmla="*/ 12 w 25"/>
                <a:gd name="T23" fmla="*/ 71 h 101"/>
                <a:gd name="T24" fmla="*/ 10 w 25"/>
                <a:gd name="T25" fmla="*/ 77 h 101"/>
                <a:gd name="T26" fmla="*/ 9 w 25"/>
                <a:gd name="T27" fmla="*/ 83 h 101"/>
                <a:gd name="T28" fmla="*/ 6 w 25"/>
                <a:gd name="T29" fmla="*/ 88 h 101"/>
                <a:gd name="T30" fmla="*/ 4 w 25"/>
                <a:gd name="T31" fmla="*/ 94 h 101"/>
                <a:gd name="T32" fmla="*/ 2 w 25"/>
                <a:gd name="T33" fmla="*/ 100 h 101"/>
                <a:gd name="T34" fmla="*/ 0 w 25"/>
                <a:gd name="T35" fmla="*/ 99 h 101"/>
                <a:gd name="T36" fmla="*/ 3 w 25"/>
                <a:gd name="T37" fmla="*/ 93 h 101"/>
                <a:gd name="T38" fmla="*/ 4 w 25"/>
                <a:gd name="T39" fmla="*/ 87 h 101"/>
                <a:gd name="T40" fmla="*/ 7 w 25"/>
                <a:gd name="T41" fmla="*/ 82 h 101"/>
                <a:gd name="T42" fmla="*/ 9 w 25"/>
                <a:gd name="T43" fmla="*/ 76 h 101"/>
                <a:gd name="T44" fmla="*/ 10 w 25"/>
                <a:gd name="T45" fmla="*/ 71 h 101"/>
                <a:gd name="T46" fmla="*/ 12 w 25"/>
                <a:gd name="T47" fmla="*/ 65 h 101"/>
                <a:gd name="T48" fmla="*/ 13 w 25"/>
                <a:gd name="T49" fmla="*/ 59 h 101"/>
                <a:gd name="T50" fmla="*/ 15 w 25"/>
                <a:gd name="T51" fmla="*/ 54 h 101"/>
                <a:gd name="T52" fmla="*/ 16 w 25"/>
                <a:gd name="T53" fmla="*/ 48 h 101"/>
                <a:gd name="T54" fmla="*/ 17 w 25"/>
                <a:gd name="T55" fmla="*/ 42 h 101"/>
                <a:gd name="T56" fmla="*/ 19 w 25"/>
                <a:gd name="T57" fmla="*/ 36 h 101"/>
                <a:gd name="T58" fmla="*/ 20 w 25"/>
                <a:gd name="T59" fmla="*/ 29 h 101"/>
                <a:gd name="T60" fmla="*/ 21 w 25"/>
                <a:gd name="T61" fmla="*/ 22 h 101"/>
                <a:gd name="T62" fmla="*/ 21 w 25"/>
                <a:gd name="T63" fmla="*/ 15 h 101"/>
                <a:gd name="T64" fmla="*/ 22 w 25"/>
                <a:gd name="T65" fmla="*/ 8 h 101"/>
                <a:gd name="T66" fmla="*/ 22 w 25"/>
                <a:gd name="T67" fmla="*/ 0 h 101"/>
                <a:gd name="T68" fmla="*/ 24 w 25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101"/>
                <a:gd name="T107" fmla="*/ 25 w 25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101">
                  <a:moveTo>
                    <a:pt x="24" y="0"/>
                  </a:moveTo>
                  <a:lnTo>
                    <a:pt x="23" y="8"/>
                  </a:lnTo>
                  <a:lnTo>
                    <a:pt x="23" y="15"/>
                  </a:lnTo>
                  <a:lnTo>
                    <a:pt x="22" y="23"/>
                  </a:lnTo>
                  <a:lnTo>
                    <a:pt x="21" y="29"/>
                  </a:lnTo>
                  <a:lnTo>
                    <a:pt x="20" y="36"/>
                  </a:lnTo>
                  <a:lnTo>
                    <a:pt x="19" y="43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5" y="60"/>
                  </a:lnTo>
                  <a:lnTo>
                    <a:pt x="14" y="66"/>
                  </a:lnTo>
                  <a:lnTo>
                    <a:pt x="12" y="71"/>
                  </a:lnTo>
                  <a:lnTo>
                    <a:pt x="10" y="77"/>
                  </a:lnTo>
                  <a:lnTo>
                    <a:pt x="9" y="83"/>
                  </a:lnTo>
                  <a:lnTo>
                    <a:pt x="6" y="88"/>
                  </a:lnTo>
                  <a:lnTo>
                    <a:pt x="4" y="94"/>
                  </a:lnTo>
                  <a:lnTo>
                    <a:pt x="2" y="100"/>
                  </a:lnTo>
                  <a:lnTo>
                    <a:pt x="0" y="99"/>
                  </a:lnTo>
                  <a:lnTo>
                    <a:pt x="3" y="93"/>
                  </a:lnTo>
                  <a:lnTo>
                    <a:pt x="4" y="87"/>
                  </a:lnTo>
                  <a:lnTo>
                    <a:pt x="7" y="82"/>
                  </a:lnTo>
                  <a:lnTo>
                    <a:pt x="9" y="76"/>
                  </a:lnTo>
                  <a:lnTo>
                    <a:pt x="10" y="71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5" y="54"/>
                  </a:lnTo>
                  <a:lnTo>
                    <a:pt x="16" y="48"/>
                  </a:lnTo>
                  <a:lnTo>
                    <a:pt x="17" y="42"/>
                  </a:lnTo>
                  <a:lnTo>
                    <a:pt x="19" y="36"/>
                  </a:lnTo>
                  <a:lnTo>
                    <a:pt x="20" y="29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22" y="8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3" name="Freeform 65"/>
            <p:cNvSpPr>
              <a:spLocks/>
            </p:cNvSpPr>
            <p:nvPr/>
          </p:nvSpPr>
          <p:spPr bwMode="auto">
            <a:xfrm>
              <a:off x="4922" y="3108"/>
              <a:ext cx="7" cy="230"/>
            </a:xfrm>
            <a:custGeom>
              <a:avLst/>
              <a:gdLst>
                <a:gd name="T0" fmla="*/ 6 w 7"/>
                <a:gd name="T1" fmla="*/ 1 h 230"/>
                <a:gd name="T2" fmla="*/ 6 w 7"/>
                <a:gd name="T3" fmla="*/ 12 h 230"/>
                <a:gd name="T4" fmla="*/ 6 w 7"/>
                <a:gd name="T5" fmla="*/ 23 h 230"/>
                <a:gd name="T6" fmla="*/ 6 w 7"/>
                <a:gd name="T7" fmla="*/ 37 h 230"/>
                <a:gd name="T8" fmla="*/ 6 w 7"/>
                <a:gd name="T9" fmla="*/ 51 h 230"/>
                <a:gd name="T10" fmla="*/ 5 w 7"/>
                <a:gd name="T11" fmla="*/ 65 h 230"/>
                <a:gd name="T12" fmla="*/ 5 w 7"/>
                <a:gd name="T13" fmla="*/ 81 h 230"/>
                <a:gd name="T14" fmla="*/ 5 w 7"/>
                <a:gd name="T15" fmla="*/ 97 h 230"/>
                <a:gd name="T16" fmla="*/ 5 w 7"/>
                <a:gd name="T17" fmla="*/ 113 h 230"/>
                <a:gd name="T18" fmla="*/ 4 w 7"/>
                <a:gd name="T19" fmla="*/ 129 h 230"/>
                <a:gd name="T20" fmla="*/ 4 w 7"/>
                <a:gd name="T21" fmla="*/ 146 h 230"/>
                <a:gd name="T22" fmla="*/ 3 w 7"/>
                <a:gd name="T23" fmla="*/ 161 h 230"/>
                <a:gd name="T24" fmla="*/ 3 w 7"/>
                <a:gd name="T25" fmla="*/ 176 h 230"/>
                <a:gd name="T26" fmla="*/ 3 w 7"/>
                <a:gd name="T27" fmla="*/ 190 h 230"/>
                <a:gd name="T28" fmla="*/ 2 w 7"/>
                <a:gd name="T29" fmla="*/ 205 h 230"/>
                <a:gd name="T30" fmla="*/ 2 w 7"/>
                <a:gd name="T31" fmla="*/ 218 h 230"/>
                <a:gd name="T32" fmla="*/ 1 w 7"/>
                <a:gd name="T33" fmla="*/ 229 h 230"/>
                <a:gd name="T34" fmla="*/ 1 w 7"/>
                <a:gd name="T35" fmla="*/ 223 h 230"/>
                <a:gd name="T36" fmla="*/ 1 w 7"/>
                <a:gd name="T37" fmla="*/ 211 h 230"/>
                <a:gd name="T38" fmla="*/ 1 w 7"/>
                <a:gd name="T39" fmla="*/ 197 h 230"/>
                <a:gd name="T40" fmla="*/ 2 w 7"/>
                <a:gd name="T41" fmla="*/ 183 h 230"/>
                <a:gd name="T42" fmla="*/ 2 w 7"/>
                <a:gd name="T43" fmla="*/ 169 h 230"/>
                <a:gd name="T44" fmla="*/ 3 w 7"/>
                <a:gd name="T45" fmla="*/ 153 h 230"/>
                <a:gd name="T46" fmla="*/ 3 w 7"/>
                <a:gd name="T47" fmla="*/ 137 h 230"/>
                <a:gd name="T48" fmla="*/ 3 w 7"/>
                <a:gd name="T49" fmla="*/ 121 h 230"/>
                <a:gd name="T50" fmla="*/ 4 w 7"/>
                <a:gd name="T51" fmla="*/ 105 h 230"/>
                <a:gd name="T52" fmla="*/ 4 w 7"/>
                <a:gd name="T53" fmla="*/ 89 h 230"/>
                <a:gd name="T54" fmla="*/ 4 w 7"/>
                <a:gd name="T55" fmla="*/ 73 h 230"/>
                <a:gd name="T56" fmla="*/ 5 w 7"/>
                <a:gd name="T57" fmla="*/ 58 h 230"/>
                <a:gd name="T58" fmla="*/ 5 w 7"/>
                <a:gd name="T59" fmla="*/ 44 h 230"/>
                <a:gd name="T60" fmla="*/ 5 w 7"/>
                <a:gd name="T61" fmla="*/ 31 h 230"/>
                <a:gd name="T62" fmla="*/ 5 w 7"/>
                <a:gd name="T63" fmla="*/ 17 h 230"/>
                <a:gd name="T64" fmla="*/ 5 w 7"/>
                <a:gd name="T65" fmla="*/ 6 h 230"/>
                <a:gd name="T66" fmla="*/ 6 w 7"/>
                <a:gd name="T67" fmla="*/ 1 h 230"/>
                <a:gd name="T68" fmla="*/ 6 w 7"/>
                <a:gd name="T69" fmla="*/ 0 h 230"/>
                <a:gd name="T70" fmla="*/ 5 w 7"/>
                <a:gd name="T71" fmla="*/ 2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"/>
                <a:gd name="T109" fmla="*/ 0 h 230"/>
                <a:gd name="T110" fmla="*/ 7 w 7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" h="230">
                  <a:moveTo>
                    <a:pt x="5" y="2"/>
                  </a:moveTo>
                  <a:lnTo>
                    <a:pt x="6" y="1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6" y="44"/>
                  </a:lnTo>
                  <a:lnTo>
                    <a:pt x="6" y="51"/>
                  </a:lnTo>
                  <a:lnTo>
                    <a:pt x="6" y="58"/>
                  </a:lnTo>
                  <a:lnTo>
                    <a:pt x="5" y="65"/>
                  </a:lnTo>
                  <a:lnTo>
                    <a:pt x="5" y="73"/>
                  </a:lnTo>
                  <a:lnTo>
                    <a:pt x="5" y="81"/>
                  </a:lnTo>
                  <a:lnTo>
                    <a:pt x="5" y="89"/>
                  </a:lnTo>
                  <a:lnTo>
                    <a:pt x="5" y="97"/>
                  </a:lnTo>
                  <a:lnTo>
                    <a:pt x="5" y="105"/>
                  </a:lnTo>
                  <a:lnTo>
                    <a:pt x="5" y="113"/>
                  </a:lnTo>
                  <a:lnTo>
                    <a:pt x="4" y="121"/>
                  </a:lnTo>
                  <a:lnTo>
                    <a:pt x="4" y="129"/>
                  </a:lnTo>
                  <a:lnTo>
                    <a:pt x="4" y="137"/>
                  </a:lnTo>
                  <a:lnTo>
                    <a:pt x="4" y="146"/>
                  </a:lnTo>
                  <a:lnTo>
                    <a:pt x="4" y="153"/>
                  </a:lnTo>
                  <a:lnTo>
                    <a:pt x="3" y="161"/>
                  </a:lnTo>
                  <a:lnTo>
                    <a:pt x="3" y="169"/>
                  </a:lnTo>
                  <a:lnTo>
                    <a:pt x="3" y="176"/>
                  </a:lnTo>
                  <a:lnTo>
                    <a:pt x="3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2" y="205"/>
                  </a:lnTo>
                  <a:lnTo>
                    <a:pt x="2" y="211"/>
                  </a:lnTo>
                  <a:lnTo>
                    <a:pt x="2" y="218"/>
                  </a:lnTo>
                  <a:lnTo>
                    <a:pt x="2" y="223"/>
                  </a:lnTo>
                  <a:lnTo>
                    <a:pt x="1" y="229"/>
                  </a:lnTo>
                  <a:lnTo>
                    <a:pt x="0" y="229"/>
                  </a:lnTo>
                  <a:lnTo>
                    <a:pt x="1" y="223"/>
                  </a:lnTo>
                  <a:lnTo>
                    <a:pt x="1" y="218"/>
                  </a:lnTo>
                  <a:lnTo>
                    <a:pt x="1" y="211"/>
                  </a:lnTo>
                  <a:lnTo>
                    <a:pt x="1" y="205"/>
                  </a:lnTo>
                  <a:lnTo>
                    <a:pt x="1" y="197"/>
                  </a:lnTo>
                  <a:lnTo>
                    <a:pt x="2" y="190"/>
                  </a:lnTo>
                  <a:lnTo>
                    <a:pt x="2" y="183"/>
                  </a:lnTo>
                  <a:lnTo>
                    <a:pt x="2" y="176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3" y="153"/>
                  </a:lnTo>
                  <a:lnTo>
                    <a:pt x="3" y="146"/>
                  </a:lnTo>
                  <a:lnTo>
                    <a:pt x="3" y="137"/>
                  </a:lnTo>
                  <a:lnTo>
                    <a:pt x="3" y="129"/>
                  </a:lnTo>
                  <a:lnTo>
                    <a:pt x="3" y="121"/>
                  </a:lnTo>
                  <a:lnTo>
                    <a:pt x="4" y="113"/>
                  </a:lnTo>
                  <a:lnTo>
                    <a:pt x="4" y="105"/>
                  </a:lnTo>
                  <a:lnTo>
                    <a:pt x="4" y="97"/>
                  </a:lnTo>
                  <a:lnTo>
                    <a:pt x="4" y="89"/>
                  </a:lnTo>
                  <a:lnTo>
                    <a:pt x="4" y="81"/>
                  </a:lnTo>
                  <a:lnTo>
                    <a:pt x="4" y="73"/>
                  </a:lnTo>
                  <a:lnTo>
                    <a:pt x="4" y="65"/>
                  </a:lnTo>
                  <a:lnTo>
                    <a:pt x="5" y="58"/>
                  </a:lnTo>
                  <a:lnTo>
                    <a:pt x="5" y="51"/>
                  </a:lnTo>
                  <a:lnTo>
                    <a:pt x="5" y="44"/>
                  </a:lnTo>
                  <a:lnTo>
                    <a:pt x="5" y="37"/>
                  </a:lnTo>
                  <a:lnTo>
                    <a:pt x="5" y="31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6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4" name="Freeform 66"/>
            <p:cNvSpPr>
              <a:spLocks/>
            </p:cNvSpPr>
            <p:nvPr/>
          </p:nvSpPr>
          <p:spPr bwMode="auto">
            <a:xfrm>
              <a:off x="4933" y="3109"/>
              <a:ext cx="149" cy="17"/>
            </a:xfrm>
            <a:custGeom>
              <a:avLst/>
              <a:gdLst>
                <a:gd name="T0" fmla="*/ 146 w 149"/>
                <a:gd name="T1" fmla="*/ 15 h 17"/>
                <a:gd name="T2" fmla="*/ 147 w 149"/>
                <a:gd name="T3" fmla="*/ 16 h 17"/>
                <a:gd name="T4" fmla="*/ 132 w 149"/>
                <a:gd name="T5" fmla="*/ 16 h 17"/>
                <a:gd name="T6" fmla="*/ 117 w 149"/>
                <a:gd name="T7" fmla="*/ 15 h 17"/>
                <a:gd name="T8" fmla="*/ 104 w 149"/>
                <a:gd name="T9" fmla="*/ 15 h 17"/>
                <a:gd name="T10" fmla="*/ 90 w 149"/>
                <a:gd name="T11" fmla="*/ 14 h 17"/>
                <a:gd name="T12" fmla="*/ 78 w 149"/>
                <a:gd name="T13" fmla="*/ 13 h 17"/>
                <a:gd name="T14" fmla="*/ 67 w 149"/>
                <a:gd name="T15" fmla="*/ 12 h 17"/>
                <a:gd name="T16" fmla="*/ 55 w 149"/>
                <a:gd name="T17" fmla="*/ 11 h 17"/>
                <a:gd name="T18" fmla="*/ 45 w 149"/>
                <a:gd name="T19" fmla="*/ 9 h 17"/>
                <a:gd name="T20" fmla="*/ 37 w 149"/>
                <a:gd name="T21" fmla="*/ 9 h 17"/>
                <a:gd name="T22" fmla="*/ 29 w 149"/>
                <a:gd name="T23" fmla="*/ 7 h 17"/>
                <a:gd name="T24" fmla="*/ 21 w 149"/>
                <a:gd name="T25" fmla="*/ 6 h 17"/>
                <a:gd name="T26" fmla="*/ 15 w 149"/>
                <a:gd name="T27" fmla="*/ 5 h 17"/>
                <a:gd name="T28" fmla="*/ 10 w 149"/>
                <a:gd name="T29" fmla="*/ 4 h 17"/>
                <a:gd name="T30" fmla="*/ 6 w 149"/>
                <a:gd name="T31" fmla="*/ 2 h 17"/>
                <a:gd name="T32" fmla="*/ 2 w 149"/>
                <a:gd name="T33" fmla="*/ 1 h 17"/>
                <a:gd name="T34" fmla="*/ 0 w 149"/>
                <a:gd name="T35" fmla="*/ 1 h 17"/>
                <a:gd name="T36" fmla="*/ 1 w 149"/>
                <a:gd name="T37" fmla="*/ 0 h 17"/>
                <a:gd name="T38" fmla="*/ 3 w 149"/>
                <a:gd name="T39" fmla="*/ 0 h 17"/>
                <a:gd name="T40" fmla="*/ 6 w 149"/>
                <a:gd name="T41" fmla="*/ 1 h 17"/>
                <a:gd name="T42" fmla="*/ 11 w 149"/>
                <a:gd name="T43" fmla="*/ 2 h 17"/>
                <a:gd name="T44" fmla="*/ 16 w 149"/>
                <a:gd name="T45" fmla="*/ 3 h 17"/>
                <a:gd name="T46" fmla="*/ 22 w 149"/>
                <a:gd name="T47" fmla="*/ 4 h 17"/>
                <a:gd name="T48" fmla="*/ 29 w 149"/>
                <a:gd name="T49" fmla="*/ 6 h 17"/>
                <a:gd name="T50" fmla="*/ 37 w 149"/>
                <a:gd name="T51" fmla="*/ 7 h 17"/>
                <a:gd name="T52" fmla="*/ 45 w 149"/>
                <a:gd name="T53" fmla="*/ 8 h 17"/>
                <a:gd name="T54" fmla="*/ 56 w 149"/>
                <a:gd name="T55" fmla="*/ 9 h 17"/>
                <a:gd name="T56" fmla="*/ 67 w 149"/>
                <a:gd name="T57" fmla="*/ 10 h 17"/>
                <a:gd name="T58" fmla="*/ 78 w 149"/>
                <a:gd name="T59" fmla="*/ 12 h 17"/>
                <a:gd name="T60" fmla="*/ 90 w 149"/>
                <a:gd name="T61" fmla="*/ 12 h 17"/>
                <a:gd name="T62" fmla="*/ 104 w 149"/>
                <a:gd name="T63" fmla="*/ 13 h 17"/>
                <a:gd name="T64" fmla="*/ 117 w 149"/>
                <a:gd name="T65" fmla="*/ 14 h 17"/>
                <a:gd name="T66" fmla="*/ 132 w 149"/>
                <a:gd name="T67" fmla="*/ 15 h 17"/>
                <a:gd name="T68" fmla="*/ 147 w 149"/>
                <a:gd name="T69" fmla="*/ 15 h 17"/>
                <a:gd name="T70" fmla="*/ 148 w 149"/>
                <a:gd name="T71" fmla="*/ 15 h 17"/>
                <a:gd name="T72" fmla="*/ 147 w 149"/>
                <a:gd name="T73" fmla="*/ 15 h 17"/>
                <a:gd name="T74" fmla="*/ 148 w 149"/>
                <a:gd name="T75" fmla="*/ 15 h 17"/>
                <a:gd name="T76" fmla="*/ 148 w 149"/>
                <a:gd name="T77" fmla="*/ 16 h 17"/>
                <a:gd name="T78" fmla="*/ 147 w 149"/>
                <a:gd name="T79" fmla="*/ 16 h 17"/>
                <a:gd name="T80" fmla="*/ 146 w 149"/>
                <a:gd name="T81" fmla="*/ 15 h 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9"/>
                <a:gd name="T124" fmla="*/ 0 h 17"/>
                <a:gd name="T125" fmla="*/ 149 w 149"/>
                <a:gd name="T126" fmla="*/ 17 h 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9" h="17">
                  <a:moveTo>
                    <a:pt x="146" y="15"/>
                  </a:moveTo>
                  <a:lnTo>
                    <a:pt x="147" y="16"/>
                  </a:lnTo>
                  <a:lnTo>
                    <a:pt x="132" y="16"/>
                  </a:lnTo>
                  <a:lnTo>
                    <a:pt x="117" y="15"/>
                  </a:lnTo>
                  <a:lnTo>
                    <a:pt x="104" y="15"/>
                  </a:lnTo>
                  <a:lnTo>
                    <a:pt x="90" y="14"/>
                  </a:lnTo>
                  <a:lnTo>
                    <a:pt x="78" y="13"/>
                  </a:lnTo>
                  <a:lnTo>
                    <a:pt x="67" y="12"/>
                  </a:lnTo>
                  <a:lnTo>
                    <a:pt x="55" y="11"/>
                  </a:lnTo>
                  <a:lnTo>
                    <a:pt x="45" y="9"/>
                  </a:lnTo>
                  <a:lnTo>
                    <a:pt x="37" y="9"/>
                  </a:lnTo>
                  <a:lnTo>
                    <a:pt x="29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22" y="4"/>
                  </a:lnTo>
                  <a:lnTo>
                    <a:pt x="29" y="6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6" y="9"/>
                  </a:lnTo>
                  <a:lnTo>
                    <a:pt x="67" y="10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104" y="13"/>
                  </a:lnTo>
                  <a:lnTo>
                    <a:pt x="117" y="14"/>
                  </a:lnTo>
                  <a:lnTo>
                    <a:pt x="132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8" y="16"/>
                  </a:lnTo>
                  <a:lnTo>
                    <a:pt x="147" y="16"/>
                  </a:lnTo>
                  <a:lnTo>
                    <a:pt x="146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5" name="Freeform 67"/>
            <p:cNvSpPr>
              <a:spLocks/>
            </p:cNvSpPr>
            <p:nvPr/>
          </p:nvSpPr>
          <p:spPr bwMode="auto">
            <a:xfrm>
              <a:off x="5039" y="3131"/>
              <a:ext cx="43" cy="142"/>
            </a:xfrm>
            <a:custGeom>
              <a:avLst/>
              <a:gdLst>
                <a:gd name="T0" fmla="*/ 0 w 43"/>
                <a:gd name="T1" fmla="*/ 141 h 142"/>
                <a:gd name="T2" fmla="*/ 2 w 43"/>
                <a:gd name="T3" fmla="*/ 133 h 142"/>
                <a:gd name="T4" fmla="*/ 4 w 43"/>
                <a:gd name="T5" fmla="*/ 124 h 142"/>
                <a:gd name="T6" fmla="*/ 7 w 43"/>
                <a:gd name="T7" fmla="*/ 115 h 142"/>
                <a:gd name="T8" fmla="*/ 11 w 43"/>
                <a:gd name="T9" fmla="*/ 106 h 142"/>
                <a:gd name="T10" fmla="*/ 13 w 43"/>
                <a:gd name="T11" fmla="*/ 96 h 142"/>
                <a:gd name="T12" fmla="*/ 17 w 43"/>
                <a:gd name="T13" fmla="*/ 87 h 142"/>
                <a:gd name="T14" fmla="*/ 20 w 43"/>
                <a:gd name="T15" fmla="*/ 76 h 142"/>
                <a:gd name="T16" fmla="*/ 24 w 43"/>
                <a:gd name="T17" fmla="*/ 67 h 142"/>
                <a:gd name="T18" fmla="*/ 28 w 43"/>
                <a:gd name="T19" fmla="*/ 57 h 142"/>
                <a:gd name="T20" fmla="*/ 31 w 43"/>
                <a:gd name="T21" fmla="*/ 48 h 142"/>
                <a:gd name="T22" fmla="*/ 33 w 43"/>
                <a:gd name="T23" fmla="*/ 38 h 142"/>
                <a:gd name="T24" fmla="*/ 36 w 43"/>
                <a:gd name="T25" fmla="*/ 30 h 142"/>
                <a:gd name="T26" fmla="*/ 38 w 43"/>
                <a:gd name="T27" fmla="*/ 21 h 142"/>
                <a:gd name="T28" fmla="*/ 39 w 43"/>
                <a:gd name="T29" fmla="*/ 14 h 142"/>
                <a:gd name="T30" fmla="*/ 40 w 43"/>
                <a:gd name="T31" fmla="*/ 7 h 142"/>
                <a:gd name="T32" fmla="*/ 40 w 43"/>
                <a:gd name="T33" fmla="*/ 0 h 142"/>
                <a:gd name="T34" fmla="*/ 42 w 43"/>
                <a:gd name="T35" fmla="*/ 0 h 142"/>
                <a:gd name="T36" fmla="*/ 42 w 43"/>
                <a:gd name="T37" fmla="*/ 7 h 142"/>
                <a:gd name="T38" fmla="*/ 41 w 43"/>
                <a:gd name="T39" fmla="*/ 14 h 142"/>
                <a:gd name="T40" fmla="*/ 40 w 43"/>
                <a:gd name="T41" fmla="*/ 22 h 142"/>
                <a:gd name="T42" fmla="*/ 38 w 43"/>
                <a:gd name="T43" fmla="*/ 30 h 142"/>
                <a:gd name="T44" fmla="*/ 35 w 43"/>
                <a:gd name="T45" fmla="*/ 39 h 142"/>
                <a:gd name="T46" fmla="*/ 32 w 43"/>
                <a:gd name="T47" fmla="*/ 48 h 142"/>
                <a:gd name="T48" fmla="*/ 29 w 43"/>
                <a:gd name="T49" fmla="*/ 58 h 142"/>
                <a:gd name="T50" fmla="*/ 26 w 43"/>
                <a:gd name="T51" fmla="*/ 67 h 142"/>
                <a:gd name="T52" fmla="*/ 22 w 43"/>
                <a:gd name="T53" fmla="*/ 77 h 142"/>
                <a:gd name="T54" fmla="*/ 18 w 43"/>
                <a:gd name="T55" fmla="*/ 87 h 142"/>
                <a:gd name="T56" fmla="*/ 15 w 43"/>
                <a:gd name="T57" fmla="*/ 97 h 142"/>
                <a:gd name="T58" fmla="*/ 11 w 43"/>
                <a:gd name="T59" fmla="*/ 106 h 142"/>
                <a:gd name="T60" fmla="*/ 9 w 43"/>
                <a:gd name="T61" fmla="*/ 115 h 142"/>
                <a:gd name="T62" fmla="*/ 6 w 43"/>
                <a:gd name="T63" fmla="*/ 125 h 142"/>
                <a:gd name="T64" fmla="*/ 4 w 43"/>
                <a:gd name="T65" fmla="*/ 133 h 142"/>
                <a:gd name="T66" fmla="*/ 2 w 43"/>
                <a:gd name="T67" fmla="*/ 141 h 142"/>
                <a:gd name="T68" fmla="*/ 0 w 43"/>
                <a:gd name="T69" fmla="*/ 141 h 1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142"/>
                <a:gd name="T107" fmla="*/ 43 w 43"/>
                <a:gd name="T108" fmla="*/ 142 h 1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142">
                  <a:moveTo>
                    <a:pt x="0" y="141"/>
                  </a:moveTo>
                  <a:lnTo>
                    <a:pt x="2" y="133"/>
                  </a:lnTo>
                  <a:lnTo>
                    <a:pt x="4" y="124"/>
                  </a:lnTo>
                  <a:lnTo>
                    <a:pt x="7" y="115"/>
                  </a:lnTo>
                  <a:lnTo>
                    <a:pt x="11" y="106"/>
                  </a:lnTo>
                  <a:lnTo>
                    <a:pt x="13" y="96"/>
                  </a:lnTo>
                  <a:lnTo>
                    <a:pt x="17" y="87"/>
                  </a:lnTo>
                  <a:lnTo>
                    <a:pt x="20" y="76"/>
                  </a:lnTo>
                  <a:lnTo>
                    <a:pt x="24" y="67"/>
                  </a:lnTo>
                  <a:lnTo>
                    <a:pt x="28" y="57"/>
                  </a:lnTo>
                  <a:lnTo>
                    <a:pt x="31" y="48"/>
                  </a:lnTo>
                  <a:lnTo>
                    <a:pt x="33" y="38"/>
                  </a:lnTo>
                  <a:lnTo>
                    <a:pt x="36" y="30"/>
                  </a:lnTo>
                  <a:lnTo>
                    <a:pt x="38" y="21"/>
                  </a:lnTo>
                  <a:lnTo>
                    <a:pt x="39" y="14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1" y="14"/>
                  </a:lnTo>
                  <a:lnTo>
                    <a:pt x="40" y="22"/>
                  </a:lnTo>
                  <a:lnTo>
                    <a:pt x="38" y="30"/>
                  </a:lnTo>
                  <a:lnTo>
                    <a:pt x="35" y="39"/>
                  </a:lnTo>
                  <a:lnTo>
                    <a:pt x="32" y="48"/>
                  </a:lnTo>
                  <a:lnTo>
                    <a:pt x="29" y="58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18" y="87"/>
                  </a:lnTo>
                  <a:lnTo>
                    <a:pt x="15" y="97"/>
                  </a:lnTo>
                  <a:lnTo>
                    <a:pt x="11" y="106"/>
                  </a:lnTo>
                  <a:lnTo>
                    <a:pt x="9" y="115"/>
                  </a:lnTo>
                  <a:lnTo>
                    <a:pt x="6" y="125"/>
                  </a:lnTo>
                  <a:lnTo>
                    <a:pt x="4" y="133"/>
                  </a:lnTo>
                  <a:lnTo>
                    <a:pt x="2" y="141"/>
                  </a:lnTo>
                  <a:lnTo>
                    <a:pt x="0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6" name="Freeform 68"/>
            <p:cNvSpPr>
              <a:spLocks/>
            </p:cNvSpPr>
            <p:nvPr/>
          </p:nvSpPr>
          <p:spPr bwMode="auto">
            <a:xfrm>
              <a:off x="5015" y="3278"/>
              <a:ext cx="21" cy="152"/>
            </a:xfrm>
            <a:custGeom>
              <a:avLst/>
              <a:gdLst>
                <a:gd name="T0" fmla="*/ 0 w 21"/>
                <a:gd name="T1" fmla="*/ 149 h 152"/>
                <a:gd name="T2" fmla="*/ 0 w 21"/>
                <a:gd name="T3" fmla="*/ 150 h 152"/>
                <a:gd name="T4" fmla="*/ 0 w 21"/>
                <a:gd name="T5" fmla="*/ 139 h 152"/>
                <a:gd name="T6" fmla="*/ 0 w 21"/>
                <a:gd name="T7" fmla="*/ 129 h 152"/>
                <a:gd name="T8" fmla="*/ 1 w 21"/>
                <a:gd name="T9" fmla="*/ 119 h 152"/>
                <a:gd name="T10" fmla="*/ 2 w 21"/>
                <a:gd name="T11" fmla="*/ 109 h 152"/>
                <a:gd name="T12" fmla="*/ 3 w 21"/>
                <a:gd name="T13" fmla="*/ 99 h 152"/>
                <a:gd name="T14" fmla="*/ 3 w 21"/>
                <a:gd name="T15" fmla="*/ 90 h 152"/>
                <a:gd name="T16" fmla="*/ 4 w 21"/>
                <a:gd name="T17" fmla="*/ 81 h 152"/>
                <a:gd name="T18" fmla="*/ 5 w 21"/>
                <a:gd name="T19" fmla="*/ 71 h 152"/>
                <a:gd name="T20" fmla="*/ 7 w 21"/>
                <a:gd name="T21" fmla="*/ 63 h 152"/>
                <a:gd name="T22" fmla="*/ 8 w 21"/>
                <a:gd name="T23" fmla="*/ 54 h 152"/>
                <a:gd name="T24" fmla="*/ 10 w 21"/>
                <a:gd name="T25" fmla="*/ 46 h 152"/>
                <a:gd name="T26" fmla="*/ 11 w 21"/>
                <a:gd name="T27" fmla="*/ 37 h 152"/>
                <a:gd name="T28" fmla="*/ 13 w 21"/>
                <a:gd name="T29" fmla="*/ 28 h 152"/>
                <a:gd name="T30" fmla="*/ 15 w 21"/>
                <a:gd name="T31" fmla="*/ 19 h 152"/>
                <a:gd name="T32" fmla="*/ 17 w 21"/>
                <a:gd name="T33" fmla="*/ 9 h 152"/>
                <a:gd name="T34" fmla="*/ 18 w 21"/>
                <a:gd name="T35" fmla="*/ 0 h 152"/>
                <a:gd name="T36" fmla="*/ 20 w 21"/>
                <a:gd name="T37" fmla="*/ 0 h 152"/>
                <a:gd name="T38" fmla="*/ 18 w 21"/>
                <a:gd name="T39" fmla="*/ 10 h 152"/>
                <a:gd name="T40" fmla="*/ 17 w 21"/>
                <a:gd name="T41" fmla="*/ 19 h 152"/>
                <a:gd name="T42" fmla="*/ 15 w 21"/>
                <a:gd name="T43" fmla="*/ 28 h 152"/>
                <a:gd name="T44" fmla="*/ 13 w 21"/>
                <a:gd name="T45" fmla="*/ 37 h 152"/>
                <a:gd name="T46" fmla="*/ 11 w 21"/>
                <a:gd name="T47" fmla="*/ 46 h 152"/>
                <a:gd name="T48" fmla="*/ 10 w 21"/>
                <a:gd name="T49" fmla="*/ 55 h 152"/>
                <a:gd name="T50" fmla="*/ 8 w 21"/>
                <a:gd name="T51" fmla="*/ 63 h 152"/>
                <a:gd name="T52" fmla="*/ 7 w 21"/>
                <a:gd name="T53" fmla="*/ 72 h 152"/>
                <a:gd name="T54" fmla="*/ 6 w 21"/>
                <a:gd name="T55" fmla="*/ 82 h 152"/>
                <a:gd name="T56" fmla="*/ 5 w 21"/>
                <a:gd name="T57" fmla="*/ 91 h 152"/>
                <a:gd name="T58" fmla="*/ 4 w 21"/>
                <a:gd name="T59" fmla="*/ 99 h 152"/>
                <a:gd name="T60" fmla="*/ 3 w 21"/>
                <a:gd name="T61" fmla="*/ 109 h 152"/>
                <a:gd name="T62" fmla="*/ 3 w 21"/>
                <a:gd name="T63" fmla="*/ 119 h 152"/>
                <a:gd name="T64" fmla="*/ 2 w 21"/>
                <a:gd name="T65" fmla="*/ 129 h 152"/>
                <a:gd name="T66" fmla="*/ 2 w 21"/>
                <a:gd name="T67" fmla="*/ 139 h 152"/>
                <a:gd name="T68" fmla="*/ 2 w 21"/>
                <a:gd name="T69" fmla="*/ 150 h 152"/>
                <a:gd name="T70" fmla="*/ 1 w 21"/>
                <a:gd name="T71" fmla="*/ 151 h 152"/>
                <a:gd name="T72" fmla="*/ 2 w 21"/>
                <a:gd name="T73" fmla="*/ 150 h 152"/>
                <a:gd name="T74" fmla="*/ 1 w 21"/>
                <a:gd name="T75" fmla="*/ 151 h 152"/>
                <a:gd name="T76" fmla="*/ 0 w 21"/>
                <a:gd name="T77" fmla="*/ 151 h 152"/>
                <a:gd name="T78" fmla="*/ 0 w 21"/>
                <a:gd name="T79" fmla="*/ 150 h 152"/>
                <a:gd name="T80" fmla="*/ 0 w 21"/>
                <a:gd name="T81" fmla="*/ 149 h 1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152"/>
                <a:gd name="T125" fmla="*/ 21 w 21"/>
                <a:gd name="T126" fmla="*/ 152 h 1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152">
                  <a:moveTo>
                    <a:pt x="0" y="149"/>
                  </a:moveTo>
                  <a:lnTo>
                    <a:pt x="0" y="150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1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3" y="90"/>
                  </a:lnTo>
                  <a:lnTo>
                    <a:pt x="4" y="81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54"/>
                  </a:lnTo>
                  <a:lnTo>
                    <a:pt x="10" y="46"/>
                  </a:lnTo>
                  <a:lnTo>
                    <a:pt x="11" y="37"/>
                  </a:lnTo>
                  <a:lnTo>
                    <a:pt x="13" y="28"/>
                  </a:lnTo>
                  <a:lnTo>
                    <a:pt x="15" y="19"/>
                  </a:lnTo>
                  <a:lnTo>
                    <a:pt x="17" y="9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10"/>
                  </a:lnTo>
                  <a:lnTo>
                    <a:pt x="17" y="19"/>
                  </a:lnTo>
                  <a:lnTo>
                    <a:pt x="15" y="28"/>
                  </a:lnTo>
                  <a:lnTo>
                    <a:pt x="13" y="37"/>
                  </a:lnTo>
                  <a:lnTo>
                    <a:pt x="11" y="46"/>
                  </a:lnTo>
                  <a:lnTo>
                    <a:pt x="10" y="55"/>
                  </a:lnTo>
                  <a:lnTo>
                    <a:pt x="8" y="63"/>
                  </a:lnTo>
                  <a:lnTo>
                    <a:pt x="7" y="72"/>
                  </a:lnTo>
                  <a:lnTo>
                    <a:pt x="6" y="82"/>
                  </a:lnTo>
                  <a:lnTo>
                    <a:pt x="5" y="91"/>
                  </a:lnTo>
                  <a:lnTo>
                    <a:pt x="4" y="99"/>
                  </a:lnTo>
                  <a:lnTo>
                    <a:pt x="3" y="109"/>
                  </a:lnTo>
                  <a:lnTo>
                    <a:pt x="3" y="119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50"/>
                  </a:lnTo>
                  <a:lnTo>
                    <a:pt x="1" y="151"/>
                  </a:lnTo>
                  <a:lnTo>
                    <a:pt x="2" y="150"/>
                  </a:lnTo>
                  <a:lnTo>
                    <a:pt x="1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7" name="Freeform 69"/>
            <p:cNvSpPr>
              <a:spLocks/>
            </p:cNvSpPr>
            <p:nvPr/>
          </p:nvSpPr>
          <p:spPr bwMode="auto">
            <a:xfrm>
              <a:off x="4882" y="3433"/>
              <a:ext cx="128" cy="107"/>
            </a:xfrm>
            <a:custGeom>
              <a:avLst/>
              <a:gdLst>
                <a:gd name="T0" fmla="*/ 0 w 128"/>
                <a:gd name="T1" fmla="*/ 104 h 107"/>
                <a:gd name="T2" fmla="*/ 0 w 128"/>
                <a:gd name="T3" fmla="*/ 105 h 107"/>
                <a:gd name="T4" fmla="*/ 8 w 128"/>
                <a:gd name="T5" fmla="*/ 100 h 107"/>
                <a:gd name="T6" fmla="*/ 16 w 128"/>
                <a:gd name="T7" fmla="*/ 95 h 107"/>
                <a:gd name="T8" fmla="*/ 23 w 128"/>
                <a:gd name="T9" fmla="*/ 89 h 107"/>
                <a:gd name="T10" fmla="*/ 31 w 128"/>
                <a:gd name="T11" fmla="*/ 82 h 107"/>
                <a:gd name="T12" fmla="*/ 39 w 128"/>
                <a:gd name="T13" fmla="*/ 75 h 107"/>
                <a:gd name="T14" fmla="*/ 47 w 128"/>
                <a:gd name="T15" fmla="*/ 68 h 107"/>
                <a:gd name="T16" fmla="*/ 55 w 128"/>
                <a:gd name="T17" fmla="*/ 61 h 107"/>
                <a:gd name="T18" fmla="*/ 63 w 128"/>
                <a:gd name="T19" fmla="*/ 54 h 107"/>
                <a:gd name="T20" fmla="*/ 70 w 128"/>
                <a:gd name="T21" fmla="*/ 47 h 107"/>
                <a:gd name="T22" fmla="*/ 79 w 128"/>
                <a:gd name="T23" fmla="*/ 40 h 107"/>
                <a:gd name="T24" fmla="*/ 86 w 128"/>
                <a:gd name="T25" fmla="*/ 32 h 107"/>
                <a:gd name="T26" fmla="*/ 94 w 128"/>
                <a:gd name="T27" fmla="*/ 25 h 107"/>
                <a:gd name="T28" fmla="*/ 103 w 128"/>
                <a:gd name="T29" fmla="*/ 18 h 107"/>
                <a:gd name="T30" fmla="*/ 110 w 128"/>
                <a:gd name="T31" fmla="*/ 12 h 107"/>
                <a:gd name="T32" fmla="*/ 119 w 128"/>
                <a:gd name="T33" fmla="*/ 6 h 107"/>
                <a:gd name="T34" fmla="*/ 126 w 128"/>
                <a:gd name="T35" fmla="*/ 0 h 107"/>
                <a:gd name="T36" fmla="*/ 127 w 128"/>
                <a:gd name="T37" fmla="*/ 2 h 107"/>
                <a:gd name="T38" fmla="*/ 120 w 128"/>
                <a:gd name="T39" fmla="*/ 7 h 107"/>
                <a:gd name="T40" fmla="*/ 111 w 128"/>
                <a:gd name="T41" fmla="*/ 13 h 107"/>
                <a:gd name="T42" fmla="*/ 104 w 128"/>
                <a:gd name="T43" fmla="*/ 20 h 107"/>
                <a:gd name="T44" fmla="*/ 97 w 128"/>
                <a:gd name="T45" fmla="*/ 26 h 107"/>
                <a:gd name="T46" fmla="*/ 88 w 128"/>
                <a:gd name="T47" fmla="*/ 34 h 107"/>
                <a:gd name="T48" fmla="*/ 80 w 128"/>
                <a:gd name="T49" fmla="*/ 41 h 107"/>
                <a:gd name="T50" fmla="*/ 72 w 128"/>
                <a:gd name="T51" fmla="*/ 49 h 107"/>
                <a:gd name="T52" fmla="*/ 64 w 128"/>
                <a:gd name="T53" fmla="*/ 55 h 107"/>
                <a:gd name="T54" fmla="*/ 57 w 128"/>
                <a:gd name="T55" fmla="*/ 63 h 107"/>
                <a:gd name="T56" fmla="*/ 48 w 128"/>
                <a:gd name="T57" fmla="*/ 70 h 107"/>
                <a:gd name="T58" fmla="*/ 41 w 128"/>
                <a:gd name="T59" fmla="*/ 77 h 107"/>
                <a:gd name="T60" fmla="*/ 33 w 128"/>
                <a:gd name="T61" fmla="*/ 84 h 107"/>
                <a:gd name="T62" fmla="*/ 25 w 128"/>
                <a:gd name="T63" fmla="*/ 90 h 107"/>
                <a:gd name="T64" fmla="*/ 17 w 128"/>
                <a:gd name="T65" fmla="*/ 96 h 107"/>
                <a:gd name="T66" fmla="*/ 8 w 128"/>
                <a:gd name="T67" fmla="*/ 102 h 107"/>
                <a:gd name="T68" fmla="*/ 1 w 128"/>
                <a:gd name="T69" fmla="*/ 106 h 107"/>
                <a:gd name="T70" fmla="*/ 0 w 128"/>
                <a:gd name="T71" fmla="*/ 104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07"/>
                <a:gd name="T110" fmla="*/ 128 w 128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07">
                  <a:moveTo>
                    <a:pt x="0" y="104"/>
                  </a:moveTo>
                  <a:lnTo>
                    <a:pt x="0" y="105"/>
                  </a:lnTo>
                  <a:lnTo>
                    <a:pt x="8" y="100"/>
                  </a:lnTo>
                  <a:lnTo>
                    <a:pt x="16" y="95"/>
                  </a:lnTo>
                  <a:lnTo>
                    <a:pt x="23" y="89"/>
                  </a:lnTo>
                  <a:lnTo>
                    <a:pt x="31" y="82"/>
                  </a:lnTo>
                  <a:lnTo>
                    <a:pt x="39" y="75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3" y="54"/>
                  </a:lnTo>
                  <a:lnTo>
                    <a:pt x="70" y="47"/>
                  </a:lnTo>
                  <a:lnTo>
                    <a:pt x="79" y="40"/>
                  </a:lnTo>
                  <a:lnTo>
                    <a:pt x="86" y="32"/>
                  </a:lnTo>
                  <a:lnTo>
                    <a:pt x="94" y="25"/>
                  </a:lnTo>
                  <a:lnTo>
                    <a:pt x="103" y="18"/>
                  </a:lnTo>
                  <a:lnTo>
                    <a:pt x="110" y="12"/>
                  </a:lnTo>
                  <a:lnTo>
                    <a:pt x="119" y="6"/>
                  </a:lnTo>
                  <a:lnTo>
                    <a:pt x="126" y="0"/>
                  </a:lnTo>
                  <a:lnTo>
                    <a:pt x="127" y="2"/>
                  </a:lnTo>
                  <a:lnTo>
                    <a:pt x="120" y="7"/>
                  </a:lnTo>
                  <a:lnTo>
                    <a:pt x="111" y="13"/>
                  </a:lnTo>
                  <a:lnTo>
                    <a:pt x="104" y="20"/>
                  </a:lnTo>
                  <a:lnTo>
                    <a:pt x="97" y="26"/>
                  </a:lnTo>
                  <a:lnTo>
                    <a:pt x="88" y="34"/>
                  </a:lnTo>
                  <a:lnTo>
                    <a:pt x="80" y="41"/>
                  </a:lnTo>
                  <a:lnTo>
                    <a:pt x="72" y="49"/>
                  </a:lnTo>
                  <a:lnTo>
                    <a:pt x="64" y="55"/>
                  </a:lnTo>
                  <a:lnTo>
                    <a:pt x="57" y="63"/>
                  </a:lnTo>
                  <a:lnTo>
                    <a:pt x="48" y="70"/>
                  </a:lnTo>
                  <a:lnTo>
                    <a:pt x="41" y="77"/>
                  </a:lnTo>
                  <a:lnTo>
                    <a:pt x="33" y="84"/>
                  </a:lnTo>
                  <a:lnTo>
                    <a:pt x="25" y="90"/>
                  </a:lnTo>
                  <a:lnTo>
                    <a:pt x="17" y="96"/>
                  </a:lnTo>
                  <a:lnTo>
                    <a:pt x="8" y="102"/>
                  </a:lnTo>
                  <a:lnTo>
                    <a:pt x="1" y="106"/>
                  </a:lnTo>
                  <a:lnTo>
                    <a:pt x="0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8" name="Freeform 70"/>
            <p:cNvSpPr>
              <a:spLocks/>
            </p:cNvSpPr>
            <p:nvPr/>
          </p:nvSpPr>
          <p:spPr bwMode="auto">
            <a:xfrm>
              <a:off x="4777" y="3543"/>
              <a:ext cx="100" cy="12"/>
            </a:xfrm>
            <a:custGeom>
              <a:avLst/>
              <a:gdLst>
                <a:gd name="T0" fmla="*/ 2 w 100"/>
                <a:gd name="T1" fmla="*/ 8 h 12"/>
                <a:gd name="T2" fmla="*/ 2 w 100"/>
                <a:gd name="T3" fmla="*/ 8 h 12"/>
                <a:gd name="T4" fmla="*/ 4 w 100"/>
                <a:gd name="T5" fmla="*/ 8 h 12"/>
                <a:gd name="T6" fmla="*/ 8 w 100"/>
                <a:gd name="T7" fmla="*/ 9 h 12"/>
                <a:gd name="T8" fmla="*/ 12 w 100"/>
                <a:gd name="T9" fmla="*/ 10 h 12"/>
                <a:gd name="T10" fmla="*/ 18 w 100"/>
                <a:gd name="T11" fmla="*/ 10 h 12"/>
                <a:gd name="T12" fmla="*/ 24 w 100"/>
                <a:gd name="T13" fmla="*/ 10 h 12"/>
                <a:gd name="T14" fmla="*/ 31 w 100"/>
                <a:gd name="T15" fmla="*/ 10 h 12"/>
                <a:gd name="T16" fmla="*/ 38 w 100"/>
                <a:gd name="T17" fmla="*/ 9 h 12"/>
                <a:gd name="T18" fmla="*/ 46 w 100"/>
                <a:gd name="T19" fmla="*/ 9 h 12"/>
                <a:gd name="T20" fmla="*/ 55 w 100"/>
                <a:gd name="T21" fmla="*/ 8 h 12"/>
                <a:gd name="T22" fmla="*/ 62 w 100"/>
                <a:gd name="T23" fmla="*/ 7 h 12"/>
                <a:gd name="T24" fmla="*/ 70 w 100"/>
                <a:gd name="T25" fmla="*/ 6 h 12"/>
                <a:gd name="T26" fmla="*/ 78 w 100"/>
                <a:gd name="T27" fmla="*/ 5 h 12"/>
                <a:gd name="T28" fmla="*/ 86 w 100"/>
                <a:gd name="T29" fmla="*/ 3 h 12"/>
                <a:gd name="T30" fmla="*/ 92 w 100"/>
                <a:gd name="T31" fmla="*/ 2 h 12"/>
                <a:gd name="T32" fmla="*/ 98 w 100"/>
                <a:gd name="T33" fmla="*/ 0 h 12"/>
                <a:gd name="T34" fmla="*/ 99 w 100"/>
                <a:gd name="T35" fmla="*/ 1 h 12"/>
                <a:gd name="T36" fmla="*/ 93 w 100"/>
                <a:gd name="T37" fmla="*/ 3 h 12"/>
                <a:gd name="T38" fmla="*/ 86 w 100"/>
                <a:gd name="T39" fmla="*/ 5 h 12"/>
                <a:gd name="T40" fmla="*/ 78 w 100"/>
                <a:gd name="T41" fmla="*/ 6 h 12"/>
                <a:gd name="T42" fmla="*/ 71 w 100"/>
                <a:gd name="T43" fmla="*/ 8 h 12"/>
                <a:gd name="T44" fmla="*/ 63 w 100"/>
                <a:gd name="T45" fmla="*/ 8 h 12"/>
                <a:gd name="T46" fmla="*/ 55 w 100"/>
                <a:gd name="T47" fmla="*/ 10 h 12"/>
                <a:gd name="T48" fmla="*/ 46 w 100"/>
                <a:gd name="T49" fmla="*/ 10 h 12"/>
                <a:gd name="T50" fmla="*/ 38 w 100"/>
                <a:gd name="T51" fmla="*/ 10 h 12"/>
                <a:gd name="T52" fmla="*/ 31 w 100"/>
                <a:gd name="T53" fmla="*/ 11 h 12"/>
                <a:gd name="T54" fmla="*/ 24 w 100"/>
                <a:gd name="T55" fmla="*/ 11 h 12"/>
                <a:gd name="T56" fmla="*/ 18 w 100"/>
                <a:gd name="T57" fmla="*/ 11 h 12"/>
                <a:gd name="T58" fmla="*/ 12 w 100"/>
                <a:gd name="T59" fmla="*/ 10 h 12"/>
                <a:gd name="T60" fmla="*/ 7 w 100"/>
                <a:gd name="T61" fmla="*/ 10 h 12"/>
                <a:gd name="T62" fmla="*/ 4 w 100"/>
                <a:gd name="T63" fmla="*/ 10 h 12"/>
                <a:gd name="T64" fmla="*/ 1 w 100"/>
                <a:gd name="T65" fmla="*/ 9 h 12"/>
                <a:gd name="T66" fmla="*/ 0 w 100"/>
                <a:gd name="T67" fmla="*/ 8 h 12"/>
                <a:gd name="T68" fmla="*/ 0 w 100"/>
                <a:gd name="T69" fmla="*/ 7 h 12"/>
                <a:gd name="T70" fmla="*/ 0 w 100"/>
                <a:gd name="T71" fmla="*/ 8 h 12"/>
                <a:gd name="T72" fmla="*/ 0 w 100"/>
                <a:gd name="T73" fmla="*/ 7 h 12"/>
                <a:gd name="T74" fmla="*/ 1 w 100"/>
                <a:gd name="T75" fmla="*/ 7 h 12"/>
                <a:gd name="T76" fmla="*/ 2 w 100"/>
                <a:gd name="T77" fmla="*/ 7 h 12"/>
                <a:gd name="T78" fmla="*/ 2 w 100"/>
                <a:gd name="T79" fmla="*/ 8 h 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12"/>
                <a:gd name="T122" fmla="*/ 100 w 100"/>
                <a:gd name="T123" fmla="*/ 12 h 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12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10"/>
                  </a:lnTo>
                  <a:lnTo>
                    <a:pt x="31" y="10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5" y="8"/>
                  </a:lnTo>
                  <a:lnTo>
                    <a:pt x="62" y="7"/>
                  </a:lnTo>
                  <a:lnTo>
                    <a:pt x="70" y="6"/>
                  </a:lnTo>
                  <a:lnTo>
                    <a:pt x="78" y="5"/>
                  </a:lnTo>
                  <a:lnTo>
                    <a:pt x="86" y="3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93" y="3"/>
                  </a:lnTo>
                  <a:lnTo>
                    <a:pt x="86" y="5"/>
                  </a:lnTo>
                  <a:lnTo>
                    <a:pt x="78" y="6"/>
                  </a:lnTo>
                  <a:lnTo>
                    <a:pt x="71" y="8"/>
                  </a:lnTo>
                  <a:lnTo>
                    <a:pt x="63" y="8"/>
                  </a:lnTo>
                  <a:lnTo>
                    <a:pt x="55" y="10"/>
                  </a:lnTo>
                  <a:lnTo>
                    <a:pt x="46" y="10"/>
                  </a:lnTo>
                  <a:lnTo>
                    <a:pt x="38" y="10"/>
                  </a:lnTo>
                  <a:lnTo>
                    <a:pt x="31" y="11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9" name="Freeform 71"/>
            <p:cNvSpPr>
              <a:spLocks/>
            </p:cNvSpPr>
            <p:nvPr/>
          </p:nvSpPr>
          <p:spPr bwMode="auto">
            <a:xfrm>
              <a:off x="4777" y="3534"/>
              <a:ext cx="26" cy="16"/>
            </a:xfrm>
            <a:custGeom>
              <a:avLst/>
              <a:gdLst>
                <a:gd name="T0" fmla="*/ 25 w 26"/>
                <a:gd name="T1" fmla="*/ 1 h 16"/>
                <a:gd name="T2" fmla="*/ 22 w 26"/>
                <a:gd name="T3" fmla="*/ 2 h 16"/>
                <a:gd name="T4" fmla="*/ 19 w 26"/>
                <a:gd name="T5" fmla="*/ 4 h 16"/>
                <a:gd name="T6" fmla="*/ 16 w 26"/>
                <a:gd name="T7" fmla="*/ 5 h 16"/>
                <a:gd name="T8" fmla="*/ 12 w 26"/>
                <a:gd name="T9" fmla="*/ 8 h 16"/>
                <a:gd name="T10" fmla="*/ 9 w 26"/>
                <a:gd name="T11" fmla="*/ 9 h 16"/>
                <a:gd name="T12" fmla="*/ 6 w 26"/>
                <a:gd name="T13" fmla="*/ 11 h 16"/>
                <a:gd name="T14" fmla="*/ 3 w 26"/>
                <a:gd name="T15" fmla="*/ 14 h 16"/>
                <a:gd name="T16" fmla="*/ 2 w 26"/>
                <a:gd name="T17" fmla="*/ 15 h 16"/>
                <a:gd name="T18" fmla="*/ 0 w 26"/>
                <a:gd name="T19" fmla="*/ 14 h 16"/>
                <a:gd name="T20" fmla="*/ 2 w 26"/>
                <a:gd name="T21" fmla="*/ 12 h 16"/>
                <a:gd name="T22" fmla="*/ 5 w 26"/>
                <a:gd name="T23" fmla="*/ 10 h 16"/>
                <a:gd name="T24" fmla="*/ 8 w 26"/>
                <a:gd name="T25" fmla="*/ 8 h 16"/>
                <a:gd name="T26" fmla="*/ 11 w 26"/>
                <a:gd name="T27" fmla="*/ 6 h 16"/>
                <a:gd name="T28" fmla="*/ 15 w 26"/>
                <a:gd name="T29" fmla="*/ 5 h 16"/>
                <a:gd name="T30" fmla="*/ 18 w 26"/>
                <a:gd name="T31" fmla="*/ 3 h 16"/>
                <a:gd name="T32" fmla="*/ 22 w 26"/>
                <a:gd name="T33" fmla="*/ 2 h 16"/>
                <a:gd name="T34" fmla="*/ 24 w 26"/>
                <a:gd name="T35" fmla="*/ 0 h 16"/>
                <a:gd name="T36" fmla="*/ 25 w 26"/>
                <a:gd name="T37" fmla="*/ 0 h 16"/>
                <a:gd name="T38" fmla="*/ 25 w 26"/>
                <a:gd name="T39" fmla="*/ 1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6"/>
                <a:gd name="T62" fmla="*/ 26 w 26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6">
                  <a:moveTo>
                    <a:pt x="25" y="1"/>
                  </a:moveTo>
                  <a:lnTo>
                    <a:pt x="22" y="2"/>
                  </a:lnTo>
                  <a:lnTo>
                    <a:pt x="19" y="4"/>
                  </a:lnTo>
                  <a:lnTo>
                    <a:pt x="16" y="5"/>
                  </a:lnTo>
                  <a:lnTo>
                    <a:pt x="12" y="8"/>
                  </a:lnTo>
                  <a:lnTo>
                    <a:pt x="9" y="9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0" name="Freeform 72"/>
            <p:cNvSpPr>
              <a:spLocks/>
            </p:cNvSpPr>
            <p:nvPr/>
          </p:nvSpPr>
          <p:spPr bwMode="auto">
            <a:xfrm>
              <a:off x="5066" y="1476"/>
              <a:ext cx="49" cy="73"/>
            </a:xfrm>
            <a:custGeom>
              <a:avLst/>
              <a:gdLst>
                <a:gd name="T0" fmla="*/ 0 w 49"/>
                <a:gd name="T1" fmla="*/ 71 h 73"/>
                <a:gd name="T2" fmla="*/ 1 w 49"/>
                <a:gd name="T3" fmla="*/ 70 h 73"/>
                <a:gd name="T4" fmla="*/ 5 w 49"/>
                <a:gd name="T5" fmla="*/ 68 h 73"/>
                <a:gd name="T6" fmla="*/ 8 w 49"/>
                <a:gd name="T7" fmla="*/ 66 h 73"/>
                <a:gd name="T8" fmla="*/ 12 w 49"/>
                <a:gd name="T9" fmla="*/ 64 h 73"/>
                <a:gd name="T10" fmla="*/ 15 w 49"/>
                <a:gd name="T11" fmla="*/ 61 h 73"/>
                <a:gd name="T12" fmla="*/ 18 w 49"/>
                <a:gd name="T13" fmla="*/ 59 h 73"/>
                <a:gd name="T14" fmla="*/ 22 w 49"/>
                <a:gd name="T15" fmla="*/ 56 h 73"/>
                <a:gd name="T16" fmla="*/ 25 w 49"/>
                <a:gd name="T17" fmla="*/ 52 h 73"/>
                <a:gd name="T18" fmla="*/ 29 w 49"/>
                <a:gd name="T19" fmla="*/ 49 h 73"/>
                <a:gd name="T20" fmla="*/ 32 w 49"/>
                <a:gd name="T21" fmla="*/ 44 h 73"/>
                <a:gd name="T22" fmla="*/ 35 w 49"/>
                <a:gd name="T23" fmla="*/ 39 h 73"/>
                <a:gd name="T24" fmla="*/ 37 w 49"/>
                <a:gd name="T25" fmla="*/ 35 h 73"/>
                <a:gd name="T26" fmla="*/ 40 w 49"/>
                <a:gd name="T27" fmla="*/ 29 h 73"/>
                <a:gd name="T28" fmla="*/ 42 w 49"/>
                <a:gd name="T29" fmla="*/ 23 h 73"/>
                <a:gd name="T30" fmla="*/ 44 w 49"/>
                <a:gd name="T31" fmla="*/ 15 h 73"/>
                <a:gd name="T32" fmla="*/ 45 w 49"/>
                <a:gd name="T33" fmla="*/ 8 h 73"/>
                <a:gd name="T34" fmla="*/ 46 w 49"/>
                <a:gd name="T35" fmla="*/ 0 h 73"/>
                <a:gd name="T36" fmla="*/ 48 w 49"/>
                <a:gd name="T37" fmla="*/ 0 h 73"/>
                <a:gd name="T38" fmla="*/ 47 w 49"/>
                <a:gd name="T39" fmla="*/ 9 h 73"/>
                <a:gd name="T40" fmla="*/ 46 w 49"/>
                <a:gd name="T41" fmla="*/ 16 h 73"/>
                <a:gd name="T42" fmla="*/ 44 w 49"/>
                <a:gd name="T43" fmla="*/ 23 h 73"/>
                <a:gd name="T44" fmla="*/ 42 w 49"/>
                <a:gd name="T45" fmla="*/ 30 h 73"/>
                <a:gd name="T46" fmla="*/ 39 w 49"/>
                <a:gd name="T47" fmla="*/ 36 h 73"/>
                <a:gd name="T48" fmla="*/ 36 w 49"/>
                <a:gd name="T49" fmla="*/ 40 h 73"/>
                <a:gd name="T50" fmla="*/ 34 w 49"/>
                <a:gd name="T51" fmla="*/ 45 h 73"/>
                <a:gd name="T52" fmla="*/ 31 w 49"/>
                <a:gd name="T53" fmla="*/ 50 h 73"/>
                <a:gd name="T54" fmla="*/ 27 w 49"/>
                <a:gd name="T55" fmla="*/ 54 h 73"/>
                <a:gd name="T56" fmla="*/ 23 w 49"/>
                <a:gd name="T57" fmla="*/ 58 h 73"/>
                <a:gd name="T58" fmla="*/ 19 w 49"/>
                <a:gd name="T59" fmla="*/ 60 h 73"/>
                <a:gd name="T60" fmla="*/ 15 w 49"/>
                <a:gd name="T61" fmla="*/ 63 h 73"/>
                <a:gd name="T62" fmla="*/ 12 w 49"/>
                <a:gd name="T63" fmla="*/ 65 h 73"/>
                <a:gd name="T64" fmla="*/ 9 w 49"/>
                <a:gd name="T65" fmla="*/ 67 h 73"/>
                <a:gd name="T66" fmla="*/ 5 w 49"/>
                <a:gd name="T67" fmla="*/ 70 h 73"/>
                <a:gd name="T68" fmla="*/ 2 w 49"/>
                <a:gd name="T69" fmla="*/ 72 h 73"/>
                <a:gd name="T70" fmla="*/ 2 w 49"/>
                <a:gd name="T71" fmla="*/ 71 h 73"/>
                <a:gd name="T72" fmla="*/ 2 w 49"/>
                <a:gd name="T73" fmla="*/ 72 h 73"/>
                <a:gd name="T74" fmla="*/ 1 w 49"/>
                <a:gd name="T75" fmla="*/ 72 h 73"/>
                <a:gd name="T76" fmla="*/ 0 w 49"/>
                <a:gd name="T77" fmla="*/ 71 h 73"/>
                <a:gd name="T78" fmla="*/ 0 w 49"/>
                <a:gd name="T79" fmla="*/ 70 h 73"/>
                <a:gd name="T80" fmla="*/ 1 w 49"/>
                <a:gd name="T81" fmla="*/ 70 h 73"/>
                <a:gd name="T82" fmla="*/ 0 w 49"/>
                <a:gd name="T83" fmla="*/ 71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3"/>
                <a:gd name="T128" fmla="*/ 49 w 49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3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5" y="61"/>
                  </a:lnTo>
                  <a:lnTo>
                    <a:pt x="18" y="59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9"/>
                  </a:lnTo>
                  <a:lnTo>
                    <a:pt x="32" y="44"/>
                  </a:lnTo>
                  <a:lnTo>
                    <a:pt x="35" y="39"/>
                  </a:lnTo>
                  <a:lnTo>
                    <a:pt x="37" y="35"/>
                  </a:lnTo>
                  <a:lnTo>
                    <a:pt x="40" y="29"/>
                  </a:lnTo>
                  <a:lnTo>
                    <a:pt x="42" y="23"/>
                  </a:lnTo>
                  <a:lnTo>
                    <a:pt x="44" y="15"/>
                  </a:lnTo>
                  <a:lnTo>
                    <a:pt x="45" y="8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7" y="9"/>
                  </a:lnTo>
                  <a:lnTo>
                    <a:pt x="46" y="16"/>
                  </a:lnTo>
                  <a:lnTo>
                    <a:pt x="44" y="23"/>
                  </a:lnTo>
                  <a:lnTo>
                    <a:pt x="42" y="30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5"/>
                  </a:lnTo>
                  <a:lnTo>
                    <a:pt x="31" y="50"/>
                  </a:lnTo>
                  <a:lnTo>
                    <a:pt x="27" y="54"/>
                  </a:lnTo>
                  <a:lnTo>
                    <a:pt x="23" y="58"/>
                  </a:lnTo>
                  <a:lnTo>
                    <a:pt x="19" y="60"/>
                  </a:lnTo>
                  <a:lnTo>
                    <a:pt x="15" y="63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5" y="70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1" name="Freeform 73"/>
            <p:cNvSpPr>
              <a:spLocks/>
            </p:cNvSpPr>
            <p:nvPr/>
          </p:nvSpPr>
          <p:spPr bwMode="auto">
            <a:xfrm>
              <a:off x="5066" y="1553"/>
              <a:ext cx="37" cy="147"/>
            </a:xfrm>
            <a:custGeom>
              <a:avLst/>
              <a:gdLst>
                <a:gd name="T0" fmla="*/ 34 w 37"/>
                <a:gd name="T1" fmla="*/ 146 h 147"/>
                <a:gd name="T2" fmla="*/ 28 w 37"/>
                <a:gd name="T3" fmla="*/ 141 h 147"/>
                <a:gd name="T4" fmla="*/ 22 w 37"/>
                <a:gd name="T5" fmla="*/ 135 h 147"/>
                <a:gd name="T6" fmla="*/ 18 w 37"/>
                <a:gd name="T7" fmla="*/ 128 h 147"/>
                <a:gd name="T8" fmla="*/ 13 w 37"/>
                <a:gd name="T9" fmla="*/ 120 h 147"/>
                <a:gd name="T10" fmla="*/ 10 w 37"/>
                <a:gd name="T11" fmla="*/ 111 h 147"/>
                <a:gd name="T12" fmla="*/ 7 w 37"/>
                <a:gd name="T13" fmla="*/ 102 h 147"/>
                <a:gd name="T14" fmla="*/ 5 w 37"/>
                <a:gd name="T15" fmla="*/ 92 h 147"/>
                <a:gd name="T16" fmla="*/ 4 w 37"/>
                <a:gd name="T17" fmla="*/ 82 h 147"/>
                <a:gd name="T18" fmla="*/ 2 w 37"/>
                <a:gd name="T19" fmla="*/ 70 h 147"/>
                <a:gd name="T20" fmla="*/ 1 w 37"/>
                <a:gd name="T21" fmla="*/ 60 h 147"/>
                <a:gd name="T22" fmla="*/ 1 w 37"/>
                <a:gd name="T23" fmla="*/ 49 h 147"/>
                <a:gd name="T24" fmla="*/ 0 w 37"/>
                <a:gd name="T25" fmla="*/ 39 h 147"/>
                <a:gd name="T26" fmla="*/ 0 w 37"/>
                <a:gd name="T27" fmla="*/ 28 h 147"/>
                <a:gd name="T28" fmla="*/ 0 w 37"/>
                <a:gd name="T29" fmla="*/ 18 h 147"/>
                <a:gd name="T30" fmla="*/ 0 w 37"/>
                <a:gd name="T31" fmla="*/ 9 h 147"/>
                <a:gd name="T32" fmla="*/ 0 w 37"/>
                <a:gd name="T33" fmla="*/ 0 h 147"/>
                <a:gd name="T34" fmla="*/ 2 w 37"/>
                <a:gd name="T35" fmla="*/ 0 h 147"/>
                <a:gd name="T36" fmla="*/ 2 w 37"/>
                <a:gd name="T37" fmla="*/ 9 h 147"/>
                <a:gd name="T38" fmla="*/ 2 w 37"/>
                <a:gd name="T39" fmla="*/ 18 h 147"/>
                <a:gd name="T40" fmla="*/ 2 w 37"/>
                <a:gd name="T41" fmla="*/ 28 h 147"/>
                <a:gd name="T42" fmla="*/ 2 w 37"/>
                <a:gd name="T43" fmla="*/ 39 h 147"/>
                <a:gd name="T44" fmla="*/ 3 w 37"/>
                <a:gd name="T45" fmla="*/ 49 h 147"/>
                <a:gd name="T46" fmla="*/ 3 w 37"/>
                <a:gd name="T47" fmla="*/ 60 h 147"/>
                <a:gd name="T48" fmla="*/ 4 w 37"/>
                <a:gd name="T49" fmla="*/ 70 h 147"/>
                <a:gd name="T50" fmla="*/ 5 w 37"/>
                <a:gd name="T51" fmla="*/ 81 h 147"/>
                <a:gd name="T52" fmla="*/ 6 w 37"/>
                <a:gd name="T53" fmla="*/ 92 h 147"/>
                <a:gd name="T54" fmla="*/ 9 w 37"/>
                <a:gd name="T55" fmla="*/ 101 h 147"/>
                <a:gd name="T56" fmla="*/ 12 w 37"/>
                <a:gd name="T57" fmla="*/ 110 h 147"/>
                <a:gd name="T58" fmla="*/ 15 w 37"/>
                <a:gd name="T59" fmla="*/ 119 h 147"/>
                <a:gd name="T60" fmla="*/ 18 w 37"/>
                <a:gd name="T61" fmla="*/ 127 h 147"/>
                <a:gd name="T62" fmla="*/ 24 w 37"/>
                <a:gd name="T63" fmla="*/ 134 h 147"/>
                <a:gd name="T64" fmla="*/ 29 w 37"/>
                <a:gd name="T65" fmla="*/ 140 h 147"/>
                <a:gd name="T66" fmla="*/ 35 w 37"/>
                <a:gd name="T67" fmla="*/ 145 h 147"/>
                <a:gd name="T68" fmla="*/ 36 w 37"/>
                <a:gd name="T69" fmla="*/ 145 h 147"/>
                <a:gd name="T70" fmla="*/ 35 w 37"/>
                <a:gd name="T71" fmla="*/ 146 h 147"/>
                <a:gd name="T72" fmla="*/ 34 w 37"/>
                <a:gd name="T73" fmla="*/ 146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147"/>
                <a:gd name="T113" fmla="*/ 37 w 37"/>
                <a:gd name="T114" fmla="*/ 147 h 1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147">
                  <a:moveTo>
                    <a:pt x="34" y="146"/>
                  </a:moveTo>
                  <a:lnTo>
                    <a:pt x="28" y="141"/>
                  </a:lnTo>
                  <a:lnTo>
                    <a:pt x="22" y="135"/>
                  </a:lnTo>
                  <a:lnTo>
                    <a:pt x="18" y="128"/>
                  </a:lnTo>
                  <a:lnTo>
                    <a:pt x="13" y="120"/>
                  </a:lnTo>
                  <a:lnTo>
                    <a:pt x="10" y="111"/>
                  </a:lnTo>
                  <a:lnTo>
                    <a:pt x="7" y="102"/>
                  </a:lnTo>
                  <a:lnTo>
                    <a:pt x="5" y="92"/>
                  </a:lnTo>
                  <a:lnTo>
                    <a:pt x="4" y="82"/>
                  </a:lnTo>
                  <a:lnTo>
                    <a:pt x="2" y="70"/>
                  </a:lnTo>
                  <a:lnTo>
                    <a:pt x="1" y="60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9"/>
                  </a:lnTo>
                  <a:lnTo>
                    <a:pt x="2" y="18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9"/>
                  </a:lnTo>
                  <a:lnTo>
                    <a:pt x="3" y="60"/>
                  </a:lnTo>
                  <a:lnTo>
                    <a:pt x="4" y="70"/>
                  </a:lnTo>
                  <a:lnTo>
                    <a:pt x="5" y="81"/>
                  </a:lnTo>
                  <a:lnTo>
                    <a:pt x="6" y="92"/>
                  </a:lnTo>
                  <a:lnTo>
                    <a:pt x="9" y="101"/>
                  </a:lnTo>
                  <a:lnTo>
                    <a:pt x="12" y="110"/>
                  </a:lnTo>
                  <a:lnTo>
                    <a:pt x="15" y="119"/>
                  </a:lnTo>
                  <a:lnTo>
                    <a:pt x="18" y="127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36" y="145"/>
                  </a:lnTo>
                  <a:lnTo>
                    <a:pt x="35" y="146"/>
                  </a:lnTo>
                  <a:lnTo>
                    <a:pt x="34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2" name="Freeform 74"/>
            <p:cNvSpPr>
              <a:spLocks/>
            </p:cNvSpPr>
            <p:nvPr/>
          </p:nvSpPr>
          <p:spPr bwMode="auto">
            <a:xfrm>
              <a:off x="5107" y="1704"/>
              <a:ext cx="18" cy="6"/>
            </a:xfrm>
            <a:custGeom>
              <a:avLst/>
              <a:gdLst>
                <a:gd name="T0" fmla="*/ 15 w 18"/>
                <a:gd name="T1" fmla="*/ 5 h 6"/>
                <a:gd name="T2" fmla="*/ 16 w 18"/>
                <a:gd name="T3" fmla="*/ 5 h 6"/>
                <a:gd name="T4" fmla="*/ 13 w 18"/>
                <a:gd name="T5" fmla="*/ 4 h 6"/>
                <a:gd name="T6" fmla="*/ 11 w 18"/>
                <a:gd name="T7" fmla="*/ 3 h 6"/>
                <a:gd name="T8" fmla="*/ 9 w 18"/>
                <a:gd name="T9" fmla="*/ 3 h 6"/>
                <a:gd name="T10" fmla="*/ 8 w 18"/>
                <a:gd name="T11" fmla="*/ 3 h 6"/>
                <a:gd name="T12" fmla="*/ 5 w 18"/>
                <a:gd name="T13" fmla="*/ 2 h 6"/>
                <a:gd name="T14" fmla="*/ 5 w 18"/>
                <a:gd name="T15" fmla="*/ 2 h 6"/>
                <a:gd name="T16" fmla="*/ 2 w 18"/>
                <a:gd name="T17" fmla="*/ 1 h 6"/>
                <a:gd name="T18" fmla="*/ 0 w 18"/>
                <a:gd name="T19" fmla="*/ 0 h 6"/>
                <a:gd name="T20" fmla="*/ 1 w 18"/>
                <a:gd name="T21" fmla="*/ 0 h 6"/>
                <a:gd name="T22" fmla="*/ 3 w 18"/>
                <a:gd name="T23" fmla="*/ 0 h 6"/>
                <a:gd name="T24" fmla="*/ 5 w 18"/>
                <a:gd name="T25" fmla="*/ 1 h 6"/>
                <a:gd name="T26" fmla="*/ 6 w 18"/>
                <a:gd name="T27" fmla="*/ 1 h 6"/>
                <a:gd name="T28" fmla="*/ 8 w 18"/>
                <a:gd name="T29" fmla="*/ 2 h 6"/>
                <a:gd name="T30" fmla="*/ 9 w 18"/>
                <a:gd name="T31" fmla="*/ 2 h 6"/>
                <a:gd name="T32" fmla="*/ 11 w 18"/>
                <a:gd name="T33" fmla="*/ 2 h 6"/>
                <a:gd name="T34" fmla="*/ 14 w 18"/>
                <a:gd name="T35" fmla="*/ 3 h 6"/>
                <a:gd name="T36" fmla="*/ 17 w 18"/>
                <a:gd name="T37" fmla="*/ 4 h 6"/>
                <a:gd name="T38" fmla="*/ 17 w 18"/>
                <a:gd name="T39" fmla="*/ 5 h 6"/>
                <a:gd name="T40" fmla="*/ 16 w 18"/>
                <a:gd name="T41" fmla="*/ 5 h 6"/>
                <a:gd name="T42" fmla="*/ 15 w 18"/>
                <a:gd name="T43" fmla="*/ 5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6"/>
                <a:gd name="T68" fmla="*/ 18 w 1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6">
                  <a:moveTo>
                    <a:pt x="15" y="5"/>
                  </a:moveTo>
                  <a:lnTo>
                    <a:pt x="16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3" name="Freeform 75"/>
            <p:cNvSpPr>
              <a:spLocks/>
            </p:cNvSpPr>
            <p:nvPr/>
          </p:nvSpPr>
          <p:spPr bwMode="auto">
            <a:xfrm>
              <a:off x="5119" y="1714"/>
              <a:ext cx="10" cy="64"/>
            </a:xfrm>
            <a:custGeom>
              <a:avLst/>
              <a:gdLst>
                <a:gd name="T0" fmla="*/ 1 w 10"/>
                <a:gd name="T1" fmla="*/ 63 h 64"/>
                <a:gd name="T2" fmla="*/ 0 w 10"/>
                <a:gd name="T3" fmla="*/ 62 h 64"/>
                <a:gd name="T4" fmla="*/ 0 w 10"/>
                <a:gd name="T5" fmla="*/ 58 h 64"/>
                <a:gd name="T6" fmla="*/ 1 w 10"/>
                <a:gd name="T7" fmla="*/ 55 h 64"/>
                <a:gd name="T8" fmla="*/ 1 w 10"/>
                <a:gd name="T9" fmla="*/ 52 h 64"/>
                <a:gd name="T10" fmla="*/ 2 w 10"/>
                <a:gd name="T11" fmla="*/ 48 h 64"/>
                <a:gd name="T12" fmla="*/ 3 w 10"/>
                <a:gd name="T13" fmla="*/ 44 h 64"/>
                <a:gd name="T14" fmla="*/ 4 w 10"/>
                <a:gd name="T15" fmla="*/ 40 h 64"/>
                <a:gd name="T16" fmla="*/ 5 w 10"/>
                <a:gd name="T17" fmla="*/ 37 h 64"/>
                <a:gd name="T18" fmla="*/ 6 w 10"/>
                <a:gd name="T19" fmla="*/ 32 h 64"/>
                <a:gd name="T20" fmla="*/ 6 w 10"/>
                <a:gd name="T21" fmla="*/ 28 h 64"/>
                <a:gd name="T22" fmla="*/ 7 w 10"/>
                <a:gd name="T23" fmla="*/ 24 h 64"/>
                <a:gd name="T24" fmla="*/ 8 w 10"/>
                <a:gd name="T25" fmla="*/ 20 h 64"/>
                <a:gd name="T26" fmla="*/ 8 w 10"/>
                <a:gd name="T27" fmla="*/ 16 h 64"/>
                <a:gd name="T28" fmla="*/ 8 w 10"/>
                <a:gd name="T29" fmla="*/ 12 h 64"/>
                <a:gd name="T30" fmla="*/ 8 w 10"/>
                <a:gd name="T31" fmla="*/ 8 h 64"/>
                <a:gd name="T32" fmla="*/ 7 w 10"/>
                <a:gd name="T33" fmla="*/ 5 h 64"/>
                <a:gd name="T34" fmla="*/ 6 w 10"/>
                <a:gd name="T35" fmla="*/ 1 h 64"/>
                <a:gd name="T36" fmla="*/ 7 w 10"/>
                <a:gd name="T37" fmla="*/ 0 h 64"/>
                <a:gd name="T38" fmla="*/ 8 w 10"/>
                <a:gd name="T39" fmla="*/ 4 h 64"/>
                <a:gd name="T40" fmla="*/ 9 w 10"/>
                <a:gd name="T41" fmla="*/ 8 h 64"/>
                <a:gd name="T42" fmla="*/ 9 w 10"/>
                <a:gd name="T43" fmla="*/ 12 h 64"/>
                <a:gd name="T44" fmla="*/ 9 w 10"/>
                <a:gd name="T45" fmla="*/ 16 h 64"/>
                <a:gd name="T46" fmla="*/ 9 w 10"/>
                <a:gd name="T47" fmla="*/ 21 h 64"/>
                <a:gd name="T48" fmla="*/ 8 w 10"/>
                <a:gd name="T49" fmla="*/ 24 h 64"/>
                <a:gd name="T50" fmla="*/ 8 w 10"/>
                <a:gd name="T51" fmla="*/ 29 h 64"/>
                <a:gd name="T52" fmla="*/ 7 w 10"/>
                <a:gd name="T53" fmla="*/ 33 h 64"/>
                <a:gd name="T54" fmla="*/ 6 w 10"/>
                <a:gd name="T55" fmla="*/ 37 h 64"/>
                <a:gd name="T56" fmla="*/ 5 w 10"/>
                <a:gd name="T57" fmla="*/ 40 h 64"/>
                <a:gd name="T58" fmla="*/ 5 w 10"/>
                <a:gd name="T59" fmla="*/ 44 h 64"/>
                <a:gd name="T60" fmla="*/ 3 w 10"/>
                <a:gd name="T61" fmla="*/ 49 h 64"/>
                <a:gd name="T62" fmla="*/ 3 w 10"/>
                <a:gd name="T63" fmla="*/ 52 h 64"/>
                <a:gd name="T64" fmla="*/ 2 w 10"/>
                <a:gd name="T65" fmla="*/ 55 h 64"/>
                <a:gd name="T66" fmla="*/ 1 w 10"/>
                <a:gd name="T67" fmla="*/ 59 h 64"/>
                <a:gd name="T68" fmla="*/ 1 w 10"/>
                <a:gd name="T69" fmla="*/ 62 h 64"/>
                <a:gd name="T70" fmla="*/ 1 w 10"/>
                <a:gd name="T71" fmla="*/ 61 h 64"/>
                <a:gd name="T72" fmla="*/ 1 w 10"/>
                <a:gd name="T73" fmla="*/ 62 h 64"/>
                <a:gd name="T74" fmla="*/ 1 w 10"/>
                <a:gd name="T75" fmla="*/ 63 h 64"/>
                <a:gd name="T76" fmla="*/ 1 w 10"/>
                <a:gd name="T77" fmla="*/ 63 h 64"/>
                <a:gd name="T78" fmla="*/ 0 w 10"/>
                <a:gd name="T79" fmla="*/ 63 h 64"/>
                <a:gd name="T80" fmla="*/ 0 w 10"/>
                <a:gd name="T81" fmla="*/ 62 h 64"/>
                <a:gd name="T82" fmla="*/ 1 w 10"/>
                <a:gd name="T83" fmla="*/ 63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64"/>
                <a:gd name="T128" fmla="*/ 10 w 10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64">
                  <a:moveTo>
                    <a:pt x="1" y="63"/>
                  </a:moveTo>
                  <a:lnTo>
                    <a:pt x="0" y="62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8"/>
                  </a:lnTo>
                  <a:lnTo>
                    <a:pt x="3" y="44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7" y="24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5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4"/>
                  </a:lnTo>
                  <a:lnTo>
                    <a:pt x="9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4" name="Freeform 76"/>
            <p:cNvSpPr>
              <a:spLocks/>
            </p:cNvSpPr>
            <p:nvPr/>
          </p:nvSpPr>
          <p:spPr bwMode="auto">
            <a:xfrm>
              <a:off x="5120" y="1722"/>
              <a:ext cx="96" cy="56"/>
            </a:xfrm>
            <a:custGeom>
              <a:avLst/>
              <a:gdLst>
                <a:gd name="T0" fmla="*/ 95 w 96"/>
                <a:gd name="T1" fmla="*/ 1 h 56"/>
                <a:gd name="T2" fmla="*/ 95 w 96"/>
                <a:gd name="T3" fmla="*/ 1 h 56"/>
                <a:gd name="T4" fmla="*/ 89 w 96"/>
                <a:gd name="T5" fmla="*/ 7 h 56"/>
                <a:gd name="T6" fmla="*/ 84 w 96"/>
                <a:gd name="T7" fmla="*/ 12 h 56"/>
                <a:gd name="T8" fmla="*/ 77 w 96"/>
                <a:gd name="T9" fmla="*/ 18 h 56"/>
                <a:gd name="T10" fmla="*/ 71 w 96"/>
                <a:gd name="T11" fmla="*/ 22 h 56"/>
                <a:gd name="T12" fmla="*/ 65 w 96"/>
                <a:gd name="T13" fmla="*/ 27 h 56"/>
                <a:gd name="T14" fmla="*/ 58 w 96"/>
                <a:gd name="T15" fmla="*/ 32 h 56"/>
                <a:gd name="T16" fmla="*/ 52 w 96"/>
                <a:gd name="T17" fmla="*/ 36 h 56"/>
                <a:gd name="T18" fmla="*/ 44 w 96"/>
                <a:gd name="T19" fmla="*/ 40 h 56"/>
                <a:gd name="T20" fmla="*/ 38 w 96"/>
                <a:gd name="T21" fmla="*/ 44 h 56"/>
                <a:gd name="T22" fmla="*/ 31 w 96"/>
                <a:gd name="T23" fmla="*/ 47 h 56"/>
                <a:gd name="T24" fmla="*/ 25 w 96"/>
                <a:gd name="T25" fmla="*/ 49 h 56"/>
                <a:gd name="T26" fmla="*/ 19 w 96"/>
                <a:gd name="T27" fmla="*/ 51 h 56"/>
                <a:gd name="T28" fmla="*/ 13 w 96"/>
                <a:gd name="T29" fmla="*/ 53 h 56"/>
                <a:gd name="T30" fmla="*/ 8 w 96"/>
                <a:gd name="T31" fmla="*/ 54 h 56"/>
                <a:gd name="T32" fmla="*/ 3 w 96"/>
                <a:gd name="T33" fmla="*/ 55 h 56"/>
                <a:gd name="T34" fmla="*/ 0 w 96"/>
                <a:gd name="T35" fmla="*/ 55 h 56"/>
                <a:gd name="T36" fmla="*/ 0 w 96"/>
                <a:gd name="T37" fmla="*/ 53 h 56"/>
                <a:gd name="T38" fmla="*/ 3 w 96"/>
                <a:gd name="T39" fmla="*/ 53 h 56"/>
                <a:gd name="T40" fmla="*/ 8 w 96"/>
                <a:gd name="T41" fmla="*/ 52 h 56"/>
                <a:gd name="T42" fmla="*/ 12 w 96"/>
                <a:gd name="T43" fmla="*/ 51 h 56"/>
                <a:gd name="T44" fmla="*/ 19 w 96"/>
                <a:gd name="T45" fmla="*/ 49 h 56"/>
                <a:gd name="T46" fmla="*/ 24 w 96"/>
                <a:gd name="T47" fmla="*/ 48 h 56"/>
                <a:gd name="T48" fmla="*/ 30 w 96"/>
                <a:gd name="T49" fmla="*/ 45 h 56"/>
                <a:gd name="T50" fmla="*/ 37 w 96"/>
                <a:gd name="T51" fmla="*/ 42 h 56"/>
                <a:gd name="T52" fmla="*/ 43 w 96"/>
                <a:gd name="T53" fmla="*/ 38 h 56"/>
                <a:gd name="T54" fmla="*/ 51 w 96"/>
                <a:gd name="T55" fmla="*/ 34 h 56"/>
                <a:gd name="T56" fmla="*/ 57 w 96"/>
                <a:gd name="T57" fmla="*/ 31 h 56"/>
                <a:gd name="T58" fmla="*/ 64 w 96"/>
                <a:gd name="T59" fmla="*/ 26 h 56"/>
                <a:gd name="T60" fmla="*/ 70 w 96"/>
                <a:gd name="T61" fmla="*/ 21 h 56"/>
                <a:gd name="T62" fmla="*/ 76 w 96"/>
                <a:gd name="T63" fmla="*/ 17 h 56"/>
                <a:gd name="T64" fmla="*/ 83 w 96"/>
                <a:gd name="T65" fmla="*/ 11 h 56"/>
                <a:gd name="T66" fmla="*/ 88 w 96"/>
                <a:gd name="T67" fmla="*/ 6 h 56"/>
                <a:gd name="T68" fmla="*/ 93 w 96"/>
                <a:gd name="T69" fmla="*/ 0 h 56"/>
                <a:gd name="T70" fmla="*/ 93 w 96"/>
                <a:gd name="T71" fmla="*/ 1 h 56"/>
                <a:gd name="T72" fmla="*/ 93 w 96"/>
                <a:gd name="T73" fmla="*/ 0 h 56"/>
                <a:gd name="T74" fmla="*/ 94 w 96"/>
                <a:gd name="T75" fmla="*/ 0 h 56"/>
                <a:gd name="T76" fmla="*/ 95 w 96"/>
                <a:gd name="T77" fmla="*/ 0 h 56"/>
                <a:gd name="T78" fmla="*/ 95 w 96"/>
                <a:gd name="T79" fmla="*/ 1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56"/>
                <a:gd name="T122" fmla="*/ 96 w 96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56">
                  <a:moveTo>
                    <a:pt x="95" y="1"/>
                  </a:moveTo>
                  <a:lnTo>
                    <a:pt x="95" y="1"/>
                  </a:lnTo>
                  <a:lnTo>
                    <a:pt x="89" y="7"/>
                  </a:lnTo>
                  <a:lnTo>
                    <a:pt x="84" y="12"/>
                  </a:lnTo>
                  <a:lnTo>
                    <a:pt x="77" y="18"/>
                  </a:lnTo>
                  <a:lnTo>
                    <a:pt x="71" y="22"/>
                  </a:lnTo>
                  <a:lnTo>
                    <a:pt x="65" y="27"/>
                  </a:lnTo>
                  <a:lnTo>
                    <a:pt x="58" y="32"/>
                  </a:lnTo>
                  <a:lnTo>
                    <a:pt x="52" y="36"/>
                  </a:lnTo>
                  <a:lnTo>
                    <a:pt x="44" y="40"/>
                  </a:lnTo>
                  <a:lnTo>
                    <a:pt x="38" y="44"/>
                  </a:lnTo>
                  <a:lnTo>
                    <a:pt x="31" y="47"/>
                  </a:lnTo>
                  <a:lnTo>
                    <a:pt x="25" y="49"/>
                  </a:lnTo>
                  <a:lnTo>
                    <a:pt x="19" y="51"/>
                  </a:lnTo>
                  <a:lnTo>
                    <a:pt x="13" y="53"/>
                  </a:lnTo>
                  <a:lnTo>
                    <a:pt x="8" y="54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9" y="49"/>
                  </a:lnTo>
                  <a:lnTo>
                    <a:pt x="24" y="48"/>
                  </a:lnTo>
                  <a:lnTo>
                    <a:pt x="30" y="45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4" y="26"/>
                  </a:lnTo>
                  <a:lnTo>
                    <a:pt x="70" y="21"/>
                  </a:lnTo>
                  <a:lnTo>
                    <a:pt x="76" y="17"/>
                  </a:lnTo>
                  <a:lnTo>
                    <a:pt x="83" y="11"/>
                  </a:lnTo>
                  <a:lnTo>
                    <a:pt x="88" y="6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5" name="Freeform 77"/>
            <p:cNvSpPr>
              <a:spLocks/>
            </p:cNvSpPr>
            <p:nvPr/>
          </p:nvSpPr>
          <p:spPr bwMode="auto">
            <a:xfrm>
              <a:off x="5215" y="1692"/>
              <a:ext cx="4" cy="26"/>
            </a:xfrm>
            <a:custGeom>
              <a:avLst/>
              <a:gdLst>
                <a:gd name="T0" fmla="*/ 1 w 4"/>
                <a:gd name="T1" fmla="*/ 1 h 26"/>
                <a:gd name="T2" fmla="*/ 2 w 4"/>
                <a:gd name="T3" fmla="*/ 1 h 26"/>
                <a:gd name="T4" fmla="*/ 3 w 4"/>
                <a:gd name="T5" fmla="*/ 25 h 26"/>
                <a:gd name="T6" fmla="*/ 1 w 4"/>
                <a:gd name="T7" fmla="*/ 25 h 26"/>
                <a:gd name="T8" fmla="*/ 0 w 4"/>
                <a:gd name="T9" fmla="*/ 1 h 26"/>
                <a:gd name="T10" fmla="*/ 0 w 4"/>
                <a:gd name="T11" fmla="*/ 0 h 26"/>
                <a:gd name="T12" fmla="*/ 0 w 4"/>
                <a:gd name="T13" fmla="*/ 1 h 26"/>
                <a:gd name="T14" fmla="*/ 0 w 4"/>
                <a:gd name="T15" fmla="*/ 0 h 26"/>
                <a:gd name="T16" fmla="*/ 1 w 4"/>
                <a:gd name="T17" fmla="*/ 0 h 26"/>
                <a:gd name="T18" fmla="*/ 2 w 4"/>
                <a:gd name="T19" fmla="*/ 1 h 26"/>
                <a:gd name="T20" fmla="*/ 1 w 4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6"/>
                <a:gd name="T35" fmla="*/ 4 w 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6">
                  <a:moveTo>
                    <a:pt x="1" y="1"/>
                  </a:moveTo>
                  <a:lnTo>
                    <a:pt x="2" y="1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6" name="Freeform 78"/>
            <p:cNvSpPr>
              <a:spLocks/>
            </p:cNvSpPr>
            <p:nvPr/>
          </p:nvSpPr>
          <p:spPr bwMode="auto">
            <a:xfrm>
              <a:off x="5218" y="1616"/>
              <a:ext cx="27" cy="71"/>
            </a:xfrm>
            <a:custGeom>
              <a:avLst/>
              <a:gdLst>
                <a:gd name="T0" fmla="*/ 26 w 27"/>
                <a:gd name="T1" fmla="*/ 2 h 71"/>
                <a:gd name="T2" fmla="*/ 26 w 27"/>
                <a:gd name="T3" fmla="*/ 1 h 71"/>
                <a:gd name="T4" fmla="*/ 25 w 27"/>
                <a:gd name="T5" fmla="*/ 11 h 71"/>
                <a:gd name="T6" fmla="*/ 24 w 27"/>
                <a:gd name="T7" fmla="*/ 19 h 71"/>
                <a:gd name="T8" fmla="*/ 23 w 27"/>
                <a:gd name="T9" fmla="*/ 27 h 71"/>
                <a:gd name="T10" fmla="*/ 22 w 27"/>
                <a:gd name="T11" fmla="*/ 35 h 71"/>
                <a:gd name="T12" fmla="*/ 20 w 27"/>
                <a:gd name="T13" fmla="*/ 40 h 71"/>
                <a:gd name="T14" fmla="*/ 18 w 27"/>
                <a:gd name="T15" fmla="*/ 46 h 71"/>
                <a:gd name="T16" fmla="*/ 16 w 27"/>
                <a:gd name="T17" fmla="*/ 50 h 71"/>
                <a:gd name="T18" fmla="*/ 13 w 27"/>
                <a:gd name="T19" fmla="*/ 55 h 71"/>
                <a:gd name="T20" fmla="*/ 12 w 27"/>
                <a:gd name="T21" fmla="*/ 58 h 71"/>
                <a:gd name="T22" fmla="*/ 10 w 27"/>
                <a:gd name="T23" fmla="*/ 60 h 71"/>
                <a:gd name="T24" fmla="*/ 8 w 27"/>
                <a:gd name="T25" fmla="*/ 63 h 71"/>
                <a:gd name="T26" fmla="*/ 6 w 27"/>
                <a:gd name="T27" fmla="*/ 65 h 71"/>
                <a:gd name="T28" fmla="*/ 4 w 27"/>
                <a:gd name="T29" fmla="*/ 67 h 71"/>
                <a:gd name="T30" fmla="*/ 4 w 27"/>
                <a:gd name="T31" fmla="*/ 68 h 71"/>
                <a:gd name="T32" fmla="*/ 2 w 27"/>
                <a:gd name="T33" fmla="*/ 69 h 71"/>
                <a:gd name="T34" fmla="*/ 1 w 27"/>
                <a:gd name="T35" fmla="*/ 70 h 71"/>
                <a:gd name="T36" fmla="*/ 0 w 27"/>
                <a:gd name="T37" fmla="*/ 69 h 71"/>
                <a:gd name="T38" fmla="*/ 1 w 27"/>
                <a:gd name="T39" fmla="*/ 68 h 71"/>
                <a:gd name="T40" fmla="*/ 2 w 27"/>
                <a:gd name="T41" fmla="*/ 67 h 71"/>
                <a:gd name="T42" fmla="*/ 4 w 27"/>
                <a:gd name="T43" fmla="*/ 66 h 71"/>
                <a:gd name="T44" fmla="*/ 4 w 27"/>
                <a:gd name="T45" fmla="*/ 64 h 71"/>
                <a:gd name="T46" fmla="*/ 6 w 27"/>
                <a:gd name="T47" fmla="*/ 62 h 71"/>
                <a:gd name="T48" fmla="*/ 8 w 27"/>
                <a:gd name="T49" fmla="*/ 59 h 71"/>
                <a:gd name="T50" fmla="*/ 11 w 27"/>
                <a:gd name="T51" fmla="*/ 57 h 71"/>
                <a:gd name="T52" fmla="*/ 13 w 27"/>
                <a:gd name="T53" fmla="*/ 54 h 71"/>
                <a:gd name="T54" fmla="*/ 14 w 27"/>
                <a:gd name="T55" fmla="*/ 50 h 71"/>
                <a:gd name="T56" fmla="*/ 16 w 27"/>
                <a:gd name="T57" fmla="*/ 45 h 71"/>
                <a:gd name="T58" fmla="*/ 18 w 27"/>
                <a:gd name="T59" fmla="*/ 39 h 71"/>
                <a:gd name="T60" fmla="*/ 20 w 27"/>
                <a:gd name="T61" fmla="*/ 34 h 71"/>
                <a:gd name="T62" fmla="*/ 22 w 27"/>
                <a:gd name="T63" fmla="*/ 27 h 71"/>
                <a:gd name="T64" fmla="*/ 22 w 27"/>
                <a:gd name="T65" fmla="*/ 19 h 71"/>
                <a:gd name="T66" fmla="*/ 23 w 27"/>
                <a:gd name="T67" fmla="*/ 11 h 71"/>
                <a:gd name="T68" fmla="*/ 24 w 27"/>
                <a:gd name="T69" fmla="*/ 1 h 71"/>
                <a:gd name="T70" fmla="*/ 25 w 27"/>
                <a:gd name="T71" fmla="*/ 0 h 71"/>
                <a:gd name="T72" fmla="*/ 26 w 27"/>
                <a:gd name="T73" fmla="*/ 1 h 71"/>
                <a:gd name="T74" fmla="*/ 26 w 27"/>
                <a:gd name="T75" fmla="*/ 2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71"/>
                <a:gd name="T116" fmla="*/ 27 w 27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71">
                  <a:moveTo>
                    <a:pt x="26" y="2"/>
                  </a:moveTo>
                  <a:lnTo>
                    <a:pt x="26" y="1"/>
                  </a:lnTo>
                  <a:lnTo>
                    <a:pt x="25" y="11"/>
                  </a:lnTo>
                  <a:lnTo>
                    <a:pt x="24" y="19"/>
                  </a:lnTo>
                  <a:lnTo>
                    <a:pt x="23" y="27"/>
                  </a:lnTo>
                  <a:lnTo>
                    <a:pt x="22" y="35"/>
                  </a:lnTo>
                  <a:lnTo>
                    <a:pt x="20" y="40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3" y="55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8" y="63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2" y="69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2" y="67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6" y="62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3" y="54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8" y="39"/>
                  </a:lnTo>
                  <a:lnTo>
                    <a:pt x="20" y="34"/>
                  </a:lnTo>
                  <a:lnTo>
                    <a:pt x="22" y="27"/>
                  </a:lnTo>
                  <a:lnTo>
                    <a:pt x="22" y="19"/>
                  </a:lnTo>
                  <a:lnTo>
                    <a:pt x="23" y="1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7" name="Freeform 79"/>
            <p:cNvSpPr>
              <a:spLocks/>
            </p:cNvSpPr>
            <p:nvPr/>
          </p:nvSpPr>
          <p:spPr bwMode="auto">
            <a:xfrm>
              <a:off x="5248" y="1581"/>
              <a:ext cx="2" cy="32"/>
            </a:xfrm>
            <a:custGeom>
              <a:avLst/>
              <a:gdLst>
                <a:gd name="T0" fmla="*/ 1 w 2"/>
                <a:gd name="T1" fmla="*/ 1 h 32"/>
                <a:gd name="T2" fmla="*/ 1 w 2"/>
                <a:gd name="T3" fmla="*/ 1 h 32"/>
                <a:gd name="T4" fmla="*/ 1 w 2"/>
                <a:gd name="T5" fmla="*/ 4 h 32"/>
                <a:gd name="T6" fmla="*/ 1 w 2"/>
                <a:gd name="T7" fmla="*/ 8 h 32"/>
                <a:gd name="T8" fmla="*/ 1 w 2"/>
                <a:gd name="T9" fmla="*/ 11 h 32"/>
                <a:gd name="T10" fmla="*/ 1 w 2"/>
                <a:gd name="T11" fmla="*/ 15 h 32"/>
                <a:gd name="T12" fmla="*/ 1 w 2"/>
                <a:gd name="T13" fmla="*/ 19 h 32"/>
                <a:gd name="T14" fmla="*/ 1 w 2"/>
                <a:gd name="T15" fmla="*/ 22 h 32"/>
                <a:gd name="T16" fmla="*/ 1 w 2"/>
                <a:gd name="T17" fmla="*/ 27 h 32"/>
                <a:gd name="T18" fmla="*/ 0 w 2"/>
                <a:gd name="T19" fmla="*/ 31 h 32"/>
                <a:gd name="T20" fmla="*/ 0 w 2"/>
                <a:gd name="T21" fmla="*/ 30 h 32"/>
                <a:gd name="T22" fmla="*/ 0 w 2"/>
                <a:gd name="T23" fmla="*/ 27 h 32"/>
                <a:gd name="T24" fmla="*/ 0 w 2"/>
                <a:gd name="T25" fmla="*/ 22 h 32"/>
                <a:gd name="T26" fmla="*/ 1 w 2"/>
                <a:gd name="T27" fmla="*/ 18 h 32"/>
                <a:gd name="T28" fmla="*/ 1 w 2"/>
                <a:gd name="T29" fmla="*/ 15 h 32"/>
                <a:gd name="T30" fmla="*/ 1 w 2"/>
                <a:gd name="T31" fmla="*/ 11 h 32"/>
                <a:gd name="T32" fmla="*/ 1 w 2"/>
                <a:gd name="T33" fmla="*/ 8 h 32"/>
                <a:gd name="T34" fmla="*/ 1 w 2"/>
                <a:gd name="T35" fmla="*/ 4 h 32"/>
                <a:gd name="T36" fmla="*/ 0 w 2"/>
                <a:gd name="T37" fmla="*/ 2 h 32"/>
                <a:gd name="T38" fmla="*/ 0 w 2"/>
                <a:gd name="T39" fmla="*/ 1 h 32"/>
                <a:gd name="T40" fmla="*/ 0 w 2"/>
                <a:gd name="T41" fmla="*/ 0 h 32"/>
                <a:gd name="T42" fmla="*/ 1 w 2"/>
                <a:gd name="T43" fmla="*/ 0 h 32"/>
                <a:gd name="T44" fmla="*/ 1 w 2"/>
                <a:gd name="T45" fmla="*/ 1 h 32"/>
                <a:gd name="T46" fmla="*/ 1 w 2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32"/>
                <a:gd name="T74" fmla="*/ 2 w 2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32">
                  <a:moveTo>
                    <a:pt x="1" y="1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8" name="Freeform 80"/>
            <p:cNvSpPr>
              <a:spLocks/>
            </p:cNvSpPr>
            <p:nvPr/>
          </p:nvSpPr>
          <p:spPr bwMode="auto">
            <a:xfrm>
              <a:off x="5205" y="1489"/>
              <a:ext cx="42" cy="88"/>
            </a:xfrm>
            <a:custGeom>
              <a:avLst/>
              <a:gdLst>
                <a:gd name="T0" fmla="*/ 1 w 42"/>
                <a:gd name="T1" fmla="*/ 1 h 88"/>
                <a:gd name="T2" fmla="*/ 4 w 42"/>
                <a:gd name="T3" fmla="*/ 5 h 88"/>
                <a:gd name="T4" fmla="*/ 7 w 42"/>
                <a:gd name="T5" fmla="*/ 11 h 88"/>
                <a:gd name="T6" fmla="*/ 9 w 42"/>
                <a:gd name="T7" fmla="*/ 16 h 88"/>
                <a:gd name="T8" fmla="*/ 11 w 42"/>
                <a:gd name="T9" fmla="*/ 22 h 88"/>
                <a:gd name="T10" fmla="*/ 13 w 42"/>
                <a:gd name="T11" fmla="*/ 28 h 88"/>
                <a:gd name="T12" fmla="*/ 15 w 42"/>
                <a:gd name="T13" fmla="*/ 34 h 88"/>
                <a:gd name="T14" fmla="*/ 17 w 42"/>
                <a:gd name="T15" fmla="*/ 40 h 88"/>
                <a:gd name="T16" fmla="*/ 19 w 42"/>
                <a:gd name="T17" fmla="*/ 46 h 88"/>
                <a:gd name="T18" fmla="*/ 21 w 42"/>
                <a:gd name="T19" fmla="*/ 53 h 88"/>
                <a:gd name="T20" fmla="*/ 23 w 42"/>
                <a:gd name="T21" fmla="*/ 59 h 88"/>
                <a:gd name="T22" fmla="*/ 26 w 42"/>
                <a:gd name="T23" fmla="*/ 64 h 88"/>
                <a:gd name="T24" fmla="*/ 28 w 42"/>
                <a:gd name="T25" fmla="*/ 69 h 88"/>
                <a:gd name="T26" fmla="*/ 31 w 42"/>
                <a:gd name="T27" fmla="*/ 74 h 88"/>
                <a:gd name="T28" fmla="*/ 34 w 42"/>
                <a:gd name="T29" fmla="*/ 78 h 88"/>
                <a:gd name="T30" fmla="*/ 37 w 42"/>
                <a:gd name="T31" fmla="*/ 82 h 88"/>
                <a:gd name="T32" fmla="*/ 41 w 42"/>
                <a:gd name="T33" fmla="*/ 86 h 88"/>
                <a:gd name="T34" fmla="*/ 40 w 42"/>
                <a:gd name="T35" fmla="*/ 87 h 88"/>
                <a:gd name="T36" fmla="*/ 36 w 42"/>
                <a:gd name="T37" fmla="*/ 84 h 88"/>
                <a:gd name="T38" fmla="*/ 32 w 42"/>
                <a:gd name="T39" fmla="*/ 80 h 88"/>
                <a:gd name="T40" fmla="*/ 30 w 42"/>
                <a:gd name="T41" fmla="*/ 75 h 88"/>
                <a:gd name="T42" fmla="*/ 27 w 42"/>
                <a:gd name="T43" fmla="*/ 70 h 88"/>
                <a:gd name="T44" fmla="*/ 24 w 42"/>
                <a:gd name="T45" fmla="*/ 65 h 88"/>
                <a:gd name="T46" fmla="*/ 21 w 42"/>
                <a:gd name="T47" fmla="*/ 59 h 88"/>
                <a:gd name="T48" fmla="*/ 19 w 42"/>
                <a:gd name="T49" fmla="*/ 53 h 88"/>
                <a:gd name="T50" fmla="*/ 17 w 42"/>
                <a:gd name="T51" fmla="*/ 47 h 88"/>
                <a:gd name="T52" fmla="*/ 15 w 42"/>
                <a:gd name="T53" fmla="*/ 40 h 88"/>
                <a:gd name="T54" fmla="*/ 13 w 42"/>
                <a:gd name="T55" fmla="*/ 34 h 88"/>
                <a:gd name="T56" fmla="*/ 11 w 42"/>
                <a:gd name="T57" fmla="*/ 28 h 88"/>
                <a:gd name="T58" fmla="*/ 10 w 42"/>
                <a:gd name="T59" fmla="*/ 22 h 88"/>
                <a:gd name="T60" fmla="*/ 7 w 42"/>
                <a:gd name="T61" fmla="*/ 17 h 88"/>
                <a:gd name="T62" fmla="*/ 5 w 42"/>
                <a:gd name="T63" fmla="*/ 12 h 88"/>
                <a:gd name="T64" fmla="*/ 2 w 42"/>
                <a:gd name="T65" fmla="*/ 6 h 88"/>
                <a:gd name="T66" fmla="*/ 0 w 42"/>
                <a:gd name="T67" fmla="*/ 2 h 88"/>
                <a:gd name="T68" fmla="*/ 0 w 42"/>
                <a:gd name="T69" fmla="*/ 1 h 88"/>
                <a:gd name="T70" fmla="*/ 1 w 42"/>
                <a:gd name="T71" fmla="*/ 0 h 88"/>
                <a:gd name="T72" fmla="*/ 1 w 42"/>
                <a:gd name="T73" fmla="*/ 1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88"/>
                <a:gd name="T113" fmla="*/ 42 w 42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88">
                  <a:moveTo>
                    <a:pt x="1" y="1"/>
                  </a:moveTo>
                  <a:lnTo>
                    <a:pt x="4" y="5"/>
                  </a:lnTo>
                  <a:lnTo>
                    <a:pt x="7" y="11"/>
                  </a:lnTo>
                  <a:lnTo>
                    <a:pt x="9" y="16"/>
                  </a:lnTo>
                  <a:lnTo>
                    <a:pt x="11" y="22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40"/>
                  </a:lnTo>
                  <a:lnTo>
                    <a:pt x="19" y="46"/>
                  </a:lnTo>
                  <a:lnTo>
                    <a:pt x="21" y="53"/>
                  </a:lnTo>
                  <a:lnTo>
                    <a:pt x="23" y="59"/>
                  </a:lnTo>
                  <a:lnTo>
                    <a:pt x="26" y="64"/>
                  </a:lnTo>
                  <a:lnTo>
                    <a:pt x="28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2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6" y="84"/>
                  </a:lnTo>
                  <a:lnTo>
                    <a:pt x="32" y="80"/>
                  </a:lnTo>
                  <a:lnTo>
                    <a:pt x="30" y="75"/>
                  </a:lnTo>
                  <a:lnTo>
                    <a:pt x="27" y="70"/>
                  </a:lnTo>
                  <a:lnTo>
                    <a:pt x="24" y="65"/>
                  </a:lnTo>
                  <a:lnTo>
                    <a:pt x="21" y="59"/>
                  </a:lnTo>
                  <a:lnTo>
                    <a:pt x="19" y="53"/>
                  </a:lnTo>
                  <a:lnTo>
                    <a:pt x="17" y="47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8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9" name="Freeform 81"/>
            <p:cNvSpPr>
              <a:spLocks/>
            </p:cNvSpPr>
            <p:nvPr/>
          </p:nvSpPr>
          <p:spPr bwMode="auto">
            <a:xfrm>
              <a:off x="5166" y="1476"/>
              <a:ext cx="34" cy="10"/>
            </a:xfrm>
            <a:custGeom>
              <a:avLst/>
              <a:gdLst>
                <a:gd name="T0" fmla="*/ 1 w 34"/>
                <a:gd name="T1" fmla="*/ 2 h 10"/>
                <a:gd name="T2" fmla="*/ 6 w 34"/>
                <a:gd name="T3" fmla="*/ 2 h 10"/>
                <a:gd name="T4" fmla="*/ 11 w 34"/>
                <a:gd name="T5" fmla="*/ 1 h 10"/>
                <a:gd name="T6" fmla="*/ 15 w 34"/>
                <a:gd name="T7" fmla="*/ 1 h 10"/>
                <a:gd name="T8" fmla="*/ 18 w 34"/>
                <a:gd name="T9" fmla="*/ 0 h 10"/>
                <a:gd name="T10" fmla="*/ 22 w 34"/>
                <a:gd name="T11" fmla="*/ 1 h 10"/>
                <a:gd name="T12" fmla="*/ 26 w 34"/>
                <a:gd name="T13" fmla="*/ 2 h 10"/>
                <a:gd name="T14" fmla="*/ 29 w 34"/>
                <a:gd name="T15" fmla="*/ 4 h 10"/>
                <a:gd name="T16" fmla="*/ 33 w 34"/>
                <a:gd name="T17" fmla="*/ 8 h 10"/>
                <a:gd name="T18" fmla="*/ 32 w 34"/>
                <a:gd name="T19" fmla="*/ 9 h 10"/>
                <a:gd name="T20" fmla="*/ 28 w 34"/>
                <a:gd name="T21" fmla="*/ 5 h 10"/>
                <a:gd name="T22" fmla="*/ 24 w 34"/>
                <a:gd name="T23" fmla="*/ 3 h 10"/>
                <a:gd name="T24" fmla="*/ 21 w 34"/>
                <a:gd name="T25" fmla="*/ 2 h 10"/>
                <a:gd name="T26" fmla="*/ 18 w 34"/>
                <a:gd name="T27" fmla="*/ 1 h 10"/>
                <a:gd name="T28" fmla="*/ 15 w 34"/>
                <a:gd name="T29" fmla="*/ 2 h 10"/>
                <a:gd name="T30" fmla="*/ 12 w 34"/>
                <a:gd name="T31" fmla="*/ 2 h 10"/>
                <a:gd name="T32" fmla="*/ 7 w 34"/>
                <a:gd name="T33" fmla="*/ 2 h 10"/>
                <a:gd name="T34" fmla="*/ 1 w 34"/>
                <a:gd name="T35" fmla="*/ 3 h 10"/>
                <a:gd name="T36" fmla="*/ 0 w 34"/>
                <a:gd name="T37" fmla="*/ 3 h 10"/>
                <a:gd name="T38" fmla="*/ 0 w 34"/>
                <a:gd name="T39" fmla="*/ 2 h 10"/>
                <a:gd name="T40" fmla="*/ 1 w 34"/>
                <a:gd name="T41" fmla="*/ 2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0"/>
                <a:gd name="T65" fmla="*/ 34 w 3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0">
                  <a:moveTo>
                    <a:pt x="1" y="2"/>
                  </a:moveTo>
                  <a:lnTo>
                    <a:pt x="6" y="2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7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0" name="Freeform 82"/>
            <p:cNvSpPr>
              <a:spLocks/>
            </p:cNvSpPr>
            <p:nvPr/>
          </p:nvSpPr>
          <p:spPr bwMode="auto">
            <a:xfrm>
              <a:off x="5119" y="1474"/>
              <a:ext cx="43" cy="2"/>
            </a:xfrm>
            <a:custGeom>
              <a:avLst/>
              <a:gdLst>
                <a:gd name="T0" fmla="*/ 0 w 43"/>
                <a:gd name="T1" fmla="*/ 0 h 2"/>
                <a:gd name="T2" fmla="*/ 1 w 43"/>
                <a:gd name="T3" fmla="*/ 0 h 2"/>
                <a:gd name="T4" fmla="*/ 2 w 43"/>
                <a:gd name="T5" fmla="*/ 0 h 2"/>
                <a:gd name="T6" fmla="*/ 4 w 43"/>
                <a:gd name="T7" fmla="*/ 0 h 2"/>
                <a:gd name="T8" fmla="*/ 6 w 43"/>
                <a:gd name="T9" fmla="*/ 0 h 2"/>
                <a:gd name="T10" fmla="*/ 9 w 43"/>
                <a:gd name="T11" fmla="*/ 0 h 2"/>
                <a:gd name="T12" fmla="*/ 11 w 43"/>
                <a:gd name="T13" fmla="*/ 0 h 2"/>
                <a:gd name="T14" fmla="*/ 13 w 43"/>
                <a:gd name="T15" fmla="*/ 0 h 2"/>
                <a:gd name="T16" fmla="*/ 17 w 43"/>
                <a:gd name="T17" fmla="*/ 0 h 2"/>
                <a:gd name="T18" fmla="*/ 21 w 43"/>
                <a:gd name="T19" fmla="*/ 0 h 2"/>
                <a:gd name="T20" fmla="*/ 24 w 43"/>
                <a:gd name="T21" fmla="*/ 0 h 2"/>
                <a:gd name="T22" fmla="*/ 28 w 43"/>
                <a:gd name="T23" fmla="*/ 0 h 2"/>
                <a:gd name="T24" fmla="*/ 31 w 43"/>
                <a:gd name="T25" fmla="*/ 1 h 2"/>
                <a:gd name="T26" fmla="*/ 33 w 43"/>
                <a:gd name="T27" fmla="*/ 1 h 2"/>
                <a:gd name="T28" fmla="*/ 36 w 43"/>
                <a:gd name="T29" fmla="*/ 1 h 2"/>
                <a:gd name="T30" fmla="*/ 38 w 43"/>
                <a:gd name="T31" fmla="*/ 1 h 2"/>
                <a:gd name="T32" fmla="*/ 40 w 43"/>
                <a:gd name="T33" fmla="*/ 1 h 2"/>
                <a:gd name="T34" fmla="*/ 42 w 43"/>
                <a:gd name="T35" fmla="*/ 1 h 2"/>
                <a:gd name="T36" fmla="*/ 42 w 43"/>
                <a:gd name="T37" fmla="*/ 1 h 2"/>
                <a:gd name="T38" fmla="*/ 40 w 43"/>
                <a:gd name="T39" fmla="*/ 1 h 2"/>
                <a:gd name="T40" fmla="*/ 38 w 43"/>
                <a:gd name="T41" fmla="*/ 1 h 2"/>
                <a:gd name="T42" fmla="*/ 36 w 43"/>
                <a:gd name="T43" fmla="*/ 1 h 2"/>
                <a:gd name="T44" fmla="*/ 33 w 43"/>
                <a:gd name="T45" fmla="*/ 1 h 2"/>
                <a:gd name="T46" fmla="*/ 30 w 43"/>
                <a:gd name="T47" fmla="*/ 1 h 2"/>
                <a:gd name="T48" fmla="*/ 27 w 43"/>
                <a:gd name="T49" fmla="*/ 1 h 2"/>
                <a:gd name="T50" fmla="*/ 24 w 43"/>
                <a:gd name="T51" fmla="*/ 1 h 2"/>
                <a:gd name="T52" fmla="*/ 20 w 43"/>
                <a:gd name="T53" fmla="*/ 1 h 2"/>
                <a:gd name="T54" fmla="*/ 17 w 43"/>
                <a:gd name="T55" fmla="*/ 0 h 2"/>
                <a:gd name="T56" fmla="*/ 13 w 43"/>
                <a:gd name="T57" fmla="*/ 0 h 2"/>
                <a:gd name="T58" fmla="*/ 11 w 43"/>
                <a:gd name="T59" fmla="*/ 0 h 2"/>
                <a:gd name="T60" fmla="*/ 9 w 43"/>
                <a:gd name="T61" fmla="*/ 0 h 2"/>
                <a:gd name="T62" fmla="*/ 6 w 43"/>
                <a:gd name="T63" fmla="*/ 0 h 2"/>
                <a:gd name="T64" fmla="*/ 4 w 43"/>
                <a:gd name="T65" fmla="*/ 0 h 2"/>
                <a:gd name="T66" fmla="*/ 3 w 43"/>
                <a:gd name="T67" fmla="*/ 0 h 2"/>
                <a:gd name="T68" fmla="*/ 2 w 43"/>
                <a:gd name="T69" fmla="*/ 0 h 2"/>
                <a:gd name="T70" fmla="*/ 2 w 43"/>
                <a:gd name="T71" fmla="*/ 0 h 2"/>
                <a:gd name="T72" fmla="*/ 2 w 43"/>
                <a:gd name="T73" fmla="*/ 0 h 2"/>
                <a:gd name="T74" fmla="*/ 1 w 43"/>
                <a:gd name="T75" fmla="*/ 0 h 2"/>
                <a:gd name="T76" fmla="*/ 0 w 43"/>
                <a:gd name="T77" fmla="*/ 0 h 2"/>
                <a:gd name="T78" fmla="*/ 1 w 43"/>
                <a:gd name="T79" fmla="*/ 0 h 2"/>
                <a:gd name="T80" fmla="*/ 0 w 43"/>
                <a:gd name="T81" fmla="*/ 0 h 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2"/>
                <a:gd name="T125" fmla="*/ 43 w 43"/>
                <a:gd name="T126" fmla="*/ 2 h 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1" name="Freeform 83"/>
            <p:cNvSpPr>
              <a:spLocks/>
            </p:cNvSpPr>
            <p:nvPr/>
          </p:nvSpPr>
          <p:spPr bwMode="auto">
            <a:xfrm>
              <a:off x="5113" y="3525"/>
              <a:ext cx="9" cy="33"/>
            </a:xfrm>
            <a:custGeom>
              <a:avLst/>
              <a:gdLst>
                <a:gd name="T0" fmla="*/ 2 w 9"/>
                <a:gd name="T1" fmla="*/ 1 h 33"/>
                <a:gd name="T2" fmla="*/ 2 w 9"/>
                <a:gd name="T3" fmla="*/ 1 h 33"/>
                <a:gd name="T4" fmla="*/ 2 w 9"/>
                <a:gd name="T5" fmla="*/ 6 h 33"/>
                <a:gd name="T6" fmla="*/ 2 w 9"/>
                <a:gd name="T7" fmla="*/ 11 h 33"/>
                <a:gd name="T8" fmla="*/ 1 w 9"/>
                <a:gd name="T9" fmla="*/ 16 h 33"/>
                <a:gd name="T10" fmla="*/ 2 w 9"/>
                <a:gd name="T11" fmla="*/ 19 h 33"/>
                <a:gd name="T12" fmla="*/ 2 w 9"/>
                <a:gd name="T13" fmla="*/ 22 h 33"/>
                <a:gd name="T14" fmla="*/ 4 w 9"/>
                <a:gd name="T15" fmla="*/ 25 h 33"/>
                <a:gd name="T16" fmla="*/ 6 w 9"/>
                <a:gd name="T17" fmla="*/ 28 h 33"/>
                <a:gd name="T18" fmla="*/ 8 w 9"/>
                <a:gd name="T19" fmla="*/ 30 h 33"/>
                <a:gd name="T20" fmla="*/ 7 w 9"/>
                <a:gd name="T21" fmla="*/ 32 h 33"/>
                <a:gd name="T22" fmla="*/ 4 w 9"/>
                <a:gd name="T23" fmla="*/ 29 h 33"/>
                <a:gd name="T24" fmla="*/ 2 w 9"/>
                <a:gd name="T25" fmla="*/ 26 h 33"/>
                <a:gd name="T26" fmla="*/ 1 w 9"/>
                <a:gd name="T27" fmla="*/ 22 h 33"/>
                <a:gd name="T28" fmla="*/ 1 w 9"/>
                <a:gd name="T29" fmla="*/ 19 h 33"/>
                <a:gd name="T30" fmla="*/ 0 w 9"/>
                <a:gd name="T31" fmla="*/ 16 h 33"/>
                <a:gd name="T32" fmla="*/ 1 w 9"/>
                <a:gd name="T33" fmla="*/ 11 h 33"/>
                <a:gd name="T34" fmla="*/ 1 w 9"/>
                <a:gd name="T35" fmla="*/ 6 h 33"/>
                <a:gd name="T36" fmla="*/ 1 w 9"/>
                <a:gd name="T37" fmla="*/ 1 h 33"/>
                <a:gd name="T38" fmla="*/ 1 w 9"/>
                <a:gd name="T39" fmla="*/ 0 h 33"/>
                <a:gd name="T40" fmla="*/ 1 w 9"/>
                <a:gd name="T41" fmla="*/ 1 h 33"/>
                <a:gd name="T42" fmla="*/ 1 w 9"/>
                <a:gd name="T43" fmla="*/ 0 h 33"/>
                <a:gd name="T44" fmla="*/ 1 w 9"/>
                <a:gd name="T45" fmla="*/ 0 h 33"/>
                <a:gd name="T46" fmla="*/ 2 w 9"/>
                <a:gd name="T47" fmla="*/ 0 h 33"/>
                <a:gd name="T48" fmla="*/ 2 w 9"/>
                <a:gd name="T49" fmla="*/ 1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33"/>
                <a:gd name="T77" fmla="*/ 9 w 9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33">
                  <a:moveTo>
                    <a:pt x="2" y="1"/>
                  </a:moveTo>
                  <a:lnTo>
                    <a:pt x="2" y="1"/>
                  </a:lnTo>
                  <a:lnTo>
                    <a:pt x="2" y="6"/>
                  </a:lnTo>
                  <a:lnTo>
                    <a:pt x="2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6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2" name="Freeform 84"/>
            <p:cNvSpPr>
              <a:spLocks/>
            </p:cNvSpPr>
            <p:nvPr/>
          </p:nvSpPr>
          <p:spPr bwMode="auto">
            <a:xfrm>
              <a:off x="5114" y="3478"/>
              <a:ext cx="27" cy="42"/>
            </a:xfrm>
            <a:custGeom>
              <a:avLst/>
              <a:gdLst>
                <a:gd name="T0" fmla="*/ 26 w 27"/>
                <a:gd name="T1" fmla="*/ 1 h 42"/>
                <a:gd name="T2" fmla="*/ 25 w 27"/>
                <a:gd name="T3" fmla="*/ 4 h 42"/>
                <a:gd name="T4" fmla="*/ 23 w 27"/>
                <a:gd name="T5" fmla="*/ 6 h 42"/>
                <a:gd name="T6" fmla="*/ 22 w 27"/>
                <a:gd name="T7" fmla="*/ 8 h 42"/>
                <a:gd name="T8" fmla="*/ 21 w 27"/>
                <a:gd name="T9" fmla="*/ 11 h 42"/>
                <a:gd name="T10" fmla="*/ 20 w 27"/>
                <a:gd name="T11" fmla="*/ 13 h 42"/>
                <a:gd name="T12" fmla="*/ 18 w 27"/>
                <a:gd name="T13" fmla="*/ 15 h 42"/>
                <a:gd name="T14" fmla="*/ 16 w 27"/>
                <a:gd name="T15" fmla="*/ 18 h 42"/>
                <a:gd name="T16" fmla="*/ 15 w 27"/>
                <a:gd name="T17" fmla="*/ 20 h 42"/>
                <a:gd name="T18" fmla="*/ 13 w 27"/>
                <a:gd name="T19" fmla="*/ 22 h 42"/>
                <a:gd name="T20" fmla="*/ 12 w 27"/>
                <a:gd name="T21" fmla="*/ 25 h 42"/>
                <a:gd name="T22" fmla="*/ 10 w 27"/>
                <a:gd name="T23" fmla="*/ 27 h 42"/>
                <a:gd name="T24" fmla="*/ 8 w 27"/>
                <a:gd name="T25" fmla="*/ 29 h 42"/>
                <a:gd name="T26" fmla="*/ 6 w 27"/>
                <a:gd name="T27" fmla="*/ 33 h 42"/>
                <a:gd name="T28" fmla="*/ 5 w 27"/>
                <a:gd name="T29" fmla="*/ 35 h 42"/>
                <a:gd name="T30" fmla="*/ 4 w 27"/>
                <a:gd name="T31" fmla="*/ 38 h 42"/>
                <a:gd name="T32" fmla="*/ 2 w 27"/>
                <a:gd name="T33" fmla="*/ 41 h 42"/>
                <a:gd name="T34" fmla="*/ 0 w 27"/>
                <a:gd name="T35" fmla="*/ 40 h 42"/>
                <a:gd name="T36" fmla="*/ 2 w 27"/>
                <a:gd name="T37" fmla="*/ 37 h 42"/>
                <a:gd name="T38" fmla="*/ 4 w 27"/>
                <a:gd name="T39" fmla="*/ 35 h 42"/>
                <a:gd name="T40" fmla="*/ 5 w 27"/>
                <a:gd name="T41" fmla="*/ 32 h 42"/>
                <a:gd name="T42" fmla="*/ 7 w 27"/>
                <a:gd name="T43" fmla="*/ 29 h 42"/>
                <a:gd name="T44" fmla="*/ 9 w 27"/>
                <a:gd name="T45" fmla="*/ 26 h 42"/>
                <a:gd name="T46" fmla="*/ 11 w 27"/>
                <a:gd name="T47" fmla="*/ 24 h 42"/>
                <a:gd name="T48" fmla="*/ 12 w 27"/>
                <a:gd name="T49" fmla="*/ 21 h 42"/>
                <a:gd name="T50" fmla="*/ 13 w 27"/>
                <a:gd name="T51" fmla="*/ 19 h 42"/>
                <a:gd name="T52" fmla="*/ 15 w 27"/>
                <a:gd name="T53" fmla="*/ 17 h 42"/>
                <a:gd name="T54" fmla="*/ 16 w 27"/>
                <a:gd name="T55" fmla="*/ 15 h 42"/>
                <a:gd name="T56" fmla="*/ 18 w 27"/>
                <a:gd name="T57" fmla="*/ 12 h 42"/>
                <a:gd name="T58" fmla="*/ 20 w 27"/>
                <a:gd name="T59" fmla="*/ 10 h 42"/>
                <a:gd name="T60" fmla="*/ 21 w 27"/>
                <a:gd name="T61" fmla="*/ 7 h 42"/>
                <a:gd name="T62" fmla="*/ 22 w 27"/>
                <a:gd name="T63" fmla="*/ 5 h 42"/>
                <a:gd name="T64" fmla="*/ 23 w 27"/>
                <a:gd name="T65" fmla="*/ 3 h 42"/>
                <a:gd name="T66" fmla="*/ 24 w 27"/>
                <a:gd name="T67" fmla="*/ 0 h 42"/>
                <a:gd name="T68" fmla="*/ 26 w 27"/>
                <a:gd name="T69" fmla="*/ 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42"/>
                <a:gd name="T107" fmla="*/ 27 w 27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42">
                  <a:moveTo>
                    <a:pt x="26" y="1"/>
                  </a:moveTo>
                  <a:lnTo>
                    <a:pt x="25" y="4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5" y="35"/>
                  </a:lnTo>
                  <a:lnTo>
                    <a:pt x="4" y="38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3" y="3"/>
                  </a:lnTo>
                  <a:lnTo>
                    <a:pt x="24" y="0"/>
                  </a:lnTo>
                  <a:lnTo>
                    <a:pt x="2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3" name="Freeform 85"/>
            <p:cNvSpPr>
              <a:spLocks/>
            </p:cNvSpPr>
            <p:nvPr/>
          </p:nvSpPr>
          <p:spPr bwMode="auto">
            <a:xfrm>
              <a:off x="5144" y="3413"/>
              <a:ext cx="18" cy="61"/>
            </a:xfrm>
            <a:custGeom>
              <a:avLst/>
              <a:gdLst>
                <a:gd name="T0" fmla="*/ 17 w 18"/>
                <a:gd name="T1" fmla="*/ 1 h 61"/>
                <a:gd name="T2" fmla="*/ 17 w 18"/>
                <a:gd name="T3" fmla="*/ 1 h 61"/>
                <a:gd name="T4" fmla="*/ 16 w 18"/>
                <a:gd name="T5" fmla="*/ 6 h 61"/>
                <a:gd name="T6" fmla="*/ 15 w 18"/>
                <a:gd name="T7" fmla="*/ 10 h 61"/>
                <a:gd name="T8" fmla="*/ 14 w 18"/>
                <a:gd name="T9" fmla="*/ 14 h 61"/>
                <a:gd name="T10" fmla="*/ 13 w 18"/>
                <a:gd name="T11" fmla="*/ 18 h 61"/>
                <a:gd name="T12" fmla="*/ 12 w 18"/>
                <a:gd name="T13" fmla="*/ 22 h 61"/>
                <a:gd name="T14" fmla="*/ 11 w 18"/>
                <a:gd name="T15" fmla="*/ 26 h 61"/>
                <a:gd name="T16" fmla="*/ 11 w 18"/>
                <a:gd name="T17" fmla="*/ 30 h 61"/>
                <a:gd name="T18" fmla="*/ 10 w 18"/>
                <a:gd name="T19" fmla="*/ 33 h 61"/>
                <a:gd name="T20" fmla="*/ 9 w 18"/>
                <a:gd name="T21" fmla="*/ 37 h 61"/>
                <a:gd name="T22" fmla="*/ 7 w 18"/>
                <a:gd name="T23" fmla="*/ 41 h 61"/>
                <a:gd name="T24" fmla="*/ 6 w 18"/>
                <a:gd name="T25" fmla="*/ 44 h 61"/>
                <a:gd name="T26" fmla="*/ 6 w 18"/>
                <a:gd name="T27" fmla="*/ 48 h 61"/>
                <a:gd name="T28" fmla="*/ 5 w 18"/>
                <a:gd name="T29" fmla="*/ 50 h 61"/>
                <a:gd name="T30" fmla="*/ 4 w 18"/>
                <a:gd name="T31" fmla="*/ 53 h 61"/>
                <a:gd name="T32" fmla="*/ 3 w 18"/>
                <a:gd name="T33" fmla="*/ 57 h 61"/>
                <a:gd name="T34" fmla="*/ 2 w 18"/>
                <a:gd name="T35" fmla="*/ 60 h 61"/>
                <a:gd name="T36" fmla="*/ 0 w 18"/>
                <a:gd name="T37" fmla="*/ 59 h 61"/>
                <a:gd name="T38" fmla="*/ 2 w 18"/>
                <a:gd name="T39" fmla="*/ 56 h 61"/>
                <a:gd name="T40" fmla="*/ 2 w 18"/>
                <a:gd name="T41" fmla="*/ 53 h 61"/>
                <a:gd name="T42" fmla="*/ 3 w 18"/>
                <a:gd name="T43" fmla="*/ 50 h 61"/>
                <a:gd name="T44" fmla="*/ 4 w 18"/>
                <a:gd name="T45" fmla="*/ 47 h 61"/>
                <a:gd name="T46" fmla="*/ 6 w 18"/>
                <a:gd name="T47" fmla="*/ 44 h 61"/>
                <a:gd name="T48" fmla="*/ 6 w 18"/>
                <a:gd name="T49" fmla="*/ 40 h 61"/>
                <a:gd name="T50" fmla="*/ 7 w 18"/>
                <a:gd name="T51" fmla="*/ 37 h 61"/>
                <a:gd name="T52" fmla="*/ 8 w 18"/>
                <a:gd name="T53" fmla="*/ 33 h 61"/>
                <a:gd name="T54" fmla="*/ 9 w 18"/>
                <a:gd name="T55" fmla="*/ 30 h 61"/>
                <a:gd name="T56" fmla="*/ 10 w 18"/>
                <a:gd name="T57" fmla="*/ 26 h 61"/>
                <a:gd name="T58" fmla="*/ 11 w 18"/>
                <a:gd name="T59" fmla="*/ 22 h 61"/>
                <a:gd name="T60" fmla="*/ 11 w 18"/>
                <a:gd name="T61" fmla="*/ 18 h 61"/>
                <a:gd name="T62" fmla="*/ 12 w 18"/>
                <a:gd name="T63" fmla="*/ 13 h 61"/>
                <a:gd name="T64" fmla="*/ 13 w 18"/>
                <a:gd name="T65" fmla="*/ 10 h 61"/>
                <a:gd name="T66" fmla="*/ 15 w 18"/>
                <a:gd name="T67" fmla="*/ 5 h 61"/>
                <a:gd name="T68" fmla="*/ 15 w 18"/>
                <a:gd name="T69" fmla="*/ 1 h 61"/>
                <a:gd name="T70" fmla="*/ 15 w 18"/>
                <a:gd name="T71" fmla="*/ 0 h 61"/>
                <a:gd name="T72" fmla="*/ 16 w 18"/>
                <a:gd name="T73" fmla="*/ 0 h 61"/>
                <a:gd name="T74" fmla="*/ 17 w 18"/>
                <a:gd name="T75" fmla="*/ 0 h 61"/>
                <a:gd name="T76" fmla="*/ 17 w 18"/>
                <a:gd name="T77" fmla="*/ 1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"/>
                <a:gd name="T118" fmla="*/ 0 h 61"/>
                <a:gd name="T119" fmla="*/ 18 w 18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" h="61">
                  <a:moveTo>
                    <a:pt x="17" y="1"/>
                  </a:moveTo>
                  <a:lnTo>
                    <a:pt x="17" y="1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2" y="60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4" y="47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5" y="5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4" name="Freeform 86"/>
            <p:cNvSpPr>
              <a:spLocks/>
            </p:cNvSpPr>
            <p:nvPr/>
          </p:nvSpPr>
          <p:spPr bwMode="auto">
            <a:xfrm>
              <a:off x="5165" y="3369"/>
              <a:ext cx="9" cy="40"/>
            </a:xfrm>
            <a:custGeom>
              <a:avLst/>
              <a:gdLst>
                <a:gd name="T0" fmla="*/ 8 w 9"/>
                <a:gd name="T1" fmla="*/ 1 h 40"/>
                <a:gd name="T2" fmla="*/ 8 w 9"/>
                <a:gd name="T3" fmla="*/ 3 h 40"/>
                <a:gd name="T4" fmla="*/ 7 w 9"/>
                <a:gd name="T5" fmla="*/ 5 h 40"/>
                <a:gd name="T6" fmla="*/ 7 w 9"/>
                <a:gd name="T7" fmla="*/ 6 h 40"/>
                <a:gd name="T8" fmla="*/ 7 w 9"/>
                <a:gd name="T9" fmla="*/ 9 h 40"/>
                <a:gd name="T10" fmla="*/ 6 w 9"/>
                <a:gd name="T11" fmla="*/ 12 h 40"/>
                <a:gd name="T12" fmla="*/ 6 w 9"/>
                <a:gd name="T13" fmla="*/ 15 h 40"/>
                <a:gd name="T14" fmla="*/ 5 w 9"/>
                <a:gd name="T15" fmla="*/ 17 h 40"/>
                <a:gd name="T16" fmla="*/ 4 w 9"/>
                <a:gd name="T17" fmla="*/ 20 h 40"/>
                <a:gd name="T18" fmla="*/ 4 w 9"/>
                <a:gd name="T19" fmla="*/ 23 h 40"/>
                <a:gd name="T20" fmla="*/ 3 w 9"/>
                <a:gd name="T21" fmla="*/ 25 h 40"/>
                <a:gd name="T22" fmla="*/ 2 w 9"/>
                <a:gd name="T23" fmla="*/ 28 h 40"/>
                <a:gd name="T24" fmla="*/ 2 w 9"/>
                <a:gd name="T25" fmla="*/ 31 h 40"/>
                <a:gd name="T26" fmla="*/ 2 w 9"/>
                <a:gd name="T27" fmla="*/ 34 h 40"/>
                <a:gd name="T28" fmla="*/ 1 w 9"/>
                <a:gd name="T29" fmla="*/ 35 h 40"/>
                <a:gd name="T30" fmla="*/ 1 w 9"/>
                <a:gd name="T31" fmla="*/ 37 h 40"/>
                <a:gd name="T32" fmla="*/ 1 w 9"/>
                <a:gd name="T33" fmla="*/ 39 h 40"/>
                <a:gd name="T34" fmla="*/ 0 w 9"/>
                <a:gd name="T35" fmla="*/ 39 h 40"/>
                <a:gd name="T36" fmla="*/ 0 w 9"/>
                <a:gd name="T37" fmla="*/ 37 h 40"/>
                <a:gd name="T38" fmla="*/ 0 w 9"/>
                <a:gd name="T39" fmla="*/ 35 h 40"/>
                <a:gd name="T40" fmla="*/ 1 w 9"/>
                <a:gd name="T41" fmla="*/ 33 h 40"/>
                <a:gd name="T42" fmla="*/ 1 w 9"/>
                <a:gd name="T43" fmla="*/ 30 h 40"/>
                <a:gd name="T44" fmla="*/ 1 w 9"/>
                <a:gd name="T45" fmla="*/ 28 h 40"/>
                <a:gd name="T46" fmla="*/ 2 w 9"/>
                <a:gd name="T47" fmla="*/ 25 h 40"/>
                <a:gd name="T48" fmla="*/ 2 w 9"/>
                <a:gd name="T49" fmla="*/ 23 h 40"/>
                <a:gd name="T50" fmla="*/ 3 w 9"/>
                <a:gd name="T51" fmla="*/ 19 h 40"/>
                <a:gd name="T52" fmla="*/ 4 w 9"/>
                <a:gd name="T53" fmla="*/ 16 h 40"/>
                <a:gd name="T54" fmla="*/ 4 w 9"/>
                <a:gd name="T55" fmla="*/ 14 h 40"/>
                <a:gd name="T56" fmla="*/ 5 w 9"/>
                <a:gd name="T57" fmla="*/ 12 h 40"/>
                <a:gd name="T58" fmla="*/ 6 w 9"/>
                <a:gd name="T59" fmla="*/ 8 h 40"/>
                <a:gd name="T60" fmla="*/ 6 w 9"/>
                <a:gd name="T61" fmla="*/ 6 h 40"/>
                <a:gd name="T62" fmla="*/ 6 w 9"/>
                <a:gd name="T63" fmla="*/ 4 h 40"/>
                <a:gd name="T64" fmla="*/ 7 w 9"/>
                <a:gd name="T65" fmla="*/ 2 h 40"/>
                <a:gd name="T66" fmla="*/ 7 w 9"/>
                <a:gd name="T67" fmla="*/ 0 h 40"/>
                <a:gd name="T68" fmla="*/ 8 w 9"/>
                <a:gd name="T69" fmla="*/ 1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"/>
                <a:gd name="T106" fmla="*/ 0 h 40"/>
                <a:gd name="T107" fmla="*/ 9 w 9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" h="40">
                  <a:moveTo>
                    <a:pt x="8" y="1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5" name="Freeform 87"/>
            <p:cNvSpPr>
              <a:spLocks/>
            </p:cNvSpPr>
            <p:nvPr/>
          </p:nvSpPr>
          <p:spPr bwMode="auto">
            <a:xfrm>
              <a:off x="5166" y="3129"/>
              <a:ext cx="12" cy="236"/>
            </a:xfrm>
            <a:custGeom>
              <a:avLst/>
              <a:gdLst>
                <a:gd name="T0" fmla="*/ 1 w 12"/>
                <a:gd name="T1" fmla="*/ 1 h 236"/>
                <a:gd name="T2" fmla="*/ 1 w 12"/>
                <a:gd name="T3" fmla="*/ 13 h 236"/>
                <a:gd name="T4" fmla="*/ 2 w 12"/>
                <a:gd name="T5" fmla="*/ 25 h 236"/>
                <a:gd name="T6" fmla="*/ 3 w 12"/>
                <a:gd name="T7" fmla="*/ 40 h 236"/>
                <a:gd name="T8" fmla="*/ 3 w 12"/>
                <a:gd name="T9" fmla="*/ 53 h 236"/>
                <a:gd name="T10" fmla="*/ 5 w 12"/>
                <a:gd name="T11" fmla="*/ 66 h 236"/>
                <a:gd name="T12" fmla="*/ 6 w 12"/>
                <a:gd name="T13" fmla="*/ 80 h 236"/>
                <a:gd name="T14" fmla="*/ 8 w 12"/>
                <a:gd name="T15" fmla="*/ 96 h 236"/>
                <a:gd name="T16" fmla="*/ 8 w 12"/>
                <a:gd name="T17" fmla="*/ 110 h 236"/>
                <a:gd name="T18" fmla="*/ 10 w 12"/>
                <a:gd name="T19" fmla="*/ 125 h 236"/>
                <a:gd name="T20" fmla="*/ 10 w 12"/>
                <a:gd name="T21" fmla="*/ 140 h 236"/>
                <a:gd name="T22" fmla="*/ 11 w 12"/>
                <a:gd name="T23" fmla="*/ 156 h 236"/>
                <a:gd name="T24" fmla="*/ 11 w 12"/>
                <a:gd name="T25" fmla="*/ 171 h 236"/>
                <a:gd name="T26" fmla="*/ 11 w 12"/>
                <a:gd name="T27" fmla="*/ 186 h 236"/>
                <a:gd name="T28" fmla="*/ 11 w 12"/>
                <a:gd name="T29" fmla="*/ 202 h 236"/>
                <a:gd name="T30" fmla="*/ 10 w 12"/>
                <a:gd name="T31" fmla="*/ 219 h 236"/>
                <a:gd name="T32" fmla="*/ 8 w 12"/>
                <a:gd name="T33" fmla="*/ 235 h 236"/>
                <a:gd name="T34" fmla="*/ 8 w 12"/>
                <a:gd name="T35" fmla="*/ 226 h 236"/>
                <a:gd name="T36" fmla="*/ 9 w 12"/>
                <a:gd name="T37" fmla="*/ 211 h 236"/>
                <a:gd name="T38" fmla="*/ 10 w 12"/>
                <a:gd name="T39" fmla="*/ 194 h 236"/>
                <a:gd name="T40" fmla="*/ 10 w 12"/>
                <a:gd name="T41" fmla="*/ 179 h 236"/>
                <a:gd name="T42" fmla="*/ 10 w 12"/>
                <a:gd name="T43" fmla="*/ 163 h 236"/>
                <a:gd name="T44" fmla="*/ 10 w 12"/>
                <a:gd name="T45" fmla="*/ 148 h 236"/>
                <a:gd name="T46" fmla="*/ 8 w 12"/>
                <a:gd name="T47" fmla="*/ 132 h 236"/>
                <a:gd name="T48" fmla="*/ 8 w 12"/>
                <a:gd name="T49" fmla="*/ 117 h 236"/>
                <a:gd name="T50" fmla="*/ 6 w 12"/>
                <a:gd name="T51" fmla="*/ 103 h 236"/>
                <a:gd name="T52" fmla="*/ 6 w 12"/>
                <a:gd name="T53" fmla="*/ 87 h 236"/>
                <a:gd name="T54" fmla="*/ 4 w 12"/>
                <a:gd name="T55" fmla="*/ 74 h 236"/>
                <a:gd name="T56" fmla="*/ 3 w 12"/>
                <a:gd name="T57" fmla="*/ 60 h 236"/>
                <a:gd name="T58" fmla="*/ 2 w 12"/>
                <a:gd name="T59" fmla="*/ 46 h 236"/>
                <a:gd name="T60" fmla="*/ 1 w 12"/>
                <a:gd name="T61" fmla="*/ 33 h 236"/>
                <a:gd name="T62" fmla="*/ 1 w 12"/>
                <a:gd name="T63" fmla="*/ 19 h 236"/>
                <a:gd name="T64" fmla="*/ 0 w 12"/>
                <a:gd name="T65" fmla="*/ 7 h 236"/>
                <a:gd name="T66" fmla="*/ 1 w 12"/>
                <a:gd name="T67" fmla="*/ 0 h 236"/>
                <a:gd name="T68" fmla="*/ 0 w 12"/>
                <a:gd name="T69" fmla="*/ 0 h 236"/>
                <a:gd name="T70" fmla="*/ 1 w 12"/>
                <a:gd name="T71" fmla="*/ 0 h 236"/>
                <a:gd name="T72" fmla="*/ 1 w 12"/>
                <a:gd name="T73" fmla="*/ 2 h 2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236"/>
                <a:gd name="T113" fmla="*/ 12 w 12"/>
                <a:gd name="T114" fmla="*/ 236 h 2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236">
                  <a:moveTo>
                    <a:pt x="1" y="2"/>
                  </a:moveTo>
                  <a:lnTo>
                    <a:pt x="1" y="1"/>
                  </a:lnTo>
                  <a:lnTo>
                    <a:pt x="1" y="7"/>
                  </a:lnTo>
                  <a:lnTo>
                    <a:pt x="1" y="13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3" y="40"/>
                  </a:lnTo>
                  <a:lnTo>
                    <a:pt x="3" y="46"/>
                  </a:lnTo>
                  <a:lnTo>
                    <a:pt x="3" y="53"/>
                  </a:lnTo>
                  <a:lnTo>
                    <a:pt x="4" y="60"/>
                  </a:lnTo>
                  <a:lnTo>
                    <a:pt x="5" y="66"/>
                  </a:lnTo>
                  <a:lnTo>
                    <a:pt x="6" y="73"/>
                  </a:lnTo>
                  <a:lnTo>
                    <a:pt x="6" y="80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8" y="103"/>
                  </a:lnTo>
                  <a:lnTo>
                    <a:pt x="8" y="110"/>
                  </a:lnTo>
                  <a:lnTo>
                    <a:pt x="9" y="117"/>
                  </a:lnTo>
                  <a:lnTo>
                    <a:pt x="10" y="125"/>
                  </a:lnTo>
                  <a:lnTo>
                    <a:pt x="10" y="132"/>
                  </a:lnTo>
                  <a:lnTo>
                    <a:pt x="10" y="140"/>
                  </a:lnTo>
                  <a:lnTo>
                    <a:pt x="10" y="148"/>
                  </a:lnTo>
                  <a:lnTo>
                    <a:pt x="11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1" y="179"/>
                  </a:lnTo>
                  <a:lnTo>
                    <a:pt x="11" y="186"/>
                  </a:lnTo>
                  <a:lnTo>
                    <a:pt x="11" y="194"/>
                  </a:lnTo>
                  <a:lnTo>
                    <a:pt x="11" y="202"/>
                  </a:lnTo>
                  <a:lnTo>
                    <a:pt x="10" y="211"/>
                  </a:lnTo>
                  <a:lnTo>
                    <a:pt x="10" y="219"/>
                  </a:lnTo>
                  <a:lnTo>
                    <a:pt x="10" y="227"/>
                  </a:lnTo>
                  <a:lnTo>
                    <a:pt x="8" y="235"/>
                  </a:lnTo>
                  <a:lnTo>
                    <a:pt x="7" y="234"/>
                  </a:lnTo>
                  <a:lnTo>
                    <a:pt x="8" y="226"/>
                  </a:lnTo>
                  <a:lnTo>
                    <a:pt x="9" y="219"/>
                  </a:lnTo>
                  <a:lnTo>
                    <a:pt x="9" y="211"/>
                  </a:lnTo>
                  <a:lnTo>
                    <a:pt x="10" y="202"/>
                  </a:lnTo>
                  <a:lnTo>
                    <a:pt x="10" y="194"/>
                  </a:lnTo>
                  <a:lnTo>
                    <a:pt x="10" y="186"/>
                  </a:lnTo>
                  <a:lnTo>
                    <a:pt x="10" y="179"/>
                  </a:lnTo>
                  <a:lnTo>
                    <a:pt x="10" y="171"/>
                  </a:lnTo>
                  <a:lnTo>
                    <a:pt x="10" y="163"/>
                  </a:lnTo>
                  <a:lnTo>
                    <a:pt x="10" y="156"/>
                  </a:lnTo>
                  <a:lnTo>
                    <a:pt x="10" y="148"/>
                  </a:lnTo>
                  <a:lnTo>
                    <a:pt x="9" y="140"/>
                  </a:lnTo>
                  <a:lnTo>
                    <a:pt x="8" y="132"/>
                  </a:lnTo>
                  <a:lnTo>
                    <a:pt x="8" y="125"/>
                  </a:lnTo>
                  <a:lnTo>
                    <a:pt x="8" y="117"/>
                  </a:lnTo>
                  <a:lnTo>
                    <a:pt x="7" y="110"/>
                  </a:lnTo>
                  <a:lnTo>
                    <a:pt x="6" y="103"/>
                  </a:lnTo>
                  <a:lnTo>
                    <a:pt x="6" y="96"/>
                  </a:lnTo>
                  <a:lnTo>
                    <a:pt x="6" y="87"/>
                  </a:lnTo>
                  <a:lnTo>
                    <a:pt x="5" y="80"/>
                  </a:lnTo>
                  <a:lnTo>
                    <a:pt x="4" y="74"/>
                  </a:lnTo>
                  <a:lnTo>
                    <a:pt x="3" y="67"/>
                  </a:lnTo>
                  <a:lnTo>
                    <a:pt x="3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6" name="Freeform 88"/>
            <p:cNvSpPr>
              <a:spLocks/>
            </p:cNvSpPr>
            <p:nvPr/>
          </p:nvSpPr>
          <p:spPr bwMode="auto">
            <a:xfrm>
              <a:off x="5167" y="3122"/>
              <a:ext cx="144" cy="3"/>
            </a:xfrm>
            <a:custGeom>
              <a:avLst/>
              <a:gdLst>
                <a:gd name="T0" fmla="*/ 141 w 144"/>
                <a:gd name="T1" fmla="*/ 0 h 3"/>
                <a:gd name="T2" fmla="*/ 142 w 144"/>
                <a:gd name="T3" fmla="*/ 1 h 3"/>
                <a:gd name="T4" fmla="*/ 133 w 144"/>
                <a:gd name="T5" fmla="*/ 1 h 3"/>
                <a:gd name="T6" fmla="*/ 124 w 144"/>
                <a:gd name="T7" fmla="*/ 1 h 3"/>
                <a:gd name="T8" fmla="*/ 115 w 144"/>
                <a:gd name="T9" fmla="*/ 1 h 3"/>
                <a:gd name="T10" fmla="*/ 107 w 144"/>
                <a:gd name="T11" fmla="*/ 1 h 3"/>
                <a:gd name="T12" fmla="*/ 97 w 144"/>
                <a:gd name="T13" fmla="*/ 1 h 3"/>
                <a:gd name="T14" fmla="*/ 89 w 144"/>
                <a:gd name="T15" fmla="*/ 1 h 3"/>
                <a:gd name="T16" fmla="*/ 79 w 144"/>
                <a:gd name="T17" fmla="*/ 1 h 3"/>
                <a:gd name="T18" fmla="*/ 71 w 144"/>
                <a:gd name="T19" fmla="*/ 1 h 3"/>
                <a:gd name="T20" fmla="*/ 61 w 144"/>
                <a:gd name="T21" fmla="*/ 1 h 3"/>
                <a:gd name="T22" fmla="*/ 53 w 144"/>
                <a:gd name="T23" fmla="*/ 1 h 3"/>
                <a:gd name="T24" fmla="*/ 44 w 144"/>
                <a:gd name="T25" fmla="*/ 2 h 3"/>
                <a:gd name="T26" fmla="*/ 35 w 144"/>
                <a:gd name="T27" fmla="*/ 2 h 3"/>
                <a:gd name="T28" fmla="*/ 26 w 144"/>
                <a:gd name="T29" fmla="*/ 2 h 3"/>
                <a:gd name="T30" fmla="*/ 18 w 144"/>
                <a:gd name="T31" fmla="*/ 2 h 3"/>
                <a:gd name="T32" fmla="*/ 8 w 144"/>
                <a:gd name="T33" fmla="*/ 2 h 3"/>
                <a:gd name="T34" fmla="*/ 0 w 144"/>
                <a:gd name="T35" fmla="*/ 2 h 3"/>
                <a:gd name="T36" fmla="*/ 0 w 144"/>
                <a:gd name="T37" fmla="*/ 2 h 3"/>
                <a:gd name="T38" fmla="*/ 8 w 144"/>
                <a:gd name="T39" fmla="*/ 1 h 3"/>
                <a:gd name="T40" fmla="*/ 18 w 144"/>
                <a:gd name="T41" fmla="*/ 1 h 3"/>
                <a:gd name="T42" fmla="*/ 26 w 144"/>
                <a:gd name="T43" fmla="*/ 1 h 3"/>
                <a:gd name="T44" fmla="*/ 35 w 144"/>
                <a:gd name="T45" fmla="*/ 1 h 3"/>
                <a:gd name="T46" fmla="*/ 44 w 144"/>
                <a:gd name="T47" fmla="*/ 1 h 3"/>
                <a:gd name="T48" fmla="*/ 53 w 144"/>
                <a:gd name="T49" fmla="*/ 1 h 3"/>
                <a:gd name="T50" fmla="*/ 61 w 144"/>
                <a:gd name="T51" fmla="*/ 1 h 3"/>
                <a:gd name="T52" fmla="*/ 71 w 144"/>
                <a:gd name="T53" fmla="*/ 1 h 3"/>
                <a:gd name="T54" fmla="*/ 79 w 144"/>
                <a:gd name="T55" fmla="*/ 1 h 3"/>
                <a:gd name="T56" fmla="*/ 89 w 144"/>
                <a:gd name="T57" fmla="*/ 0 h 3"/>
                <a:gd name="T58" fmla="*/ 97 w 144"/>
                <a:gd name="T59" fmla="*/ 0 h 3"/>
                <a:gd name="T60" fmla="*/ 107 w 144"/>
                <a:gd name="T61" fmla="*/ 0 h 3"/>
                <a:gd name="T62" fmla="*/ 115 w 144"/>
                <a:gd name="T63" fmla="*/ 0 h 3"/>
                <a:gd name="T64" fmla="*/ 124 w 144"/>
                <a:gd name="T65" fmla="*/ 0 h 3"/>
                <a:gd name="T66" fmla="*/ 133 w 144"/>
                <a:gd name="T67" fmla="*/ 0 h 3"/>
                <a:gd name="T68" fmla="*/ 142 w 144"/>
                <a:gd name="T69" fmla="*/ 0 h 3"/>
                <a:gd name="T70" fmla="*/ 143 w 144"/>
                <a:gd name="T71" fmla="*/ 0 h 3"/>
                <a:gd name="T72" fmla="*/ 142 w 144"/>
                <a:gd name="T73" fmla="*/ 0 h 3"/>
                <a:gd name="T74" fmla="*/ 143 w 144"/>
                <a:gd name="T75" fmla="*/ 0 h 3"/>
                <a:gd name="T76" fmla="*/ 143 w 144"/>
                <a:gd name="T77" fmla="*/ 1 h 3"/>
                <a:gd name="T78" fmla="*/ 142 w 144"/>
                <a:gd name="T79" fmla="*/ 1 h 3"/>
                <a:gd name="T80" fmla="*/ 141 w 144"/>
                <a:gd name="T81" fmla="*/ 0 h 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3"/>
                <a:gd name="T125" fmla="*/ 144 w 144"/>
                <a:gd name="T126" fmla="*/ 3 h 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3">
                  <a:moveTo>
                    <a:pt x="141" y="0"/>
                  </a:moveTo>
                  <a:lnTo>
                    <a:pt x="142" y="1"/>
                  </a:lnTo>
                  <a:lnTo>
                    <a:pt x="133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7" y="1"/>
                  </a:lnTo>
                  <a:lnTo>
                    <a:pt x="97" y="1"/>
                  </a:lnTo>
                  <a:lnTo>
                    <a:pt x="89" y="1"/>
                  </a:lnTo>
                  <a:lnTo>
                    <a:pt x="79" y="1"/>
                  </a:lnTo>
                  <a:lnTo>
                    <a:pt x="71" y="1"/>
                  </a:lnTo>
                  <a:lnTo>
                    <a:pt x="61" y="1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5" y="2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8" y="2"/>
                  </a:lnTo>
                  <a:lnTo>
                    <a:pt x="0" y="2"/>
                  </a:lnTo>
                  <a:lnTo>
                    <a:pt x="8" y="1"/>
                  </a:lnTo>
                  <a:lnTo>
                    <a:pt x="18" y="1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53" y="1"/>
                  </a:lnTo>
                  <a:lnTo>
                    <a:pt x="61" y="1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2" y="1"/>
                  </a:lnTo>
                  <a:lnTo>
                    <a:pt x="14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7" name="Freeform 89"/>
            <p:cNvSpPr>
              <a:spLocks/>
            </p:cNvSpPr>
            <p:nvPr/>
          </p:nvSpPr>
          <p:spPr bwMode="auto">
            <a:xfrm>
              <a:off x="5305" y="3123"/>
              <a:ext cx="6" cy="52"/>
            </a:xfrm>
            <a:custGeom>
              <a:avLst/>
              <a:gdLst>
                <a:gd name="T0" fmla="*/ 0 w 6"/>
                <a:gd name="T1" fmla="*/ 50 h 52"/>
                <a:gd name="T2" fmla="*/ 0 w 6"/>
                <a:gd name="T3" fmla="*/ 47 h 52"/>
                <a:gd name="T4" fmla="*/ 0 w 6"/>
                <a:gd name="T5" fmla="*/ 45 h 52"/>
                <a:gd name="T6" fmla="*/ 1 w 6"/>
                <a:gd name="T7" fmla="*/ 42 h 52"/>
                <a:gd name="T8" fmla="*/ 1 w 6"/>
                <a:gd name="T9" fmla="*/ 39 h 52"/>
                <a:gd name="T10" fmla="*/ 1 w 6"/>
                <a:gd name="T11" fmla="*/ 36 h 52"/>
                <a:gd name="T12" fmla="*/ 2 w 6"/>
                <a:gd name="T13" fmla="*/ 32 h 52"/>
                <a:gd name="T14" fmla="*/ 2 w 6"/>
                <a:gd name="T15" fmla="*/ 29 h 52"/>
                <a:gd name="T16" fmla="*/ 2 w 6"/>
                <a:gd name="T17" fmla="*/ 26 h 52"/>
                <a:gd name="T18" fmla="*/ 3 w 6"/>
                <a:gd name="T19" fmla="*/ 22 h 52"/>
                <a:gd name="T20" fmla="*/ 3 w 6"/>
                <a:gd name="T21" fmla="*/ 19 h 52"/>
                <a:gd name="T22" fmla="*/ 3 w 6"/>
                <a:gd name="T23" fmla="*/ 15 h 52"/>
                <a:gd name="T24" fmla="*/ 3 w 6"/>
                <a:gd name="T25" fmla="*/ 12 h 52"/>
                <a:gd name="T26" fmla="*/ 4 w 6"/>
                <a:gd name="T27" fmla="*/ 9 h 52"/>
                <a:gd name="T28" fmla="*/ 4 w 6"/>
                <a:gd name="T29" fmla="*/ 6 h 52"/>
                <a:gd name="T30" fmla="*/ 4 w 6"/>
                <a:gd name="T31" fmla="*/ 3 h 52"/>
                <a:gd name="T32" fmla="*/ 4 w 6"/>
                <a:gd name="T33" fmla="*/ 0 h 52"/>
                <a:gd name="T34" fmla="*/ 5 w 6"/>
                <a:gd name="T35" fmla="*/ 0 h 52"/>
                <a:gd name="T36" fmla="*/ 5 w 6"/>
                <a:gd name="T37" fmla="*/ 3 h 52"/>
                <a:gd name="T38" fmla="*/ 5 w 6"/>
                <a:gd name="T39" fmla="*/ 7 h 52"/>
                <a:gd name="T40" fmla="*/ 5 w 6"/>
                <a:gd name="T41" fmla="*/ 9 h 52"/>
                <a:gd name="T42" fmla="*/ 4 w 6"/>
                <a:gd name="T43" fmla="*/ 12 h 52"/>
                <a:gd name="T44" fmla="*/ 4 w 6"/>
                <a:gd name="T45" fmla="*/ 16 h 52"/>
                <a:gd name="T46" fmla="*/ 4 w 6"/>
                <a:gd name="T47" fmla="*/ 19 h 52"/>
                <a:gd name="T48" fmla="*/ 3 w 6"/>
                <a:gd name="T49" fmla="*/ 23 h 52"/>
                <a:gd name="T50" fmla="*/ 3 w 6"/>
                <a:gd name="T51" fmla="*/ 26 h 52"/>
                <a:gd name="T52" fmla="*/ 3 w 6"/>
                <a:gd name="T53" fmla="*/ 29 h 52"/>
                <a:gd name="T54" fmla="*/ 3 w 6"/>
                <a:gd name="T55" fmla="*/ 33 h 52"/>
                <a:gd name="T56" fmla="*/ 2 w 6"/>
                <a:gd name="T57" fmla="*/ 36 h 52"/>
                <a:gd name="T58" fmla="*/ 2 w 6"/>
                <a:gd name="T59" fmla="*/ 40 h 52"/>
                <a:gd name="T60" fmla="*/ 2 w 6"/>
                <a:gd name="T61" fmla="*/ 43 h 52"/>
                <a:gd name="T62" fmla="*/ 1 w 6"/>
                <a:gd name="T63" fmla="*/ 45 h 52"/>
                <a:gd name="T64" fmla="*/ 1 w 6"/>
                <a:gd name="T65" fmla="*/ 48 h 52"/>
                <a:gd name="T66" fmla="*/ 1 w 6"/>
                <a:gd name="T67" fmla="*/ 51 h 52"/>
                <a:gd name="T68" fmla="*/ 0 w 6"/>
                <a:gd name="T69" fmla="*/ 5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52"/>
                <a:gd name="T107" fmla="*/ 6 w 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52">
                  <a:moveTo>
                    <a:pt x="0" y="50"/>
                  </a:moveTo>
                  <a:lnTo>
                    <a:pt x="0" y="47"/>
                  </a:lnTo>
                  <a:lnTo>
                    <a:pt x="0" y="45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8" name="Freeform 90"/>
            <p:cNvSpPr>
              <a:spLocks/>
            </p:cNvSpPr>
            <p:nvPr/>
          </p:nvSpPr>
          <p:spPr bwMode="auto">
            <a:xfrm>
              <a:off x="5280" y="3179"/>
              <a:ext cx="21" cy="72"/>
            </a:xfrm>
            <a:custGeom>
              <a:avLst/>
              <a:gdLst>
                <a:gd name="T0" fmla="*/ 0 w 21"/>
                <a:gd name="T1" fmla="*/ 71 h 72"/>
                <a:gd name="T2" fmla="*/ 2 w 21"/>
                <a:gd name="T3" fmla="*/ 66 h 72"/>
                <a:gd name="T4" fmla="*/ 3 w 21"/>
                <a:gd name="T5" fmla="*/ 62 h 72"/>
                <a:gd name="T6" fmla="*/ 4 w 21"/>
                <a:gd name="T7" fmla="*/ 59 h 72"/>
                <a:gd name="T8" fmla="*/ 5 w 21"/>
                <a:gd name="T9" fmla="*/ 55 h 72"/>
                <a:gd name="T10" fmla="*/ 6 w 21"/>
                <a:gd name="T11" fmla="*/ 50 h 72"/>
                <a:gd name="T12" fmla="*/ 8 w 21"/>
                <a:gd name="T13" fmla="*/ 46 h 72"/>
                <a:gd name="T14" fmla="*/ 8 w 21"/>
                <a:gd name="T15" fmla="*/ 41 h 72"/>
                <a:gd name="T16" fmla="*/ 10 w 21"/>
                <a:gd name="T17" fmla="*/ 37 h 72"/>
                <a:gd name="T18" fmla="*/ 11 w 21"/>
                <a:gd name="T19" fmla="*/ 33 h 72"/>
                <a:gd name="T20" fmla="*/ 12 w 21"/>
                <a:gd name="T21" fmla="*/ 29 h 72"/>
                <a:gd name="T22" fmla="*/ 13 w 21"/>
                <a:gd name="T23" fmla="*/ 24 h 72"/>
                <a:gd name="T24" fmla="*/ 14 w 21"/>
                <a:gd name="T25" fmla="*/ 19 h 72"/>
                <a:gd name="T26" fmla="*/ 15 w 21"/>
                <a:gd name="T27" fmla="*/ 14 h 72"/>
                <a:gd name="T28" fmla="*/ 17 w 21"/>
                <a:gd name="T29" fmla="*/ 10 h 72"/>
                <a:gd name="T30" fmla="*/ 18 w 21"/>
                <a:gd name="T31" fmla="*/ 5 h 72"/>
                <a:gd name="T32" fmla="*/ 18 w 21"/>
                <a:gd name="T33" fmla="*/ 0 h 72"/>
                <a:gd name="T34" fmla="*/ 20 w 21"/>
                <a:gd name="T35" fmla="*/ 1 h 72"/>
                <a:gd name="T36" fmla="*/ 19 w 21"/>
                <a:gd name="T37" fmla="*/ 6 h 72"/>
                <a:gd name="T38" fmla="*/ 18 w 21"/>
                <a:gd name="T39" fmla="*/ 11 h 72"/>
                <a:gd name="T40" fmla="*/ 17 w 21"/>
                <a:gd name="T41" fmla="*/ 14 h 72"/>
                <a:gd name="T42" fmla="*/ 16 w 21"/>
                <a:gd name="T43" fmla="*/ 19 h 72"/>
                <a:gd name="T44" fmla="*/ 15 w 21"/>
                <a:gd name="T45" fmla="*/ 24 h 72"/>
                <a:gd name="T46" fmla="*/ 13 w 21"/>
                <a:gd name="T47" fmla="*/ 29 h 72"/>
                <a:gd name="T48" fmla="*/ 13 w 21"/>
                <a:gd name="T49" fmla="*/ 34 h 72"/>
                <a:gd name="T50" fmla="*/ 12 w 21"/>
                <a:gd name="T51" fmla="*/ 37 h 72"/>
                <a:gd name="T52" fmla="*/ 10 w 21"/>
                <a:gd name="T53" fmla="*/ 42 h 72"/>
                <a:gd name="T54" fmla="*/ 9 w 21"/>
                <a:gd name="T55" fmla="*/ 46 h 72"/>
                <a:gd name="T56" fmla="*/ 8 w 21"/>
                <a:gd name="T57" fmla="*/ 51 h 72"/>
                <a:gd name="T58" fmla="*/ 7 w 21"/>
                <a:gd name="T59" fmla="*/ 55 h 72"/>
                <a:gd name="T60" fmla="*/ 6 w 21"/>
                <a:gd name="T61" fmla="*/ 59 h 72"/>
                <a:gd name="T62" fmla="*/ 4 w 21"/>
                <a:gd name="T63" fmla="*/ 63 h 72"/>
                <a:gd name="T64" fmla="*/ 3 w 21"/>
                <a:gd name="T65" fmla="*/ 67 h 72"/>
                <a:gd name="T66" fmla="*/ 2 w 21"/>
                <a:gd name="T67" fmla="*/ 71 h 72"/>
                <a:gd name="T68" fmla="*/ 0 w 21"/>
                <a:gd name="T69" fmla="*/ 71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"/>
                <a:gd name="T106" fmla="*/ 0 h 72"/>
                <a:gd name="T107" fmla="*/ 21 w 21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" h="72">
                  <a:moveTo>
                    <a:pt x="0" y="71"/>
                  </a:moveTo>
                  <a:lnTo>
                    <a:pt x="2" y="66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5" y="55"/>
                  </a:lnTo>
                  <a:lnTo>
                    <a:pt x="6" y="50"/>
                  </a:lnTo>
                  <a:lnTo>
                    <a:pt x="8" y="46"/>
                  </a:lnTo>
                  <a:lnTo>
                    <a:pt x="8" y="41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2" y="29"/>
                  </a:lnTo>
                  <a:lnTo>
                    <a:pt x="13" y="24"/>
                  </a:lnTo>
                  <a:lnTo>
                    <a:pt x="14" y="19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19" y="6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46"/>
                  </a:lnTo>
                  <a:lnTo>
                    <a:pt x="8" y="51"/>
                  </a:lnTo>
                  <a:lnTo>
                    <a:pt x="7" y="55"/>
                  </a:lnTo>
                  <a:lnTo>
                    <a:pt x="6" y="59"/>
                  </a:lnTo>
                  <a:lnTo>
                    <a:pt x="4" y="63"/>
                  </a:lnTo>
                  <a:lnTo>
                    <a:pt x="3" y="67"/>
                  </a:lnTo>
                  <a:lnTo>
                    <a:pt x="2" y="71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9" name="Freeform 91"/>
            <p:cNvSpPr>
              <a:spLocks/>
            </p:cNvSpPr>
            <p:nvPr/>
          </p:nvSpPr>
          <p:spPr bwMode="auto">
            <a:xfrm>
              <a:off x="5247" y="3256"/>
              <a:ext cx="30" cy="111"/>
            </a:xfrm>
            <a:custGeom>
              <a:avLst/>
              <a:gdLst>
                <a:gd name="T0" fmla="*/ 0 w 30"/>
                <a:gd name="T1" fmla="*/ 109 h 111"/>
                <a:gd name="T2" fmla="*/ 1 w 30"/>
                <a:gd name="T3" fmla="*/ 103 h 111"/>
                <a:gd name="T4" fmla="*/ 1 w 30"/>
                <a:gd name="T5" fmla="*/ 97 h 111"/>
                <a:gd name="T6" fmla="*/ 2 w 30"/>
                <a:gd name="T7" fmla="*/ 91 h 111"/>
                <a:gd name="T8" fmla="*/ 3 w 30"/>
                <a:gd name="T9" fmla="*/ 85 h 111"/>
                <a:gd name="T10" fmla="*/ 4 w 30"/>
                <a:gd name="T11" fmla="*/ 78 h 111"/>
                <a:gd name="T12" fmla="*/ 5 w 30"/>
                <a:gd name="T13" fmla="*/ 72 h 111"/>
                <a:gd name="T14" fmla="*/ 7 w 30"/>
                <a:gd name="T15" fmla="*/ 65 h 111"/>
                <a:gd name="T16" fmla="*/ 9 w 30"/>
                <a:gd name="T17" fmla="*/ 59 h 111"/>
                <a:gd name="T18" fmla="*/ 11 w 30"/>
                <a:gd name="T19" fmla="*/ 53 h 111"/>
                <a:gd name="T20" fmla="*/ 13 w 30"/>
                <a:gd name="T21" fmla="*/ 46 h 111"/>
                <a:gd name="T22" fmla="*/ 15 w 30"/>
                <a:gd name="T23" fmla="*/ 39 h 111"/>
                <a:gd name="T24" fmla="*/ 17 w 30"/>
                <a:gd name="T25" fmla="*/ 31 h 111"/>
                <a:gd name="T26" fmla="*/ 20 w 30"/>
                <a:gd name="T27" fmla="*/ 23 h 111"/>
                <a:gd name="T28" fmla="*/ 23 w 30"/>
                <a:gd name="T29" fmla="*/ 16 h 111"/>
                <a:gd name="T30" fmla="*/ 24 w 30"/>
                <a:gd name="T31" fmla="*/ 8 h 111"/>
                <a:gd name="T32" fmla="*/ 27 w 30"/>
                <a:gd name="T33" fmla="*/ 0 h 111"/>
                <a:gd name="T34" fmla="*/ 29 w 30"/>
                <a:gd name="T35" fmla="*/ 0 h 111"/>
                <a:gd name="T36" fmla="*/ 26 w 30"/>
                <a:gd name="T37" fmla="*/ 8 h 111"/>
                <a:gd name="T38" fmla="*/ 24 w 30"/>
                <a:gd name="T39" fmla="*/ 16 h 111"/>
                <a:gd name="T40" fmla="*/ 22 w 30"/>
                <a:gd name="T41" fmla="*/ 24 h 111"/>
                <a:gd name="T42" fmla="*/ 19 w 30"/>
                <a:gd name="T43" fmla="*/ 32 h 111"/>
                <a:gd name="T44" fmla="*/ 17 w 30"/>
                <a:gd name="T45" fmla="*/ 39 h 111"/>
                <a:gd name="T46" fmla="*/ 15 w 30"/>
                <a:gd name="T47" fmla="*/ 46 h 111"/>
                <a:gd name="T48" fmla="*/ 13 w 30"/>
                <a:gd name="T49" fmla="*/ 53 h 111"/>
                <a:gd name="T50" fmla="*/ 11 w 30"/>
                <a:gd name="T51" fmla="*/ 59 h 111"/>
                <a:gd name="T52" fmla="*/ 9 w 30"/>
                <a:gd name="T53" fmla="*/ 66 h 111"/>
                <a:gd name="T54" fmla="*/ 7 w 30"/>
                <a:gd name="T55" fmla="*/ 72 h 111"/>
                <a:gd name="T56" fmla="*/ 5 w 30"/>
                <a:gd name="T57" fmla="*/ 79 h 111"/>
                <a:gd name="T58" fmla="*/ 5 w 30"/>
                <a:gd name="T59" fmla="*/ 85 h 111"/>
                <a:gd name="T60" fmla="*/ 4 w 30"/>
                <a:gd name="T61" fmla="*/ 91 h 111"/>
                <a:gd name="T62" fmla="*/ 3 w 30"/>
                <a:gd name="T63" fmla="*/ 97 h 111"/>
                <a:gd name="T64" fmla="*/ 3 w 30"/>
                <a:gd name="T65" fmla="*/ 103 h 111"/>
                <a:gd name="T66" fmla="*/ 2 w 30"/>
                <a:gd name="T67" fmla="*/ 109 h 111"/>
                <a:gd name="T68" fmla="*/ 2 w 30"/>
                <a:gd name="T69" fmla="*/ 110 h 111"/>
                <a:gd name="T70" fmla="*/ 1 w 30"/>
                <a:gd name="T71" fmla="*/ 110 h 111"/>
                <a:gd name="T72" fmla="*/ 0 w 30"/>
                <a:gd name="T73" fmla="*/ 109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111"/>
                <a:gd name="T113" fmla="*/ 30 w 30"/>
                <a:gd name="T114" fmla="*/ 111 h 1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111">
                  <a:moveTo>
                    <a:pt x="0" y="109"/>
                  </a:moveTo>
                  <a:lnTo>
                    <a:pt x="1" y="103"/>
                  </a:lnTo>
                  <a:lnTo>
                    <a:pt x="1" y="97"/>
                  </a:lnTo>
                  <a:lnTo>
                    <a:pt x="2" y="91"/>
                  </a:lnTo>
                  <a:lnTo>
                    <a:pt x="3" y="85"/>
                  </a:lnTo>
                  <a:lnTo>
                    <a:pt x="4" y="78"/>
                  </a:lnTo>
                  <a:lnTo>
                    <a:pt x="5" y="72"/>
                  </a:lnTo>
                  <a:lnTo>
                    <a:pt x="7" y="65"/>
                  </a:lnTo>
                  <a:lnTo>
                    <a:pt x="9" y="59"/>
                  </a:lnTo>
                  <a:lnTo>
                    <a:pt x="11" y="53"/>
                  </a:lnTo>
                  <a:lnTo>
                    <a:pt x="13" y="46"/>
                  </a:lnTo>
                  <a:lnTo>
                    <a:pt x="15" y="39"/>
                  </a:lnTo>
                  <a:lnTo>
                    <a:pt x="17" y="31"/>
                  </a:lnTo>
                  <a:lnTo>
                    <a:pt x="20" y="23"/>
                  </a:lnTo>
                  <a:lnTo>
                    <a:pt x="23" y="16"/>
                  </a:lnTo>
                  <a:lnTo>
                    <a:pt x="24" y="8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24" y="16"/>
                  </a:lnTo>
                  <a:lnTo>
                    <a:pt x="22" y="24"/>
                  </a:lnTo>
                  <a:lnTo>
                    <a:pt x="19" y="32"/>
                  </a:lnTo>
                  <a:lnTo>
                    <a:pt x="17" y="39"/>
                  </a:lnTo>
                  <a:lnTo>
                    <a:pt x="15" y="46"/>
                  </a:lnTo>
                  <a:lnTo>
                    <a:pt x="13" y="53"/>
                  </a:lnTo>
                  <a:lnTo>
                    <a:pt x="11" y="59"/>
                  </a:lnTo>
                  <a:lnTo>
                    <a:pt x="9" y="66"/>
                  </a:lnTo>
                  <a:lnTo>
                    <a:pt x="7" y="72"/>
                  </a:lnTo>
                  <a:lnTo>
                    <a:pt x="5" y="79"/>
                  </a:lnTo>
                  <a:lnTo>
                    <a:pt x="5" y="85"/>
                  </a:lnTo>
                  <a:lnTo>
                    <a:pt x="4" y="91"/>
                  </a:lnTo>
                  <a:lnTo>
                    <a:pt x="3" y="97"/>
                  </a:lnTo>
                  <a:lnTo>
                    <a:pt x="3" y="103"/>
                  </a:lnTo>
                  <a:lnTo>
                    <a:pt x="2" y="109"/>
                  </a:lnTo>
                  <a:lnTo>
                    <a:pt x="2" y="110"/>
                  </a:lnTo>
                  <a:lnTo>
                    <a:pt x="1" y="110"/>
                  </a:lnTo>
                  <a:lnTo>
                    <a:pt x="0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0" name="Freeform 92"/>
            <p:cNvSpPr>
              <a:spLocks/>
            </p:cNvSpPr>
            <p:nvPr/>
          </p:nvSpPr>
          <p:spPr bwMode="auto">
            <a:xfrm>
              <a:off x="5245" y="3372"/>
              <a:ext cx="3" cy="38"/>
            </a:xfrm>
            <a:custGeom>
              <a:avLst/>
              <a:gdLst>
                <a:gd name="T0" fmla="*/ 1 w 3"/>
                <a:gd name="T1" fmla="*/ 37 h 38"/>
                <a:gd name="T2" fmla="*/ 1 w 3"/>
                <a:gd name="T3" fmla="*/ 36 h 38"/>
                <a:gd name="T4" fmla="*/ 1 w 3"/>
                <a:gd name="T5" fmla="*/ 34 h 38"/>
                <a:gd name="T6" fmla="*/ 1 w 3"/>
                <a:gd name="T7" fmla="*/ 33 h 38"/>
                <a:gd name="T8" fmla="*/ 1 w 3"/>
                <a:gd name="T9" fmla="*/ 30 h 38"/>
                <a:gd name="T10" fmla="*/ 1 w 3"/>
                <a:gd name="T11" fmla="*/ 27 h 38"/>
                <a:gd name="T12" fmla="*/ 1 w 3"/>
                <a:gd name="T13" fmla="*/ 25 h 38"/>
                <a:gd name="T14" fmla="*/ 1 w 3"/>
                <a:gd name="T15" fmla="*/ 22 h 38"/>
                <a:gd name="T16" fmla="*/ 1 w 3"/>
                <a:gd name="T17" fmla="*/ 19 h 38"/>
                <a:gd name="T18" fmla="*/ 1 w 3"/>
                <a:gd name="T19" fmla="*/ 17 h 38"/>
                <a:gd name="T20" fmla="*/ 1 w 3"/>
                <a:gd name="T21" fmla="*/ 15 h 38"/>
                <a:gd name="T22" fmla="*/ 0 w 3"/>
                <a:gd name="T23" fmla="*/ 12 h 38"/>
                <a:gd name="T24" fmla="*/ 0 w 3"/>
                <a:gd name="T25" fmla="*/ 10 h 38"/>
                <a:gd name="T26" fmla="*/ 0 w 3"/>
                <a:gd name="T27" fmla="*/ 7 h 38"/>
                <a:gd name="T28" fmla="*/ 0 w 3"/>
                <a:gd name="T29" fmla="*/ 5 h 38"/>
                <a:gd name="T30" fmla="*/ 0 w 3"/>
                <a:gd name="T31" fmla="*/ 3 h 38"/>
                <a:gd name="T32" fmla="*/ 0 w 3"/>
                <a:gd name="T33" fmla="*/ 1 h 38"/>
                <a:gd name="T34" fmla="*/ 0 w 3"/>
                <a:gd name="T35" fmla="*/ 0 h 38"/>
                <a:gd name="T36" fmla="*/ 1 w 3"/>
                <a:gd name="T37" fmla="*/ 0 h 38"/>
                <a:gd name="T38" fmla="*/ 1 w 3"/>
                <a:gd name="T39" fmla="*/ 1 h 38"/>
                <a:gd name="T40" fmla="*/ 1 w 3"/>
                <a:gd name="T41" fmla="*/ 3 h 38"/>
                <a:gd name="T42" fmla="*/ 1 w 3"/>
                <a:gd name="T43" fmla="*/ 5 h 38"/>
                <a:gd name="T44" fmla="*/ 1 w 3"/>
                <a:gd name="T45" fmla="*/ 7 h 38"/>
                <a:gd name="T46" fmla="*/ 1 w 3"/>
                <a:gd name="T47" fmla="*/ 10 h 38"/>
                <a:gd name="T48" fmla="*/ 1 w 3"/>
                <a:gd name="T49" fmla="*/ 12 h 38"/>
                <a:gd name="T50" fmla="*/ 2 w 3"/>
                <a:gd name="T51" fmla="*/ 15 h 38"/>
                <a:gd name="T52" fmla="*/ 2 w 3"/>
                <a:gd name="T53" fmla="*/ 17 h 38"/>
                <a:gd name="T54" fmla="*/ 2 w 3"/>
                <a:gd name="T55" fmla="*/ 19 h 38"/>
                <a:gd name="T56" fmla="*/ 2 w 3"/>
                <a:gd name="T57" fmla="*/ 22 h 38"/>
                <a:gd name="T58" fmla="*/ 2 w 3"/>
                <a:gd name="T59" fmla="*/ 25 h 38"/>
                <a:gd name="T60" fmla="*/ 2 w 3"/>
                <a:gd name="T61" fmla="*/ 27 h 38"/>
                <a:gd name="T62" fmla="*/ 2 w 3"/>
                <a:gd name="T63" fmla="*/ 30 h 38"/>
                <a:gd name="T64" fmla="*/ 2 w 3"/>
                <a:gd name="T65" fmla="*/ 33 h 38"/>
                <a:gd name="T66" fmla="*/ 2 w 3"/>
                <a:gd name="T67" fmla="*/ 34 h 38"/>
                <a:gd name="T68" fmla="*/ 2 w 3"/>
                <a:gd name="T69" fmla="*/ 36 h 38"/>
                <a:gd name="T70" fmla="*/ 2 w 3"/>
                <a:gd name="T71" fmla="*/ 37 h 38"/>
                <a:gd name="T72" fmla="*/ 2 w 3"/>
                <a:gd name="T73" fmla="*/ 37 h 38"/>
                <a:gd name="T74" fmla="*/ 1 w 3"/>
                <a:gd name="T75" fmla="*/ 37 h 38"/>
                <a:gd name="T76" fmla="*/ 1 w 3"/>
                <a:gd name="T77" fmla="*/ 36 h 38"/>
                <a:gd name="T78" fmla="*/ 1 w 3"/>
                <a:gd name="T79" fmla="*/ 37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"/>
                <a:gd name="T121" fmla="*/ 0 h 38"/>
                <a:gd name="T122" fmla="*/ 3 w 3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" h="38">
                  <a:moveTo>
                    <a:pt x="1" y="37"/>
                  </a:moveTo>
                  <a:lnTo>
                    <a:pt x="1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1" name="Freeform 93"/>
            <p:cNvSpPr>
              <a:spLocks/>
            </p:cNvSpPr>
            <p:nvPr/>
          </p:nvSpPr>
          <p:spPr bwMode="auto">
            <a:xfrm>
              <a:off x="5245" y="3415"/>
              <a:ext cx="1" cy="20"/>
            </a:xfrm>
            <a:custGeom>
              <a:avLst/>
              <a:gdLst>
                <a:gd name="T0" fmla="*/ 0 w 1"/>
                <a:gd name="T1" fmla="*/ 18 h 20"/>
                <a:gd name="T2" fmla="*/ 0 w 1"/>
                <a:gd name="T3" fmla="*/ 18 h 20"/>
                <a:gd name="T4" fmla="*/ 0 w 1"/>
                <a:gd name="T5" fmla="*/ 17 h 20"/>
                <a:gd name="T6" fmla="*/ 0 w 1"/>
                <a:gd name="T7" fmla="*/ 14 h 20"/>
                <a:gd name="T8" fmla="*/ 0 w 1"/>
                <a:gd name="T9" fmla="*/ 13 h 20"/>
                <a:gd name="T10" fmla="*/ 0 w 1"/>
                <a:gd name="T11" fmla="*/ 11 h 20"/>
                <a:gd name="T12" fmla="*/ 0 w 1"/>
                <a:gd name="T13" fmla="*/ 8 h 20"/>
                <a:gd name="T14" fmla="*/ 0 w 1"/>
                <a:gd name="T15" fmla="*/ 5 h 20"/>
                <a:gd name="T16" fmla="*/ 0 w 1"/>
                <a:gd name="T17" fmla="*/ 3 h 20"/>
                <a:gd name="T18" fmla="*/ 0 w 1"/>
                <a:gd name="T19" fmla="*/ 1 h 20"/>
                <a:gd name="T20" fmla="*/ 0 w 1"/>
                <a:gd name="T21" fmla="*/ 0 h 20"/>
                <a:gd name="T22" fmla="*/ 0 w 1"/>
                <a:gd name="T23" fmla="*/ 3 h 20"/>
                <a:gd name="T24" fmla="*/ 0 w 1"/>
                <a:gd name="T25" fmla="*/ 5 h 20"/>
                <a:gd name="T26" fmla="*/ 0 w 1"/>
                <a:gd name="T27" fmla="*/ 8 h 20"/>
                <a:gd name="T28" fmla="*/ 0 w 1"/>
                <a:gd name="T29" fmla="*/ 11 h 20"/>
                <a:gd name="T30" fmla="*/ 0 w 1"/>
                <a:gd name="T31" fmla="*/ 13 h 20"/>
                <a:gd name="T32" fmla="*/ 0 w 1"/>
                <a:gd name="T33" fmla="*/ 15 h 20"/>
                <a:gd name="T34" fmla="*/ 0 w 1"/>
                <a:gd name="T35" fmla="*/ 17 h 20"/>
                <a:gd name="T36" fmla="*/ 0 w 1"/>
                <a:gd name="T37" fmla="*/ 18 h 20"/>
                <a:gd name="T38" fmla="*/ 0 w 1"/>
                <a:gd name="T39" fmla="*/ 19 h 20"/>
                <a:gd name="T40" fmla="*/ 0 w 1"/>
                <a:gd name="T41" fmla="*/ 19 h 20"/>
                <a:gd name="T42" fmla="*/ 0 w 1"/>
                <a:gd name="T43" fmla="*/ 18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20"/>
                <a:gd name="T68" fmla="*/ 1 w 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20">
                  <a:moveTo>
                    <a:pt x="0" y="18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2" name="Freeform 94"/>
            <p:cNvSpPr>
              <a:spLocks/>
            </p:cNvSpPr>
            <p:nvPr/>
          </p:nvSpPr>
          <p:spPr bwMode="auto">
            <a:xfrm>
              <a:off x="5227" y="3440"/>
              <a:ext cx="14" cy="66"/>
            </a:xfrm>
            <a:custGeom>
              <a:avLst/>
              <a:gdLst>
                <a:gd name="T0" fmla="*/ 0 w 14"/>
                <a:gd name="T1" fmla="*/ 65 h 66"/>
                <a:gd name="T2" fmla="*/ 1 w 14"/>
                <a:gd name="T3" fmla="*/ 61 h 66"/>
                <a:gd name="T4" fmla="*/ 1 w 14"/>
                <a:gd name="T5" fmla="*/ 57 h 66"/>
                <a:gd name="T6" fmla="*/ 2 w 14"/>
                <a:gd name="T7" fmla="*/ 54 h 66"/>
                <a:gd name="T8" fmla="*/ 3 w 14"/>
                <a:gd name="T9" fmla="*/ 51 h 66"/>
                <a:gd name="T10" fmla="*/ 4 w 14"/>
                <a:gd name="T11" fmla="*/ 46 h 66"/>
                <a:gd name="T12" fmla="*/ 4 w 14"/>
                <a:gd name="T13" fmla="*/ 42 h 66"/>
                <a:gd name="T14" fmla="*/ 5 w 14"/>
                <a:gd name="T15" fmla="*/ 38 h 66"/>
                <a:gd name="T16" fmla="*/ 6 w 14"/>
                <a:gd name="T17" fmla="*/ 33 h 66"/>
                <a:gd name="T18" fmla="*/ 6 w 14"/>
                <a:gd name="T19" fmla="*/ 30 h 66"/>
                <a:gd name="T20" fmla="*/ 7 w 14"/>
                <a:gd name="T21" fmla="*/ 26 h 66"/>
                <a:gd name="T22" fmla="*/ 7 w 14"/>
                <a:gd name="T23" fmla="*/ 21 h 66"/>
                <a:gd name="T24" fmla="*/ 8 w 14"/>
                <a:gd name="T25" fmla="*/ 17 h 66"/>
                <a:gd name="T26" fmla="*/ 9 w 14"/>
                <a:gd name="T27" fmla="*/ 12 h 66"/>
                <a:gd name="T28" fmla="*/ 9 w 14"/>
                <a:gd name="T29" fmla="*/ 9 h 66"/>
                <a:gd name="T30" fmla="*/ 11 w 14"/>
                <a:gd name="T31" fmla="*/ 4 h 66"/>
                <a:gd name="T32" fmla="*/ 12 w 14"/>
                <a:gd name="T33" fmla="*/ 0 h 66"/>
                <a:gd name="T34" fmla="*/ 13 w 14"/>
                <a:gd name="T35" fmla="*/ 0 h 66"/>
                <a:gd name="T36" fmla="*/ 12 w 14"/>
                <a:gd name="T37" fmla="*/ 5 h 66"/>
                <a:gd name="T38" fmla="*/ 11 w 14"/>
                <a:gd name="T39" fmla="*/ 9 h 66"/>
                <a:gd name="T40" fmla="*/ 10 w 14"/>
                <a:gd name="T41" fmla="*/ 12 h 66"/>
                <a:gd name="T42" fmla="*/ 9 w 14"/>
                <a:gd name="T43" fmla="*/ 17 h 66"/>
                <a:gd name="T44" fmla="*/ 9 w 14"/>
                <a:gd name="T45" fmla="*/ 21 h 66"/>
                <a:gd name="T46" fmla="*/ 8 w 14"/>
                <a:gd name="T47" fmla="*/ 26 h 66"/>
                <a:gd name="T48" fmla="*/ 7 w 14"/>
                <a:gd name="T49" fmla="*/ 30 h 66"/>
                <a:gd name="T50" fmla="*/ 7 w 14"/>
                <a:gd name="T51" fmla="*/ 34 h 66"/>
                <a:gd name="T52" fmla="*/ 7 w 14"/>
                <a:gd name="T53" fmla="*/ 38 h 66"/>
                <a:gd name="T54" fmla="*/ 6 w 14"/>
                <a:gd name="T55" fmla="*/ 43 h 66"/>
                <a:gd name="T56" fmla="*/ 5 w 14"/>
                <a:gd name="T57" fmla="*/ 47 h 66"/>
                <a:gd name="T58" fmla="*/ 4 w 14"/>
                <a:gd name="T59" fmla="*/ 51 h 66"/>
                <a:gd name="T60" fmla="*/ 4 w 14"/>
                <a:gd name="T61" fmla="*/ 54 h 66"/>
                <a:gd name="T62" fmla="*/ 3 w 14"/>
                <a:gd name="T63" fmla="*/ 58 h 66"/>
                <a:gd name="T64" fmla="*/ 2 w 14"/>
                <a:gd name="T65" fmla="*/ 61 h 66"/>
                <a:gd name="T66" fmla="*/ 1 w 14"/>
                <a:gd name="T67" fmla="*/ 65 h 66"/>
                <a:gd name="T68" fmla="*/ 0 w 14"/>
                <a:gd name="T69" fmla="*/ 65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66"/>
                <a:gd name="T107" fmla="*/ 14 w 14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66">
                  <a:moveTo>
                    <a:pt x="0" y="65"/>
                  </a:moveTo>
                  <a:lnTo>
                    <a:pt x="1" y="61"/>
                  </a:lnTo>
                  <a:lnTo>
                    <a:pt x="1" y="57"/>
                  </a:lnTo>
                  <a:lnTo>
                    <a:pt x="2" y="54"/>
                  </a:lnTo>
                  <a:lnTo>
                    <a:pt x="3" y="51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5" y="38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26"/>
                  </a:lnTo>
                  <a:lnTo>
                    <a:pt x="7" y="21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1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5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8" y="26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6" y="43"/>
                  </a:lnTo>
                  <a:lnTo>
                    <a:pt x="5" y="47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1" y="65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3" name="Freeform 95"/>
            <p:cNvSpPr>
              <a:spLocks/>
            </p:cNvSpPr>
            <p:nvPr/>
          </p:nvSpPr>
          <p:spPr bwMode="auto">
            <a:xfrm>
              <a:off x="5126" y="3511"/>
              <a:ext cx="98" cy="47"/>
            </a:xfrm>
            <a:custGeom>
              <a:avLst/>
              <a:gdLst>
                <a:gd name="T0" fmla="*/ 1 w 98"/>
                <a:gd name="T1" fmla="*/ 44 h 47"/>
                <a:gd name="T2" fmla="*/ 1 w 98"/>
                <a:gd name="T3" fmla="*/ 44 h 47"/>
                <a:gd name="T4" fmla="*/ 7 w 98"/>
                <a:gd name="T5" fmla="*/ 43 h 47"/>
                <a:gd name="T6" fmla="*/ 15 w 98"/>
                <a:gd name="T7" fmla="*/ 43 h 47"/>
                <a:gd name="T8" fmla="*/ 22 w 98"/>
                <a:gd name="T9" fmla="*/ 42 h 47"/>
                <a:gd name="T10" fmla="*/ 29 w 98"/>
                <a:gd name="T11" fmla="*/ 42 h 47"/>
                <a:gd name="T12" fmla="*/ 35 w 98"/>
                <a:gd name="T13" fmla="*/ 41 h 47"/>
                <a:gd name="T14" fmla="*/ 43 w 98"/>
                <a:gd name="T15" fmla="*/ 40 h 47"/>
                <a:gd name="T16" fmla="*/ 49 w 98"/>
                <a:gd name="T17" fmla="*/ 39 h 47"/>
                <a:gd name="T18" fmla="*/ 56 w 98"/>
                <a:gd name="T19" fmla="*/ 36 h 47"/>
                <a:gd name="T20" fmla="*/ 63 w 98"/>
                <a:gd name="T21" fmla="*/ 34 h 47"/>
                <a:gd name="T22" fmla="*/ 68 w 98"/>
                <a:gd name="T23" fmla="*/ 31 h 47"/>
                <a:gd name="T24" fmla="*/ 74 w 98"/>
                <a:gd name="T25" fmla="*/ 28 h 47"/>
                <a:gd name="T26" fmla="*/ 79 w 98"/>
                <a:gd name="T27" fmla="*/ 24 h 47"/>
                <a:gd name="T28" fmla="*/ 83 w 98"/>
                <a:gd name="T29" fmla="*/ 19 h 47"/>
                <a:gd name="T30" fmla="*/ 88 w 98"/>
                <a:gd name="T31" fmla="*/ 14 h 47"/>
                <a:gd name="T32" fmla="*/ 92 w 98"/>
                <a:gd name="T33" fmla="*/ 6 h 47"/>
                <a:gd name="T34" fmla="*/ 95 w 98"/>
                <a:gd name="T35" fmla="*/ 0 h 47"/>
                <a:gd name="T36" fmla="*/ 97 w 98"/>
                <a:gd name="T37" fmla="*/ 0 h 47"/>
                <a:gd name="T38" fmla="*/ 94 w 98"/>
                <a:gd name="T39" fmla="*/ 7 h 47"/>
                <a:gd name="T40" fmla="*/ 90 w 98"/>
                <a:gd name="T41" fmla="*/ 15 h 47"/>
                <a:gd name="T42" fmla="*/ 86 w 98"/>
                <a:gd name="T43" fmla="*/ 20 h 47"/>
                <a:gd name="T44" fmla="*/ 80 w 98"/>
                <a:gd name="T45" fmla="*/ 25 h 47"/>
                <a:gd name="T46" fmla="*/ 75 w 98"/>
                <a:gd name="T47" fmla="*/ 29 h 47"/>
                <a:gd name="T48" fmla="*/ 69 w 98"/>
                <a:gd name="T49" fmla="*/ 32 h 47"/>
                <a:gd name="T50" fmla="*/ 64 w 98"/>
                <a:gd name="T51" fmla="*/ 36 h 47"/>
                <a:gd name="T52" fmla="*/ 56 w 98"/>
                <a:gd name="T53" fmla="*/ 38 h 47"/>
                <a:gd name="T54" fmla="*/ 50 w 98"/>
                <a:gd name="T55" fmla="*/ 40 h 47"/>
                <a:gd name="T56" fmla="*/ 43 w 98"/>
                <a:gd name="T57" fmla="*/ 41 h 47"/>
                <a:gd name="T58" fmla="*/ 37 w 98"/>
                <a:gd name="T59" fmla="*/ 42 h 47"/>
                <a:gd name="T60" fmla="*/ 29 w 98"/>
                <a:gd name="T61" fmla="*/ 43 h 47"/>
                <a:gd name="T62" fmla="*/ 22 w 98"/>
                <a:gd name="T63" fmla="*/ 44 h 47"/>
                <a:gd name="T64" fmla="*/ 15 w 98"/>
                <a:gd name="T65" fmla="*/ 45 h 47"/>
                <a:gd name="T66" fmla="*/ 7 w 98"/>
                <a:gd name="T67" fmla="*/ 45 h 47"/>
                <a:gd name="T68" fmla="*/ 1 w 98"/>
                <a:gd name="T69" fmla="*/ 46 h 47"/>
                <a:gd name="T70" fmla="*/ 0 w 98"/>
                <a:gd name="T71" fmla="*/ 46 h 47"/>
                <a:gd name="T72" fmla="*/ 1 w 98"/>
                <a:gd name="T73" fmla="*/ 46 h 47"/>
                <a:gd name="T74" fmla="*/ 0 w 98"/>
                <a:gd name="T75" fmla="*/ 46 h 47"/>
                <a:gd name="T76" fmla="*/ 0 w 98"/>
                <a:gd name="T77" fmla="*/ 45 h 47"/>
                <a:gd name="T78" fmla="*/ 0 w 98"/>
                <a:gd name="T79" fmla="*/ 44 h 47"/>
                <a:gd name="T80" fmla="*/ 1 w 98"/>
                <a:gd name="T81" fmla="*/ 44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"/>
                <a:gd name="T124" fmla="*/ 0 h 47"/>
                <a:gd name="T125" fmla="*/ 98 w 9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" h="47">
                  <a:moveTo>
                    <a:pt x="1" y="44"/>
                  </a:moveTo>
                  <a:lnTo>
                    <a:pt x="1" y="44"/>
                  </a:lnTo>
                  <a:lnTo>
                    <a:pt x="7" y="43"/>
                  </a:lnTo>
                  <a:lnTo>
                    <a:pt x="15" y="43"/>
                  </a:lnTo>
                  <a:lnTo>
                    <a:pt x="22" y="42"/>
                  </a:lnTo>
                  <a:lnTo>
                    <a:pt x="29" y="42"/>
                  </a:lnTo>
                  <a:lnTo>
                    <a:pt x="35" y="41"/>
                  </a:lnTo>
                  <a:lnTo>
                    <a:pt x="43" y="40"/>
                  </a:lnTo>
                  <a:lnTo>
                    <a:pt x="49" y="39"/>
                  </a:lnTo>
                  <a:lnTo>
                    <a:pt x="56" y="36"/>
                  </a:lnTo>
                  <a:lnTo>
                    <a:pt x="63" y="34"/>
                  </a:lnTo>
                  <a:lnTo>
                    <a:pt x="68" y="31"/>
                  </a:lnTo>
                  <a:lnTo>
                    <a:pt x="74" y="28"/>
                  </a:lnTo>
                  <a:lnTo>
                    <a:pt x="79" y="24"/>
                  </a:lnTo>
                  <a:lnTo>
                    <a:pt x="83" y="19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4" y="7"/>
                  </a:lnTo>
                  <a:lnTo>
                    <a:pt x="90" y="15"/>
                  </a:lnTo>
                  <a:lnTo>
                    <a:pt x="86" y="20"/>
                  </a:lnTo>
                  <a:lnTo>
                    <a:pt x="80" y="25"/>
                  </a:lnTo>
                  <a:lnTo>
                    <a:pt x="75" y="29"/>
                  </a:lnTo>
                  <a:lnTo>
                    <a:pt x="69" y="32"/>
                  </a:lnTo>
                  <a:lnTo>
                    <a:pt x="64" y="36"/>
                  </a:lnTo>
                  <a:lnTo>
                    <a:pt x="56" y="38"/>
                  </a:lnTo>
                  <a:lnTo>
                    <a:pt x="50" y="40"/>
                  </a:lnTo>
                  <a:lnTo>
                    <a:pt x="43" y="41"/>
                  </a:lnTo>
                  <a:lnTo>
                    <a:pt x="37" y="42"/>
                  </a:lnTo>
                  <a:lnTo>
                    <a:pt x="29" y="43"/>
                  </a:lnTo>
                  <a:lnTo>
                    <a:pt x="22" y="44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4" name="Freeform 96"/>
            <p:cNvSpPr>
              <a:spLocks/>
            </p:cNvSpPr>
            <p:nvPr/>
          </p:nvSpPr>
          <p:spPr bwMode="auto">
            <a:xfrm>
              <a:off x="4613" y="1654"/>
              <a:ext cx="12" cy="54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1 w 12"/>
                <a:gd name="T5" fmla="*/ 5 h 54"/>
                <a:gd name="T6" fmla="*/ 2 w 12"/>
                <a:gd name="T7" fmla="*/ 7 h 54"/>
                <a:gd name="T8" fmla="*/ 3 w 12"/>
                <a:gd name="T9" fmla="*/ 9 h 54"/>
                <a:gd name="T10" fmla="*/ 3 w 12"/>
                <a:gd name="T11" fmla="*/ 12 h 54"/>
                <a:gd name="T12" fmla="*/ 4 w 12"/>
                <a:gd name="T13" fmla="*/ 14 h 54"/>
                <a:gd name="T14" fmla="*/ 5 w 12"/>
                <a:gd name="T15" fmla="*/ 17 h 54"/>
                <a:gd name="T16" fmla="*/ 6 w 12"/>
                <a:gd name="T17" fmla="*/ 19 h 54"/>
                <a:gd name="T18" fmla="*/ 6 w 12"/>
                <a:gd name="T19" fmla="*/ 21 h 54"/>
                <a:gd name="T20" fmla="*/ 7 w 12"/>
                <a:gd name="T21" fmla="*/ 24 h 54"/>
                <a:gd name="T22" fmla="*/ 8 w 12"/>
                <a:gd name="T23" fmla="*/ 27 h 54"/>
                <a:gd name="T24" fmla="*/ 8 w 12"/>
                <a:gd name="T25" fmla="*/ 31 h 54"/>
                <a:gd name="T26" fmla="*/ 9 w 12"/>
                <a:gd name="T27" fmla="*/ 33 h 54"/>
                <a:gd name="T28" fmla="*/ 10 w 12"/>
                <a:gd name="T29" fmla="*/ 38 h 54"/>
                <a:gd name="T30" fmla="*/ 10 w 12"/>
                <a:gd name="T31" fmla="*/ 42 h 54"/>
                <a:gd name="T32" fmla="*/ 10 w 12"/>
                <a:gd name="T33" fmla="*/ 47 h 54"/>
                <a:gd name="T34" fmla="*/ 11 w 12"/>
                <a:gd name="T35" fmla="*/ 53 h 54"/>
                <a:gd name="T36" fmla="*/ 10 w 12"/>
                <a:gd name="T37" fmla="*/ 53 h 54"/>
                <a:gd name="T38" fmla="*/ 9 w 12"/>
                <a:gd name="T39" fmla="*/ 47 h 54"/>
                <a:gd name="T40" fmla="*/ 9 w 12"/>
                <a:gd name="T41" fmla="*/ 43 h 54"/>
                <a:gd name="T42" fmla="*/ 8 w 12"/>
                <a:gd name="T43" fmla="*/ 38 h 54"/>
                <a:gd name="T44" fmla="*/ 8 w 12"/>
                <a:gd name="T45" fmla="*/ 34 h 54"/>
                <a:gd name="T46" fmla="*/ 7 w 12"/>
                <a:gd name="T47" fmla="*/ 31 h 54"/>
                <a:gd name="T48" fmla="*/ 6 w 12"/>
                <a:gd name="T49" fmla="*/ 28 h 54"/>
                <a:gd name="T50" fmla="*/ 6 w 12"/>
                <a:gd name="T51" fmla="*/ 25 h 54"/>
                <a:gd name="T52" fmla="*/ 5 w 12"/>
                <a:gd name="T53" fmla="*/ 22 h 54"/>
                <a:gd name="T54" fmla="*/ 4 w 12"/>
                <a:gd name="T55" fmla="*/ 20 h 54"/>
                <a:gd name="T56" fmla="*/ 3 w 12"/>
                <a:gd name="T57" fmla="*/ 18 h 54"/>
                <a:gd name="T58" fmla="*/ 3 w 12"/>
                <a:gd name="T59" fmla="*/ 15 h 54"/>
                <a:gd name="T60" fmla="*/ 2 w 12"/>
                <a:gd name="T61" fmla="*/ 12 h 54"/>
                <a:gd name="T62" fmla="*/ 1 w 12"/>
                <a:gd name="T63" fmla="*/ 10 h 54"/>
                <a:gd name="T64" fmla="*/ 1 w 12"/>
                <a:gd name="T65" fmla="*/ 7 h 54"/>
                <a:gd name="T66" fmla="*/ 0 w 12"/>
                <a:gd name="T67" fmla="*/ 5 h 54"/>
                <a:gd name="T68" fmla="*/ 0 w 12"/>
                <a:gd name="T69" fmla="*/ 2 h 54"/>
                <a:gd name="T70" fmla="*/ 0 w 12"/>
                <a:gd name="T71" fmla="*/ 1 h 54"/>
                <a:gd name="T72" fmla="*/ 0 w 12"/>
                <a:gd name="T73" fmla="*/ 0 h 54"/>
                <a:gd name="T74" fmla="*/ 1 w 12"/>
                <a:gd name="T75" fmla="*/ 0 h 54"/>
                <a:gd name="T76" fmla="*/ 1 w 12"/>
                <a:gd name="T77" fmla="*/ 1 h 54"/>
                <a:gd name="T78" fmla="*/ 1 w 12"/>
                <a:gd name="T79" fmla="*/ 1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54"/>
                <a:gd name="T122" fmla="*/ 12 w 12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54">
                  <a:moveTo>
                    <a:pt x="1" y="1"/>
                  </a:moveTo>
                  <a:lnTo>
                    <a:pt x="1" y="1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9" y="47"/>
                  </a:lnTo>
                  <a:lnTo>
                    <a:pt x="9" y="43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7" y="31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5" name="Freeform 97"/>
            <p:cNvSpPr>
              <a:spLocks/>
            </p:cNvSpPr>
            <p:nvPr/>
          </p:nvSpPr>
          <p:spPr bwMode="auto">
            <a:xfrm>
              <a:off x="4600" y="1630"/>
              <a:ext cx="9" cy="21"/>
            </a:xfrm>
            <a:custGeom>
              <a:avLst/>
              <a:gdLst>
                <a:gd name="T0" fmla="*/ 1 w 9"/>
                <a:gd name="T1" fmla="*/ 1 h 21"/>
                <a:gd name="T2" fmla="*/ 1 w 9"/>
                <a:gd name="T3" fmla="*/ 0 h 21"/>
                <a:gd name="T4" fmla="*/ 2 w 9"/>
                <a:gd name="T5" fmla="*/ 2 h 21"/>
                <a:gd name="T6" fmla="*/ 4 w 9"/>
                <a:gd name="T7" fmla="*/ 5 h 21"/>
                <a:gd name="T8" fmla="*/ 4 w 9"/>
                <a:gd name="T9" fmla="*/ 7 h 21"/>
                <a:gd name="T10" fmla="*/ 5 w 9"/>
                <a:gd name="T11" fmla="*/ 10 h 21"/>
                <a:gd name="T12" fmla="*/ 6 w 9"/>
                <a:gd name="T13" fmla="*/ 12 h 21"/>
                <a:gd name="T14" fmla="*/ 6 w 9"/>
                <a:gd name="T15" fmla="*/ 14 h 21"/>
                <a:gd name="T16" fmla="*/ 7 w 9"/>
                <a:gd name="T17" fmla="*/ 16 h 21"/>
                <a:gd name="T18" fmla="*/ 8 w 9"/>
                <a:gd name="T19" fmla="*/ 19 h 21"/>
                <a:gd name="T20" fmla="*/ 7 w 9"/>
                <a:gd name="T21" fmla="*/ 20 h 21"/>
                <a:gd name="T22" fmla="*/ 6 w 9"/>
                <a:gd name="T23" fmla="*/ 17 h 21"/>
                <a:gd name="T24" fmla="*/ 5 w 9"/>
                <a:gd name="T25" fmla="*/ 14 h 21"/>
                <a:gd name="T26" fmla="*/ 4 w 9"/>
                <a:gd name="T27" fmla="*/ 12 h 21"/>
                <a:gd name="T28" fmla="*/ 4 w 9"/>
                <a:gd name="T29" fmla="*/ 10 h 21"/>
                <a:gd name="T30" fmla="*/ 3 w 9"/>
                <a:gd name="T31" fmla="*/ 8 h 21"/>
                <a:gd name="T32" fmla="*/ 2 w 9"/>
                <a:gd name="T33" fmla="*/ 6 h 21"/>
                <a:gd name="T34" fmla="*/ 2 w 9"/>
                <a:gd name="T35" fmla="*/ 3 h 21"/>
                <a:gd name="T36" fmla="*/ 1 w 9"/>
                <a:gd name="T37" fmla="*/ 1 h 21"/>
                <a:gd name="T38" fmla="*/ 0 w 9"/>
                <a:gd name="T39" fmla="*/ 1 h 21"/>
                <a:gd name="T40" fmla="*/ 1 w 9"/>
                <a:gd name="T41" fmla="*/ 1 h 21"/>
                <a:gd name="T42" fmla="*/ 1 w 9"/>
                <a:gd name="T43" fmla="*/ 0 h 21"/>
                <a:gd name="T44" fmla="*/ 1 w 9"/>
                <a:gd name="T45" fmla="*/ 0 h 21"/>
                <a:gd name="T46" fmla="*/ 1 w 9"/>
                <a:gd name="T47" fmla="*/ 1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21"/>
                <a:gd name="T74" fmla="*/ 9 w 9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21">
                  <a:moveTo>
                    <a:pt x="1" y="1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6" name="Freeform 98"/>
            <p:cNvSpPr>
              <a:spLocks/>
            </p:cNvSpPr>
            <p:nvPr/>
          </p:nvSpPr>
          <p:spPr bwMode="auto">
            <a:xfrm>
              <a:off x="4595" y="1610"/>
              <a:ext cx="5" cy="16"/>
            </a:xfrm>
            <a:custGeom>
              <a:avLst/>
              <a:gdLst>
                <a:gd name="T0" fmla="*/ 3 w 5"/>
                <a:gd name="T1" fmla="*/ 1 h 16"/>
                <a:gd name="T2" fmla="*/ 3 w 5"/>
                <a:gd name="T3" fmla="*/ 1 h 16"/>
                <a:gd name="T4" fmla="*/ 4 w 5"/>
                <a:gd name="T5" fmla="*/ 15 h 16"/>
                <a:gd name="T6" fmla="*/ 1 w 5"/>
                <a:gd name="T7" fmla="*/ 15 h 16"/>
                <a:gd name="T8" fmla="*/ 0 w 5"/>
                <a:gd name="T9" fmla="*/ 1 h 16"/>
                <a:gd name="T10" fmla="*/ 0 w 5"/>
                <a:gd name="T11" fmla="*/ 0 h 16"/>
                <a:gd name="T12" fmla="*/ 0 w 5"/>
                <a:gd name="T13" fmla="*/ 1 h 16"/>
                <a:gd name="T14" fmla="*/ 1 w 5"/>
                <a:gd name="T15" fmla="*/ 0 h 16"/>
                <a:gd name="T16" fmla="*/ 3 w 5"/>
                <a:gd name="T17" fmla="*/ 0 h 16"/>
                <a:gd name="T18" fmla="*/ 3 w 5"/>
                <a:gd name="T19" fmla="*/ 1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3" y="1"/>
                  </a:moveTo>
                  <a:lnTo>
                    <a:pt x="3" y="1"/>
                  </a:lnTo>
                  <a:lnTo>
                    <a:pt x="4" y="15"/>
                  </a:lnTo>
                  <a:lnTo>
                    <a:pt x="1" y="1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7" name="Freeform 99"/>
            <p:cNvSpPr>
              <a:spLocks/>
            </p:cNvSpPr>
            <p:nvPr/>
          </p:nvSpPr>
          <p:spPr bwMode="auto">
            <a:xfrm>
              <a:off x="4599" y="1593"/>
              <a:ext cx="3" cy="13"/>
            </a:xfrm>
            <a:custGeom>
              <a:avLst/>
              <a:gdLst>
                <a:gd name="T0" fmla="*/ 2 w 3"/>
                <a:gd name="T1" fmla="*/ 0 h 13"/>
                <a:gd name="T2" fmla="*/ 2 w 3"/>
                <a:gd name="T3" fmla="*/ 1 h 13"/>
                <a:gd name="T4" fmla="*/ 2 w 3"/>
                <a:gd name="T5" fmla="*/ 2 h 13"/>
                <a:gd name="T6" fmla="*/ 2 w 3"/>
                <a:gd name="T7" fmla="*/ 4 h 13"/>
                <a:gd name="T8" fmla="*/ 2 w 3"/>
                <a:gd name="T9" fmla="*/ 5 h 13"/>
                <a:gd name="T10" fmla="*/ 1 w 3"/>
                <a:gd name="T11" fmla="*/ 6 h 13"/>
                <a:gd name="T12" fmla="*/ 1 w 3"/>
                <a:gd name="T13" fmla="*/ 8 h 13"/>
                <a:gd name="T14" fmla="*/ 1 w 3"/>
                <a:gd name="T15" fmla="*/ 9 h 13"/>
                <a:gd name="T16" fmla="*/ 1 w 3"/>
                <a:gd name="T17" fmla="*/ 11 h 13"/>
                <a:gd name="T18" fmla="*/ 1 w 3"/>
                <a:gd name="T19" fmla="*/ 12 h 13"/>
                <a:gd name="T20" fmla="*/ 0 w 3"/>
                <a:gd name="T21" fmla="*/ 11 h 13"/>
                <a:gd name="T22" fmla="*/ 0 w 3"/>
                <a:gd name="T23" fmla="*/ 10 h 13"/>
                <a:gd name="T24" fmla="*/ 1 w 3"/>
                <a:gd name="T25" fmla="*/ 8 h 13"/>
                <a:gd name="T26" fmla="*/ 1 w 3"/>
                <a:gd name="T27" fmla="*/ 7 h 13"/>
                <a:gd name="T28" fmla="*/ 1 w 3"/>
                <a:gd name="T29" fmla="*/ 6 h 13"/>
                <a:gd name="T30" fmla="*/ 1 w 3"/>
                <a:gd name="T31" fmla="*/ 4 h 13"/>
                <a:gd name="T32" fmla="*/ 1 w 3"/>
                <a:gd name="T33" fmla="*/ 3 h 13"/>
                <a:gd name="T34" fmla="*/ 2 w 3"/>
                <a:gd name="T35" fmla="*/ 1 h 13"/>
                <a:gd name="T36" fmla="*/ 2 w 3"/>
                <a:gd name="T37" fmla="*/ 0 h 13"/>
                <a:gd name="T38" fmla="*/ 2 w 3"/>
                <a:gd name="T39" fmla="*/ 1 h 13"/>
                <a:gd name="T40" fmla="*/ 2 w 3"/>
                <a:gd name="T41" fmla="*/ 0 h 13"/>
                <a:gd name="T42" fmla="*/ 2 w 3"/>
                <a:gd name="T43" fmla="*/ 0 h 13"/>
                <a:gd name="T44" fmla="*/ 2 w 3"/>
                <a:gd name="T45" fmla="*/ 1 h 13"/>
                <a:gd name="T46" fmla="*/ 2 w 3"/>
                <a:gd name="T47" fmla="*/ 1 h 13"/>
                <a:gd name="T48" fmla="*/ 2 w 3"/>
                <a:gd name="T49" fmla="*/ 0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"/>
                <a:gd name="T76" fmla="*/ 0 h 13"/>
                <a:gd name="T77" fmla="*/ 3 w 3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" h="13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8" name="Freeform 100"/>
            <p:cNvSpPr>
              <a:spLocks/>
            </p:cNvSpPr>
            <p:nvPr/>
          </p:nvSpPr>
          <p:spPr bwMode="auto">
            <a:xfrm>
              <a:off x="4594" y="1567"/>
              <a:ext cx="8" cy="22"/>
            </a:xfrm>
            <a:custGeom>
              <a:avLst/>
              <a:gdLst>
                <a:gd name="T0" fmla="*/ 1 w 8"/>
                <a:gd name="T1" fmla="*/ 0 h 22"/>
                <a:gd name="T2" fmla="*/ 1 w 8"/>
                <a:gd name="T3" fmla="*/ 0 h 22"/>
                <a:gd name="T4" fmla="*/ 2 w 8"/>
                <a:gd name="T5" fmla="*/ 3 h 22"/>
                <a:gd name="T6" fmla="*/ 4 w 8"/>
                <a:gd name="T7" fmla="*/ 6 h 22"/>
                <a:gd name="T8" fmla="*/ 5 w 8"/>
                <a:gd name="T9" fmla="*/ 8 h 22"/>
                <a:gd name="T10" fmla="*/ 5 w 8"/>
                <a:gd name="T11" fmla="*/ 11 h 22"/>
                <a:gd name="T12" fmla="*/ 6 w 8"/>
                <a:gd name="T13" fmla="*/ 14 h 22"/>
                <a:gd name="T14" fmla="*/ 6 w 8"/>
                <a:gd name="T15" fmla="*/ 16 h 22"/>
                <a:gd name="T16" fmla="*/ 6 w 8"/>
                <a:gd name="T17" fmla="*/ 19 h 22"/>
                <a:gd name="T18" fmla="*/ 7 w 8"/>
                <a:gd name="T19" fmla="*/ 20 h 22"/>
                <a:gd name="T20" fmla="*/ 6 w 8"/>
                <a:gd name="T21" fmla="*/ 21 h 22"/>
                <a:gd name="T22" fmla="*/ 6 w 8"/>
                <a:gd name="T23" fmla="*/ 19 h 22"/>
                <a:gd name="T24" fmla="*/ 5 w 8"/>
                <a:gd name="T25" fmla="*/ 17 h 22"/>
                <a:gd name="T26" fmla="*/ 5 w 8"/>
                <a:gd name="T27" fmla="*/ 14 h 22"/>
                <a:gd name="T28" fmla="*/ 4 w 8"/>
                <a:gd name="T29" fmla="*/ 11 h 22"/>
                <a:gd name="T30" fmla="*/ 4 w 8"/>
                <a:gd name="T31" fmla="*/ 9 h 22"/>
                <a:gd name="T32" fmla="*/ 3 w 8"/>
                <a:gd name="T33" fmla="*/ 6 h 22"/>
                <a:gd name="T34" fmla="*/ 2 w 8"/>
                <a:gd name="T35" fmla="*/ 4 h 22"/>
                <a:gd name="T36" fmla="*/ 0 w 8"/>
                <a:gd name="T37" fmla="*/ 2 h 22"/>
                <a:gd name="T38" fmla="*/ 1 w 8"/>
                <a:gd name="T39" fmla="*/ 2 h 22"/>
                <a:gd name="T40" fmla="*/ 0 w 8"/>
                <a:gd name="T41" fmla="*/ 2 h 22"/>
                <a:gd name="T42" fmla="*/ 0 w 8"/>
                <a:gd name="T43" fmla="*/ 1 h 22"/>
                <a:gd name="T44" fmla="*/ 0 w 8"/>
                <a:gd name="T45" fmla="*/ 0 h 22"/>
                <a:gd name="T46" fmla="*/ 1 w 8"/>
                <a:gd name="T47" fmla="*/ 0 h 22"/>
                <a:gd name="T48" fmla="*/ 1 w 8"/>
                <a:gd name="T49" fmla="*/ 0 h 22"/>
                <a:gd name="T50" fmla="*/ 1 w 8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22"/>
                <a:gd name="T80" fmla="*/ 8 w 8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22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69" name="Freeform 101"/>
            <p:cNvSpPr>
              <a:spLocks/>
            </p:cNvSpPr>
            <p:nvPr/>
          </p:nvSpPr>
          <p:spPr bwMode="auto">
            <a:xfrm>
              <a:off x="4572" y="1538"/>
              <a:ext cx="18" cy="26"/>
            </a:xfrm>
            <a:custGeom>
              <a:avLst/>
              <a:gdLst>
                <a:gd name="T0" fmla="*/ 1 w 18"/>
                <a:gd name="T1" fmla="*/ 0 h 26"/>
                <a:gd name="T2" fmla="*/ 2 w 18"/>
                <a:gd name="T3" fmla="*/ 1 h 26"/>
                <a:gd name="T4" fmla="*/ 2 w 18"/>
                <a:gd name="T5" fmla="*/ 3 h 26"/>
                <a:gd name="T6" fmla="*/ 2 w 18"/>
                <a:gd name="T7" fmla="*/ 6 h 26"/>
                <a:gd name="T8" fmla="*/ 2 w 18"/>
                <a:gd name="T9" fmla="*/ 9 h 26"/>
                <a:gd name="T10" fmla="*/ 3 w 18"/>
                <a:gd name="T11" fmla="*/ 12 h 26"/>
                <a:gd name="T12" fmla="*/ 5 w 18"/>
                <a:gd name="T13" fmla="*/ 15 h 26"/>
                <a:gd name="T14" fmla="*/ 8 w 18"/>
                <a:gd name="T15" fmla="*/ 18 h 26"/>
                <a:gd name="T16" fmla="*/ 12 w 18"/>
                <a:gd name="T17" fmla="*/ 21 h 26"/>
                <a:gd name="T18" fmla="*/ 17 w 18"/>
                <a:gd name="T19" fmla="*/ 23 h 26"/>
                <a:gd name="T20" fmla="*/ 17 w 18"/>
                <a:gd name="T21" fmla="*/ 25 h 26"/>
                <a:gd name="T22" fmla="*/ 11 w 18"/>
                <a:gd name="T23" fmla="*/ 23 h 26"/>
                <a:gd name="T24" fmla="*/ 6 w 18"/>
                <a:gd name="T25" fmla="*/ 19 h 26"/>
                <a:gd name="T26" fmla="*/ 4 w 18"/>
                <a:gd name="T27" fmla="*/ 16 h 26"/>
                <a:gd name="T28" fmla="*/ 2 w 18"/>
                <a:gd name="T29" fmla="*/ 13 h 26"/>
                <a:gd name="T30" fmla="*/ 1 w 18"/>
                <a:gd name="T31" fmla="*/ 9 h 26"/>
                <a:gd name="T32" fmla="*/ 0 w 18"/>
                <a:gd name="T33" fmla="*/ 6 h 26"/>
                <a:gd name="T34" fmla="*/ 0 w 18"/>
                <a:gd name="T35" fmla="*/ 3 h 26"/>
                <a:gd name="T36" fmla="*/ 0 w 18"/>
                <a:gd name="T37" fmla="*/ 1 h 26"/>
                <a:gd name="T38" fmla="*/ 1 w 18"/>
                <a:gd name="T39" fmla="*/ 1 h 26"/>
                <a:gd name="T40" fmla="*/ 0 w 18"/>
                <a:gd name="T41" fmla="*/ 1 h 26"/>
                <a:gd name="T42" fmla="*/ 0 w 18"/>
                <a:gd name="T43" fmla="*/ 0 h 26"/>
                <a:gd name="T44" fmla="*/ 1 w 18"/>
                <a:gd name="T45" fmla="*/ 0 h 26"/>
                <a:gd name="T46" fmla="*/ 2 w 18"/>
                <a:gd name="T47" fmla="*/ 0 h 26"/>
                <a:gd name="T48" fmla="*/ 2 w 18"/>
                <a:gd name="T49" fmla="*/ 1 h 26"/>
                <a:gd name="T50" fmla="*/ 1 w 18"/>
                <a:gd name="T51" fmla="*/ 0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26"/>
                <a:gd name="T80" fmla="*/ 18 w 18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26">
                  <a:moveTo>
                    <a:pt x="1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8" y="18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1" y="23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0" name="Freeform 102"/>
            <p:cNvSpPr>
              <a:spLocks/>
            </p:cNvSpPr>
            <p:nvPr/>
          </p:nvSpPr>
          <p:spPr bwMode="auto">
            <a:xfrm>
              <a:off x="4514" y="1532"/>
              <a:ext cx="54" cy="7"/>
            </a:xfrm>
            <a:custGeom>
              <a:avLst/>
              <a:gdLst>
                <a:gd name="T0" fmla="*/ 2 w 54"/>
                <a:gd name="T1" fmla="*/ 6 h 7"/>
                <a:gd name="T2" fmla="*/ 1 w 54"/>
                <a:gd name="T3" fmla="*/ 0 h 7"/>
                <a:gd name="T4" fmla="*/ 53 w 54"/>
                <a:gd name="T5" fmla="*/ 0 h 7"/>
                <a:gd name="T6" fmla="*/ 53 w 54"/>
                <a:gd name="T7" fmla="*/ 6 h 7"/>
                <a:gd name="T8" fmla="*/ 1 w 54"/>
                <a:gd name="T9" fmla="*/ 6 h 7"/>
                <a:gd name="T10" fmla="*/ 0 w 54"/>
                <a:gd name="T11" fmla="*/ 6 h 7"/>
                <a:gd name="T12" fmla="*/ 1 w 54"/>
                <a:gd name="T13" fmla="*/ 6 h 7"/>
                <a:gd name="T14" fmla="*/ 0 w 54"/>
                <a:gd name="T15" fmla="*/ 6 h 7"/>
                <a:gd name="T16" fmla="*/ 0 w 54"/>
                <a:gd name="T17" fmla="*/ 0 h 7"/>
                <a:gd name="T18" fmla="*/ 1 w 54"/>
                <a:gd name="T19" fmla="*/ 0 h 7"/>
                <a:gd name="T20" fmla="*/ 2 w 54"/>
                <a:gd name="T21" fmla="*/ 6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7"/>
                <a:gd name="T35" fmla="*/ 54 w 5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7">
                  <a:moveTo>
                    <a:pt x="2" y="6"/>
                  </a:moveTo>
                  <a:lnTo>
                    <a:pt x="1" y="0"/>
                  </a:lnTo>
                  <a:lnTo>
                    <a:pt x="53" y="0"/>
                  </a:lnTo>
                  <a:lnTo>
                    <a:pt x="5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1" name="Freeform 103"/>
            <p:cNvSpPr>
              <a:spLocks/>
            </p:cNvSpPr>
            <p:nvPr/>
          </p:nvSpPr>
          <p:spPr bwMode="auto">
            <a:xfrm>
              <a:off x="4514" y="1520"/>
              <a:ext cx="61" cy="13"/>
            </a:xfrm>
            <a:custGeom>
              <a:avLst/>
              <a:gdLst>
                <a:gd name="T0" fmla="*/ 59 w 61"/>
                <a:gd name="T1" fmla="*/ 1 h 13"/>
                <a:gd name="T2" fmla="*/ 59 w 61"/>
                <a:gd name="T3" fmla="*/ 1 h 13"/>
                <a:gd name="T4" fmla="*/ 55 w 61"/>
                <a:gd name="T5" fmla="*/ 2 h 13"/>
                <a:gd name="T6" fmla="*/ 50 w 61"/>
                <a:gd name="T7" fmla="*/ 3 h 13"/>
                <a:gd name="T8" fmla="*/ 45 w 61"/>
                <a:gd name="T9" fmla="*/ 3 h 13"/>
                <a:gd name="T10" fmla="*/ 40 w 61"/>
                <a:gd name="T11" fmla="*/ 4 h 13"/>
                <a:gd name="T12" fmla="*/ 35 w 61"/>
                <a:gd name="T13" fmla="*/ 5 h 13"/>
                <a:gd name="T14" fmla="*/ 30 w 61"/>
                <a:gd name="T15" fmla="*/ 5 h 13"/>
                <a:gd name="T16" fmla="*/ 27 w 61"/>
                <a:gd name="T17" fmla="*/ 6 h 13"/>
                <a:gd name="T18" fmla="*/ 22 w 61"/>
                <a:gd name="T19" fmla="*/ 7 h 13"/>
                <a:gd name="T20" fmla="*/ 18 w 61"/>
                <a:gd name="T21" fmla="*/ 7 h 13"/>
                <a:gd name="T22" fmla="*/ 14 w 61"/>
                <a:gd name="T23" fmla="*/ 8 h 13"/>
                <a:gd name="T24" fmla="*/ 10 w 61"/>
                <a:gd name="T25" fmla="*/ 9 h 13"/>
                <a:gd name="T26" fmla="*/ 7 w 61"/>
                <a:gd name="T27" fmla="*/ 9 h 13"/>
                <a:gd name="T28" fmla="*/ 5 w 61"/>
                <a:gd name="T29" fmla="*/ 10 h 13"/>
                <a:gd name="T30" fmla="*/ 3 w 61"/>
                <a:gd name="T31" fmla="*/ 11 h 13"/>
                <a:gd name="T32" fmla="*/ 2 w 61"/>
                <a:gd name="T33" fmla="*/ 11 h 13"/>
                <a:gd name="T34" fmla="*/ 2 w 61"/>
                <a:gd name="T35" fmla="*/ 12 h 13"/>
                <a:gd name="T36" fmla="*/ 0 w 61"/>
                <a:gd name="T37" fmla="*/ 12 h 13"/>
                <a:gd name="T38" fmla="*/ 1 w 61"/>
                <a:gd name="T39" fmla="*/ 11 h 13"/>
                <a:gd name="T40" fmla="*/ 2 w 61"/>
                <a:gd name="T41" fmla="*/ 9 h 13"/>
                <a:gd name="T42" fmla="*/ 4 w 61"/>
                <a:gd name="T43" fmla="*/ 9 h 13"/>
                <a:gd name="T44" fmla="*/ 7 w 61"/>
                <a:gd name="T45" fmla="*/ 8 h 13"/>
                <a:gd name="T46" fmla="*/ 10 w 61"/>
                <a:gd name="T47" fmla="*/ 7 h 13"/>
                <a:gd name="T48" fmla="*/ 13 w 61"/>
                <a:gd name="T49" fmla="*/ 7 h 13"/>
                <a:gd name="T50" fmla="*/ 17 w 61"/>
                <a:gd name="T51" fmla="*/ 6 h 13"/>
                <a:gd name="T52" fmla="*/ 22 w 61"/>
                <a:gd name="T53" fmla="*/ 5 h 13"/>
                <a:gd name="T54" fmla="*/ 26 w 61"/>
                <a:gd name="T55" fmla="*/ 5 h 13"/>
                <a:gd name="T56" fmla="*/ 30 w 61"/>
                <a:gd name="T57" fmla="*/ 4 h 13"/>
                <a:gd name="T58" fmla="*/ 35 w 61"/>
                <a:gd name="T59" fmla="*/ 3 h 13"/>
                <a:gd name="T60" fmla="*/ 40 w 61"/>
                <a:gd name="T61" fmla="*/ 3 h 13"/>
                <a:gd name="T62" fmla="*/ 45 w 61"/>
                <a:gd name="T63" fmla="*/ 2 h 13"/>
                <a:gd name="T64" fmla="*/ 49 w 61"/>
                <a:gd name="T65" fmla="*/ 1 h 13"/>
                <a:gd name="T66" fmla="*/ 54 w 61"/>
                <a:gd name="T67" fmla="*/ 1 h 13"/>
                <a:gd name="T68" fmla="*/ 59 w 61"/>
                <a:gd name="T69" fmla="*/ 0 h 13"/>
                <a:gd name="T70" fmla="*/ 59 w 61"/>
                <a:gd name="T71" fmla="*/ 1 h 13"/>
                <a:gd name="T72" fmla="*/ 60 w 61"/>
                <a:gd name="T73" fmla="*/ 1 h 13"/>
                <a:gd name="T74" fmla="*/ 60 w 61"/>
                <a:gd name="T75" fmla="*/ 1 h 13"/>
                <a:gd name="T76" fmla="*/ 59 w 61"/>
                <a:gd name="T77" fmla="*/ 1 h 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13"/>
                <a:gd name="T119" fmla="*/ 61 w 61"/>
                <a:gd name="T120" fmla="*/ 13 h 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13">
                  <a:moveTo>
                    <a:pt x="59" y="1"/>
                  </a:moveTo>
                  <a:lnTo>
                    <a:pt x="59" y="1"/>
                  </a:lnTo>
                  <a:lnTo>
                    <a:pt x="55" y="2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0" y="4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4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4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5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2" name="Freeform 104"/>
            <p:cNvSpPr>
              <a:spLocks/>
            </p:cNvSpPr>
            <p:nvPr/>
          </p:nvSpPr>
          <p:spPr bwMode="auto">
            <a:xfrm>
              <a:off x="4580" y="1520"/>
              <a:ext cx="54" cy="10"/>
            </a:xfrm>
            <a:custGeom>
              <a:avLst/>
              <a:gdLst>
                <a:gd name="T0" fmla="*/ 51 w 54"/>
                <a:gd name="T1" fmla="*/ 8 h 10"/>
                <a:gd name="T2" fmla="*/ 51 w 54"/>
                <a:gd name="T3" fmla="*/ 8 h 10"/>
                <a:gd name="T4" fmla="*/ 50 w 54"/>
                <a:gd name="T5" fmla="*/ 7 h 10"/>
                <a:gd name="T6" fmla="*/ 49 w 54"/>
                <a:gd name="T7" fmla="*/ 7 h 10"/>
                <a:gd name="T8" fmla="*/ 48 w 54"/>
                <a:gd name="T9" fmla="*/ 6 h 10"/>
                <a:gd name="T10" fmla="*/ 47 w 54"/>
                <a:gd name="T11" fmla="*/ 6 h 10"/>
                <a:gd name="T12" fmla="*/ 45 w 54"/>
                <a:gd name="T13" fmla="*/ 5 h 10"/>
                <a:gd name="T14" fmla="*/ 44 w 54"/>
                <a:gd name="T15" fmla="*/ 5 h 10"/>
                <a:gd name="T16" fmla="*/ 42 w 54"/>
                <a:gd name="T17" fmla="*/ 5 h 10"/>
                <a:gd name="T18" fmla="*/ 39 w 54"/>
                <a:gd name="T19" fmla="*/ 5 h 10"/>
                <a:gd name="T20" fmla="*/ 36 w 54"/>
                <a:gd name="T21" fmla="*/ 5 h 10"/>
                <a:gd name="T22" fmla="*/ 33 w 54"/>
                <a:gd name="T23" fmla="*/ 5 h 10"/>
                <a:gd name="T24" fmla="*/ 29 w 54"/>
                <a:gd name="T25" fmla="*/ 5 h 10"/>
                <a:gd name="T26" fmla="*/ 25 w 54"/>
                <a:gd name="T27" fmla="*/ 5 h 10"/>
                <a:gd name="T28" fmla="*/ 20 w 54"/>
                <a:gd name="T29" fmla="*/ 4 h 10"/>
                <a:gd name="T30" fmla="*/ 14 w 54"/>
                <a:gd name="T31" fmla="*/ 4 h 10"/>
                <a:gd name="T32" fmla="*/ 7 w 54"/>
                <a:gd name="T33" fmla="*/ 2 h 10"/>
                <a:gd name="T34" fmla="*/ 0 w 54"/>
                <a:gd name="T35" fmla="*/ 1 h 10"/>
                <a:gd name="T36" fmla="*/ 0 w 54"/>
                <a:gd name="T37" fmla="*/ 0 h 10"/>
                <a:gd name="T38" fmla="*/ 8 w 54"/>
                <a:gd name="T39" fmla="*/ 1 h 10"/>
                <a:gd name="T40" fmla="*/ 14 w 54"/>
                <a:gd name="T41" fmla="*/ 2 h 10"/>
                <a:gd name="T42" fmla="*/ 20 w 54"/>
                <a:gd name="T43" fmla="*/ 3 h 10"/>
                <a:gd name="T44" fmla="*/ 25 w 54"/>
                <a:gd name="T45" fmla="*/ 4 h 10"/>
                <a:gd name="T46" fmla="*/ 29 w 54"/>
                <a:gd name="T47" fmla="*/ 4 h 10"/>
                <a:gd name="T48" fmla="*/ 33 w 54"/>
                <a:gd name="T49" fmla="*/ 4 h 10"/>
                <a:gd name="T50" fmla="*/ 36 w 54"/>
                <a:gd name="T51" fmla="*/ 4 h 10"/>
                <a:gd name="T52" fmla="*/ 39 w 54"/>
                <a:gd name="T53" fmla="*/ 4 h 10"/>
                <a:gd name="T54" fmla="*/ 42 w 54"/>
                <a:gd name="T55" fmla="*/ 4 h 10"/>
                <a:gd name="T56" fmla="*/ 44 w 54"/>
                <a:gd name="T57" fmla="*/ 4 h 10"/>
                <a:gd name="T58" fmla="*/ 46 w 54"/>
                <a:gd name="T59" fmla="*/ 4 h 10"/>
                <a:gd name="T60" fmla="*/ 47 w 54"/>
                <a:gd name="T61" fmla="*/ 4 h 10"/>
                <a:gd name="T62" fmla="*/ 49 w 54"/>
                <a:gd name="T63" fmla="*/ 5 h 10"/>
                <a:gd name="T64" fmla="*/ 51 w 54"/>
                <a:gd name="T65" fmla="*/ 6 h 10"/>
                <a:gd name="T66" fmla="*/ 51 w 54"/>
                <a:gd name="T67" fmla="*/ 7 h 10"/>
                <a:gd name="T68" fmla="*/ 53 w 54"/>
                <a:gd name="T69" fmla="*/ 8 h 10"/>
                <a:gd name="T70" fmla="*/ 52 w 54"/>
                <a:gd name="T71" fmla="*/ 8 h 10"/>
                <a:gd name="T72" fmla="*/ 53 w 54"/>
                <a:gd name="T73" fmla="*/ 8 h 10"/>
                <a:gd name="T74" fmla="*/ 53 w 54"/>
                <a:gd name="T75" fmla="*/ 8 h 10"/>
                <a:gd name="T76" fmla="*/ 52 w 54"/>
                <a:gd name="T77" fmla="*/ 9 h 10"/>
                <a:gd name="T78" fmla="*/ 51 w 54"/>
                <a:gd name="T79" fmla="*/ 9 h 10"/>
                <a:gd name="T80" fmla="*/ 51 w 54"/>
                <a:gd name="T81" fmla="*/ 8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"/>
                <a:gd name="T124" fmla="*/ 0 h 10"/>
                <a:gd name="T125" fmla="*/ 54 w 54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" h="10">
                  <a:moveTo>
                    <a:pt x="51" y="8"/>
                  </a:move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5" y="5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7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2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3" name="Freeform 105"/>
            <p:cNvSpPr>
              <a:spLocks/>
            </p:cNvSpPr>
            <p:nvPr/>
          </p:nvSpPr>
          <p:spPr bwMode="auto">
            <a:xfrm>
              <a:off x="4638" y="1533"/>
              <a:ext cx="19" cy="84"/>
            </a:xfrm>
            <a:custGeom>
              <a:avLst/>
              <a:gdLst>
                <a:gd name="T0" fmla="*/ 16 w 19"/>
                <a:gd name="T1" fmla="*/ 83 h 84"/>
                <a:gd name="T2" fmla="*/ 16 w 19"/>
                <a:gd name="T3" fmla="*/ 83 h 84"/>
                <a:gd name="T4" fmla="*/ 15 w 19"/>
                <a:gd name="T5" fmla="*/ 76 h 84"/>
                <a:gd name="T6" fmla="*/ 13 w 19"/>
                <a:gd name="T7" fmla="*/ 69 h 84"/>
                <a:gd name="T8" fmla="*/ 12 w 19"/>
                <a:gd name="T9" fmla="*/ 62 h 84"/>
                <a:gd name="T10" fmla="*/ 10 w 19"/>
                <a:gd name="T11" fmla="*/ 57 h 84"/>
                <a:gd name="T12" fmla="*/ 9 w 19"/>
                <a:gd name="T13" fmla="*/ 50 h 84"/>
                <a:gd name="T14" fmla="*/ 8 w 19"/>
                <a:gd name="T15" fmla="*/ 44 h 84"/>
                <a:gd name="T16" fmla="*/ 7 w 19"/>
                <a:gd name="T17" fmla="*/ 38 h 84"/>
                <a:gd name="T18" fmla="*/ 6 w 19"/>
                <a:gd name="T19" fmla="*/ 32 h 84"/>
                <a:gd name="T20" fmla="*/ 5 w 19"/>
                <a:gd name="T21" fmla="*/ 27 h 84"/>
                <a:gd name="T22" fmla="*/ 5 w 19"/>
                <a:gd name="T23" fmla="*/ 22 h 84"/>
                <a:gd name="T24" fmla="*/ 4 w 19"/>
                <a:gd name="T25" fmla="*/ 18 h 84"/>
                <a:gd name="T26" fmla="*/ 3 w 19"/>
                <a:gd name="T27" fmla="*/ 14 h 84"/>
                <a:gd name="T28" fmla="*/ 2 w 19"/>
                <a:gd name="T29" fmla="*/ 10 h 84"/>
                <a:gd name="T30" fmla="*/ 2 w 19"/>
                <a:gd name="T31" fmla="*/ 7 h 84"/>
                <a:gd name="T32" fmla="*/ 1 w 19"/>
                <a:gd name="T33" fmla="*/ 4 h 84"/>
                <a:gd name="T34" fmla="*/ 0 w 19"/>
                <a:gd name="T35" fmla="*/ 1 h 84"/>
                <a:gd name="T36" fmla="*/ 1 w 19"/>
                <a:gd name="T37" fmla="*/ 0 h 84"/>
                <a:gd name="T38" fmla="*/ 2 w 19"/>
                <a:gd name="T39" fmla="*/ 3 h 84"/>
                <a:gd name="T40" fmla="*/ 3 w 19"/>
                <a:gd name="T41" fmla="*/ 6 h 84"/>
                <a:gd name="T42" fmla="*/ 4 w 19"/>
                <a:gd name="T43" fmla="*/ 10 h 84"/>
                <a:gd name="T44" fmla="*/ 5 w 19"/>
                <a:gd name="T45" fmla="*/ 14 h 84"/>
                <a:gd name="T46" fmla="*/ 5 w 19"/>
                <a:gd name="T47" fmla="*/ 18 h 84"/>
                <a:gd name="T48" fmla="*/ 6 w 19"/>
                <a:gd name="T49" fmla="*/ 22 h 84"/>
                <a:gd name="T50" fmla="*/ 7 w 19"/>
                <a:gd name="T51" fmla="*/ 27 h 84"/>
                <a:gd name="T52" fmla="*/ 8 w 19"/>
                <a:gd name="T53" fmla="*/ 32 h 84"/>
                <a:gd name="T54" fmla="*/ 9 w 19"/>
                <a:gd name="T55" fmla="*/ 38 h 84"/>
                <a:gd name="T56" fmla="*/ 9 w 19"/>
                <a:gd name="T57" fmla="*/ 44 h 84"/>
                <a:gd name="T58" fmla="*/ 11 w 19"/>
                <a:gd name="T59" fmla="*/ 50 h 84"/>
                <a:gd name="T60" fmla="*/ 12 w 19"/>
                <a:gd name="T61" fmla="*/ 56 h 84"/>
                <a:gd name="T62" fmla="*/ 13 w 19"/>
                <a:gd name="T63" fmla="*/ 62 h 84"/>
                <a:gd name="T64" fmla="*/ 14 w 19"/>
                <a:gd name="T65" fmla="*/ 69 h 84"/>
                <a:gd name="T66" fmla="*/ 16 w 19"/>
                <a:gd name="T67" fmla="*/ 75 h 84"/>
                <a:gd name="T68" fmla="*/ 18 w 19"/>
                <a:gd name="T69" fmla="*/ 82 h 84"/>
                <a:gd name="T70" fmla="*/ 18 w 19"/>
                <a:gd name="T71" fmla="*/ 83 h 84"/>
                <a:gd name="T72" fmla="*/ 17 w 19"/>
                <a:gd name="T73" fmla="*/ 83 h 84"/>
                <a:gd name="T74" fmla="*/ 16 w 19"/>
                <a:gd name="T75" fmla="*/ 83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"/>
                <a:gd name="T115" fmla="*/ 0 h 84"/>
                <a:gd name="T116" fmla="*/ 19 w 19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" h="84">
                  <a:moveTo>
                    <a:pt x="16" y="83"/>
                  </a:moveTo>
                  <a:lnTo>
                    <a:pt x="16" y="83"/>
                  </a:lnTo>
                  <a:lnTo>
                    <a:pt x="15" y="76"/>
                  </a:lnTo>
                  <a:lnTo>
                    <a:pt x="13" y="69"/>
                  </a:lnTo>
                  <a:lnTo>
                    <a:pt x="12" y="62"/>
                  </a:lnTo>
                  <a:lnTo>
                    <a:pt x="10" y="57"/>
                  </a:lnTo>
                  <a:lnTo>
                    <a:pt x="9" y="50"/>
                  </a:lnTo>
                  <a:lnTo>
                    <a:pt x="8" y="44"/>
                  </a:lnTo>
                  <a:lnTo>
                    <a:pt x="7" y="38"/>
                  </a:lnTo>
                  <a:lnTo>
                    <a:pt x="6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7" y="27"/>
                  </a:lnTo>
                  <a:lnTo>
                    <a:pt x="8" y="32"/>
                  </a:lnTo>
                  <a:lnTo>
                    <a:pt x="9" y="38"/>
                  </a:lnTo>
                  <a:lnTo>
                    <a:pt x="9" y="44"/>
                  </a:lnTo>
                  <a:lnTo>
                    <a:pt x="11" y="50"/>
                  </a:lnTo>
                  <a:lnTo>
                    <a:pt x="12" y="56"/>
                  </a:lnTo>
                  <a:lnTo>
                    <a:pt x="13" y="62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8" y="82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4" name="Freeform 106"/>
            <p:cNvSpPr>
              <a:spLocks/>
            </p:cNvSpPr>
            <p:nvPr/>
          </p:nvSpPr>
          <p:spPr bwMode="auto">
            <a:xfrm>
              <a:off x="4661" y="1621"/>
              <a:ext cx="25" cy="56"/>
            </a:xfrm>
            <a:custGeom>
              <a:avLst/>
              <a:gdLst>
                <a:gd name="T0" fmla="*/ 23 w 25"/>
                <a:gd name="T1" fmla="*/ 53 h 56"/>
                <a:gd name="T2" fmla="*/ 23 w 25"/>
                <a:gd name="T3" fmla="*/ 53 h 56"/>
                <a:gd name="T4" fmla="*/ 22 w 25"/>
                <a:gd name="T5" fmla="*/ 54 h 56"/>
                <a:gd name="T6" fmla="*/ 22 w 25"/>
                <a:gd name="T7" fmla="*/ 53 h 56"/>
                <a:gd name="T8" fmla="*/ 21 w 25"/>
                <a:gd name="T9" fmla="*/ 51 h 56"/>
                <a:gd name="T10" fmla="*/ 21 w 25"/>
                <a:gd name="T11" fmla="*/ 48 h 56"/>
                <a:gd name="T12" fmla="*/ 20 w 25"/>
                <a:gd name="T13" fmla="*/ 45 h 56"/>
                <a:gd name="T14" fmla="*/ 18 w 25"/>
                <a:gd name="T15" fmla="*/ 41 h 56"/>
                <a:gd name="T16" fmla="*/ 16 w 25"/>
                <a:gd name="T17" fmla="*/ 37 h 56"/>
                <a:gd name="T18" fmla="*/ 15 w 25"/>
                <a:gd name="T19" fmla="*/ 32 h 56"/>
                <a:gd name="T20" fmla="*/ 13 w 25"/>
                <a:gd name="T21" fmla="*/ 28 h 56"/>
                <a:gd name="T22" fmla="*/ 11 w 25"/>
                <a:gd name="T23" fmla="*/ 23 h 56"/>
                <a:gd name="T24" fmla="*/ 9 w 25"/>
                <a:gd name="T25" fmla="*/ 19 h 56"/>
                <a:gd name="T26" fmla="*/ 8 w 25"/>
                <a:gd name="T27" fmla="*/ 14 h 56"/>
                <a:gd name="T28" fmla="*/ 6 w 25"/>
                <a:gd name="T29" fmla="*/ 10 h 56"/>
                <a:gd name="T30" fmla="*/ 4 w 25"/>
                <a:gd name="T31" fmla="*/ 7 h 56"/>
                <a:gd name="T32" fmla="*/ 2 w 25"/>
                <a:gd name="T33" fmla="*/ 4 h 56"/>
                <a:gd name="T34" fmla="*/ 0 w 25"/>
                <a:gd name="T35" fmla="*/ 1 h 56"/>
                <a:gd name="T36" fmla="*/ 2 w 25"/>
                <a:gd name="T37" fmla="*/ 0 h 56"/>
                <a:gd name="T38" fmla="*/ 3 w 25"/>
                <a:gd name="T39" fmla="*/ 3 h 56"/>
                <a:gd name="T40" fmla="*/ 5 w 25"/>
                <a:gd name="T41" fmla="*/ 6 h 56"/>
                <a:gd name="T42" fmla="*/ 7 w 25"/>
                <a:gd name="T43" fmla="*/ 9 h 56"/>
                <a:gd name="T44" fmla="*/ 9 w 25"/>
                <a:gd name="T45" fmla="*/ 13 h 56"/>
                <a:gd name="T46" fmla="*/ 11 w 25"/>
                <a:gd name="T47" fmla="*/ 18 h 56"/>
                <a:gd name="T48" fmla="*/ 13 w 25"/>
                <a:gd name="T49" fmla="*/ 22 h 56"/>
                <a:gd name="T50" fmla="*/ 15 w 25"/>
                <a:gd name="T51" fmla="*/ 27 h 56"/>
                <a:gd name="T52" fmla="*/ 17 w 25"/>
                <a:gd name="T53" fmla="*/ 31 h 56"/>
                <a:gd name="T54" fmla="*/ 18 w 25"/>
                <a:gd name="T55" fmla="*/ 36 h 56"/>
                <a:gd name="T56" fmla="*/ 20 w 25"/>
                <a:gd name="T57" fmla="*/ 40 h 56"/>
                <a:gd name="T58" fmla="*/ 21 w 25"/>
                <a:gd name="T59" fmla="*/ 45 h 56"/>
                <a:gd name="T60" fmla="*/ 22 w 25"/>
                <a:gd name="T61" fmla="*/ 47 h 56"/>
                <a:gd name="T62" fmla="*/ 23 w 25"/>
                <a:gd name="T63" fmla="*/ 50 h 56"/>
                <a:gd name="T64" fmla="*/ 24 w 25"/>
                <a:gd name="T65" fmla="*/ 52 h 56"/>
                <a:gd name="T66" fmla="*/ 24 w 25"/>
                <a:gd name="T67" fmla="*/ 54 h 56"/>
                <a:gd name="T68" fmla="*/ 23 w 25"/>
                <a:gd name="T69" fmla="*/ 55 h 56"/>
                <a:gd name="T70" fmla="*/ 24 w 25"/>
                <a:gd name="T71" fmla="*/ 55 h 56"/>
                <a:gd name="T72" fmla="*/ 23 w 25"/>
                <a:gd name="T73" fmla="*/ 55 h 56"/>
                <a:gd name="T74" fmla="*/ 22 w 25"/>
                <a:gd name="T75" fmla="*/ 54 h 56"/>
                <a:gd name="T76" fmla="*/ 23 w 25"/>
                <a:gd name="T77" fmla="*/ 54 h 56"/>
                <a:gd name="T78" fmla="*/ 23 w 25"/>
                <a:gd name="T79" fmla="*/ 53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56"/>
                <a:gd name="T122" fmla="*/ 25 w 25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56">
                  <a:moveTo>
                    <a:pt x="23" y="53"/>
                  </a:moveTo>
                  <a:lnTo>
                    <a:pt x="23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1" y="51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18" y="41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3" y="28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7" y="9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3" y="22"/>
                  </a:lnTo>
                  <a:lnTo>
                    <a:pt x="15" y="27"/>
                  </a:lnTo>
                  <a:lnTo>
                    <a:pt x="17" y="31"/>
                  </a:lnTo>
                  <a:lnTo>
                    <a:pt x="18" y="36"/>
                  </a:lnTo>
                  <a:lnTo>
                    <a:pt x="20" y="40"/>
                  </a:lnTo>
                  <a:lnTo>
                    <a:pt x="21" y="45"/>
                  </a:lnTo>
                  <a:lnTo>
                    <a:pt x="22" y="47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5" name="Freeform 107"/>
            <p:cNvSpPr>
              <a:spLocks/>
            </p:cNvSpPr>
            <p:nvPr/>
          </p:nvSpPr>
          <p:spPr bwMode="auto">
            <a:xfrm>
              <a:off x="4629" y="1680"/>
              <a:ext cx="57" cy="29"/>
            </a:xfrm>
            <a:custGeom>
              <a:avLst/>
              <a:gdLst>
                <a:gd name="T0" fmla="*/ 2 w 57"/>
                <a:gd name="T1" fmla="*/ 27 h 29"/>
                <a:gd name="T2" fmla="*/ 0 w 57"/>
                <a:gd name="T3" fmla="*/ 26 h 29"/>
                <a:gd name="T4" fmla="*/ 55 w 57"/>
                <a:gd name="T5" fmla="*/ 0 h 29"/>
                <a:gd name="T6" fmla="*/ 56 w 57"/>
                <a:gd name="T7" fmla="*/ 2 h 29"/>
                <a:gd name="T8" fmla="*/ 1 w 57"/>
                <a:gd name="T9" fmla="*/ 28 h 29"/>
                <a:gd name="T10" fmla="*/ 0 w 57"/>
                <a:gd name="T11" fmla="*/ 27 h 29"/>
                <a:gd name="T12" fmla="*/ 1 w 57"/>
                <a:gd name="T13" fmla="*/ 28 h 29"/>
                <a:gd name="T14" fmla="*/ 0 w 57"/>
                <a:gd name="T15" fmla="*/ 28 h 29"/>
                <a:gd name="T16" fmla="*/ 0 w 57"/>
                <a:gd name="T17" fmla="*/ 27 h 29"/>
                <a:gd name="T18" fmla="*/ 0 w 57"/>
                <a:gd name="T19" fmla="*/ 26 h 29"/>
                <a:gd name="T20" fmla="*/ 2 w 57"/>
                <a:gd name="T21" fmla="*/ 27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29"/>
                <a:gd name="T35" fmla="*/ 57 w 5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29">
                  <a:moveTo>
                    <a:pt x="2" y="27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56" y="2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6" name="Freeform 108"/>
            <p:cNvSpPr>
              <a:spLocks/>
            </p:cNvSpPr>
            <p:nvPr/>
          </p:nvSpPr>
          <p:spPr bwMode="auto">
            <a:xfrm>
              <a:off x="4845" y="2215"/>
              <a:ext cx="24" cy="3"/>
            </a:xfrm>
            <a:custGeom>
              <a:avLst/>
              <a:gdLst>
                <a:gd name="T0" fmla="*/ 0 w 24"/>
                <a:gd name="T1" fmla="*/ 1 h 3"/>
                <a:gd name="T2" fmla="*/ 1 w 24"/>
                <a:gd name="T3" fmla="*/ 1 h 3"/>
                <a:gd name="T4" fmla="*/ 4 w 24"/>
                <a:gd name="T5" fmla="*/ 1 h 3"/>
                <a:gd name="T6" fmla="*/ 6 w 24"/>
                <a:gd name="T7" fmla="*/ 1 h 3"/>
                <a:gd name="T8" fmla="*/ 9 w 24"/>
                <a:gd name="T9" fmla="*/ 1 h 3"/>
                <a:gd name="T10" fmla="*/ 12 w 24"/>
                <a:gd name="T11" fmla="*/ 1 h 3"/>
                <a:gd name="T12" fmla="*/ 14 w 24"/>
                <a:gd name="T13" fmla="*/ 0 h 3"/>
                <a:gd name="T14" fmla="*/ 18 w 24"/>
                <a:gd name="T15" fmla="*/ 0 h 3"/>
                <a:gd name="T16" fmla="*/ 20 w 24"/>
                <a:gd name="T17" fmla="*/ 0 h 3"/>
                <a:gd name="T18" fmla="*/ 23 w 24"/>
                <a:gd name="T19" fmla="*/ 0 h 3"/>
                <a:gd name="T20" fmla="*/ 23 w 24"/>
                <a:gd name="T21" fmla="*/ 1 h 3"/>
                <a:gd name="T22" fmla="*/ 20 w 24"/>
                <a:gd name="T23" fmla="*/ 1 h 3"/>
                <a:gd name="T24" fmla="*/ 18 w 24"/>
                <a:gd name="T25" fmla="*/ 1 h 3"/>
                <a:gd name="T26" fmla="*/ 14 w 24"/>
                <a:gd name="T27" fmla="*/ 1 h 3"/>
                <a:gd name="T28" fmla="*/ 12 w 24"/>
                <a:gd name="T29" fmla="*/ 2 h 3"/>
                <a:gd name="T30" fmla="*/ 9 w 24"/>
                <a:gd name="T31" fmla="*/ 2 h 3"/>
                <a:gd name="T32" fmla="*/ 6 w 24"/>
                <a:gd name="T33" fmla="*/ 2 h 3"/>
                <a:gd name="T34" fmla="*/ 4 w 24"/>
                <a:gd name="T35" fmla="*/ 2 h 3"/>
                <a:gd name="T36" fmla="*/ 1 w 24"/>
                <a:gd name="T37" fmla="*/ 2 h 3"/>
                <a:gd name="T38" fmla="*/ 2 w 24"/>
                <a:gd name="T39" fmla="*/ 2 h 3"/>
                <a:gd name="T40" fmla="*/ 1 w 24"/>
                <a:gd name="T41" fmla="*/ 2 h 3"/>
                <a:gd name="T42" fmla="*/ 0 w 24"/>
                <a:gd name="T43" fmla="*/ 2 h 3"/>
                <a:gd name="T44" fmla="*/ 0 w 24"/>
                <a:gd name="T45" fmla="*/ 1 h 3"/>
                <a:gd name="T46" fmla="*/ 1 w 24"/>
                <a:gd name="T47" fmla="*/ 1 h 3"/>
                <a:gd name="T48" fmla="*/ 0 w 24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"/>
                <a:gd name="T77" fmla="*/ 24 w 24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7" name="Freeform 109"/>
            <p:cNvSpPr>
              <a:spLocks/>
            </p:cNvSpPr>
            <p:nvPr/>
          </p:nvSpPr>
          <p:spPr bwMode="auto">
            <a:xfrm>
              <a:off x="4779" y="2219"/>
              <a:ext cx="63" cy="13"/>
            </a:xfrm>
            <a:custGeom>
              <a:avLst/>
              <a:gdLst>
                <a:gd name="T0" fmla="*/ 1 w 63"/>
                <a:gd name="T1" fmla="*/ 11 h 13"/>
                <a:gd name="T2" fmla="*/ 5 w 63"/>
                <a:gd name="T3" fmla="*/ 11 h 13"/>
                <a:gd name="T4" fmla="*/ 9 w 63"/>
                <a:gd name="T5" fmla="*/ 11 h 13"/>
                <a:gd name="T6" fmla="*/ 14 w 63"/>
                <a:gd name="T7" fmla="*/ 11 h 13"/>
                <a:gd name="T8" fmla="*/ 18 w 63"/>
                <a:gd name="T9" fmla="*/ 11 h 13"/>
                <a:gd name="T10" fmla="*/ 22 w 63"/>
                <a:gd name="T11" fmla="*/ 11 h 13"/>
                <a:gd name="T12" fmla="*/ 27 w 63"/>
                <a:gd name="T13" fmla="*/ 10 h 13"/>
                <a:gd name="T14" fmla="*/ 30 w 63"/>
                <a:gd name="T15" fmla="*/ 10 h 13"/>
                <a:gd name="T16" fmla="*/ 34 w 63"/>
                <a:gd name="T17" fmla="*/ 9 h 13"/>
                <a:gd name="T18" fmla="*/ 38 w 63"/>
                <a:gd name="T19" fmla="*/ 8 h 13"/>
                <a:gd name="T20" fmla="*/ 42 w 63"/>
                <a:gd name="T21" fmla="*/ 8 h 13"/>
                <a:gd name="T22" fmla="*/ 46 w 63"/>
                <a:gd name="T23" fmla="*/ 7 h 13"/>
                <a:gd name="T24" fmla="*/ 49 w 63"/>
                <a:gd name="T25" fmla="*/ 6 h 13"/>
                <a:gd name="T26" fmla="*/ 52 w 63"/>
                <a:gd name="T27" fmla="*/ 5 h 13"/>
                <a:gd name="T28" fmla="*/ 55 w 63"/>
                <a:gd name="T29" fmla="*/ 4 h 13"/>
                <a:gd name="T30" fmla="*/ 58 w 63"/>
                <a:gd name="T31" fmla="*/ 2 h 13"/>
                <a:gd name="T32" fmla="*/ 60 w 63"/>
                <a:gd name="T33" fmla="*/ 0 h 13"/>
                <a:gd name="T34" fmla="*/ 62 w 63"/>
                <a:gd name="T35" fmla="*/ 1 h 13"/>
                <a:gd name="T36" fmla="*/ 59 w 63"/>
                <a:gd name="T37" fmla="*/ 3 h 13"/>
                <a:gd name="T38" fmla="*/ 56 w 63"/>
                <a:gd name="T39" fmla="*/ 4 h 13"/>
                <a:gd name="T40" fmla="*/ 53 w 63"/>
                <a:gd name="T41" fmla="*/ 6 h 13"/>
                <a:gd name="T42" fmla="*/ 50 w 63"/>
                <a:gd name="T43" fmla="*/ 7 h 13"/>
                <a:gd name="T44" fmla="*/ 46 w 63"/>
                <a:gd name="T45" fmla="*/ 8 h 13"/>
                <a:gd name="T46" fmla="*/ 43 w 63"/>
                <a:gd name="T47" fmla="*/ 9 h 13"/>
                <a:gd name="T48" fmla="*/ 39 w 63"/>
                <a:gd name="T49" fmla="*/ 10 h 13"/>
                <a:gd name="T50" fmla="*/ 35 w 63"/>
                <a:gd name="T51" fmla="*/ 11 h 13"/>
                <a:gd name="T52" fmla="*/ 31 w 63"/>
                <a:gd name="T53" fmla="*/ 11 h 13"/>
                <a:gd name="T54" fmla="*/ 27 w 63"/>
                <a:gd name="T55" fmla="*/ 11 h 13"/>
                <a:gd name="T56" fmla="*/ 22 w 63"/>
                <a:gd name="T57" fmla="*/ 12 h 13"/>
                <a:gd name="T58" fmla="*/ 18 w 63"/>
                <a:gd name="T59" fmla="*/ 12 h 13"/>
                <a:gd name="T60" fmla="*/ 14 w 63"/>
                <a:gd name="T61" fmla="*/ 12 h 13"/>
                <a:gd name="T62" fmla="*/ 9 w 63"/>
                <a:gd name="T63" fmla="*/ 12 h 13"/>
                <a:gd name="T64" fmla="*/ 5 w 63"/>
                <a:gd name="T65" fmla="*/ 12 h 13"/>
                <a:gd name="T66" fmla="*/ 1 w 63"/>
                <a:gd name="T67" fmla="*/ 12 h 13"/>
                <a:gd name="T68" fmla="*/ 0 w 63"/>
                <a:gd name="T69" fmla="*/ 12 h 13"/>
                <a:gd name="T70" fmla="*/ 0 w 63"/>
                <a:gd name="T71" fmla="*/ 11 h 13"/>
                <a:gd name="T72" fmla="*/ 0 w 63"/>
                <a:gd name="T73" fmla="*/ 11 h 13"/>
                <a:gd name="T74" fmla="*/ 1 w 63"/>
                <a:gd name="T75" fmla="*/ 11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3"/>
                <a:gd name="T116" fmla="*/ 63 w 6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3">
                  <a:moveTo>
                    <a:pt x="1" y="11"/>
                  </a:moveTo>
                  <a:lnTo>
                    <a:pt x="5" y="11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7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59" y="3"/>
                  </a:lnTo>
                  <a:lnTo>
                    <a:pt x="56" y="4"/>
                  </a:lnTo>
                  <a:lnTo>
                    <a:pt x="53" y="6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3" y="9"/>
                  </a:lnTo>
                  <a:lnTo>
                    <a:pt x="39" y="10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8" name="Freeform 110"/>
            <p:cNvSpPr>
              <a:spLocks/>
            </p:cNvSpPr>
            <p:nvPr/>
          </p:nvSpPr>
          <p:spPr bwMode="auto">
            <a:xfrm>
              <a:off x="4760" y="2223"/>
              <a:ext cx="15" cy="9"/>
            </a:xfrm>
            <a:custGeom>
              <a:avLst/>
              <a:gdLst>
                <a:gd name="T0" fmla="*/ 1 w 15"/>
                <a:gd name="T1" fmla="*/ 0 h 9"/>
                <a:gd name="T2" fmla="*/ 2 w 15"/>
                <a:gd name="T3" fmla="*/ 0 h 9"/>
                <a:gd name="T4" fmla="*/ 2 w 15"/>
                <a:gd name="T5" fmla="*/ 1 h 9"/>
                <a:gd name="T6" fmla="*/ 4 w 15"/>
                <a:gd name="T7" fmla="*/ 2 h 9"/>
                <a:gd name="T8" fmla="*/ 5 w 15"/>
                <a:gd name="T9" fmla="*/ 3 h 9"/>
                <a:gd name="T10" fmla="*/ 6 w 15"/>
                <a:gd name="T11" fmla="*/ 5 h 9"/>
                <a:gd name="T12" fmla="*/ 8 w 15"/>
                <a:gd name="T13" fmla="*/ 6 h 9"/>
                <a:gd name="T14" fmla="*/ 10 w 15"/>
                <a:gd name="T15" fmla="*/ 6 h 9"/>
                <a:gd name="T16" fmla="*/ 12 w 15"/>
                <a:gd name="T17" fmla="*/ 7 h 9"/>
                <a:gd name="T18" fmla="*/ 14 w 15"/>
                <a:gd name="T19" fmla="*/ 7 h 9"/>
                <a:gd name="T20" fmla="*/ 14 w 15"/>
                <a:gd name="T21" fmla="*/ 8 h 9"/>
                <a:gd name="T22" fmla="*/ 12 w 15"/>
                <a:gd name="T23" fmla="*/ 8 h 9"/>
                <a:gd name="T24" fmla="*/ 9 w 15"/>
                <a:gd name="T25" fmla="*/ 7 h 9"/>
                <a:gd name="T26" fmla="*/ 7 w 15"/>
                <a:gd name="T27" fmla="*/ 6 h 9"/>
                <a:gd name="T28" fmla="*/ 5 w 15"/>
                <a:gd name="T29" fmla="*/ 5 h 9"/>
                <a:gd name="T30" fmla="*/ 4 w 15"/>
                <a:gd name="T31" fmla="*/ 4 h 9"/>
                <a:gd name="T32" fmla="*/ 2 w 15"/>
                <a:gd name="T33" fmla="*/ 3 h 9"/>
                <a:gd name="T34" fmla="*/ 2 w 15"/>
                <a:gd name="T35" fmla="*/ 2 h 9"/>
                <a:gd name="T36" fmla="*/ 0 w 15"/>
                <a:gd name="T37" fmla="*/ 1 h 9"/>
                <a:gd name="T38" fmla="*/ 1 w 15"/>
                <a:gd name="T39" fmla="*/ 1 h 9"/>
                <a:gd name="T40" fmla="*/ 0 w 15"/>
                <a:gd name="T41" fmla="*/ 1 h 9"/>
                <a:gd name="T42" fmla="*/ 0 w 15"/>
                <a:gd name="T43" fmla="*/ 0 h 9"/>
                <a:gd name="T44" fmla="*/ 1 w 15"/>
                <a:gd name="T45" fmla="*/ 0 h 9"/>
                <a:gd name="T46" fmla="*/ 2 w 15"/>
                <a:gd name="T47" fmla="*/ 0 h 9"/>
                <a:gd name="T48" fmla="*/ 1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79" name="Freeform 111"/>
            <p:cNvSpPr>
              <a:spLocks/>
            </p:cNvSpPr>
            <p:nvPr/>
          </p:nvSpPr>
          <p:spPr bwMode="auto">
            <a:xfrm>
              <a:off x="4730" y="2204"/>
              <a:ext cx="26" cy="15"/>
            </a:xfrm>
            <a:custGeom>
              <a:avLst/>
              <a:gdLst>
                <a:gd name="T0" fmla="*/ 0 w 26"/>
                <a:gd name="T1" fmla="*/ 0 h 15"/>
                <a:gd name="T2" fmla="*/ 1 w 26"/>
                <a:gd name="T3" fmla="*/ 0 h 15"/>
                <a:gd name="T4" fmla="*/ 4 w 26"/>
                <a:gd name="T5" fmla="*/ 4 h 15"/>
                <a:gd name="T6" fmla="*/ 6 w 26"/>
                <a:gd name="T7" fmla="*/ 7 h 15"/>
                <a:gd name="T8" fmla="*/ 8 w 26"/>
                <a:gd name="T9" fmla="*/ 9 h 15"/>
                <a:gd name="T10" fmla="*/ 11 w 26"/>
                <a:gd name="T11" fmla="*/ 11 h 15"/>
                <a:gd name="T12" fmla="*/ 13 w 26"/>
                <a:gd name="T13" fmla="*/ 12 h 15"/>
                <a:gd name="T14" fmla="*/ 16 w 26"/>
                <a:gd name="T15" fmla="*/ 13 h 15"/>
                <a:gd name="T16" fmla="*/ 21 w 26"/>
                <a:gd name="T17" fmla="*/ 13 h 15"/>
                <a:gd name="T18" fmla="*/ 25 w 26"/>
                <a:gd name="T19" fmla="*/ 13 h 15"/>
                <a:gd name="T20" fmla="*/ 25 w 26"/>
                <a:gd name="T21" fmla="*/ 13 h 15"/>
                <a:gd name="T22" fmla="*/ 21 w 26"/>
                <a:gd name="T23" fmla="*/ 14 h 15"/>
                <a:gd name="T24" fmla="*/ 16 w 26"/>
                <a:gd name="T25" fmla="*/ 13 h 15"/>
                <a:gd name="T26" fmla="*/ 13 w 26"/>
                <a:gd name="T27" fmla="*/ 13 h 15"/>
                <a:gd name="T28" fmla="*/ 10 w 26"/>
                <a:gd name="T29" fmla="*/ 12 h 15"/>
                <a:gd name="T30" fmla="*/ 7 w 26"/>
                <a:gd name="T31" fmla="*/ 10 h 15"/>
                <a:gd name="T32" fmla="*/ 4 w 26"/>
                <a:gd name="T33" fmla="*/ 8 h 15"/>
                <a:gd name="T34" fmla="*/ 3 w 26"/>
                <a:gd name="T35" fmla="*/ 4 h 15"/>
                <a:gd name="T36" fmla="*/ 0 w 26"/>
                <a:gd name="T37" fmla="*/ 1 h 15"/>
                <a:gd name="T38" fmla="*/ 1 w 26"/>
                <a:gd name="T39" fmla="*/ 1 h 15"/>
                <a:gd name="T40" fmla="*/ 0 w 26"/>
                <a:gd name="T41" fmla="*/ 1 h 15"/>
                <a:gd name="T42" fmla="*/ 0 w 26"/>
                <a:gd name="T43" fmla="*/ 0 h 15"/>
                <a:gd name="T44" fmla="*/ 1 w 26"/>
                <a:gd name="T45" fmla="*/ 0 h 15"/>
                <a:gd name="T46" fmla="*/ 0 w 26"/>
                <a:gd name="T47" fmla="*/ 0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5"/>
                <a:gd name="T74" fmla="*/ 26 w 26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5">
                  <a:moveTo>
                    <a:pt x="0" y="0"/>
                  </a:moveTo>
                  <a:lnTo>
                    <a:pt x="1" y="0"/>
                  </a:lnTo>
                  <a:lnTo>
                    <a:pt x="4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1" y="14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8"/>
                  </a:lnTo>
                  <a:lnTo>
                    <a:pt x="3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0" name="Freeform 112"/>
            <p:cNvSpPr>
              <a:spLocks/>
            </p:cNvSpPr>
            <p:nvPr/>
          </p:nvSpPr>
          <p:spPr bwMode="auto">
            <a:xfrm>
              <a:off x="4705" y="2186"/>
              <a:ext cx="21" cy="15"/>
            </a:xfrm>
            <a:custGeom>
              <a:avLst/>
              <a:gdLst>
                <a:gd name="T0" fmla="*/ 2 w 21"/>
                <a:gd name="T1" fmla="*/ 1 h 15"/>
                <a:gd name="T2" fmla="*/ 2 w 21"/>
                <a:gd name="T3" fmla="*/ 1 h 15"/>
                <a:gd name="T4" fmla="*/ 2 w 21"/>
                <a:gd name="T5" fmla="*/ 4 h 15"/>
                <a:gd name="T6" fmla="*/ 2 w 21"/>
                <a:gd name="T7" fmla="*/ 7 h 15"/>
                <a:gd name="T8" fmla="*/ 3 w 21"/>
                <a:gd name="T9" fmla="*/ 9 h 15"/>
                <a:gd name="T10" fmla="*/ 4 w 21"/>
                <a:gd name="T11" fmla="*/ 10 h 15"/>
                <a:gd name="T12" fmla="*/ 7 w 21"/>
                <a:gd name="T13" fmla="*/ 12 h 15"/>
                <a:gd name="T14" fmla="*/ 9 w 21"/>
                <a:gd name="T15" fmla="*/ 13 h 15"/>
                <a:gd name="T16" fmla="*/ 14 w 21"/>
                <a:gd name="T17" fmla="*/ 13 h 15"/>
                <a:gd name="T18" fmla="*/ 19 w 21"/>
                <a:gd name="T19" fmla="*/ 13 h 15"/>
                <a:gd name="T20" fmla="*/ 20 w 21"/>
                <a:gd name="T21" fmla="*/ 13 h 15"/>
                <a:gd name="T22" fmla="*/ 14 w 21"/>
                <a:gd name="T23" fmla="*/ 14 h 15"/>
                <a:gd name="T24" fmla="*/ 9 w 21"/>
                <a:gd name="T25" fmla="*/ 14 h 15"/>
                <a:gd name="T26" fmla="*/ 6 w 21"/>
                <a:gd name="T27" fmla="*/ 13 h 15"/>
                <a:gd name="T28" fmla="*/ 3 w 21"/>
                <a:gd name="T29" fmla="*/ 12 h 15"/>
                <a:gd name="T30" fmla="*/ 1 w 21"/>
                <a:gd name="T31" fmla="*/ 10 h 15"/>
                <a:gd name="T32" fmla="*/ 0 w 21"/>
                <a:gd name="T33" fmla="*/ 7 h 15"/>
                <a:gd name="T34" fmla="*/ 0 w 21"/>
                <a:gd name="T35" fmla="*/ 4 h 15"/>
                <a:gd name="T36" fmla="*/ 0 w 21"/>
                <a:gd name="T37" fmla="*/ 1 h 15"/>
                <a:gd name="T38" fmla="*/ 1 w 21"/>
                <a:gd name="T39" fmla="*/ 0 h 15"/>
                <a:gd name="T40" fmla="*/ 2 w 21"/>
                <a:gd name="T41" fmla="*/ 1 h 15"/>
                <a:gd name="T42" fmla="*/ 2 w 21"/>
                <a:gd name="T43" fmla="*/ 1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5"/>
                <a:gd name="T68" fmla="*/ 21 w 21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5">
                  <a:moveTo>
                    <a:pt x="2" y="1"/>
                  </a:moveTo>
                  <a:lnTo>
                    <a:pt x="2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1" name="Freeform 113"/>
            <p:cNvSpPr>
              <a:spLocks/>
            </p:cNvSpPr>
            <p:nvPr/>
          </p:nvSpPr>
          <p:spPr bwMode="auto">
            <a:xfrm>
              <a:off x="4705" y="2171"/>
              <a:ext cx="26" cy="12"/>
            </a:xfrm>
            <a:custGeom>
              <a:avLst/>
              <a:gdLst>
                <a:gd name="T0" fmla="*/ 24 w 26"/>
                <a:gd name="T1" fmla="*/ 0 h 12"/>
                <a:gd name="T2" fmla="*/ 25 w 26"/>
                <a:gd name="T3" fmla="*/ 1 h 12"/>
                <a:gd name="T4" fmla="*/ 23 w 26"/>
                <a:gd name="T5" fmla="*/ 2 h 12"/>
                <a:gd name="T6" fmla="*/ 21 w 26"/>
                <a:gd name="T7" fmla="*/ 3 h 12"/>
                <a:gd name="T8" fmla="*/ 17 w 26"/>
                <a:gd name="T9" fmla="*/ 4 h 12"/>
                <a:gd name="T10" fmla="*/ 14 w 26"/>
                <a:gd name="T11" fmla="*/ 5 h 12"/>
                <a:gd name="T12" fmla="*/ 10 w 26"/>
                <a:gd name="T13" fmla="*/ 6 h 12"/>
                <a:gd name="T14" fmla="*/ 7 w 26"/>
                <a:gd name="T15" fmla="*/ 7 h 12"/>
                <a:gd name="T16" fmla="*/ 3 w 26"/>
                <a:gd name="T17" fmla="*/ 9 h 12"/>
                <a:gd name="T18" fmla="*/ 2 w 26"/>
                <a:gd name="T19" fmla="*/ 11 h 12"/>
                <a:gd name="T20" fmla="*/ 0 w 26"/>
                <a:gd name="T21" fmla="*/ 10 h 12"/>
                <a:gd name="T22" fmla="*/ 3 w 26"/>
                <a:gd name="T23" fmla="*/ 8 h 12"/>
                <a:gd name="T24" fmla="*/ 6 w 26"/>
                <a:gd name="T25" fmla="*/ 6 h 12"/>
                <a:gd name="T26" fmla="*/ 9 w 26"/>
                <a:gd name="T27" fmla="*/ 5 h 12"/>
                <a:gd name="T28" fmla="*/ 13 w 26"/>
                <a:gd name="T29" fmla="*/ 3 h 12"/>
                <a:gd name="T30" fmla="*/ 16 w 26"/>
                <a:gd name="T31" fmla="*/ 3 h 12"/>
                <a:gd name="T32" fmla="*/ 20 w 26"/>
                <a:gd name="T33" fmla="*/ 1 h 12"/>
                <a:gd name="T34" fmla="*/ 22 w 26"/>
                <a:gd name="T35" fmla="*/ 1 h 12"/>
                <a:gd name="T36" fmla="*/ 23 w 26"/>
                <a:gd name="T37" fmla="*/ 0 h 12"/>
                <a:gd name="T38" fmla="*/ 24 w 26"/>
                <a:gd name="T39" fmla="*/ 1 h 12"/>
                <a:gd name="T40" fmla="*/ 23 w 26"/>
                <a:gd name="T41" fmla="*/ 0 h 12"/>
                <a:gd name="T42" fmla="*/ 24 w 26"/>
                <a:gd name="T43" fmla="*/ 0 h 12"/>
                <a:gd name="T44" fmla="*/ 25 w 26"/>
                <a:gd name="T45" fmla="*/ 0 h 12"/>
                <a:gd name="T46" fmla="*/ 25 w 26"/>
                <a:gd name="T47" fmla="*/ 1 h 12"/>
                <a:gd name="T48" fmla="*/ 24 w 26"/>
                <a:gd name="T49" fmla="*/ 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12"/>
                <a:gd name="T77" fmla="*/ 26 w 26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12">
                  <a:moveTo>
                    <a:pt x="24" y="0"/>
                  </a:moveTo>
                  <a:lnTo>
                    <a:pt x="25" y="1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2" name="Freeform 114"/>
            <p:cNvSpPr>
              <a:spLocks/>
            </p:cNvSpPr>
            <p:nvPr/>
          </p:nvSpPr>
          <p:spPr bwMode="auto">
            <a:xfrm>
              <a:off x="4694" y="2169"/>
              <a:ext cx="36" cy="3"/>
            </a:xfrm>
            <a:custGeom>
              <a:avLst/>
              <a:gdLst>
                <a:gd name="T0" fmla="*/ 0 w 36"/>
                <a:gd name="T1" fmla="*/ 1 h 3"/>
                <a:gd name="T2" fmla="*/ 1 w 36"/>
                <a:gd name="T3" fmla="*/ 1 h 3"/>
                <a:gd name="T4" fmla="*/ 4 w 36"/>
                <a:gd name="T5" fmla="*/ 1 h 3"/>
                <a:gd name="T6" fmla="*/ 6 w 36"/>
                <a:gd name="T7" fmla="*/ 1 h 3"/>
                <a:gd name="T8" fmla="*/ 9 w 36"/>
                <a:gd name="T9" fmla="*/ 1 h 3"/>
                <a:gd name="T10" fmla="*/ 13 w 36"/>
                <a:gd name="T11" fmla="*/ 1 h 3"/>
                <a:gd name="T12" fmla="*/ 17 w 36"/>
                <a:gd name="T13" fmla="*/ 1 h 3"/>
                <a:gd name="T14" fmla="*/ 21 w 36"/>
                <a:gd name="T15" fmla="*/ 1 h 3"/>
                <a:gd name="T16" fmla="*/ 28 w 36"/>
                <a:gd name="T17" fmla="*/ 1 h 3"/>
                <a:gd name="T18" fmla="*/ 35 w 36"/>
                <a:gd name="T19" fmla="*/ 0 h 3"/>
                <a:gd name="T20" fmla="*/ 35 w 36"/>
                <a:gd name="T21" fmla="*/ 1 h 3"/>
                <a:gd name="T22" fmla="*/ 28 w 36"/>
                <a:gd name="T23" fmla="*/ 2 h 3"/>
                <a:gd name="T24" fmla="*/ 21 w 36"/>
                <a:gd name="T25" fmla="*/ 2 h 3"/>
                <a:gd name="T26" fmla="*/ 17 w 36"/>
                <a:gd name="T27" fmla="*/ 2 h 3"/>
                <a:gd name="T28" fmla="*/ 13 w 36"/>
                <a:gd name="T29" fmla="*/ 2 h 3"/>
                <a:gd name="T30" fmla="*/ 9 w 36"/>
                <a:gd name="T31" fmla="*/ 2 h 3"/>
                <a:gd name="T32" fmla="*/ 6 w 36"/>
                <a:gd name="T33" fmla="*/ 2 h 3"/>
                <a:gd name="T34" fmla="*/ 4 w 36"/>
                <a:gd name="T35" fmla="*/ 2 h 3"/>
                <a:gd name="T36" fmla="*/ 1 w 36"/>
                <a:gd name="T37" fmla="*/ 2 h 3"/>
                <a:gd name="T38" fmla="*/ 0 w 36"/>
                <a:gd name="T39" fmla="*/ 2 h 3"/>
                <a:gd name="T40" fmla="*/ 0 w 36"/>
                <a:gd name="T41" fmla="*/ 1 h 3"/>
                <a:gd name="T42" fmla="*/ 0 w 36"/>
                <a:gd name="T43" fmla="*/ 1 h 3"/>
                <a:gd name="T44" fmla="*/ 1 w 36"/>
                <a:gd name="T45" fmla="*/ 1 h 3"/>
                <a:gd name="T46" fmla="*/ 0 w 36"/>
                <a:gd name="T47" fmla="*/ 1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"/>
                <a:gd name="T74" fmla="*/ 36 w 36"/>
                <a:gd name="T75" fmla="*/ 3 h 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3" name="Freeform 115"/>
            <p:cNvSpPr>
              <a:spLocks/>
            </p:cNvSpPr>
            <p:nvPr/>
          </p:nvSpPr>
          <p:spPr bwMode="auto">
            <a:xfrm>
              <a:off x="4656" y="2172"/>
              <a:ext cx="33" cy="1"/>
            </a:xfrm>
            <a:custGeom>
              <a:avLst/>
              <a:gdLst>
                <a:gd name="T0" fmla="*/ 1 w 33"/>
                <a:gd name="T1" fmla="*/ 0 h 1"/>
                <a:gd name="T2" fmla="*/ 3 w 33"/>
                <a:gd name="T3" fmla="*/ 0 h 1"/>
                <a:gd name="T4" fmla="*/ 5 w 33"/>
                <a:gd name="T5" fmla="*/ 0 h 1"/>
                <a:gd name="T6" fmla="*/ 10 w 33"/>
                <a:gd name="T7" fmla="*/ 0 h 1"/>
                <a:gd name="T8" fmla="*/ 14 w 33"/>
                <a:gd name="T9" fmla="*/ 0 h 1"/>
                <a:gd name="T10" fmla="*/ 18 w 33"/>
                <a:gd name="T11" fmla="*/ 0 h 1"/>
                <a:gd name="T12" fmla="*/ 23 w 33"/>
                <a:gd name="T13" fmla="*/ 0 h 1"/>
                <a:gd name="T14" fmla="*/ 27 w 33"/>
                <a:gd name="T15" fmla="*/ 0 h 1"/>
                <a:gd name="T16" fmla="*/ 31 w 33"/>
                <a:gd name="T17" fmla="*/ 0 h 1"/>
                <a:gd name="T18" fmla="*/ 32 w 33"/>
                <a:gd name="T19" fmla="*/ 0 h 1"/>
                <a:gd name="T20" fmla="*/ 27 w 33"/>
                <a:gd name="T21" fmla="*/ 0 h 1"/>
                <a:gd name="T22" fmla="*/ 23 w 33"/>
                <a:gd name="T23" fmla="*/ 0 h 1"/>
                <a:gd name="T24" fmla="*/ 18 w 33"/>
                <a:gd name="T25" fmla="*/ 0 h 1"/>
                <a:gd name="T26" fmla="*/ 14 w 33"/>
                <a:gd name="T27" fmla="*/ 0 h 1"/>
                <a:gd name="T28" fmla="*/ 10 w 33"/>
                <a:gd name="T29" fmla="*/ 0 h 1"/>
                <a:gd name="T30" fmla="*/ 5 w 33"/>
                <a:gd name="T31" fmla="*/ 0 h 1"/>
                <a:gd name="T32" fmla="*/ 3 w 33"/>
                <a:gd name="T33" fmla="*/ 0 h 1"/>
                <a:gd name="T34" fmla="*/ 0 w 33"/>
                <a:gd name="T35" fmla="*/ 0 h 1"/>
                <a:gd name="T36" fmla="*/ 0 w 33"/>
                <a:gd name="T37" fmla="*/ 0 h 1"/>
                <a:gd name="T38" fmla="*/ 0 w 33"/>
                <a:gd name="T39" fmla="*/ 0 h 1"/>
                <a:gd name="T40" fmla="*/ 1 w 3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1"/>
                <a:gd name="T65" fmla="*/ 33 w 3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1">
                  <a:moveTo>
                    <a:pt x="1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4" name="Freeform 116"/>
            <p:cNvSpPr>
              <a:spLocks/>
            </p:cNvSpPr>
            <p:nvPr/>
          </p:nvSpPr>
          <p:spPr bwMode="auto">
            <a:xfrm>
              <a:off x="4646" y="2160"/>
              <a:ext cx="6" cy="12"/>
            </a:xfrm>
            <a:custGeom>
              <a:avLst/>
              <a:gdLst>
                <a:gd name="T0" fmla="*/ 2 w 6"/>
                <a:gd name="T1" fmla="*/ 1 h 12"/>
                <a:gd name="T2" fmla="*/ 2 w 6"/>
                <a:gd name="T3" fmla="*/ 1 h 12"/>
                <a:gd name="T4" fmla="*/ 2 w 6"/>
                <a:gd name="T5" fmla="*/ 2 h 12"/>
                <a:gd name="T6" fmla="*/ 1 w 6"/>
                <a:gd name="T7" fmla="*/ 3 h 12"/>
                <a:gd name="T8" fmla="*/ 1 w 6"/>
                <a:gd name="T9" fmla="*/ 4 h 12"/>
                <a:gd name="T10" fmla="*/ 1 w 6"/>
                <a:gd name="T11" fmla="*/ 5 h 12"/>
                <a:gd name="T12" fmla="*/ 2 w 6"/>
                <a:gd name="T13" fmla="*/ 6 h 12"/>
                <a:gd name="T14" fmla="*/ 3 w 6"/>
                <a:gd name="T15" fmla="*/ 7 h 12"/>
                <a:gd name="T16" fmla="*/ 4 w 6"/>
                <a:gd name="T17" fmla="*/ 8 h 12"/>
                <a:gd name="T18" fmla="*/ 5 w 6"/>
                <a:gd name="T19" fmla="*/ 10 h 12"/>
                <a:gd name="T20" fmla="*/ 5 w 6"/>
                <a:gd name="T21" fmla="*/ 11 h 12"/>
                <a:gd name="T22" fmla="*/ 3 w 6"/>
                <a:gd name="T23" fmla="*/ 10 h 12"/>
                <a:gd name="T24" fmla="*/ 2 w 6"/>
                <a:gd name="T25" fmla="*/ 8 h 12"/>
                <a:gd name="T26" fmla="*/ 1 w 6"/>
                <a:gd name="T27" fmla="*/ 7 h 12"/>
                <a:gd name="T28" fmla="*/ 0 w 6"/>
                <a:gd name="T29" fmla="*/ 5 h 12"/>
                <a:gd name="T30" fmla="*/ 0 w 6"/>
                <a:gd name="T31" fmla="*/ 4 h 12"/>
                <a:gd name="T32" fmla="*/ 0 w 6"/>
                <a:gd name="T33" fmla="*/ 3 h 12"/>
                <a:gd name="T34" fmla="*/ 1 w 6"/>
                <a:gd name="T35" fmla="*/ 1 h 12"/>
                <a:gd name="T36" fmla="*/ 1 w 6"/>
                <a:gd name="T37" fmla="*/ 0 h 12"/>
                <a:gd name="T38" fmla="*/ 2 w 6"/>
                <a:gd name="T39" fmla="*/ 0 h 12"/>
                <a:gd name="T40" fmla="*/ 2 w 6"/>
                <a:gd name="T41" fmla="*/ 1 h 12"/>
                <a:gd name="T42" fmla="*/ 2 w 6"/>
                <a:gd name="T43" fmla="*/ 1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2"/>
                <a:gd name="T68" fmla="*/ 6 w 6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2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5" name="Freeform 117"/>
            <p:cNvSpPr>
              <a:spLocks/>
            </p:cNvSpPr>
            <p:nvPr/>
          </p:nvSpPr>
          <p:spPr bwMode="auto">
            <a:xfrm>
              <a:off x="4649" y="2148"/>
              <a:ext cx="46" cy="9"/>
            </a:xfrm>
            <a:custGeom>
              <a:avLst/>
              <a:gdLst>
                <a:gd name="T0" fmla="*/ 44 w 46"/>
                <a:gd name="T1" fmla="*/ 1 h 9"/>
                <a:gd name="T2" fmla="*/ 40 w 46"/>
                <a:gd name="T3" fmla="*/ 1 h 9"/>
                <a:gd name="T4" fmla="*/ 36 w 46"/>
                <a:gd name="T5" fmla="*/ 1 h 9"/>
                <a:gd name="T6" fmla="*/ 34 w 46"/>
                <a:gd name="T7" fmla="*/ 2 h 9"/>
                <a:gd name="T8" fmla="*/ 31 w 46"/>
                <a:gd name="T9" fmla="*/ 2 h 9"/>
                <a:gd name="T10" fmla="*/ 28 w 46"/>
                <a:gd name="T11" fmla="*/ 2 h 9"/>
                <a:gd name="T12" fmla="*/ 25 w 46"/>
                <a:gd name="T13" fmla="*/ 2 h 9"/>
                <a:gd name="T14" fmla="*/ 22 w 46"/>
                <a:gd name="T15" fmla="*/ 3 h 9"/>
                <a:gd name="T16" fmla="*/ 20 w 46"/>
                <a:gd name="T17" fmla="*/ 3 h 9"/>
                <a:gd name="T18" fmla="*/ 17 w 46"/>
                <a:gd name="T19" fmla="*/ 4 h 9"/>
                <a:gd name="T20" fmla="*/ 15 w 46"/>
                <a:gd name="T21" fmla="*/ 4 h 9"/>
                <a:gd name="T22" fmla="*/ 12 w 46"/>
                <a:gd name="T23" fmla="*/ 5 h 9"/>
                <a:gd name="T24" fmla="*/ 11 w 46"/>
                <a:gd name="T25" fmla="*/ 5 h 9"/>
                <a:gd name="T26" fmla="*/ 9 w 46"/>
                <a:gd name="T27" fmla="*/ 6 h 9"/>
                <a:gd name="T28" fmla="*/ 6 w 46"/>
                <a:gd name="T29" fmla="*/ 6 h 9"/>
                <a:gd name="T30" fmla="*/ 4 w 46"/>
                <a:gd name="T31" fmla="*/ 7 h 9"/>
                <a:gd name="T32" fmla="*/ 1 w 46"/>
                <a:gd name="T33" fmla="*/ 8 h 9"/>
                <a:gd name="T34" fmla="*/ 0 w 46"/>
                <a:gd name="T35" fmla="*/ 7 h 9"/>
                <a:gd name="T36" fmla="*/ 3 w 46"/>
                <a:gd name="T37" fmla="*/ 6 h 9"/>
                <a:gd name="T38" fmla="*/ 6 w 46"/>
                <a:gd name="T39" fmla="*/ 5 h 9"/>
                <a:gd name="T40" fmla="*/ 8 w 46"/>
                <a:gd name="T41" fmla="*/ 4 h 9"/>
                <a:gd name="T42" fmla="*/ 11 w 46"/>
                <a:gd name="T43" fmla="*/ 4 h 9"/>
                <a:gd name="T44" fmla="*/ 12 w 46"/>
                <a:gd name="T45" fmla="*/ 4 h 9"/>
                <a:gd name="T46" fmla="*/ 15 w 46"/>
                <a:gd name="T47" fmla="*/ 3 h 9"/>
                <a:gd name="T48" fmla="*/ 17 w 46"/>
                <a:gd name="T49" fmla="*/ 2 h 9"/>
                <a:gd name="T50" fmla="*/ 19 w 46"/>
                <a:gd name="T51" fmla="*/ 2 h 9"/>
                <a:gd name="T52" fmla="*/ 22 w 46"/>
                <a:gd name="T53" fmla="*/ 2 h 9"/>
                <a:gd name="T54" fmla="*/ 24 w 46"/>
                <a:gd name="T55" fmla="*/ 1 h 9"/>
                <a:gd name="T56" fmla="*/ 27 w 46"/>
                <a:gd name="T57" fmla="*/ 1 h 9"/>
                <a:gd name="T58" fmla="*/ 30 w 46"/>
                <a:gd name="T59" fmla="*/ 1 h 9"/>
                <a:gd name="T60" fmla="*/ 33 w 46"/>
                <a:gd name="T61" fmla="*/ 1 h 9"/>
                <a:gd name="T62" fmla="*/ 36 w 46"/>
                <a:gd name="T63" fmla="*/ 0 h 9"/>
                <a:gd name="T64" fmla="*/ 40 w 46"/>
                <a:gd name="T65" fmla="*/ 0 h 9"/>
                <a:gd name="T66" fmla="*/ 44 w 46"/>
                <a:gd name="T67" fmla="*/ 0 h 9"/>
                <a:gd name="T68" fmla="*/ 45 w 46"/>
                <a:gd name="T69" fmla="*/ 0 h 9"/>
                <a:gd name="T70" fmla="*/ 45 w 46"/>
                <a:gd name="T71" fmla="*/ 1 h 9"/>
                <a:gd name="T72" fmla="*/ 44 w 46"/>
                <a:gd name="T73" fmla="*/ 1 h 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9"/>
                <a:gd name="T113" fmla="*/ 46 w 46"/>
                <a:gd name="T114" fmla="*/ 9 h 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9">
                  <a:moveTo>
                    <a:pt x="44" y="1"/>
                  </a:moveTo>
                  <a:lnTo>
                    <a:pt x="40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6" name="Freeform 118"/>
            <p:cNvSpPr>
              <a:spLocks/>
            </p:cNvSpPr>
            <p:nvPr/>
          </p:nvSpPr>
          <p:spPr bwMode="auto">
            <a:xfrm>
              <a:off x="4699" y="2142"/>
              <a:ext cx="57" cy="3"/>
            </a:xfrm>
            <a:custGeom>
              <a:avLst/>
              <a:gdLst>
                <a:gd name="T0" fmla="*/ 55 w 57"/>
                <a:gd name="T1" fmla="*/ 1 h 3"/>
                <a:gd name="T2" fmla="*/ 52 w 57"/>
                <a:gd name="T3" fmla="*/ 1 h 3"/>
                <a:gd name="T4" fmla="*/ 48 w 57"/>
                <a:gd name="T5" fmla="*/ 1 h 3"/>
                <a:gd name="T6" fmla="*/ 45 w 57"/>
                <a:gd name="T7" fmla="*/ 1 h 3"/>
                <a:gd name="T8" fmla="*/ 41 w 57"/>
                <a:gd name="T9" fmla="*/ 1 h 3"/>
                <a:gd name="T10" fmla="*/ 38 w 57"/>
                <a:gd name="T11" fmla="*/ 1 h 3"/>
                <a:gd name="T12" fmla="*/ 34 w 57"/>
                <a:gd name="T13" fmla="*/ 1 h 3"/>
                <a:gd name="T14" fmla="*/ 31 w 57"/>
                <a:gd name="T15" fmla="*/ 1 h 3"/>
                <a:gd name="T16" fmla="*/ 27 w 57"/>
                <a:gd name="T17" fmla="*/ 1 h 3"/>
                <a:gd name="T18" fmla="*/ 24 w 57"/>
                <a:gd name="T19" fmla="*/ 1 h 3"/>
                <a:gd name="T20" fmla="*/ 21 w 57"/>
                <a:gd name="T21" fmla="*/ 2 h 3"/>
                <a:gd name="T22" fmla="*/ 17 w 57"/>
                <a:gd name="T23" fmla="*/ 2 h 3"/>
                <a:gd name="T24" fmla="*/ 14 w 57"/>
                <a:gd name="T25" fmla="*/ 2 h 3"/>
                <a:gd name="T26" fmla="*/ 10 w 57"/>
                <a:gd name="T27" fmla="*/ 2 h 3"/>
                <a:gd name="T28" fmla="*/ 7 w 57"/>
                <a:gd name="T29" fmla="*/ 2 h 3"/>
                <a:gd name="T30" fmla="*/ 3 w 57"/>
                <a:gd name="T31" fmla="*/ 2 h 3"/>
                <a:gd name="T32" fmla="*/ 0 w 57"/>
                <a:gd name="T33" fmla="*/ 2 h 3"/>
                <a:gd name="T34" fmla="*/ 0 w 57"/>
                <a:gd name="T35" fmla="*/ 2 h 3"/>
                <a:gd name="T36" fmla="*/ 3 w 57"/>
                <a:gd name="T37" fmla="*/ 1 h 3"/>
                <a:gd name="T38" fmla="*/ 7 w 57"/>
                <a:gd name="T39" fmla="*/ 1 h 3"/>
                <a:gd name="T40" fmla="*/ 10 w 57"/>
                <a:gd name="T41" fmla="*/ 1 h 3"/>
                <a:gd name="T42" fmla="*/ 14 w 57"/>
                <a:gd name="T43" fmla="*/ 1 h 3"/>
                <a:gd name="T44" fmla="*/ 17 w 57"/>
                <a:gd name="T45" fmla="*/ 1 h 3"/>
                <a:gd name="T46" fmla="*/ 21 w 57"/>
                <a:gd name="T47" fmla="*/ 1 h 3"/>
                <a:gd name="T48" fmla="*/ 24 w 57"/>
                <a:gd name="T49" fmla="*/ 1 h 3"/>
                <a:gd name="T50" fmla="*/ 27 w 57"/>
                <a:gd name="T51" fmla="*/ 1 h 3"/>
                <a:gd name="T52" fmla="*/ 31 w 57"/>
                <a:gd name="T53" fmla="*/ 1 h 3"/>
                <a:gd name="T54" fmla="*/ 34 w 57"/>
                <a:gd name="T55" fmla="*/ 1 h 3"/>
                <a:gd name="T56" fmla="*/ 38 w 57"/>
                <a:gd name="T57" fmla="*/ 1 h 3"/>
                <a:gd name="T58" fmla="*/ 41 w 57"/>
                <a:gd name="T59" fmla="*/ 0 h 3"/>
                <a:gd name="T60" fmla="*/ 45 w 57"/>
                <a:gd name="T61" fmla="*/ 0 h 3"/>
                <a:gd name="T62" fmla="*/ 48 w 57"/>
                <a:gd name="T63" fmla="*/ 0 h 3"/>
                <a:gd name="T64" fmla="*/ 52 w 57"/>
                <a:gd name="T65" fmla="*/ 0 h 3"/>
                <a:gd name="T66" fmla="*/ 55 w 57"/>
                <a:gd name="T67" fmla="*/ 0 h 3"/>
                <a:gd name="T68" fmla="*/ 56 w 57"/>
                <a:gd name="T69" fmla="*/ 0 h 3"/>
                <a:gd name="T70" fmla="*/ 56 w 57"/>
                <a:gd name="T71" fmla="*/ 0 h 3"/>
                <a:gd name="T72" fmla="*/ 56 w 57"/>
                <a:gd name="T73" fmla="*/ 1 h 3"/>
                <a:gd name="T74" fmla="*/ 55 w 57"/>
                <a:gd name="T75" fmla="*/ 1 h 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3"/>
                <a:gd name="T116" fmla="*/ 57 w 57"/>
                <a:gd name="T117" fmla="*/ 3 h 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3">
                  <a:moveTo>
                    <a:pt x="55" y="1"/>
                  </a:moveTo>
                  <a:lnTo>
                    <a:pt x="52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7" name="Freeform 119"/>
            <p:cNvSpPr>
              <a:spLocks/>
            </p:cNvSpPr>
            <p:nvPr/>
          </p:nvSpPr>
          <p:spPr bwMode="auto">
            <a:xfrm>
              <a:off x="4760" y="2138"/>
              <a:ext cx="63" cy="5"/>
            </a:xfrm>
            <a:custGeom>
              <a:avLst/>
              <a:gdLst>
                <a:gd name="T0" fmla="*/ 61 w 63"/>
                <a:gd name="T1" fmla="*/ 4 h 5"/>
                <a:gd name="T2" fmla="*/ 62 w 63"/>
                <a:gd name="T3" fmla="*/ 4 h 5"/>
                <a:gd name="T4" fmla="*/ 58 w 63"/>
                <a:gd name="T5" fmla="*/ 4 h 5"/>
                <a:gd name="T6" fmla="*/ 54 w 63"/>
                <a:gd name="T7" fmla="*/ 4 h 5"/>
                <a:gd name="T8" fmla="*/ 51 w 63"/>
                <a:gd name="T9" fmla="*/ 4 h 5"/>
                <a:gd name="T10" fmla="*/ 47 w 63"/>
                <a:gd name="T11" fmla="*/ 4 h 5"/>
                <a:gd name="T12" fmla="*/ 43 w 63"/>
                <a:gd name="T13" fmla="*/ 4 h 5"/>
                <a:gd name="T14" fmla="*/ 39 w 63"/>
                <a:gd name="T15" fmla="*/ 4 h 5"/>
                <a:gd name="T16" fmla="*/ 35 w 63"/>
                <a:gd name="T17" fmla="*/ 4 h 5"/>
                <a:gd name="T18" fmla="*/ 32 w 63"/>
                <a:gd name="T19" fmla="*/ 4 h 5"/>
                <a:gd name="T20" fmla="*/ 28 w 63"/>
                <a:gd name="T21" fmla="*/ 4 h 5"/>
                <a:gd name="T22" fmla="*/ 24 w 63"/>
                <a:gd name="T23" fmla="*/ 4 h 5"/>
                <a:gd name="T24" fmla="*/ 20 w 63"/>
                <a:gd name="T25" fmla="*/ 4 h 5"/>
                <a:gd name="T26" fmla="*/ 16 w 63"/>
                <a:gd name="T27" fmla="*/ 4 h 5"/>
                <a:gd name="T28" fmla="*/ 12 w 63"/>
                <a:gd name="T29" fmla="*/ 4 h 5"/>
                <a:gd name="T30" fmla="*/ 8 w 63"/>
                <a:gd name="T31" fmla="*/ 4 h 5"/>
                <a:gd name="T32" fmla="*/ 4 w 63"/>
                <a:gd name="T33" fmla="*/ 4 h 5"/>
                <a:gd name="T34" fmla="*/ 0 w 63"/>
                <a:gd name="T35" fmla="*/ 4 h 5"/>
                <a:gd name="T36" fmla="*/ 0 w 63"/>
                <a:gd name="T37" fmla="*/ 0 h 5"/>
                <a:gd name="T38" fmla="*/ 4 w 63"/>
                <a:gd name="T39" fmla="*/ 0 h 5"/>
                <a:gd name="T40" fmla="*/ 8 w 63"/>
                <a:gd name="T41" fmla="*/ 0 h 5"/>
                <a:gd name="T42" fmla="*/ 12 w 63"/>
                <a:gd name="T43" fmla="*/ 0 h 5"/>
                <a:gd name="T44" fmla="*/ 16 w 63"/>
                <a:gd name="T45" fmla="*/ 0 h 5"/>
                <a:gd name="T46" fmla="*/ 20 w 63"/>
                <a:gd name="T47" fmla="*/ 0 h 5"/>
                <a:gd name="T48" fmla="*/ 24 w 63"/>
                <a:gd name="T49" fmla="*/ 0 h 5"/>
                <a:gd name="T50" fmla="*/ 28 w 63"/>
                <a:gd name="T51" fmla="*/ 0 h 5"/>
                <a:gd name="T52" fmla="*/ 32 w 63"/>
                <a:gd name="T53" fmla="*/ 0 h 5"/>
                <a:gd name="T54" fmla="*/ 35 w 63"/>
                <a:gd name="T55" fmla="*/ 0 h 5"/>
                <a:gd name="T56" fmla="*/ 39 w 63"/>
                <a:gd name="T57" fmla="*/ 0 h 5"/>
                <a:gd name="T58" fmla="*/ 43 w 63"/>
                <a:gd name="T59" fmla="*/ 0 h 5"/>
                <a:gd name="T60" fmla="*/ 47 w 63"/>
                <a:gd name="T61" fmla="*/ 0 h 5"/>
                <a:gd name="T62" fmla="*/ 51 w 63"/>
                <a:gd name="T63" fmla="*/ 0 h 5"/>
                <a:gd name="T64" fmla="*/ 54 w 63"/>
                <a:gd name="T65" fmla="*/ 0 h 5"/>
                <a:gd name="T66" fmla="*/ 58 w 63"/>
                <a:gd name="T67" fmla="*/ 0 h 5"/>
                <a:gd name="T68" fmla="*/ 62 w 63"/>
                <a:gd name="T69" fmla="*/ 0 h 5"/>
                <a:gd name="T70" fmla="*/ 62 w 63"/>
                <a:gd name="T71" fmla="*/ 2 h 5"/>
                <a:gd name="T72" fmla="*/ 62 w 63"/>
                <a:gd name="T73" fmla="*/ 4 h 5"/>
                <a:gd name="T74" fmla="*/ 61 w 63"/>
                <a:gd name="T75" fmla="*/ 4 h 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5"/>
                <a:gd name="T116" fmla="*/ 63 w 63"/>
                <a:gd name="T117" fmla="*/ 5 h 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5">
                  <a:moveTo>
                    <a:pt x="61" y="4"/>
                  </a:moveTo>
                  <a:lnTo>
                    <a:pt x="62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8" name="Freeform 120"/>
            <p:cNvSpPr>
              <a:spLocks/>
            </p:cNvSpPr>
            <p:nvPr/>
          </p:nvSpPr>
          <p:spPr bwMode="auto">
            <a:xfrm>
              <a:off x="4828" y="2142"/>
              <a:ext cx="45" cy="7"/>
            </a:xfrm>
            <a:custGeom>
              <a:avLst/>
              <a:gdLst>
                <a:gd name="T0" fmla="*/ 43 w 45"/>
                <a:gd name="T1" fmla="*/ 6 h 7"/>
                <a:gd name="T2" fmla="*/ 43 w 45"/>
                <a:gd name="T3" fmla="*/ 6 h 7"/>
                <a:gd name="T4" fmla="*/ 41 w 45"/>
                <a:gd name="T5" fmla="*/ 6 h 7"/>
                <a:gd name="T6" fmla="*/ 38 w 45"/>
                <a:gd name="T7" fmla="*/ 6 h 7"/>
                <a:gd name="T8" fmla="*/ 35 w 45"/>
                <a:gd name="T9" fmla="*/ 5 h 7"/>
                <a:gd name="T10" fmla="*/ 33 w 45"/>
                <a:gd name="T11" fmla="*/ 5 h 7"/>
                <a:gd name="T12" fmla="*/ 31 w 45"/>
                <a:gd name="T13" fmla="*/ 5 h 7"/>
                <a:gd name="T14" fmla="*/ 29 w 45"/>
                <a:gd name="T15" fmla="*/ 4 h 7"/>
                <a:gd name="T16" fmla="*/ 26 w 45"/>
                <a:gd name="T17" fmla="*/ 4 h 7"/>
                <a:gd name="T18" fmla="*/ 24 w 45"/>
                <a:gd name="T19" fmla="*/ 4 h 7"/>
                <a:gd name="T20" fmla="*/ 21 w 45"/>
                <a:gd name="T21" fmla="*/ 4 h 7"/>
                <a:gd name="T22" fmla="*/ 18 w 45"/>
                <a:gd name="T23" fmla="*/ 3 h 7"/>
                <a:gd name="T24" fmla="*/ 15 w 45"/>
                <a:gd name="T25" fmla="*/ 3 h 7"/>
                <a:gd name="T26" fmla="*/ 12 w 45"/>
                <a:gd name="T27" fmla="*/ 3 h 7"/>
                <a:gd name="T28" fmla="*/ 10 w 45"/>
                <a:gd name="T29" fmla="*/ 2 h 7"/>
                <a:gd name="T30" fmla="*/ 7 w 45"/>
                <a:gd name="T31" fmla="*/ 2 h 7"/>
                <a:gd name="T32" fmla="*/ 4 w 45"/>
                <a:gd name="T33" fmla="*/ 2 h 7"/>
                <a:gd name="T34" fmla="*/ 0 w 45"/>
                <a:gd name="T35" fmla="*/ 1 h 7"/>
                <a:gd name="T36" fmla="*/ 1 w 45"/>
                <a:gd name="T37" fmla="*/ 0 h 7"/>
                <a:gd name="T38" fmla="*/ 4 w 45"/>
                <a:gd name="T39" fmla="*/ 1 h 7"/>
                <a:gd name="T40" fmla="*/ 8 w 45"/>
                <a:gd name="T41" fmla="*/ 1 h 7"/>
                <a:gd name="T42" fmla="*/ 11 w 45"/>
                <a:gd name="T43" fmla="*/ 1 h 7"/>
                <a:gd name="T44" fmla="*/ 13 w 45"/>
                <a:gd name="T45" fmla="*/ 2 h 7"/>
                <a:gd name="T46" fmla="*/ 16 w 45"/>
                <a:gd name="T47" fmla="*/ 2 h 7"/>
                <a:gd name="T48" fmla="*/ 18 w 45"/>
                <a:gd name="T49" fmla="*/ 2 h 7"/>
                <a:gd name="T50" fmla="*/ 21 w 45"/>
                <a:gd name="T51" fmla="*/ 3 h 7"/>
                <a:gd name="T52" fmla="*/ 24 w 45"/>
                <a:gd name="T53" fmla="*/ 3 h 7"/>
                <a:gd name="T54" fmla="*/ 27 w 45"/>
                <a:gd name="T55" fmla="*/ 3 h 7"/>
                <a:gd name="T56" fmla="*/ 29 w 45"/>
                <a:gd name="T57" fmla="*/ 3 h 7"/>
                <a:gd name="T58" fmla="*/ 32 w 45"/>
                <a:gd name="T59" fmla="*/ 4 h 7"/>
                <a:gd name="T60" fmla="*/ 33 w 45"/>
                <a:gd name="T61" fmla="*/ 4 h 7"/>
                <a:gd name="T62" fmla="*/ 36 w 45"/>
                <a:gd name="T63" fmla="*/ 4 h 7"/>
                <a:gd name="T64" fmla="*/ 38 w 45"/>
                <a:gd name="T65" fmla="*/ 5 h 7"/>
                <a:gd name="T66" fmla="*/ 41 w 45"/>
                <a:gd name="T67" fmla="*/ 5 h 7"/>
                <a:gd name="T68" fmla="*/ 44 w 45"/>
                <a:gd name="T69" fmla="*/ 5 h 7"/>
                <a:gd name="T70" fmla="*/ 44 w 45"/>
                <a:gd name="T71" fmla="*/ 6 h 7"/>
                <a:gd name="T72" fmla="*/ 44 w 45"/>
                <a:gd name="T73" fmla="*/ 5 h 7"/>
                <a:gd name="T74" fmla="*/ 44 w 45"/>
                <a:gd name="T75" fmla="*/ 6 h 7"/>
                <a:gd name="T76" fmla="*/ 44 w 45"/>
                <a:gd name="T77" fmla="*/ 6 h 7"/>
                <a:gd name="T78" fmla="*/ 43 w 45"/>
                <a:gd name="T79" fmla="*/ 6 h 7"/>
                <a:gd name="T80" fmla="*/ 43 w 45"/>
                <a:gd name="T81" fmla="*/ 6 h 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"/>
                <a:gd name="T124" fmla="*/ 0 h 7"/>
                <a:gd name="T125" fmla="*/ 45 w 45"/>
                <a:gd name="T126" fmla="*/ 7 h 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" h="7">
                  <a:moveTo>
                    <a:pt x="43" y="6"/>
                  </a:moveTo>
                  <a:lnTo>
                    <a:pt x="43" y="6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3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9" name="Freeform 121"/>
            <p:cNvSpPr>
              <a:spLocks/>
            </p:cNvSpPr>
            <p:nvPr/>
          </p:nvSpPr>
          <p:spPr bwMode="auto">
            <a:xfrm>
              <a:off x="4871" y="2153"/>
              <a:ext cx="2" cy="61"/>
            </a:xfrm>
            <a:custGeom>
              <a:avLst/>
              <a:gdLst>
                <a:gd name="T0" fmla="*/ 0 w 2"/>
                <a:gd name="T1" fmla="*/ 58 h 61"/>
                <a:gd name="T2" fmla="*/ 0 w 2"/>
                <a:gd name="T3" fmla="*/ 59 h 61"/>
                <a:gd name="T4" fmla="*/ 0 w 2"/>
                <a:gd name="T5" fmla="*/ 55 h 61"/>
                <a:gd name="T6" fmla="*/ 0 w 2"/>
                <a:gd name="T7" fmla="*/ 51 h 61"/>
                <a:gd name="T8" fmla="*/ 0 w 2"/>
                <a:gd name="T9" fmla="*/ 48 h 61"/>
                <a:gd name="T10" fmla="*/ 0 w 2"/>
                <a:gd name="T11" fmla="*/ 44 h 61"/>
                <a:gd name="T12" fmla="*/ 0 w 2"/>
                <a:gd name="T13" fmla="*/ 40 h 61"/>
                <a:gd name="T14" fmla="*/ 0 w 2"/>
                <a:gd name="T15" fmla="*/ 37 h 61"/>
                <a:gd name="T16" fmla="*/ 0 w 2"/>
                <a:gd name="T17" fmla="*/ 33 h 61"/>
                <a:gd name="T18" fmla="*/ 0 w 2"/>
                <a:gd name="T19" fmla="*/ 30 h 61"/>
                <a:gd name="T20" fmla="*/ 0 w 2"/>
                <a:gd name="T21" fmla="*/ 26 h 61"/>
                <a:gd name="T22" fmla="*/ 0 w 2"/>
                <a:gd name="T23" fmla="*/ 22 h 61"/>
                <a:gd name="T24" fmla="*/ 0 w 2"/>
                <a:gd name="T25" fmla="*/ 18 h 61"/>
                <a:gd name="T26" fmla="*/ 0 w 2"/>
                <a:gd name="T27" fmla="*/ 15 h 61"/>
                <a:gd name="T28" fmla="*/ 0 w 2"/>
                <a:gd name="T29" fmla="*/ 11 h 61"/>
                <a:gd name="T30" fmla="*/ 1 w 2"/>
                <a:gd name="T31" fmla="*/ 8 h 61"/>
                <a:gd name="T32" fmla="*/ 1 w 2"/>
                <a:gd name="T33" fmla="*/ 4 h 61"/>
                <a:gd name="T34" fmla="*/ 1 w 2"/>
                <a:gd name="T35" fmla="*/ 0 h 61"/>
                <a:gd name="T36" fmla="*/ 1 w 2"/>
                <a:gd name="T37" fmla="*/ 0 h 61"/>
                <a:gd name="T38" fmla="*/ 1 w 2"/>
                <a:gd name="T39" fmla="*/ 5 h 61"/>
                <a:gd name="T40" fmla="*/ 1 w 2"/>
                <a:gd name="T41" fmla="*/ 9 h 61"/>
                <a:gd name="T42" fmla="*/ 1 w 2"/>
                <a:gd name="T43" fmla="*/ 11 h 61"/>
                <a:gd name="T44" fmla="*/ 1 w 2"/>
                <a:gd name="T45" fmla="*/ 15 h 61"/>
                <a:gd name="T46" fmla="*/ 1 w 2"/>
                <a:gd name="T47" fmla="*/ 19 h 61"/>
                <a:gd name="T48" fmla="*/ 0 w 2"/>
                <a:gd name="T49" fmla="*/ 23 h 61"/>
                <a:gd name="T50" fmla="*/ 0 w 2"/>
                <a:gd name="T51" fmla="*/ 26 h 61"/>
                <a:gd name="T52" fmla="*/ 0 w 2"/>
                <a:gd name="T53" fmla="*/ 30 h 61"/>
                <a:gd name="T54" fmla="*/ 0 w 2"/>
                <a:gd name="T55" fmla="*/ 33 h 61"/>
                <a:gd name="T56" fmla="*/ 0 w 2"/>
                <a:gd name="T57" fmla="*/ 37 h 61"/>
                <a:gd name="T58" fmla="*/ 0 w 2"/>
                <a:gd name="T59" fmla="*/ 40 h 61"/>
                <a:gd name="T60" fmla="*/ 0 w 2"/>
                <a:gd name="T61" fmla="*/ 44 h 61"/>
                <a:gd name="T62" fmla="*/ 0 w 2"/>
                <a:gd name="T63" fmla="*/ 48 h 61"/>
                <a:gd name="T64" fmla="*/ 0 w 2"/>
                <a:gd name="T65" fmla="*/ 51 h 61"/>
                <a:gd name="T66" fmla="*/ 0 w 2"/>
                <a:gd name="T67" fmla="*/ 54 h 61"/>
                <a:gd name="T68" fmla="*/ 1 w 2"/>
                <a:gd name="T69" fmla="*/ 58 h 61"/>
                <a:gd name="T70" fmla="*/ 0 w 2"/>
                <a:gd name="T71" fmla="*/ 60 h 61"/>
                <a:gd name="T72" fmla="*/ 1 w 2"/>
                <a:gd name="T73" fmla="*/ 58 h 61"/>
                <a:gd name="T74" fmla="*/ 1 w 2"/>
                <a:gd name="T75" fmla="*/ 59 h 61"/>
                <a:gd name="T76" fmla="*/ 0 w 2"/>
                <a:gd name="T77" fmla="*/ 60 h 61"/>
                <a:gd name="T78" fmla="*/ 0 w 2"/>
                <a:gd name="T79" fmla="*/ 59 h 61"/>
                <a:gd name="T80" fmla="*/ 0 w 2"/>
                <a:gd name="T81" fmla="*/ 58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"/>
                <a:gd name="T124" fmla="*/ 0 h 61"/>
                <a:gd name="T125" fmla="*/ 2 w 2"/>
                <a:gd name="T126" fmla="*/ 61 h 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" h="61">
                  <a:moveTo>
                    <a:pt x="0" y="58"/>
                  </a:move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0" name="Freeform 122"/>
            <p:cNvSpPr>
              <a:spLocks/>
            </p:cNvSpPr>
            <p:nvPr/>
          </p:nvSpPr>
          <p:spPr bwMode="auto">
            <a:xfrm>
              <a:off x="4818" y="3120"/>
              <a:ext cx="262" cy="433"/>
            </a:xfrm>
            <a:custGeom>
              <a:avLst/>
              <a:gdLst>
                <a:gd name="T0" fmla="*/ 0 w 262"/>
                <a:gd name="T1" fmla="*/ 432 h 433"/>
                <a:gd name="T2" fmla="*/ 17 w 262"/>
                <a:gd name="T3" fmla="*/ 430 h 433"/>
                <a:gd name="T4" fmla="*/ 33 w 262"/>
                <a:gd name="T5" fmla="*/ 427 h 433"/>
                <a:gd name="T6" fmla="*/ 50 w 262"/>
                <a:gd name="T7" fmla="*/ 424 h 433"/>
                <a:gd name="T8" fmla="*/ 63 w 262"/>
                <a:gd name="T9" fmla="*/ 419 h 433"/>
                <a:gd name="T10" fmla="*/ 79 w 262"/>
                <a:gd name="T11" fmla="*/ 408 h 433"/>
                <a:gd name="T12" fmla="*/ 95 w 262"/>
                <a:gd name="T13" fmla="*/ 396 h 433"/>
                <a:gd name="T14" fmla="*/ 127 w 262"/>
                <a:gd name="T15" fmla="*/ 366 h 433"/>
                <a:gd name="T16" fmla="*/ 160 w 262"/>
                <a:gd name="T17" fmla="*/ 335 h 433"/>
                <a:gd name="T18" fmla="*/ 176 w 262"/>
                <a:gd name="T19" fmla="*/ 320 h 433"/>
                <a:gd name="T20" fmla="*/ 192 w 262"/>
                <a:gd name="T21" fmla="*/ 309 h 433"/>
                <a:gd name="T22" fmla="*/ 194 w 262"/>
                <a:gd name="T23" fmla="*/ 267 h 433"/>
                <a:gd name="T24" fmla="*/ 200 w 262"/>
                <a:gd name="T25" fmla="*/ 229 h 433"/>
                <a:gd name="T26" fmla="*/ 217 w 262"/>
                <a:gd name="T27" fmla="*/ 155 h 433"/>
                <a:gd name="T28" fmla="*/ 228 w 262"/>
                <a:gd name="T29" fmla="*/ 119 h 433"/>
                <a:gd name="T30" fmla="*/ 243 w 262"/>
                <a:gd name="T31" fmla="*/ 80 h 433"/>
                <a:gd name="T32" fmla="*/ 256 w 262"/>
                <a:gd name="T33" fmla="*/ 41 h 433"/>
                <a:gd name="T34" fmla="*/ 259 w 262"/>
                <a:gd name="T35" fmla="*/ 25 h 433"/>
                <a:gd name="T36" fmla="*/ 260 w 262"/>
                <a:gd name="T37" fmla="*/ 18 h 433"/>
                <a:gd name="T38" fmla="*/ 261 w 262"/>
                <a:gd name="T39" fmla="*/ 11 h 433"/>
                <a:gd name="T40" fmla="*/ 230 w 262"/>
                <a:gd name="T41" fmla="*/ 9 h 433"/>
                <a:gd name="T42" fmla="*/ 203 w 262"/>
                <a:gd name="T43" fmla="*/ 7 h 433"/>
                <a:gd name="T44" fmla="*/ 159 w 262"/>
                <a:gd name="T45" fmla="*/ 0 h 433"/>
                <a:gd name="T46" fmla="*/ 164 w 262"/>
                <a:gd name="T47" fmla="*/ 7 h 433"/>
                <a:gd name="T48" fmla="*/ 170 w 262"/>
                <a:gd name="T49" fmla="*/ 14 h 433"/>
                <a:gd name="T50" fmla="*/ 183 w 262"/>
                <a:gd name="T51" fmla="*/ 24 h 433"/>
                <a:gd name="T52" fmla="*/ 184 w 262"/>
                <a:gd name="T53" fmla="*/ 75 h 433"/>
                <a:gd name="T54" fmla="*/ 188 w 262"/>
                <a:gd name="T55" fmla="*/ 123 h 433"/>
                <a:gd name="T56" fmla="*/ 192 w 262"/>
                <a:gd name="T57" fmla="*/ 152 h 433"/>
                <a:gd name="T58" fmla="*/ 191 w 262"/>
                <a:gd name="T59" fmla="*/ 164 h 433"/>
                <a:gd name="T60" fmla="*/ 191 w 262"/>
                <a:gd name="T61" fmla="*/ 177 h 433"/>
                <a:gd name="T62" fmla="*/ 189 w 262"/>
                <a:gd name="T63" fmla="*/ 188 h 433"/>
                <a:gd name="T64" fmla="*/ 186 w 262"/>
                <a:gd name="T65" fmla="*/ 199 h 433"/>
                <a:gd name="T66" fmla="*/ 179 w 262"/>
                <a:gd name="T67" fmla="*/ 221 h 433"/>
                <a:gd name="T68" fmla="*/ 170 w 262"/>
                <a:gd name="T69" fmla="*/ 242 h 433"/>
                <a:gd name="T70" fmla="*/ 161 w 262"/>
                <a:gd name="T71" fmla="*/ 263 h 433"/>
                <a:gd name="T72" fmla="*/ 152 w 262"/>
                <a:gd name="T73" fmla="*/ 283 h 433"/>
                <a:gd name="T74" fmla="*/ 145 w 262"/>
                <a:gd name="T75" fmla="*/ 306 h 433"/>
                <a:gd name="T76" fmla="*/ 141 w 262"/>
                <a:gd name="T77" fmla="*/ 312 h 433"/>
                <a:gd name="T78" fmla="*/ 138 w 262"/>
                <a:gd name="T79" fmla="*/ 317 h 433"/>
                <a:gd name="T80" fmla="*/ 129 w 262"/>
                <a:gd name="T81" fmla="*/ 328 h 433"/>
                <a:gd name="T82" fmla="*/ 126 w 262"/>
                <a:gd name="T83" fmla="*/ 332 h 433"/>
                <a:gd name="T84" fmla="*/ 124 w 262"/>
                <a:gd name="T85" fmla="*/ 337 h 433"/>
                <a:gd name="T86" fmla="*/ 124 w 262"/>
                <a:gd name="T87" fmla="*/ 343 h 433"/>
                <a:gd name="T88" fmla="*/ 126 w 262"/>
                <a:gd name="T89" fmla="*/ 349 h 433"/>
                <a:gd name="T90" fmla="*/ 107 w 262"/>
                <a:gd name="T91" fmla="*/ 363 h 433"/>
                <a:gd name="T92" fmla="*/ 94 w 262"/>
                <a:gd name="T93" fmla="*/ 374 h 433"/>
                <a:gd name="T94" fmla="*/ 73 w 262"/>
                <a:gd name="T95" fmla="*/ 396 h 433"/>
                <a:gd name="T96" fmla="*/ 63 w 262"/>
                <a:gd name="T97" fmla="*/ 406 h 433"/>
                <a:gd name="T98" fmla="*/ 47 w 262"/>
                <a:gd name="T99" fmla="*/ 415 h 433"/>
                <a:gd name="T100" fmla="*/ 28 w 262"/>
                <a:gd name="T101" fmla="*/ 424 h 433"/>
                <a:gd name="T102" fmla="*/ 0 w 262"/>
                <a:gd name="T103" fmla="*/ 432 h 4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"/>
                <a:gd name="T157" fmla="*/ 0 h 433"/>
                <a:gd name="T158" fmla="*/ 262 w 262"/>
                <a:gd name="T159" fmla="*/ 433 h 4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" h="433">
                  <a:moveTo>
                    <a:pt x="0" y="432"/>
                  </a:moveTo>
                  <a:lnTo>
                    <a:pt x="17" y="430"/>
                  </a:lnTo>
                  <a:lnTo>
                    <a:pt x="33" y="427"/>
                  </a:lnTo>
                  <a:lnTo>
                    <a:pt x="50" y="424"/>
                  </a:lnTo>
                  <a:lnTo>
                    <a:pt x="63" y="419"/>
                  </a:lnTo>
                  <a:lnTo>
                    <a:pt x="79" y="408"/>
                  </a:lnTo>
                  <a:lnTo>
                    <a:pt x="95" y="396"/>
                  </a:lnTo>
                  <a:lnTo>
                    <a:pt x="127" y="366"/>
                  </a:lnTo>
                  <a:lnTo>
                    <a:pt x="160" y="335"/>
                  </a:lnTo>
                  <a:lnTo>
                    <a:pt x="176" y="320"/>
                  </a:lnTo>
                  <a:lnTo>
                    <a:pt x="192" y="309"/>
                  </a:lnTo>
                  <a:lnTo>
                    <a:pt x="194" y="267"/>
                  </a:lnTo>
                  <a:lnTo>
                    <a:pt x="200" y="229"/>
                  </a:lnTo>
                  <a:lnTo>
                    <a:pt x="217" y="155"/>
                  </a:lnTo>
                  <a:lnTo>
                    <a:pt x="228" y="119"/>
                  </a:lnTo>
                  <a:lnTo>
                    <a:pt x="243" y="80"/>
                  </a:lnTo>
                  <a:lnTo>
                    <a:pt x="256" y="41"/>
                  </a:lnTo>
                  <a:lnTo>
                    <a:pt x="259" y="25"/>
                  </a:lnTo>
                  <a:lnTo>
                    <a:pt x="260" y="18"/>
                  </a:lnTo>
                  <a:lnTo>
                    <a:pt x="261" y="11"/>
                  </a:lnTo>
                  <a:lnTo>
                    <a:pt x="230" y="9"/>
                  </a:lnTo>
                  <a:lnTo>
                    <a:pt x="203" y="7"/>
                  </a:lnTo>
                  <a:lnTo>
                    <a:pt x="159" y="0"/>
                  </a:lnTo>
                  <a:lnTo>
                    <a:pt x="164" y="7"/>
                  </a:lnTo>
                  <a:lnTo>
                    <a:pt x="170" y="14"/>
                  </a:lnTo>
                  <a:lnTo>
                    <a:pt x="183" y="24"/>
                  </a:lnTo>
                  <a:lnTo>
                    <a:pt x="184" y="75"/>
                  </a:lnTo>
                  <a:lnTo>
                    <a:pt x="188" y="123"/>
                  </a:lnTo>
                  <a:lnTo>
                    <a:pt x="192" y="152"/>
                  </a:lnTo>
                  <a:lnTo>
                    <a:pt x="191" y="164"/>
                  </a:lnTo>
                  <a:lnTo>
                    <a:pt x="191" y="177"/>
                  </a:lnTo>
                  <a:lnTo>
                    <a:pt x="189" y="188"/>
                  </a:lnTo>
                  <a:lnTo>
                    <a:pt x="186" y="199"/>
                  </a:lnTo>
                  <a:lnTo>
                    <a:pt x="179" y="221"/>
                  </a:lnTo>
                  <a:lnTo>
                    <a:pt x="170" y="242"/>
                  </a:lnTo>
                  <a:lnTo>
                    <a:pt x="161" y="263"/>
                  </a:lnTo>
                  <a:lnTo>
                    <a:pt x="152" y="283"/>
                  </a:lnTo>
                  <a:lnTo>
                    <a:pt x="145" y="306"/>
                  </a:lnTo>
                  <a:lnTo>
                    <a:pt x="141" y="312"/>
                  </a:lnTo>
                  <a:lnTo>
                    <a:pt x="138" y="317"/>
                  </a:lnTo>
                  <a:lnTo>
                    <a:pt x="129" y="328"/>
                  </a:lnTo>
                  <a:lnTo>
                    <a:pt x="126" y="332"/>
                  </a:lnTo>
                  <a:lnTo>
                    <a:pt x="124" y="337"/>
                  </a:lnTo>
                  <a:lnTo>
                    <a:pt x="124" y="343"/>
                  </a:lnTo>
                  <a:lnTo>
                    <a:pt x="126" y="349"/>
                  </a:lnTo>
                  <a:lnTo>
                    <a:pt x="107" y="363"/>
                  </a:lnTo>
                  <a:lnTo>
                    <a:pt x="94" y="374"/>
                  </a:lnTo>
                  <a:lnTo>
                    <a:pt x="73" y="396"/>
                  </a:lnTo>
                  <a:lnTo>
                    <a:pt x="63" y="406"/>
                  </a:lnTo>
                  <a:lnTo>
                    <a:pt x="47" y="415"/>
                  </a:lnTo>
                  <a:lnTo>
                    <a:pt x="28" y="424"/>
                  </a:lnTo>
                  <a:lnTo>
                    <a:pt x="0" y="432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1" name="Freeform 123"/>
            <p:cNvSpPr>
              <a:spLocks/>
            </p:cNvSpPr>
            <p:nvPr/>
          </p:nvSpPr>
          <p:spPr bwMode="auto">
            <a:xfrm>
              <a:off x="5167" y="3128"/>
              <a:ext cx="20" cy="14"/>
            </a:xfrm>
            <a:custGeom>
              <a:avLst/>
              <a:gdLst>
                <a:gd name="T0" fmla="*/ 19 w 20"/>
                <a:gd name="T1" fmla="*/ 0 h 14"/>
                <a:gd name="T2" fmla="*/ 19 w 20"/>
                <a:gd name="T3" fmla="*/ 13 h 14"/>
                <a:gd name="T4" fmla="*/ 13 w 20"/>
                <a:gd name="T5" fmla="*/ 11 h 14"/>
                <a:gd name="T6" fmla="*/ 7 w 20"/>
                <a:gd name="T7" fmla="*/ 7 h 14"/>
                <a:gd name="T8" fmla="*/ 0 w 20"/>
                <a:gd name="T9" fmla="*/ 1 h 14"/>
                <a:gd name="T10" fmla="*/ 19 w 2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4"/>
                <a:gd name="T20" fmla="*/ 20 w 2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4">
                  <a:moveTo>
                    <a:pt x="19" y="0"/>
                  </a:moveTo>
                  <a:lnTo>
                    <a:pt x="19" y="13"/>
                  </a:lnTo>
                  <a:lnTo>
                    <a:pt x="13" y="11"/>
                  </a:lnTo>
                  <a:lnTo>
                    <a:pt x="7" y="7"/>
                  </a:lnTo>
                  <a:lnTo>
                    <a:pt x="0" y="1"/>
                  </a:lnTo>
                  <a:lnTo>
                    <a:pt x="19" y="0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2" name="Freeform 124"/>
            <p:cNvSpPr>
              <a:spLocks/>
            </p:cNvSpPr>
            <p:nvPr/>
          </p:nvSpPr>
          <p:spPr bwMode="auto">
            <a:xfrm>
              <a:off x="5120" y="1475"/>
              <a:ext cx="67" cy="255"/>
            </a:xfrm>
            <a:custGeom>
              <a:avLst/>
              <a:gdLst>
                <a:gd name="T0" fmla="*/ 66 w 67"/>
                <a:gd name="T1" fmla="*/ 254 h 255"/>
                <a:gd name="T2" fmla="*/ 58 w 67"/>
                <a:gd name="T3" fmla="*/ 248 h 255"/>
                <a:gd name="T4" fmla="*/ 42 w 67"/>
                <a:gd name="T5" fmla="*/ 242 h 255"/>
                <a:gd name="T6" fmla="*/ 23 w 67"/>
                <a:gd name="T7" fmla="*/ 237 h 255"/>
                <a:gd name="T8" fmla="*/ 26 w 67"/>
                <a:gd name="T9" fmla="*/ 236 h 255"/>
                <a:gd name="T10" fmla="*/ 43 w 67"/>
                <a:gd name="T11" fmla="*/ 235 h 255"/>
                <a:gd name="T12" fmla="*/ 46 w 67"/>
                <a:gd name="T13" fmla="*/ 231 h 255"/>
                <a:gd name="T14" fmla="*/ 42 w 67"/>
                <a:gd name="T15" fmla="*/ 224 h 255"/>
                <a:gd name="T16" fmla="*/ 40 w 67"/>
                <a:gd name="T17" fmla="*/ 203 h 255"/>
                <a:gd name="T18" fmla="*/ 32 w 67"/>
                <a:gd name="T19" fmla="*/ 189 h 255"/>
                <a:gd name="T20" fmla="*/ 49 w 67"/>
                <a:gd name="T21" fmla="*/ 174 h 255"/>
                <a:gd name="T22" fmla="*/ 43 w 67"/>
                <a:gd name="T23" fmla="*/ 163 h 255"/>
                <a:gd name="T24" fmla="*/ 32 w 67"/>
                <a:gd name="T25" fmla="*/ 161 h 255"/>
                <a:gd name="T26" fmla="*/ 35 w 67"/>
                <a:gd name="T27" fmla="*/ 146 h 255"/>
                <a:gd name="T28" fmla="*/ 27 w 67"/>
                <a:gd name="T29" fmla="*/ 142 h 255"/>
                <a:gd name="T30" fmla="*/ 24 w 67"/>
                <a:gd name="T31" fmla="*/ 137 h 255"/>
                <a:gd name="T32" fmla="*/ 22 w 67"/>
                <a:gd name="T33" fmla="*/ 133 h 255"/>
                <a:gd name="T34" fmla="*/ 23 w 67"/>
                <a:gd name="T35" fmla="*/ 105 h 255"/>
                <a:gd name="T36" fmla="*/ 31 w 67"/>
                <a:gd name="T37" fmla="*/ 78 h 255"/>
                <a:gd name="T38" fmla="*/ 50 w 67"/>
                <a:gd name="T39" fmla="*/ 59 h 255"/>
                <a:gd name="T40" fmla="*/ 48 w 67"/>
                <a:gd name="T41" fmla="*/ 47 h 255"/>
                <a:gd name="T42" fmla="*/ 44 w 67"/>
                <a:gd name="T43" fmla="*/ 39 h 255"/>
                <a:gd name="T44" fmla="*/ 30 w 67"/>
                <a:gd name="T45" fmla="*/ 15 h 255"/>
                <a:gd name="T46" fmla="*/ 10 w 67"/>
                <a:gd name="T47" fmla="*/ 7 h 255"/>
                <a:gd name="T48" fmla="*/ 3 w 67"/>
                <a:gd name="T49" fmla="*/ 0 h 255"/>
                <a:gd name="T50" fmla="*/ 20 w 67"/>
                <a:gd name="T51" fmla="*/ 2 h 255"/>
                <a:gd name="T52" fmla="*/ 54 w 67"/>
                <a:gd name="T53" fmla="*/ 3 h 255"/>
                <a:gd name="T54" fmla="*/ 66 w 67"/>
                <a:gd name="T55" fmla="*/ 3 h 255"/>
                <a:gd name="T56" fmla="*/ 59 w 67"/>
                <a:gd name="T57" fmla="*/ 114 h 255"/>
                <a:gd name="T58" fmla="*/ 49 w 67"/>
                <a:gd name="T59" fmla="*/ 106 h 255"/>
                <a:gd name="T60" fmla="*/ 43 w 67"/>
                <a:gd name="T61" fmla="*/ 108 h 255"/>
                <a:gd name="T62" fmla="*/ 47 w 67"/>
                <a:gd name="T63" fmla="*/ 121 h 255"/>
                <a:gd name="T64" fmla="*/ 52 w 67"/>
                <a:gd name="T65" fmla="*/ 138 h 255"/>
                <a:gd name="T66" fmla="*/ 59 w 67"/>
                <a:gd name="T67" fmla="*/ 144 h 255"/>
                <a:gd name="T68" fmla="*/ 66 w 67"/>
                <a:gd name="T69" fmla="*/ 149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255"/>
                <a:gd name="T107" fmla="*/ 67 w 67"/>
                <a:gd name="T108" fmla="*/ 255 h 2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255">
                  <a:moveTo>
                    <a:pt x="66" y="149"/>
                  </a:moveTo>
                  <a:lnTo>
                    <a:pt x="66" y="254"/>
                  </a:lnTo>
                  <a:lnTo>
                    <a:pt x="65" y="253"/>
                  </a:lnTo>
                  <a:lnTo>
                    <a:pt x="58" y="248"/>
                  </a:lnTo>
                  <a:lnTo>
                    <a:pt x="53" y="240"/>
                  </a:lnTo>
                  <a:lnTo>
                    <a:pt x="42" y="242"/>
                  </a:lnTo>
                  <a:lnTo>
                    <a:pt x="31" y="241"/>
                  </a:lnTo>
                  <a:lnTo>
                    <a:pt x="23" y="237"/>
                  </a:lnTo>
                  <a:lnTo>
                    <a:pt x="18" y="233"/>
                  </a:lnTo>
                  <a:lnTo>
                    <a:pt x="26" y="236"/>
                  </a:lnTo>
                  <a:lnTo>
                    <a:pt x="35" y="237"/>
                  </a:lnTo>
                  <a:lnTo>
                    <a:pt x="43" y="235"/>
                  </a:lnTo>
                  <a:lnTo>
                    <a:pt x="50" y="233"/>
                  </a:lnTo>
                  <a:lnTo>
                    <a:pt x="46" y="231"/>
                  </a:lnTo>
                  <a:lnTo>
                    <a:pt x="44" y="228"/>
                  </a:lnTo>
                  <a:lnTo>
                    <a:pt x="42" y="224"/>
                  </a:lnTo>
                  <a:lnTo>
                    <a:pt x="41" y="220"/>
                  </a:lnTo>
                  <a:lnTo>
                    <a:pt x="40" y="203"/>
                  </a:lnTo>
                  <a:lnTo>
                    <a:pt x="36" y="198"/>
                  </a:lnTo>
                  <a:lnTo>
                    <a:pt x="32" y="189"/>
                  </a:lnTo>
                  <a:lnTo>
                    <a:pt x="44" y="181"/>
                  </a:lnTo>
                  <a:lnTo>
                    <a:pt x="49" y="174"/>
                  </a:lnTo>
                  <a:lnTo>
                    <a:pt x="50" y="165"/>
                  </a:lnTo>
                  <a:lnTo>
                    <a:pt x="43" y="163"/>
                  </a:lnTo>
                  <a:lnTo>
                    <a:pt x="38" y="162"/>
                  </a:lnTo>
                  <a:lnTo>
                    <a:pt x="32" y="161"/>
                  </a:lnTo>
                  <a:lnTo>
                    <a:pt x="34" y="153"/>
                  </a:lnTo>
                  <a:lnTo>
                    <a:pt x="35" y="146"/>
                  </a:lnTo>
                  <a:lnTo>
                    <a:pt x="31" y="143"/>
                  </a:lnTo>
                  <a:lnTo>
                    <a:pt x="27" y="142"/>
                  </a:lnTo>
                  <a:lnTo>
                    <a:pt x="25" y="141"/>
                  </a:lnTo>
                  <a:lnTo>
                    <a:pt x="24" y="137"/>
                  </a:lnTo>
                  <a:lnTo>
                    <a:pt x="23" y="134"/>
                  </a:lnTo>
                  <a:lnTo>
                    <a:pt x="22" y="133"/>
                  </a:lnTo>
                  <a:lnTo>
                    <a:pt x="21" y="133"/>
                  </a:lnTo>
                  <a:lnTo>
                    <a:pt x="23" y="105"/>
                  </a:lnTo>
                  <a:lnTo>
                    <a:pt x="25" y="81"/>
                  </a:lnTo>
                  <a:lnTo>
                    <a:pt x="31" y="78"/>
                  </a:lnTo>
                  <a:lnTo>
                    <a:pt x="39" y="71"/>
                  </a:lnTo>
                  <a:lnTo>
                    <a:pt x="50" y="59"/>
                  </a:lnTo>
                  <a:lnTo>
                    <a:pt x="51" y="51"/>
                  </a:lnTo>
                  <a:lnTo>
                    <a:pt x="48" y="47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1" y="16"/>
                  </a:lnTo>
                  <a:lnTo>
                    <a:pt x="30" y="15"/>
                  </a:lnTo>
                  <a:lnTo>
                    <a:pt x="20" y="12"/>
                  </a:lnTo>
                  <a:lnTo>
                    <a:pt x="10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20" y="2"/>
                  </a:lnTo>
                  <a:lnTo>
                    <a:pt x="43" y="5"/>
                  </a:lnTo>
                  <a:lnTo>
                    <a:pt x="54" y="3"/>
                  </a:lnTo>
                  <a:lnTo>
                    <a:pt x="62" y="2"/>
                  </a:lnTo>
                  <a:lnTo>
                    <a:pt x="66" y="3"/>
                  </a:lnTo>
                  <a:lnTo>
                    <a:pt x="66" y="117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9" y="106"/>
                  </a:lnTo>
                  <a:lnTo>
                    <a:pt x="45" y="107"/>
                  </a:lnTo>
                  <a:lnTo>
                    <a:pt x="43" y="108"/>
                  </a:lnTo>
                  <a:lnTo>
                    <a:pt x="44" y="114"/>
                  </a:lnTo>
                  <a:lnTo>
                    <a:pt x="47" y="121"/>
                  </a:lnTo>
                  <a:lnTo>
                    <a:pt x="51" y="130"/>
                  </a:lnTo>
                  <a:lnTo>
                    <a:pt x="52" y="138"/>
                  </a:lnTo>
                  <a:lnTo>
                    <a:pt x="55" y="141"/>
                  </a:lnTo>
                  <a:lnTo>
                    <a:pt x="59" y="144"/>
                  </a:lnTo>
                  <a:lnTo>
                    <a:pt x="65" y="148"/>
                  </a:lnTo>
                  <a:lnTo>
                    <a:pt x="66" y="149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3" name="Freeform 125"/>
            <p:cNvSpPr>
              <a:spLocks/>
            </p:cNvSpPr>
            <p:nvPr/>
          </p:nvSpPr>
          <p:spPr bwMode="auto">
            <a:xfrm>
              <a:off x="4515" y="1522"/>
              <a:ext cx="121" cy="60"/>
            </a:xfrm>
            <a:custGeom>
              <a:avLst/>
              <a:gdLst>
                <a:gd name="T0" fmla="*/ 55 w 121"/>
                <a:gd name="T1" fmla="*/ 15 h 60"/>
                <a:gd name="T2" fmla="*/ 0 w 121"/>
                <a:gd name="T3" fmla="*/ 14 h 60"/>
                <a:gd name="T4" fmla="*/ 1 w 121"/>
                <a:gd name="T5" fmla="*/ 12 h 60"/>
                <a:gd name="T6" fmla="*/ 6 w 121"/>
                <a:gd name="T7" fmla="*/ 10 h 60"/>
                <a:gd name="T8" fmla="*/ 22 w 121"/>
                <a:gd name="T9" fmla="*/ 7 h 60"/>
                <a:gd name="T10" fmla="*/ 62 w 121"/>
                <a:gd name="T11" fmla="*/ 0 h 60"/>
                <a:gd name="T12" fmla="*/ 68 w 121"/>
                <a:gd name="T13" fmla="*/ 3 h 60"/>
                <a:gd name="T14" fmla="*/ 71 w 121"/>
                <a:gd name="T15" fmla="*/ 7 h 60"/>
                <a:gd name="T16" fmla="*/ 76 w 121"/>
                <a:gd name="T17" fmla="*/ 13 h 60"/>
                <a:gd name="T18" fmla="*/ 88 w 121"/>
                <a:gd name="T19" fmla="*/ 12 h 60"/>
                <a:gd name="T20" fmla="*/ 97 w 121"/>
                <a:gd name="T21" fmla="*/ 10 h 60"/>
                <a:gd name="T22" fmla="*/ 99 w 121"/>
                <a:gd name="T23" fmla="*/ 24 h 60"/>
                <a:gd name="T24" fmla="*/ 100 w 121"/>
                <a:gd name="T25" fmla="*/ 32 h 60"/>
                <a:gd name="T26" fmla="*/ 106 w 121"/>
                <a:gd name="T27" fmla="*/ 30 h 60"/>
                <a:gd name="T28" fmla="*/ 110 w 121"/>
                <a:gd name="T29" fmla="*/ 29 h 60"/>
                <a:gd name="T30" fmla="*/ 112 w 121"/>
                <a:gd name="T31" fmla="*/ 29 h 60"/>
                <a:gd name="T32" fmla="*/ 110 w 121"/>
                <a:gd name="T33" fmla="*/ 35 h 60"/>
                <a:gd name="T34" fmla="*/ 109 w 121"/>
                <a:gd name="T35" fmla="*/ 41 h 60"/>
                <a:gd name="T36" fmla="*/ 114 w 121"/>
                <a:gd name="T37" fmla="*/ 50 h 60"/>
                <a:gd name="T38" fmla="*/ 120 w 121"/>
                <a:gd name="T39" fmla="*/ 59 h 60"/>
                <a:gd name="T40" fmla="*/ 111 w 121"/>
                <a:gd name="T41" fmla="*/ 51 h 60"/>
                <a:gd name="T42" fmla="*/ 103 w 121"/>
                <a:gd name="T43" fmla="*/ 40 h 60"/>
                <a:gd name="T44" fmla="*/ 95 w 121"/>
                <a:gd name="T45" fmla="*/ 30 h 60"/>
                <a:gd name="T46" fmla="*/ 90 w 121"/>
                <a:gd name="T47" fmla="*/ 26 h 60"/>
                <a:gd name="T48" fmla="*/ 85 w 121"/>
                <a:gd name="T49" fmla="*/ 23 h 60"/>
                <a:gd name="T50" fmla="*/ 75 w 121"/>
                <a:gd name="T51" fmla="*/ 17 h 60"/>
                <a:gd name="T52" fmla="*/ 66 w 121"/>
                <a:gd name="T53" fmla="*/ 10 h 60"/>
                <a:gd name="T54" fmla="*/ 63 w 121"/>
                <a:gd name="T55" fmla="*/ 8 h 60"/>
                <a:gd name="T56" fmla="*/ 59 w 121"/>
                <a:gd name="T57" fmla="*/ 7 h 60"/>
                <a:gd name="T58" fmla="*/ 57 w 121"/>
                <a:gd name="T59" fmla="*/ 10 h 60"/>
                <a:gd name="T60" fmla="*/ 55 w 121"/>
                <a:gd name="T61" fmla="*/ 1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60"/>
                <a:gd name="T95" fmla="*/ 121 w 121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60">
                  <a:moveTo>
                    <a:pt x="55" y="15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6" y="10"/>
                  </a:lnTo>
                  <a:lnTo>
                    <a:pt x="22" y="7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6" y="13"/>
                  </a:lnTo>
                  <a:lnTo>
                    <a:pt x="88" y="12"/>
                  </a:lnTo>
                  <a:lnTo>
                    <a:pt x="97" y="10"/>
                  </a:lnTo>
                  <a:lnTo>
                    <a:pt x="99" y="24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0" y="35"/>
                  </a:lnTo>
                  <a:lnTo>
                    <a:pt x="109" y="41"/>
                  </a:lnTo>
                  <a:lnTo>
                    <a:pt x="114" y="50"/>
                  </a:lnTo>
                  <a:lnTo>
                    <a:pt x="120" y="59"/>
                  </a:lnTo>
                  <a:lnTo>
                    <a:pt x="111" y="51"/>
                  </a:lnTo>
                  <a:lnTo>
                    <a:pt x="103" y="40"/>
                  </a:lnTo>
                  <a:lnTo>
                    <a:pt x="95" y="30"/>
                  </a:lnTo>
                  <a:lnTo>
                    <a:pt x="90" y="26"/>
                  </a:lnTo>
                  <a:lnTo>
                    <a:pt x="85" y="23"/>
                  </a:lnTo>
                  <a:lnTo>
                    <a:pt x="75" y="17"/>
                  </a:lnTo>
                  <a:lnTo>
                    <a:pt x="66" y="10"/>
                  </a:lnTo>
                  <a:lnTo>
                    <a:pt x="63" y="8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5" y="15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4" name="Freeform 126"/>
            <p:cNvSpPr>
              <a:spLocks/>
            </p:cNvSpPr>
            <p:nvPr/>
          </p:nvSpPr>
          <p:spPr bwMode="auto">
            <a:xfrm>
              <a:off x="5099" y="1606"/>
              <a:ext cx="15" cy="53"/>
            </a:xfrm>
            <a:custGeom>
              <a:avLst/>
              <a:gdLst>
                <a:gd name="T0" fmla="*/ 2 w 15"/>
                <a:gd name="T1" fmla="*/ 52 h 53"/>
                <a:gd name="T2" fmla="*/ 2 w 15"/>
                <a:gd name="T3" fmla="*/ 36 h 53"/>
                <a:gd name="T4" fmla="*/ 3 w 15"/>
                <a:gd name="T5" fmla="*/ 22 h 53"/>
                <a:gd name="T6" fmla="*/ 8 w 15"/>
                <a:gd name="T7" fmla="*/ 13 h 53"/>
                <a:gd name="T8" fmla="*/ 14 w 15"/>
                <a:gd name="T9" fmla="*/ 0 h 53"/>
                <a:gd name="T10" fmla="*/ 8 w 15"/>
                <a:gd name="T11" fmla="*/ 11 h 53"/>
                <a:gd name="T12" fmla="*/ 1 w 15"/>
                <a:gd name="T13" fmla="*/ 20 h 53"/>
                <a:gd name="T14" fmla="*/ 0 w 15"/>
                <a:gd name="T15" fmla="*/ 27 h 53"/>
                <a:gd name="T16" fmla="*/ 1 w 15"/>
                <a:gd name="T17" fmla="*/ 35 h 53"/>
                <a:gd name="T18" fmla="*/ 2 w 15"/>
                <a:gd name="T19" fmla="*/ 5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53"/>
                <a:gd name="T32" fmla="*/ 15 w 15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53">
                  <a:moveTo>
                    <a:pt x="2" y="52"/>
                  </a:moveTo>
                  <a:lnTo>
                    <a:pt x="2" y="36"/>
                  </a:lnTo>
                  <a:lnTo>
                    <a:pt x="3" y="22"/>
                  </a:lnTo>
                  <a:lnTo>
                    <a:pt x="8" y="13"/>
                  </a:lnTo>
                  <a:lnTo>
                    <a:pt x="14" y="0"/>
                  </a:lnTo>
                  <a:lnTo>
                    <a:pt x="8" y="11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5"/>
                  </a:lnTo>
                  <a:lnTo>
                    <a:pt x="2" y="52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5" name="Freeform 127"/>
            <p:cNvSpPr>
              <a:spLocks/>
            </p:cNvSpPr>
            <p:nvPr/>
          </p:nvSpPr>
          <p:spPr bwMode="auto">
            <a:xfrm>
              <a:off x="5193" y="1478"/>
              <a:ext cx="56" cy="263"/>
            </a:xfrm>
            <a:custGeom>
              <a:avLst/>
              <a:gdLst>
                <a:gd name="T0" fmla="*/ 0 w 56"/>
                <a:gd name="T1" fmla="*/ 115 h 263"/>
                <a:gd name="T2" fmla="*/ 0 w 56"/>
                <a:gd name="T3" fmla="*/ 0 h 263"/>
                <a:gd name="T4" fmla="*/ 3 w 56"/>
                <a:gd name="T5" fmla="*/ 2 h 263"/>
                <a:gd name="T6" fmla="*/ 7 w 56"/>
                <a:gd name="T7" fmla="*/ 6 h 263"/>
                <a:gd name="T8" fmla="*/ 12 w 56"/>
                <a:gd name="T9" fmla="*/ 12 h 263"/>
                <a:gd name="T10" fmla="*/ 17 w 56"/>
                <a:gd name="T11" fmla="*/ 23 h 263"/>
                <a:gd name="T12" fmla="*/ 22 w 56"/>
                <a:gd name="T13" fmla="*/ 34 h 263"/>
                <a:gd name="T14" fmla="*/ 29 w 56"/>
                <a:gd name="T15" fmla="*/ 59 h 263"/>
                <a:gd name="T16" fmla="*/ 33 w 56"/>
                <a:gd name="T17" fmla="*/ 72 h 263"/>
                <a:gd name="T18" fmla="*/ 38 w 56"/>
                <a:gd name="T19" fmla="*/ 83 h 263"/>
                <a:gd name="T20" fmla="*/ 45 w 56"/>
                <a:gd name="T21" fmla="*/ 93 h 263"/>
                <a:gd name="T22" fmla="*/ 53 w 56"/>
                <a:gd name="T23" fmla="*/ 101 h 263"/>
                <a:gd name="T24" fmla="*/ 55 w 56"/>
                <a:gd name="T25" fmla="*/ 110 h 263"/>
                <a:gd name="T26" fmla="*/ 55 w 56"/>
                <a:gd name="T27" fmla="*/ 118 h 263"/>
                <a:gd name="T28" fmla="*/ 54 w 56"/>
                <a:gd name="T29" fmla="*/ 127 h 263"/>
                <a:gd name="T30" fmla="*/ 50 w 56"/>
                <a:gd name="T31" fmla="*/ 136 h 263"/>
                <a:gd name="T32" fmla="*/ 48 w 56"/>
                <a:gd name="T33" fmla="*/ 156 h 263"/>
                <a:gd name="T34" fmla="*/ 45 w 56"/>
                <a:gd name="T35" fmla="*/ 171 h 263"/>
                <a:gd name="T36" fmla="*/ 41 w 56"/>
                <a:gd name="T37" fmla="*/ 183 h 263"/>
                <a:gd name="T38" fmla="*/ 36 w 56"/>
                <a:gd name="T39" fmla="*/ 192 h 263"/>
                <a:gd name="T40" fmla="*/ 32 w 56"/>
                <a:gd name="T41" fmla="*/ 200 h 263"/>
                <a:gd name="T42" fmla="*/ 28 w 56"/>
                <a:gd name="T43" fmla="*/ 204 h 263"/>
                <a:gd name="T44" fmla="*/ 24 w 56"/>
                <a:gd name="T45" fmla="*/ 209 h 263"/>
                <a:gd name="T46" fmla="*/ 10 w 56"/>
                <a:gd name="T47" fmla="*/ 218 h 263"/>
                <a:gd name="T48" fmla="*/ 24 w 56"/>
                <a:gd name="T49" fmla="*/ 218 h 263"/>
                <a:gd name="T50" fmla="*/ 25 w 56"/>
                <a:gd name="T51" fmla="*/ 238 h 263"/>
                <a:gd name="T52" fmla="*/ 15 w 56"/>
                <a:gd name="T53" fmla="*/ 251 h 263"/>
                <a:gd name="T54" fmla="*/ 4 w 56"/>
                <a:gd name="T55" fmla="*/ 262 h 263"/>
                <a:gd name="T56" fmla="*/ 4 w 56"/>
                <a:gd name="T57" fmla="*/ 259 h 263"/>
                <a:gd name="T58" fmla="*/ 3 w 56"/>
                <a:gd name="T59" fmla="*/ 256 h 263"/>
                <a:gd name="T60" fmla="*/ 0 w 56"/>
                <a:gd name="T61" fmla="*/ 252 h 263"/>
                <a:gd name="T62" fmla="*/ 0 w 56"/>
                <a:gd name="T63" fmla="*/ 146 h 263"/>
                <a:gd name="T64" fmla="*/ 3 w 56"/>
                <a:gd name="T65" fmla="*/ 146 h 263"/>
                <a:gd name="T66" fmla="*/ 6 w 56"/>
                <a:gd name="T67" fmla="*/ 148 h 263"/>
                <a:gd name="T68" fmla="*/ 9 w 56"/>
                <a:gd name="T69" fmla="*/ 150 h 263"/>
                <a:gd name="T70" fmla="*/ 12 w 56"/>
                <a:gd name="T71" fmla="*/ 150 h 263"/>
                <a:gd name="T72" fmla="*/ 10 w 56"/>
                <a:gd name="T73" fmla="*/ 151 h 263"/>
                <a:gd name="T74" fmla="*/ 9 w 56"/>
                <a:gd name="T75" fmla="*/ 152 h 263"/>
                <a:gd name="T76" fmla="*/ 6 w 56"/>
                <a:gd name="T77" fmla="*/ 154 h 263"/>
                <a:gd name="T78" fmla="*/ 8 w 56"/>
                <a:gd name="T79" fmla="*/ 176 h 263"/>
                <a:gd name="T80" fmla="*/ 9 w 56"/>
                <a:gd name="T81" fmla="*/ 187 h 263"/>
                <a:gd name="T82" fmla="*/ 9 w 56"/>
                <a:gd name="T83" fmla="*/ 198 h 263"/>
                <a:gd name="T84" fmla="*/ 17 w 56"/>
                <a:gd name="T85" fmla="*/ 184 h 263"/>
                <a:gd name="T86" fmla="*/ 22 w 56"/>
                <a:gd name="T87" fmla="*/ 175 h 263"/>
                <a:gd name="T88" fmla="*/ 23 w 56"/>
                <a:gd name="T89" fmla="*/ 171 h 263"/>
                <a:gd name="T90" fmla="*/ 23 w 56"/>
                <a:gd name="T91" fmla="*/ 166 h 263"/>
                <a:gd name="T92" fmla="*/ 20 w 56"/>
                <a:gd name="T93" fmla="*/ 159 h 263"/>
                <a:gd name="T94" fmla="*/ 15 w 56"/>
                <a:gd name="T95" fmla="*/ 150 h 263"/>
                <a:gd name="T96" fmla="*/ 17 w 56"/>
                <a:gd name="T97" fmla="*/ 139 h 263"/>
                <a:gd name="T98" fmla="*/ 16 w 56"/>
                <a:gd name="T99" fmla="*/ 135 h 263"/>
                <a:gd name="T100" fmla="*/ 15 w 56"/>
                <a:gd name="T101" fmla="*/ 131 h 263"/>
                <a:gd name="T102" fmla="*/ 11 w 56"/>
                <a:gd name="T103" fmla="*/ 125 h 263"/>
                <a:gd name="T104" fmla="*/ 6 w 56"/>
                <a:gd name="T105" fmla="*/ 120 h 263"/>
                <a:gd name="T106" fmla="*/ 0 w 56"/>
                <a:gd name="T107" fmla="*/ 115 h 2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"/>
                <a:gd name="T163" fmla="*/ 0 h 263"/>
                <a:gd name="T164" fmla="*/ 56 w 56"/>
                <a:gd name="T165" fmla="*/ 263 h 2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" h="263">
                  <a:moveTo>
                    <a:pt x="0" y="115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7" y="23"/>
                  </a:lnTo>
                  <a:lnTo>
                    <a:pt x="22" y="34"/>
                  </a:lnTo>
                  <a:lnTo>
                    <a:pt x="29" y="59"/>
                  </a:lnTo>
                  <a:lnTo>
                    <a:pt x="33" y="72"/>
                  </a:lnTo>
                  <a:lnTo>
                    <a:pt x="38" y="83"/>
                  </a:lnTo>
                  <a:lnTo>
                    <a:pt x="45" y="93"/>
                  </a:lnTo>
                  <a:lnTo>
                    <a:pt x="53" y="101"/>
                  </a:lnTo>
                  <a:lnTo>
                    <a:pt x="55" y="110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50" y="136"/>
                  </a:lnTo>
                  <a:lnTo>
                    <a:pt x="48" y="156"/>
                  </a:lnTo>
                  <a:lnTo>
                    <a:pt x="45" y="171"/>
                  </a:lnTo>
                  <a:lnTo>
                    <a:pt x="41" y="183"/>
                  </a:lnTo>
                  <a:lnTo>
                    <a:pt x="36" y="192"/>
                  </a:lnTo>
                  <a:lnTo>
                    <a:pt x="32" y="200"/>
                  </a:lnTo>
                  <a:lnTo>
                    <a:pt x="28" y="204"/>
                  </a:lnTo>
                  <a:lnTo>
                    <a:pt x="24" y="209"/>
                  </a:lnTo>
                  <a:lnTo>
                    <a:pt x="10" y="218"/>
                  </a:lnTo>
                  <a:lnTo>
                    <a:pt x="24" y="218"/>
                  </a:lnTo>
                  <a:lnTo>
                    <a:pt x="25" y="238"/>
                  </a:lnTo>
                  <a:lnTo>
                    <a:pt x="15" y="251"/>
                  </a:lnTo>
                  <a:lnTo>
                    <a:pt x="4" y="262"/>
                  </a:lnTo>
                  <a:lnTo>
                    <a:pt x="4" y="259"/>
                  </a:lnTo>
                  <a:lnTo>
                    <a:pt x="3" y="256"/>
                  </a:lnTo>
                  <a:lnTo>
                    <a:pt x="0" y="252"/>
                  </a:lnTo>
                  <a:lnTo>
                    <a:pt x="0" y="146"/>
                  </a:lnTo>
                  <a:lnTo>
                    <a:pt x="3" y="146"/>
                  </a:lnTo>
                  <a:lnTo>
                    <a:pt x="6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0" y="151"/>
                  </a:lnTo>
                  <a:lnTo>
                    <a:pt x="9" y="152"/>
                  </a:lnTo>
                  <a:lnTo>
                    <a:pt x="6" y="154"/>
                  </a:lnTo>
                  <a:lnTo>
                    <a:pt x="8" y="176"/>
                  </a:lnTo>
                  <a:lnTo>
                    <a:pt x="9" y="187"/>
                  </a:lnTo>
                  <a:lnTo>
                    <a:pt x="9" y="198"/>
                  </a:lnTo>
                  <a:lnTo>
                    <a:pt x="17" y="184"/>
                  </a:lnTo>
                  <a:lnTo>
                    <a:pt x="22" y="175"/>
                  </a:lnTo>
                  <a:lnTo>
                    <a:pt x="23" y="171"/>
                  </a:lnTo>
                  <a:lnTo>
                    <a:pt x="23" y="166"/>
                  </a:lnTo>
                  <a:lnTo>
                    <a:pt x="20" y="159"/>
                  </a:lnTo>
                  <a:lnTo>
                    <a:pt x="15" y="150"/>
                  </a:lnTo>
                  <a:lnTo>
                    <a:pt x="17" y="139"/>
                  </a:lnTo>
                  <a:lnTo>
                    <a:pt x="16" y="135"/>
                  </a:lnTo>
                  <a:lnTo>
                    <a:pt x="15" y="131"/>
                  </a:lnTo>
                  <a:lnTo>
                    <a:pt x="11" y="125"/>
                  </a:lnTo>
                  <a:lnTo>
                    <a:pt x="6" y="120"/>
                  </a:lnTo>
                  <a:lnTo>
                    <a:pt x="0" y="115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6" name="Freeform 128"/>
            <p:cNvSpPr>
              <a:spLocks/>
            </p:cNvSpPr>
            <p:nvPr/>
          </p:nvSpPr>
          <p:spPr bwMode="auto">
            <a:xfrm>
              <a:off x="5193" y="3123"/>
              <a:ext cx="79" cy="21"/>
            </a:xfrm>
            <a:custGeom>
              <a:avLst/>
              <a:gdLst>
                <a:gd name="T0" fmla="*/ 0 w 79"/>
                <a:gd name="T1" fmla="*/ 18 h 21"/>
                <a:gd name="T2" fmla="*/ 0 w 79"/>
                <a:gd name="T3" fmla="*/ 3 h 21"/>
                <a:gd name="T4" fmla="*/ 45 w 79"/>
                <a:gd name="T5" fmla="*/ 2 h 21"/>
                <a:gd name="T6" fmla="*/ 78 w 79"/>
                <a:gd name="T7" fmla="*/ 0 h 21"/>
                <a:gd name="T8" fmla="*/ 61 w 79"/>
                <a:gd name="T9" fmla="*/ 10 h 21"/>
                <a:gd name="T10" fmla="*/ 47 w 79"/>
                <a:gd name="T11" fmla="*/ 19 h 21"/>
                <a:gd name="T12" fmla="*/ 28 w 79"/>
                <a:gd name="T13" fmla="*/ 20 h 21"/>
                <a:gd name="T14" fmla="*/ 19 w 79"/>
                <a:gd name="T15" fmla="*/ 20 h 21"/>
                <a:gd name="T16" fmla="*/ 10 w 79"/>
                <a:gd name="T17" fmla="*/ 20 h 21"/>
                <a:gd name="T18" fmla="*/ 2 w 79"/>
                <a:gd name="T19" fmla="*/ 19 h 21"/>
                <a:gd name="T20" fmla="*/ 0 w 79"/>
                <a:gd name="T21" fmla="*/ 18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21"/>
                <a:gd name="T35" fmla="*/ 79 w 79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21">
                  <a:moveTo>
                    <a:pt x="0" y="18"/>
                  </a:moveTo>
                  <a:lnTo>
                    <a:pt x="0" y="3"/>
                  </a:lnTo>
                  <a:lnTo>
                    <a:pt x="45" y="2"/>
                  </a:lnTo>
                  <a:lnTo>
                    <a:pt x="78" y="0"/>
                  </a:lnTo>
                  <a:lnTo>
                    <a:pt x="61" y="10"/>
                  </a:lnTo>
                  <a:lnTo>
                    <a:pt x="47" y="19"/>
                  </a:lnTo>
                  <a:lnTo>
                    <a:pt x="28" y="20"/>
                  </a:lnTo>
                  <a:lnTo>
                    <a:pt x="19" y="20"/>
                  </a:lnTo>
                  <a:lnTo>
                    <a:pt x="10" y="20"/>
                  </a:lnTo>
                  <a:lnTo>
                    <a:pt x="2" y="19"/>
                  </a:lnTo>
                  <a:lnTo>
                    <a:pt x="0" y="18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7" name="Freeform 129"/>
            <p:cNvSpPr>
              <a:spLocks/>
            </p:cNvSpPr>
            <p:nvPr/>
          </p:nvSpPr>
          <p:spPr bwMode="auto">
            <a:xfrm>
              <a:off x="4618" y="1687"/>
              <a:ext cx="806" cy="1438"/>
            </a:xfrm>
            <a:custGeom>
              <a:avLst/>
              <a:gdLst>
                <a:gd name="T0" fmla="*/ 360 w 806"/>
                <a:gd name="T1" fmla="*/ 1428 h 1438"/>
                <a:gd name="T2" fmla="*/ 284 w 806"/>
                <a:gd name="T3" fmla="*/ 1404 h 1438"/>
                <a:gd name="T4" fmla="*/ 261 w 806"/>
                <a:gd name="T5" fmla="*/ 1309 h 1438"/>
                <a:gd name="T6" fmla="*/ 267 w 806"/>
                <a:gd name="T7" fmla="*/ 1030 h 1438"/>
                <a:gd name="T8" fmla="*/ 286 w 806"/>
                <a:gd name="T9" fmla="*/ 818 h 1438"/>
                <a:gd name="T10" fmla="*/ 282 w 806"/>
                <a:gd name="T11" fmla="*/ 734 h 1438"/>
                <a:gd name="T12" fmla="*/ 298 w 806"/>
                <a:gd name="T13" fmla="*/ 607 h 1438"/>
                <a:gd name="T14" fmla="*/ 267 w 806"/>
                <a:gd name="T15" fmla="*/ 594 h 1438"/>
                <a:gd name="T16" fmla="*/ 252 w 806"/>
                <a:gd name="T17" fmla="*/ 515 h 1438"/>
                <a:gd name="T18" fmla="*/ 261 w 806"/>
                <a:gd name="T19" fmla="*/ 458 h 1438"/>
                <a:gd name="T20" fmla="*/ 322 w 806"/>
                <a:gd name="T21" fmla="*/ 454 h 1438"/>
                <a:gd name="T22" fmla="*/ 213 w 806"/>
                <a:gd name="T23" fmla="*/ 299 h 1438"/>
                <a:gd name="T24" fmla="*/ 139 w 806"/>
                <a:gd name="T25" fmla="*/ 277 h 1438"/>
                <a:gd name="T26" fmla="*/ 65 w 806"/>
                <a:gd name="T27" fmla="*/ 239 h 1438"/>
                <a:gd name="T28" fmla="*/ 7 w 806"/>
                <a:gd name="T29" fmla="*/ 155 h 1438"/>
                <a:gd name="T30" fmla="*/ 59 w 806"/>
                <a:gd name="T31" fmla="*/ 17 h 1438"/>
                <a:gd name="T32" fmla="*/ 101 w 806"/>
                <a:gd name="T33" fmla="*/ 31 h 1438"/>
                <a:gd name="T34" fmla="*/ 148 w 806"/>
                <a:gd name="T35" fmla="*/ 108 h 1438"/>
                <a:gd name="T36" fmla="*/ 156 w 806"/>
                <a:gd name="T37" fmla="*/ 150 h 1438"/>
                <a:gd name="T38" fmla="*/ 175 w 806"/>
                <a:gd name="T39" fmla="*/ 153 h 1438"/>
                <a:gd name="T40" fmla="*/ 193 w 806"/>
                <a:gd name="T41" fmla="*/ 170 h 1438"/>
                <a:gd name="T42" fmla="*/ 234 w 806"/>
                <a:gd name="T43" fmla="*/ 160 h 1438"/>
                <a:gd name="T44" fmla="*/ 250 w 806"/>
                <a:gd name="T45" fmla="*/ 156 h 1438"/>
                <a:gd name="T46" fmla="*/ 277 w 806"/>
                <a:gd name="T47" fmla="*/ 150 h 1438"/>
                <a:gd name="T48" fmla="*/ 290 w 806"/>
                <a:gd name="T49" fmla="*/ 154 h 1438"/>
                <a:gd name="T50" fmla="*/ 302 w 806"/>
                <a:gd name="T51" fmla="*/ 141 h 1438"/>
                <a:gd name="T52" fmla="*/ 320 w 806"/>
                <a:gd name="T53" fmla="*/ 144 h 1438"/>
                <a:gd name="T54" fmla="*/ 329 w 806"/>
                <a:gd name="T55" fmla="*/ 131 h 1438"/>
                <a:gd name="T56" fmla="*/ 384 w 806"/>
                <a:gd name="T57" fmla="*/ 92 h 1438"/>
                <a:gd name="T58" fmla="*/ 400 w 806"/>
                <a:gd name="T59" fmla="*/ 96 h 1438"/>
                <a:gd name="T60" fmla="*/ 407 w 806"/>
                <a:gd name="T61" fmla="*/ 117 h 1438"/>
                <a:gd name="T62" fmla="*/ 386 w 806"/>
                <a:gd name="T63" fmla="*/ 156 h 1438"/>
                <a:gd name="T64" fmla="*/ 381 w 806"/>
                <a:gd name="T65" fmla="*/ 204 h 1438"/>
                <a:gd name="T66" fmla="*/ 377 w 806"/>
                <a:gd name="T67" fmla="*/ 268 h 1438"/>
                <a:gd name="T68" fmla="*/ 361 w 806"/>
                <a:gd name="T69" fmla="*/ 345 h 1438"/>
                <a:gd name="T70" fmla="*/ 374 w 806"/>
                <a:gd name="T71" fmla="*/ 400 h 1438"/>
                <a:gd name="T72" fmla="*/ 410 w 806"/>
                <a:gd name="T73" fmla="*/ 279 h 1438"/>
                <a:gd name="T74" fmla="*/ 462 w 806"/>
                <a:gd name="T75" fmla="*/ 216 h 1438"/>
                <a:gd name="T76" fmla="*/ 582 w 806"/>
                <a:gd name="T77" fmla="*/ 108 h 1438"/>
                <a:gd name="T78" fmla="*/ 645 w 806"/>
                <a:gd name="T79" fmla="*/ 102 h 1438"/>
                <a:gd name="T80" fmla="*/ 702 w 806"/>
                <a:gd name="T81" fmla="*/ 88 h 1438"/>
                <a:gd name="T82" fmla="*/ 747 w 806"/>
                <a:gd name="T83" fmla="*/ 103 h 1438"/>
                <a:gd name="T84" fmla="*/ 789 w 806"/>
                <a:gd name="T85" fmla="*/ 140 h 1438"/>
                <a:gd name="T86" fmla="*/ 802 w 806"/>
                <a:gd name="T87" fmla="*/ 176 h 1438"/>
                <a:gd name="T88" fmla="*/ 795 w 806"/>
                <a:gd name="T89" fmla="*/ 270 h 1438"/>
                <a:gd name="T90" fmla="*/ 779 w 806"/>
                <a:gd name="T91" fmla="*/ 328 h 1438"/>
                <a:gd name="T92" fmla="*/ 741 w 806"/>
                <a:gd name="T93" fmla="*/ 407 h 1438"/>
                <a:gd name="T94" fmla="*/ 689 w 806"/>
                <a:gd name="T95" fmla="*/ 487 h 1438"/>
                <a:gd name="T96" fmla="*/ 685 w 806"/>
                <a:gd name="T97" fmla="*/ 546 h 1438"/>
                <a:gd name="T98" fmla="*/ 712 w 806"/>
                <a:gd name="T99" fmla="*/ 619 h 1438"/>
                <a:gd name="T100" fmla="*/ 734 w 806"/>
                <a:gd name="T101" fmla="*/ 766 h 1438"/>
                <a:gd name="T102" fmla="*/ 721 w 806"/>
                <a:gd name="T103" fmla="*/ 775 h 1438"/>
                <a:gd name="T104" fmla="*/ 733 w 806"/>
                <a:gd name="T105" fmla="*/ 849 h 1438"/>
                <a:gd name="T106" fmla="*/ 727 w 806"/>
                <a:gd name="T107" fmla="*/ 1009 h 1438"/>
                <a:gd name="T108" fmla="*/ 711 w 806"/>
                <a:gd name="T109" fmla="*/ 1155 h 1438"/>
                <a:gd name="T110" fmla="*/ 713 w 806"/>
                <a:gd name="T111" fmla="*/ 1333 h 1438"/>
                <a:gd name="T112" fmla="*/ 705 w 806"/>
                <a:gd name="T113" fmla="*/ 1389 h 1438"/>
                <a:gd name="T114" fmla="*/ 695 w 806"/>
                <a:gd name="T115" fmla="*/ 1427 h 1438"/>
                <a:gd name="T116" fmla="*/ 545 w 806"/>
                <a:gd name="T117" fmla="*/ 1436 h 14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6"/>
                <a:gd name="T178" fmla="*/ 0 h 1438"/>
                <a:gd name="T179" fmla="*/ 806 w 806"/>
                <a:gd name="T180" fmla="*/ 1438 h 14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6" h="1438">
                  <a:moveTo>
                    <a:pt x="465" y="1437"/>
                  </a:moveTo>
                  <a:lnTo>
                    <a:pt x="434" y="1436"/>
                  </a:lnTo>
                  <a:lnTo>
                    <a:pt x="406" y="1434"/>
                  </a:lnTo>
                  <a:lnTo>
                    <a:pt x="360" y="1428"/>
                  </a:lnTo>
                  <a:lnTo>
                    <a:pt x="328" y="1420"/>
                  </a:lnTo>
                  <a:lnTo>
                    <a:pt x="314" y="1415"/>
                  </a:lnTo>
                  <a:lnTo>
                    <a:pt x="298" y="1410"/>
                  </a:lnTo>
                  <a:lnTo>
                    <a:pt x="284" y="1404"/>
                  </a:lnTo>
                  <a:lnTo>
                    <a:pt x="271" y="1396"/>
                  </a:lnTo>
                  <a:lnTo>
                    <a:pt x="262" y="1387"/>
                  </a:lnTo>
                  <a:lnTo>
                    <a:pt x="261" y="1345"/>
                  </a:lnTo>
                  <a:lnTo>
                    <a:pt x="261" y="1309"/>
                  </a:lnTo>
                  <a:lnTo>
                    <a:pt x="262" y="1242"/>
                  </a:lnTo>
                  <a:lnTo>
                    <a:pt x="265" y="1174"/>
                  </a:lnTo>
                  <a:lnTo>
                    <a:pt x="267" y="1090"/>
                  </a:lnTo>
                  <a:lnTo>
                    <a:pt x="267" y="1030"/>
                  </a:lnTo>
                  <a:lnTo>
                    <a:pt x="270" y="980"/>
                  </a:lnTo>
                  <a:lnTo>
                    <a:pt x="277" y="902"/>
                  </a:lnTo>
                  <a:lnTo>
                    <a:pt x="284" y="843"/>
                  </a:lnTo>
                  <a:lnTo>
                    <a:pt x="286" y="818"/>
                  </a:lnTo>
                  <a:lnTo>
                    <a:pt x="286" y="793"/>
                  </a:lnTo>
                  <a:lnTo>
                    <a:pt x="282" y="776"/>
                  </a:lnTo>
                  <a:lnTo>
                    <a:pt x="281" y="756"/>
                  </a:lnTo>
                  <a:lnTo>
                    <a:pt x="282" y="734"/>
                  </a:lnTo>
                  <a:lnTo>
                    <a:pt x="286" y="712"/>
                  </a:lnTo>
                  <a:lnTo>
                    <a:pt x="296" y="663"/>
                  </a:lnTo>
                  <a:lnTo>
                    <a:pt x="305" y="615"/>
                  </a:lnTo>
                  <a:lnTo>
                    <a:pt x="298" y="607"/>
                  </a:lnTo>
                  <a:lnTo>
                    <a:pt x="287" y="609"/>
                  </a:lnTo>
                  <a:lnTo>
                    <a:pt x="277" y="612"/>
                  </a:lnTo>
                  <a:lnTo>
                    <a:pt x="271" y="604"/>
                  </a:lnTo>
                  <a:lnTo>
                    <a:pt x="267" y="594"/>
                  </a:lnTo>
                  <a:lnTo>
                    <a:pt x="260" y="574"/>
                  </a:lnTo>
                  <a:lnTo>
                    <a:pt x="256" y="551"/>
                  </a:lnTo>
                  <a:lnTo>
                    <a:pt x="254" y="529"/>
                  </a:lnTo>
                  <a:lnTo>
                    <a:pt x="252" y="515"/>
                  </a:lnTo>
                  <a:lnTo>
                    <a:pt x="253" y="497"/>
                  </a:lnTo>
                  <a:lnTo>
                    <a:pt x="254" y="480"/>
                  </a:lnTo>
                  <a:lnTo>
                    <a:pt x="259" y="464"/>
                  </a:lnTo>
                  <a:lnTo>
                    <a:pt x="261" y="458"/>
                  </a:lnTo>
                  <a:lnTo>
                    <a:pt x="275" y="458"/>
                  </a:lnTo>
                  <a:lnTo>
                    <a:pt x="291" y="456"/>
                  </a:lnTo>
                  <a:lnTo>
                    <a:pt x="306" y="455"/>
                  </a:lnTo>
                  <a:lnTo>
                    <a:pt x="322" y="454"/>
                  </a:lnTo>
                  <a:lnTo>
                    <a:pt x="322" y="290"/>
                  </a:lnTo>
                  <a:lnTo>
                    <a:pt x="296" y="291"/>
                  </a:lnTo>
                  <a:lnTo>
                    <a:pt x="271" y="293"/>
                  </a:lnTo>
                  <a:lnTo>
                    <a:pt x="213" y="299"/>
                  </a:lnTo>
                  <a:lnTo>
                    <a:pt x="204" y="300"/>
                  </a:lnTo>
                  <a:lnTo>
                    <a:pt x="195" y="298"/>
                  </a:lnTo>
                  <a:lnTo>
                    <a:pt x="173" y="290"/>
                  </a:lnTo>
                  <a:lnTo>
                    <a:pt x="139" y="277"/>
                  </a:lnTo>
                  <a:lnTo>
                    <a:pt x="115" y="269"/>
                  </a:lnTo>
                  <a:lnTo>
                    <a:pt x="83" y="261"/>
                  </a:lnTo>
                  <a:lnTo>
                    <a:pt x="75" y="251"/>
                  </a:lnTo>
                  <a:lnTo>
                    <a:pt x="65" y="239"/>
                  </a:lnTo>
                  <a:lnTo>
                    <a:pt x="45" y="208"/>
                  </a:lnTo>
                  <a:lnTo>
                    <a:pt x="26" y="175"/>
                  </a:lnTo>
                  <a:lnTo>
                    <a:pt x="14" y="150"/>
                  </a:lnTo>
                  <a:lnTo>
                    <a:pt x="7" y="155"/>
                  </a:lnTo>
                  <a:lnTo>
                    <a:pt x="0" y="40"/>
                  </a:lnTo>
                  <a:lnTo>
                    <a:pt x="20" y="34"/>
                  </a:lnTo>
                  <a:lnTo>
                    <a:pt x="39" y="27"/>
                  </a:lnTo>
                  <a:lnTo>
                    <a:pt x="59" y="17"/>
                  </a:lnTo>
                  <a:lnTo>
                    <a:pt x="77" y="6"/>
                  </a:lnTo>
                  <a:lnTo>
                    <a:pt x="82" y="0"/>
                  </a:lnTo>
                  <a:lnTo>
                    <a:pt x="90" y="15"/>
                  </a:lnTo>
                  <a:lnTo>
                    <a:pt x="101" y="31"/>
                  </a:lnTo>
                  <a:lnTo>
                    <a:pt x="126" y="68"/>
                  </a:lnTo>
                  <a:lnTo>
                    <a:pt x="138" y="88"/>
                  </a:lnTo>
                  <a:lnTo>
                    <a:pt x="144" y="98"/>
                  </a:lnTo>
                  <a:lnTo>
                    <a:pt x="148" y="108"/>
                  </a:lnTo>
                  <a:lnTo>
                    <a:pt x="151" y="118"/>
                  </a:lnTo>
                  <a:lnTo>
                    <a:pt x="154" y="128"/>
                  </a:lnTo>
                  <a:lnTo>
                    <a:pt x="155" y="140"/>
                  </a:lnTo>
                  <a:lnTo>
                    <a:pt x="156" y="150"/>
                  </a:lnTo>
                  <a:lnTo>
                    <a:pt x="160" y="152"/>
                  </a:lnTo>
                  <a:lnTo>
                    <a:pt x="167" y="153"/>
                  </a:lnTo>
                  <a:lnTo>
                    <a:pt x="172" y="152"/>
                  </a:lnTo>
                  <a:lnTo>
                    <a:pt x="175" y="153"/>
                  </a:lnTo>
                  <a:lnTo>
                    <a:pt x="179" y="154"/>
                  </a:lnTo>
                  <a:lnTo>
                    <a:pt x="182" y="155"/>
                  </a:lnTo>
                  <a:lnTo>
                    <a:pt x="185" y="160"/>
                  </a:lnTo>
                  <a:lnTo>
                    <a:pt x="193" y="170"/>
                  </a:lnTo>
                  <a:lnTo>
                    <a:pt x="211" y="168"/>
                  </a:lnTo>
                  <a:lnTo>
                    <a:pt x="229" y="165"/>
                  </a:lnTo>
                  <a:lnTo>
                    <a:pt x="231" y="163"/>
                  </a:lnTo>
                  <a:lnTo>
                    <a:pt x="234" y="160"/>
                  </a:lnTo>
                  <a:lnTo>
                    <a:pt x="235" y="156"/>
                  </a:lnTo>
                  <a:lnTo>
                    <a:pt x="238" y="154"/>
                  </a:lnTo>
                  <a:lnTo>
                    <a:pt x="243" y="154"/>
                  </a:lnTo>
                  <a:lnTo>
                    <a:pt x="250" y="156"/>
                  </a:lnTo>
                  <a:lnTo>
                    <a:pt x="256" y="157"/>
                  </a:lnTo>
                  <a:lnTo>
                    <a:pt x="261" y="157"/>
                  </a:lnTo>
                  <a:lnTo>
                    <a:pt x="269" y="154"/>
                  </a:lnTo>
                  <a:lnTo>
                    <a:pt x="277" y="150"/>
                  </a:lnTo>
                  <a:lnTo>
                    <a:pt x="281" y="150"/>
                  </a:lnTo>
                  <a:lnTo>
                    <a:pt x="283" y="152"/>
                  </a:lnTo>
                  <a:lnTo>
                    <a:pt x="286" y="154"/>
                  </a:lnTo>
                  <a:lnTo>
                    <a:pt x="290" y="154"/>
                  </a:lnTo>
                  <a:lnTo>
                    <a:pt x="293" y="152"/>
                  </a:lnTo>
                  <a:lnTo>
                    <a:pt x="296" y="148"/>
                  </a:lnTo>
                  <a:lnTo>
                    <a:pt x="298" y="144"/>
                  </a:lnTo>
                  <a:lnTo>
                    <a:pt x="302" y="141"/>
                  </a:lnTo>
                  <a:lnTo>
                    <a:pt x="306" y="141"/>
                  </a:lnTo>
                  <a:lnTo>
                    <a:pt x="311" y="143"/>
                  </a:lnTo>
                  <a:lnTo>
                    <a:pt x="316" y="144"/>
                  </a:lnTo>
                  <a:lnTo>
                    <a:pt x="320" y="144"/>
                  </a:lnTo>
                  <a:lnTo>
                    <a:pt x="324" y="142"/>
                  </a:lnTo>
                  <a:lnTo>
                    <a:pt x="325" y="138"/>
                  </a:lnTo>
                  <a:lnTo>
                    <a:pt x="326" y="133"/>
                  </a:lnTo>
                  <a:lnTo>
                    <a:pt x="329" y="131"/>
                  </a:lnTo>
                  <a:lnTo>
                    <a:pt x="370" y="88"/>
                  </a:lnTo>
                  <a:lnTo>
                    <a:pt x="372" y="90"/>
                  </a:lnTo>
                  <a:lnTo>
                    <a:pt x="375" y="92"/>
                  </a:lnTo>
                  <a:lnTo>
                    <a:pt x="384" y="92"/>
                  </a:lnTo>
                  <a:lnTo>
                    <a:pt x="394" y="91"/>
                  </a:lnTo>
                  <a:lnTo>
                    <a:pt x="398" y="91"/>
                  </a:lnTo>
                  <a:lnTo>
                    <a:pt x="400" y="93"/>
                  </a:lnTo>
                  <a:lnTo>
                    <a:pt x="400" y="96"/>
                  </a:lnTo>
                  <a:lnTo>
                    <a:pt x="399" y="100"/>
                  </a:lnTo>
                  <a:lnTo>
                    <a:pt x="398" y="105"/>
                  </a:lnTo>
                  <a:lnTo>
                    <a:pt x="401" y="112"/>
                  </a:lnTo>
                  <a:lnTo>
                    <a:pt x="407" y="117"/>
                  </a:lnTo>
                  <a:lnTo>
                    <a:pt x="410" y="120"/>
                  </a:lnTo>
                  <a:lnTo>
                    <a:pt x="413" y="122"/>
                  </a:lnTo>
                  <a:lnTo>
                    <a:pt x="401" y="136"/>
                  </a:lnTo>
                  <a:lnTo>
                    <a:pt x="386" y="156"/>
                  </a:lnTo>
                  <a:lnTo>
                    <a:pt x="372" y="178"/>
                  </a:lnTo>
                  <a:lnTo>
                    <a:pt x="367" y="189"/>
                  </a:lnTo>
                  <a:lnTo>
                    <a:pt x="366" y="198"/>
                  </a:lnTo>
                  <a:lnTo>
                    <a:pt x="381" y="204"/>
                  </a:lnTo>
                  <a:lnTo>
                    <a:pt x="394" y="209"/>
                  </a:lnTo>
                  <a:lnTo>
                    <a:pt x="393" y="221"/>
                  </a:lnTo>
                  <a:lnTo>
                    <a:pt x="388" y="237"/>
                  </a:lnTo>
                  <a:lnTo>
                    <a:pt x="377" y="268"/>
                  </a:lnTo>
                  <a:lnTo>
                    <a:pt x="365" y="299"/>
                  </a:lnTo>
                  <a:lnTo>
                    <a:pt x="361" y="314"/>
                  </a:lnTo>
                  <a:lnTo>
                    <a:pt x="358" y="328"/>
                  </a:lnTo>
                  <a:lnTo>
                    <a:pt x="361" y="345"/>
                  </a:lnTo>
                  <a:lnTo>
                    <a:pt x="367" y="366"/>
                  </a:lnTo>
                  <a:lnTo>
                    <a:pt x="373" y="386"/>
                  </a:lnTo>
                  <a:lnTo>
                    <a:pt x="374" y="394"/>
                  </a:lnTo>
                  <a:lnTo>
                    <a:pt x="374" y="400"/>
                  </a:lnTo>
                  <a:lnTo>
                    <a:pt x="386" y="360"/>
                  </a:lnTo>
                  <a:lnTo>
                    <a:pt x="396" y="319"/>
                  </a:lnTo>
                  <a:lnTo>
                    <a:pt x="403" y="299"/>
                  </a:lnTo>
                  <a:lnTo>
                    <a:pt x="410" y="279"/>
                  </a:lnTo>
                  <a:lnTo>
                    <a:pt x="420" y="260"/>
                  </a:lnTo>
                  <a:lnTo>
                    <a:pt x="433" y="242"/>
                  </a:lnTo>
                  <a:lnTo>
                    <a:pt x="446" y="228"/>
                  </a:lnTo>
                  <a:lnTo>
                    <a:pt x="462" y="216"/>
                  </a:lnTo>
                  <a:lnTo>
                    <a:pt x="490" y="191"/>
                  </a:lnTo>
                  <a:lnTo>
                    <a:pt x="540" y="144"/>
                  </a:lnTo>
                  <a:lnTo>
                    <a:pt x="569" y="118"/>
                  </a:lnTo>
                  <a:lnTo>
                    <a:pt x="582" y="108"/>
                  </a:lnTo>
                  <a:lnTo>
                    <a:pt x="593" y="100"/>
                  </a:lnTo>
                  <a:lnTo>
                    <a:pt x="605" y="100"/>
                  </a:lnTo>
                  <a:lnTo>
                    <a:pt x="617" y="100"/>
                  </a:lnTo>
                  <a:lnTo>
                    <a:pt x="645" y="102"/>
                  </a:lnTo>
                  <a:lnTo>
                    <a:pt x="657" y="88"/>
                  </a:lnTo>
                  <a:lnTo>
                    <a:pt x="681" y="88"/>
                  </a:lnTo>
                  <a:lnTo>
                    <a:pt x="692" y="88"/>
                  </a:lnTo>
                  <a:lnTo>
                    <a:pt x="702" y="88"/>
                  </a:lnTo>
                  <a:lnTo>
                    <a:pt x="713" y="90"/>
                  </a:lnTo>
                  <a:lnTo>
                    <a:pt x="723" y="92"/>
                  </a:lnTo>
                  <a:lnTo>
                    <a:pt x="735" y="97"/>
                  </a:lnTo>
                  <a:lnTo>
                    <a:pt x="747" y="103"/>
                  </a:lnTo>
                  <a:lnTo>
                    <a:pt x="752" y="106"/>
                  </a:lnTo>
                  <a:lnTo>
                    <a:pt x="759" y="111"/>
                  </a:lnTo>
                  <a:lnTo>
                    <a:pt x="774" y="124"/>
                  </a:lnTo>
                  <a:lnTo>
                    <a:pt x="789" y="140"/>
                  </a:lnTo>
                  <a:lnTo>
                    <a:pt x="793" y="147"/>
                  </a:lnTo>
                  <a:lnTo>
                    <a:pt x="796" y="153"/>
                  </a:lnTo>
                  <a:lnTo>
                    <a:pt x="800" y="165"/>
                  </a:lnTo>
                  <a:lnTo>
                    <a:pt x="802" y="176"/>
                  </a:lnTo>
                  <a:lnTo>
                    <a:pt x="805" y="197"/>
                  </a:lnTo>
                  <a:lnTo>
                    <a:pt x="804" y="216"/>
                  </a:lnTo>
                  <a:lnTo>
                    <a:pt x="802" y="235"/>
                  </a:lnTo>
                  <a:lnTo>
                    <a:pt x="795" y="270"/>
                  </a:lnTo>
                  <a:lnTo>
                    <a:pt x="793" y="289"/>
                  </a:lnTo>
                  <a:lnTo>
                    <a:pt x="792" y="309"/>
                  </a:lnTo>
                  <a:lnTo>
                    <a:pt x="786" y="317"/>
                  </a:lnTo>
                  <a:lnTo>
                    <a:pt x="779" y="328"/>
                  </a:lnTo>
                  <a:lnTo>
                    <a:pt x="771" y="346"/>
                  </a:lnTo>
                  <a:lnTo>
                    <a:pt x="762" y="373"/>
                  </a:lnTo>
                  <a:lnTo>
                    <a:pt x="752" y="391"/>
                  </a:lnTo>
                  <a:lnTo>
                    <a:pt x="741" y="407"/>
                  </a:lnTo>
                  <a:lnTo>
                    <a:pt x="719" y="434"/>
                  </a:lnTo>
                  <a:lnTo>
                    <a:pt x="701" y="459"/>
                  </a:lnTo>
                  <a:lnTo>
                    <a:pt x="694" y="472"/>
                  </a:lnTo>
                  <a:lnTo>
                    <a:pt x="689" y="487"/>
                  </a:lnTo>
                  <a:lnTo>
                    <a:pt x="689" y="505"/>
                  </a:lnTo>
                  <a:lnTo>
                    <a:pt x="687" y="521"/>
                  </a:lnTo>
                  <a:lnTo>
                    <a:pt x="685" y="538"/>
                  </a:lnTo>
                  <a:lnTo>
                    <a:pt x="685" y="546"/>
                  </a:lnTo>
                  <a:lnTo>
                    <a:pt x="688" y="556"/>
                  </a:lnTo>
                  <a:lnTo>
                    <a:pt x="694" y="571"/>
                  </a:lnTo>
                  <a:lnTo>
                    <a:pt x="701" y="587"/>
                  </a:lnTo>
                  <a:lnTo>
                    <a:pt x="712" y="619"/>
                  </a:lnTo>
                  <a:lnTo>
                    <a:pt x="718" y="651"/>
                  </a:lnTo>
                  <a:lnTo>
                    <a:pt x="724" y="681"/>
                  </a:lnTo>
                  <a:lnTo>
                    <a:pt x="730" y="732"/>
                  </a:lnTo>
                  <a:lnTo>
                    <a:pt x="734" y="766"/>
                  </a:lnTo>
                  <a:lnTo>
                    <a:pt x="733" y="772"/>
                  </a:lnTo>
                  <a:lnTo>
                    <a:pt x="730" y="775"/>
                  </a:lnTo>
                  <a:lnTo>
                    <a:pt x="726" y="776"/>
                  </a:lnTo>
                  <a:lnTo>
                    <a:pt x="721" y="775"/>
                  </a:lnTo>
                  <a:lnTo>
                    <a:pt x="725" y="793"/>
                  </a:lnTo>
                  <a:lnTo>
                    <a:pt x="728" y="810"/>
                  </a:lnTo>
                  <a:lnTo>
                    <a:pt x="732" y="829"/>
                  </a:lnTo>
                  <a:lnTo>
                    <a:pt x="733" y="849"/>
                  </a:lnTo>
                  <a:lnTo>
                    <a:pt x="735" y="888"/>
                  </a:lnTo>
                  <a:lnTo>
                    <a:pt x="734" y="929"/>
                  </a:lnTo>
                  <a:lnTo>
                    <a:pt x="732" y="970"/>
                  </a:lnTo>
                  <a:lnTo>
                    <a:pt x="727" y="1009"/>
                  </a:lnTo>
                  <a:lnTo>
                    <a:pt x="722" y="1048"/>
                  </a:lnTo>
                  <a:lnTo>
                    <a:pt x="716" y="1083"/>
                  </a:lnTo>
                  <a:lnTo>
                    <a:pt x="712" y="1118"/>
                  </a:lnTo>
                  <a:lnTo>
                    <a:pt x="711" y="1155"/>
                  </a:lnTo>
                  <a:lnTo>
                    <a:pt x="712" y="1235"/>
                  </a:lnTo>
                  <a:lnTo>
                    <a:pt x="713" y="1275"/>
                  </a:lnTo>
                  <a:lnTo>
                    <a:pt x="713" y="1314"/>
                  </a:lnTo>
                  <a:lnTo>
                    <a:pt x="713" y="1333"/>
                  </a:lnTo>
                  <a:lnTo>
                    <a:pt x="712" y="1351"/>
                  </a:lnTo>
                  <a:lnTo>
                    <a:pt x="710" y="1369"/>
                  </a:lnTo>
                  <a:lnTo>
                    <a:pt x="707" y="1386"/>
                  </a:lnTo>
                  <a:lnTo>
                    <a:pt x="705" y="1389"/>
                  </a:lnTo>
                  <a:lnTo>
                    <a:pt x="703" y="1390"/>
                  </a:lnTo>
                  <a:lnTo>
                    <a:pt x="695" y="1391"/>
                  </a:lnTo>
                  <a:lnTo>
                    <a:pt x="695" y="1416"/>
                  </a:lnTo>
                  <a:lnTo>
                    <a:pt x="695" y="1427"/>
                  </a:lnTo>
                  <a:lnTo>
                    <a:pt x="694" y="1429"/>
                  </a:lnTo>
                  <a:lnTo>
                    <a:pt x="693" y="1430"/>
                  </a:lnTo>
                  <a:lnTo>
                    <a:pt x="619" y="1432"/>
                  </a:lnTo>
                  <a:lnTo>
                    <a:pt x="545" y="1436"/>
                  </a:lnTo>
                  <a:lnTo>
                    <a:pt x="465" y="1437"/>
                  </a:lnTo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8" name="Freeform 130"/>
            <p:cNvSpPr>
              <a:spLocks/>
            </p:cNvSpPr>
            <p:nvPr/>
          </p:nvSpPr>
          <p:spPr bwMode="auto">
            <a:xfrm>
              <a:off x="4933" y="3108"/>
              <a:ext cx="148" cy="18"/>
            </a:xfrm>
            <a:custGeom>
              <a:avLst/>
              <a:gdLst>
                <a:gd name="T0" fmla="*/ 1 w 148"/>
                <a:gd name="T1" fmla="*/ 0 h 18"/>
                <a:gd name="T2" fmla="*/ 1 w 148"/>
                <a:gd name="T3" fmla="*/ 1 h 18"/>
                <a:gd name="T4" fmla="*/ 3 w 148"/>
                <a:gd name="T5" fmla="*/ 1 h 18"/>
                <a:gd name="T6" fmla="*/ 6 w 148"/>
                <a:gd name="T7" fmla="*/ 2 h 18"/>
                <a:gd name="T8" fmla="*/ 11 w 148"/>
                <a:gd name="T9" fmla="*/ 3 h 18"/>
                <a:gd name="T10" fmla="*/ 16 w 148"/>
                <a:gd name="T11" fmla="*/ 4 h 18"/>
                <a:gd name="T12" fmla="*/ 22 w 148"/>
                <a:gd name="T13" fmla="*/ 5 h 18"/>
                <a:gd name="T14" fmla="*/ 29 w 148"/>
                <a:gd name="T15" fmla="*/ 7 h 18"/>
                <a:gd name="T16" fmla="*/ 37 w 148"/>
                <a:gd name="T17" fmla="*/ 8 h 18"/>
                <a:gd name="T18" fmla="*/ 45 w 148"/>
                <a:gd name="T19" fmla="*/ 9 h 18"/>
                <a:gd name="T20" fmla="*/ 56 w 148"/>
                <a:gd name="T21" fmla="*/ 10 h 18"/>
                <a:gd name="T22" fmla="*/ 67 w 148"/>
                <a:gd name="T23" fmla="*/ 11 h 18"/>
                <a:gd name="T24" fmla="*/ 78 w 148"/>
                <a:gd name="T25" fmla="*/ 13 h 18"/>
                <a:gd name="T26" fmla="*/ 90 w 148"/>
                <a:gd name="T27" fmla="*/ 13 h 18"/>
                <a:gd name="T28" fmla="*/ 104 w 148"/>
                <a:gd name="T29" fmla="*/ 14 h 18"/>
                <a:gd name="T30" fmla="*/ 117 w 148"/>
                <a:gd name="T31" fmla="*/ 15 h 18"/>
                <a:gd name="T32" fmla="*/ 132 w 148"/>
                <a:gd name="T33" fmla="*/ 16 h 18"/>
                <a:gd name="T34" fmla="*/ 147 w 148"/>
                <a:gd name="T35" fmla="*/ 16 h 18"/>
                <a:gd name="T36" fmla="*/ 147 w 148"/>
                <a:gd name="T37" fmla="*/ 17 h 18"/>
                <a:gd name="T38" fmla="*/ 132 w 148"/>
                <a:gd name="T39" fmla="*/ 17 h 18"/>
                <a:gd name="T40" fmla="*/ 117 w 148"/>
                <a:gd name="T41" fmla="*/ 16 h 18"/>
                <a:gd name="T42" fmla="*/ 104 w 148"/>
                <a:gd name="T43" fmla="*/ 16 h 18"/>
                <a:gd name="T44" fmla="*/ 90 w 148"/>
                <a:gd name="T45" fmla="*/ 15 h 18"/>
                <a:gd name="T46" fmla="*/ 78 w 148"/>
                <a:gd name="T47" fmla="*/ 14 h 18"/>
                <a:gd name="T48" fmla="*/ 67 w 148"/>
                <a:gd name="T49" fmla="*/ 13 h 18"/>
                <a:gd name="T50" fmla="*/ 55 w 148"/>
                <a:gd name="T51" fmla="*/ 12 h 18"/>
                <a:gd name="T52" fmla="*/ 45 w 148"/>
                <a:gd name="T53" fmla="*/ 10 h 18"/>
                <a:gd name="T54" fmla="*/ 37 w 148"/>
                <a:gd name="T55" fmla="*/ 10 h 18"/>
                <a:gd name="T56" fmla="*/ 29 w 148"/>
                <a:gd name="T57" fmla="*/ 8 h 18"/>
                <a:gd name="T58" fmla="*/ 21 w 148"/>
                <a:gd name="T59" fmla="*/ 7 h 18"/>
                <a:gd name="T60" fmla="*/ 15 w 148"/>
                <a:gd name="T61" fmla="*/ 6 h 18"/>
                <a:gd name="T62" fmla="*/ 10 w 148"/>
                <a:gd name="T63" fmla="*/ 4 h 18"/>
                <a:gd name="T64" fmla="*/ 6 w 148"/>
                <a:gd name="T65" fmla="*/ 3 h 18"/>
                <a:gd name="T66" fmla="*/ 2 w 148"/>
                <a:gd name="T67" fmla="*/ 2 h 18"/>
                <a:gd name="T68" fmla="*/ 0 w 148"/>
                <a:gd name="T69" fmla="*/ 1 h 18"/>
                <a:gd name="T70" fmla="*/ 1 w 148"/>
                <a:gd name="T71" fmla="*/ 1 h 18"/>
                <a:gd name="T72" fmla="*/ 0 w 148"/>
                <a:gd name="T73" fmla="*/ 1 h 18"/>
                <a:gd name="T74" fmla="*/ 0 w 148"/>
                <a:gd name="T75" fmla="*/ 1 h 18"/>
                <a:gd name="T76" fmla="*/ 1 w 148"/>
                <a:gd name="T77" fmla="*/ 1 h 18"/>
                <a:gd name="T78" fmla="*/ 1 w 148"/>
                <a:gd name="T79" fmla="*/ 0 h 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8"/>
                <a:gd name="T121" fmla="*/ 0 h 18"/>
                <a:gd name="T122" fmla="*/ 148 w 148"/>
                <a:gd name="T123" fmla="*/ 18 h 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8" h="18">
                  <a:moveTo>
                    <a:pt x="1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6" y="4"/>
                  </a:lnTo>
                  <a:lnTo>
                    <a:pt x="22" y="5"/>
                  </a:lnTo>
                  <a:lnTo>
                    <a:pt x="29" y="7"/>
                  </a:lnTo>
                  <a:lnTo>
                    <a:pt x="37" y="8"/>
                  </a:lnTo>
                  <a:lnTo>
                    <a:pt x="45" y="9"/>
                  </a:lnTo>
                  <a:lnTo>
                    <a:pt x="56" y="10"/>
                  </a:lnTo>
                  <a:lnTo>
                    <a:pt x="67" y="11"/>
                  </a:lnTo>
                  <a:lnTo>
                    <a:pt x="78" y="13"/>
                  </a:lnTo>
                  <a:lnTo>
                    <a:pt x="90" y="13"/>
                  </a:lnTo>
                  <a:lnTo>
                    <a:pt x="104" y="14"/>
                  </a:lnTo>
                  <a:lnTo>
                    <a:pt x="117" y="15"/>
                  </a:lnTo>
                  <a:lnTo>
                    <a:pt x="132" y="16"/>
                  </a:lnTo>
                  <a:lnTo>
                    <a:pt x="147" y="16"/>
                  </a:lnTo>
                  <a:lnTo>
                    <a:pt x="147" y="17"/>
                  </a:lnTo>
                  <a:lnTo>
                    <a:pt x="132" y="17"/>
                  </a:lnTo>
                  <a:lnTo>
                    <a:pt x="117" y="16"/>
                  </a:lnTo>
                  <a:lnTo>
                    <a:pt x="104" y="16"/>
                  </a:lnTo>
                  <a:lnTo>
                    <a:pt x="90" y="15"/>
                  </a:lnTo>
                  <a:lnTo>
                    <a:pt x="78" y="14"/>
                  </a:lnTo>
                  <a:lnTo>
                    <a:pt x="67" y="13"/>
                  </a:lnTo>
                  <a:lnTo>
                    <a:pt x="55" y="12"/>
                  </a:lnTo>
                  <a:lnTo>
                    <a:pt x="45" y="10"/>
                  </a:lnTo>
                  <a:lnTo>
                    <a:pt x="37" y="10"/>
                  </a:lnTo>
                  <a:lnTo>
                    <a:pt x="29" y="8"/>
                  </a:lnTo>
                  <a:lnTo>
                    <a:pt x="21" y="7"/>
                  </a:lnTo>
                  <a:lnTo>
                    <a:pt x="15" y="6"/>
                  </a:lnTo>
                  <a:lnTo>
                    <a:pt x="10" y="4"/>
                  </a:lnTo>
                  <a:lnTo>
                    <a:pt x="6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99" name="Freeform 131"/>
            <p:cNvSpPr>
              <a:spLocks/>
            </p:cNvSpPr>
            <p:nvPr/>
          </p:nvSpPr>
          <p:spPr bwMode="auto">
            <a:xfrm>
              <a:off x="4881" y="3079"/>
              <a:ext cx="47" cy="25"/>
            </a:xfrm>
            <a:custGeom>
              <a:avLst/>
              <a:gdLst>
                <a:gd name="T0" fmla="*/ 2 w 47"/>
                <a:gd name="T1" fmla="*/ 1 h 25"/>
                <a:gd name="T2" fmla="*/ 2 w 47"/>
                <a:gd name="T3" fmla="*/ 1 h 25"/>
                <a:gd name="T4" fmla="*/ 4 w 47"/>
                <a:gd name="T5" fmla="*/ 2 h 25"/>
                <a:gd name="T6" fmla="*/ 6 w 47"/>
                <a:gd name="T7" fmla="*/ 4 h 25"/>
                <a:gd name="T8" fmla="*/ 8 w 47"/>
                <a:gd name="T9" fmla="*/ 6 h 25"/>
                <a:gd name="T10" fmla="*/ 10 w 47"/>
                <a:gd name="T11" fmla="*/ 7 h 25"/>
                <a:gd name="T12" fmla="*/ 12 w 47"/>
                <a:gd name="T13" fmla="*/ 9 h 25"/>
                <a:gd name="T14" fmla="*/ 14 w 47"/>
                <a:gd name="T15" fmla="*/ 11 h 25"/>
                <a:gd name="T16" fmla="*/ 17 w 47"/>
                <a:gd name="T17" fmla="*/ 12 h 25"/>
                <a:gd name="T18" fmla="*/ 20 w 47"/>
                <a:gd name="T19" fmla="*/ 13 h 25"/>
                <a:gd name="T20" fmla="*/ 23 w 47"/>
                <a:gd name="T21" fmla="*/ 15 h 25"/>
                <a:gd name="T22" fmla="*/ 27 w 47"/>
                <a:gd name="T23" fmla="*/ 16 h 25"/>
                <a:gd name="T24" fmla="*/ 30 w 47"/>
                <a:gd name="T25" fmla="*/ 17 h 25"/>
                <a:gd name="T26" fmla="*/ 33 w 47"/>
                <a:gd name="T27" fmla="*/ 18 h 25"/>
                <a:gd name="T28" fmla="*/ 35 w 47"/>
                <a:gd name="T29" fmla="*/ 20 h 25"/>
                <a:gd name="T30" fmla="*/ 39 w 47"/>
                <a:gd name="T31" fmla="*/ 21 h 25"/>
                <a:gd name="T32" fmla="*/ 42 w 47"/>
                <a:gd name="T33" fmla="*/ 22 h 25"/>
                <a:gd name="T34" fmla="*/ 46 w 47"/>
                <a:gd name="T35" fmla="*/ 22 h 25"/>
                <a:gd name="T36" fmla="*/ 46 w 47"/>
                <a:gd name="T37" fmla="*/ 24 h 25"/>
                <a:gd name="T38" fmla="*/ 42 w 47"/>
                <a:gd name="T39" fmla="*/ 23 h 25"/>
                <a:gd name="T40" fmla="*/ 39 w 47"/>
                <a:gd name="T41" fmla="*/ 22 h 25"/>
                <a:gd name="T42" fmla="*/ 35 w 47"/>
                <a:gd name="T43" fmla="*/ 21 h 25"/>
                <a:gd name="T44" fmla="*/ 32 w 47"/>
                <a:gd name="T45" fmla="*/ 20 h 25"/>
                <a:gd name="T46" fmla="*/ 29 w 47"/>
                <a:gd name="T47" fmla="*/ 19 h 25"/>
                <a:gd name="T48" fmla="*/ 26 w 47"/>
                <a:gd name="T49" fmla="*/ 17 h 25"/>
                <a:gd name="T50" fmla="*/ 22 w 47"/>
                <a:gd name="T51" fmla="*/ 17 h 25"/>
                <a:gd name="T52" fmla="*/ 19 w 47"/>
                <a:gd name="T53" fmla="*/ 15 h 25"/>
                <a:gd name="T54" fmla="*/ 16 w 47"/>
                <a:gd name="T55" fmla="*/ 13 h 25"/>
                <a:gd name="T56" fmla="*/ 13 w 47"/>
                <a:gd name="T57" fmla="*/ 12 h 25"/>
                <a:gd name="T58" fmla="*/ 12 w 47"/>
                <a:gd name="T59" fmla="*/ 10 h 25"/>
                <a:gd name="T60" fmla="*/ 9 w 47"/>
                <a:gd name="T61" fmla="*/ 9 h 25"/>
                <a:gd name="T62" fmla="*/ 7 w 47"/>
                <a:gd name="T63" fmla="*/ 7 h 25"/>
                <a:gd name="T64" fmla="*/ 4 w 47"/>
                <a:gd name="T65" fmla="*/ 5 h 25"/>
                <a:gd name="T66" fmla="*/ 2 w 47"/>
                <a:gd name="T67" fmla="*/ 3 h 25"/>
                <a:gd name="T68" fmla="*/ 1 w 47"/>
                <a:gd name="T69" fmla="*/ 2 h 25"/>
                <a:gd name="T70" fmla="*/ 0 w 47"/>
                <a:gd name="T71" fmla="*/ 1 h 25"/>
                <a:gd name="T72" fmla="*/ 1 w 47"/>
                <a:gd name="T73" fmla="*/ 2 h 25"/>
                <a:gd name="T74" fmla="*/ 1 w 47"/>
                <a:gd name="T75" fmla="*/ 1 h 25"/>
                <a:gd name="T76" fmla="*/ 2 w 47"/>
                <a:gd name="T77" fmla="*/ 0 h 25"/>
                <a:gd name="T78" fmla="*/ 2 w 47"/>
                <a:gd name="T79" fmla="*/ 1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"/>
                <a:gd name="T121" fmla="*/ 0 h 25"/>
                <a:gd name="T122" fmla="*/ 47 w 47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" h="25">
                  <a:moveTo>
                    <a:pt x="2" y="1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2"/>
                  </a:lnTo>
                  <a:lnTo>
                    <a:pt x="20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0" y="17"/>
                  </a:lnTo>
                  <a:lnTo>
                    <a:pt x="33" y="18"/>
                  </a:lnTo>
                  <a:lnTo>
                    <a:pt x="35" y="20"/>
                  </a:lnTo>
                  <a:lnTo>
                    <a:pt x="39" y="21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2" y="23"/>
                  </a:lnTo>
                  <a:lnTo>
                    <a:pt x="39" y="22"/>
                  </a:lnTo>
                  <a:lnTo>
                    <a:pt x="35" y="21"/>
                  </a:lnTo>
                  <a:lnTo>
                    <a:pt x="32" y="20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2" y="17"/>
                  </a:lnTo>
                  <a:lnTo>
                    <a:pt x="19" y="15"/>
                  </a:lnTo>
                  <a:lnTo>
                    <a:pt x="16" y="13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0" name="Freeform 132"/>
            <p:cNvSpPr>
              <a:spLocks/>
            </p:cNvSpPr>
            <p:nvPr/>
          </p:nvSpPr>
          <p:spPr bwMode="auto">
            <a:xfrm>
              <a:off x="4880" y="2781"/>
              <a:ext cx="2" cy="294"/>
            </a:xfrm>
            <a:custGeom>
              <a:avLst/>
              <a:gdLst>
                <a:gd name="T0" fmla="*/ 1 w 2"/>
                <a:gd name="T1" fmla="*/ 13 h 294"/>
                <a:gd name="T2" fmla="*/ 1 w 2"/>
                <a:gd name="T3" fmla="*/ 35 h 294"/>
                <a:gd name="T4" fmla="*/ 1 w 2"/>
                <a:gd name="T5" fmla="*/ 55 h 294"/>
                <a:gd name="T6" fmla="*/ 1 w 2"/>
                <a:gd name="T7" fmla="*/ 74 h 294"/>
                <a:gd name="T8" fmla="*/ 1 w 2"/>
                <a:gd name="T9" fmla="*/ 92 h 294"/>
                <a:gd name="T10" fmla="*/ 1 w 2"/>
                <a:gd name="T11" fmla="*/ 110 h 294"/>
                <a:gd name="T12" fmla="*/ 1 w 2"/>
                <a:gd name="T13" fmla="*/ 126 h 294"/>
                <a:gd name="T14" fmla="*/ 0 w 2"/>
                <a:gd name="T15" fmla="*/ 142 h 294"/>
                <a:gd name="T16" fmla="*/ 0 w 2"/>
                <a:gd name="T17" fmla="*/ 159 h 294"/>
                <a:gd name="T18" fmla="*/ 0 w 2"/>
                <a:gd name="T19" fmla="*/ 175 h 294"/>
                <a:gd name="T20" fmla="*/ 0 w 2"/>
                <a:gd name="T21" fmla="*/ 192 h 294"/>
                <a:gd name="T22" fmla="*/ 0 w 2"/>
                <a:gd name="T23" fmla="*/ 208 h 294"/>
                <a:gd name="T24" fmla="*/ 0 w 2"/>
                <a:gd name="T25" fmla="*/ 225 h 294"/>
                <a:gd name="T26" fmla="*/ 0 w 2"/>
                <a:gd name="T27" fmla="*/ 243 h 294"/>
                <a:gd name="T28" fmla="*/ 0 w 2"/>
                <a:gd name="T29" fmla="*/ 262 h 294"/>
                <a:gd name="T30" fmla="*/ 0 w 2"/>
                <a:gd name="T31" fmla="*/ 283 h 294"/>
                <a:gd name="T32" fmla="*/ 0 w 2"/>
                <a:gd name="T33" fmla="*/ 293 h 294"/>
                <a:gd name="T34" fmla="*/ 0 w 2"/>
                <a:gd name="T35" fmla="*/ 273 h 294"/>
                <a:gd name="T36" fmla="*/ 0 w 2"/>
                <a:gd name="T37" fmla="*/ 253 h 294"/>
                <a:gd name="T38" fmla="*/ 0 w 2"/>
                <a:gd name="T39" fmla="*/ 234 h 294"/>
                <a:gd name="T40" fmla="*/ 0 w 2"/>
                <a:gd name="T41" fmla="*/ 216 h 294"/>
                <a:gd name="T42" fmla="*/ 0 w 2"/>
                <a:gd name="T43" fmla="*/ 200 h 294"/>
                <a:gd name="T44" fmla="*/ 0 w 2"/>
                <a:gd name="T45" fmla="*/ 183 h 294"/>
                <a:gd name="T46" fmla="*/ 0 w 2"/>
                <a:gd name="T47" fmla="*/ 167 h 294"/>
                <a:gd name="T48" fmla="*/ 0 w 2"/>
                <a:gd name="T49" fmla="*/ 151 h 294"/>
                <a:gd name="T50" fmla="*/ 0 w 2"/>
                <a:gd name="T51" fmla="*/ 135 h 294"/>
                <a:gd name="T52" fmla="*/ 0 w 2"/>
                <a:gd name="T53" fmla="*/ 118 h 294"/>
                <a:gd name="T54" fmla="*/ 0 w 2"/>
                <a:gd name="T55" fmla="*/ 101 h 294"/>
                <a:gd name="T56" fmla="*/ 1 w 2"/>
                <a:gd name="T57" fmla="*/ 84 h 294"/>
                <a:gd name="T58" fmla="*/ 1 w 2"/>
                <a:gd name="T59" fmla="*/ 65 h 294"/>
                <a:gd name="T60" fmla="*/ 1 w 2"/>
                <a:gd name="T61" fmla="*/ 45 h 294"/>
                <a:gd name="T62" fmla="*/ 1 w 2"/>
                <a:gd name="T63" fmla="*/ 24 h 294"/>
                <a:gd name="T64" fmla="*/ 1 w 2"/>
                <a:gd name="T65" fmla="*/ 1 h 294"/>
                <a:gd name="T66" fmla="*/ 1 w 2"/>
                <a:gd name="T67" fmla="*/ 1 h 2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"/>
                <a:gd name="T103" fmla="*/ 0 h 294"/>
                <a:gd name="T104" fmla="*/ 2 w 2"/>
                <a:gd name="T105" fmla="*/ 294 h 2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" h="294">
                  <a:moveTo>
                    <a:pt x="1" y="1"/>
                  </a:moveTo>
                  <a:lnTo>
                    <a:pt x="1" y="13"/>
                  </a:lnTo>
                  <a:lnTo>
                    <a:pt x="1" y="24"/>
                  </a:lnTo>
                  <a:lnTo>
                    <a:pt x="1" y="35"/>
                  </a:lnTo>
                  <a:lnTo>
                    <a:pt x="1" y="45"/>
                  </a:lnTo>
                  <a:lnTo>
                    <a:pt x="1" y="55"/>
                  </a:lnTo>
                  <a:lnTo>
                    <a:pt x="1" y="65"/>
                  </a:lnTo>
                  <a:lnTo>
                    <a:pt x="1" y="74"/>
                  </a:lnTo>
                  <a:lnTo>
                    <a:pt x="1" y="84"/>
                  </a:lnTo>
                  <a:lnTo>
                    <a:pt x="1" y="92"/>
                  </a:lnTo>
                  <a:lnTo>
                    <a:pt x="1" y="101"/>
                  </a:lnTo>
                  <a:lnTo>
                    <a:pt x="1" y="110"/>
                  </a:lnTo>
                  <a:lnTo>
                    <a:pt x="1" y="118"/>
                  </a:lnTo>
                  <a:lnTo>
                    <a:pt x="1" y="126"/>
                  </a:lnTo>
                  <a:lnTo>
                    <a:pt x="1" y="135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4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62"/>
                  </a:lnTo>
                  <a:lnTo>
                    <a:pt x="0" y="273"/>
                  </a:lnTo>
                  <a:lnTo>
                    <a:pt x="0" y="283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0" y="253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192"/>
                  </a:lnTo>
                  <a:lnTo>
                    <a:pt x="0" y="183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1" y="84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1" y="55"/>
                  </a:lnTo>
                  <a:lnTo>
                    <a:pt x="1" y="45"/>
                  </a:lnTo>
                  <a:lnTo>
                    <a:pt x="1" y="35"/>
                  </a:lnTo>
                  <a:lnTo>
                    <a:pt x="1" y="24"/>
                  </a:lnTo>
                  <a:lnTo>
                    <a:pt x="1" y="1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1" name="Freeform 133"/>
            <p:cNvSpPr>
              <a:spLocks/>
            </p:cNvSpPr>
            <p:nvPr/>
          </p:nvSpPr>
          <p:spPr bwMode="auto">
            <a:xfrm>
              <a:off x="4885" y="2482"/>
              <a:ext cx="17" cy="295"/>
            </a:xfrm>
            <a:custGeom>
              <a:avLst/>
              <a:gdLst>
                <a:gd name="T0" fmla="*/ 16 w 17"/>
                <a:gd name="T1" fmla="*/ 1 h 295"/>
                <a:gd name="T2" fmla="*/ 16 w 17"/>
                <a:gd name="T3" fmla="*/ 13 h 295"/>
                <a:gd name="T4" fmla="*/ 16 w 17"/>
                <a:gd name="T5" fmla="*/ 26 h 295"/>
                <a:gd name="T6" fmla="*/ 15 w 17"/>
                <a:gd name="T7" fmla="*/ 38 h 295"/>
                <a:gd name="T8" fmla="*/ 14 w 17"/>
                <a:gd name="T9" fmla="*/ 50 h 295"/>
                <a:gd name="T10" fmla="*/ 14 w 17"/>
                <a:gd name="T11" fmla="*/ 64 h 295"/>
                <a:gd name="T12" fmla="*/ 12 w 17"/>
                <a:gd name="T13" fmla="*/ 78 h 295"/>
                <a:gd name="T14" fmla="*/ 10 w 17"/>
                <a:gd name="T15" fmla="*/ 93 h 295"/>
                <a:gd name="T16" fmla="*/ 9 w 17"/>
                <a:gd name="T17" fmla="*/ 109 h 295"/>
                <a:gd name="T18" fmla="*/ 8 w 17"/>
                <a:gd name="T19" fmla="*/ 125 h 295"/>
                <a:gd name="T20" fmla="*/ 6 w 17"/>
                <a:gd name="T21" fmla="*/ 144 h 295"/>
                <a:gd name="T22" fmla="*/ 5 w 17"/>
                <a:gd name="T23" fmla="*/ 164 h 295"/>
                <a:gd name="T24" fmla="*/ 4 w 17"/>
                <a:gd name="T25" fmla="*/ 186 h 295"/>
                <a:gd name="T26" fmla="*/ 3 w 17"/>
                <a:gd name="T27" fmla="*/ 210 h 295"/>
                <a:gd name="T28" fmla="*/ 2 w 17"/>
                <a:gd name="T29" fmla="*/ 235 h 295"/>
                <a:gd name="T30" fmla="*/ 2 w 17"/>
                <a:gd name="T31" fmla="*/ 264 h 295"/>
                <a:gd name="T32" fmla="*/ 2 w 17"/>
                <a:gd name="T33" fmla="*/ 294 h 295"/>
                <a:gd name="T34" fmla="*/ 0 w 17"/>
                <a:gd name="T35" fmla="*/ 279 h 295"/>
                <a:gd name="T36" fmla="*/ 0 w 17"/>
                <a:gd name="T37" fmla="*/ 250 h 295"/>
                <a:gd name="T38" fmla="*/ 1 w 17"/>
                <a:gd name="T39" fmla="*/ 222 h 295"/>
                <a:gd name="T40" fmla="*/ 2 w 17"/>
                <a:gd name="T41" fmla="*/ 197 h 295"/>
                <a:gd name="T42" fmla="*/ 3 w 17"/>
                <a:gd name="T43" fmla="*/ 175 h 295"/>
                <a:gd name="T44" fmla="*/ 4 w 17"/>
                <a:gd name="T45" fmla="*/ 154 h 295"/>
                <a:gd name="T46" fmla="*/ 6 w 17"/>
                <a:gd name="T47" fmla="*/ 135 h 295"/>
                <a:gd name="T48" fmla="*/ 7 w 17"/>
                <a:gd name="T49" fmla="*/ 117 h 295"/>
                <a:gd name="T50" fmla="*/ 9 w 17"/>
                <a:gd name="T51" fmla="*/ 101 h 295"/>
                <a:gd name="T52" fmla="*/ 10 w 17"/>
                <a:gd name="T53" fmla="*/ 85 h 295"/>
                <a:gd name="T54" fmla="*/ 11 w 17"/>
                <a:gd name="T55" fmla="*/ 71 h 295"/>
                <a:gd name="T56" fmla="*/ 12 w 17"/>
                <a:gd name="T57" fmla="*/ 58 h 295"/>
                <a:gd name="T58" fmla="*/ 14 w 17"/>
                <a:gd name="T59" fmla="*/ 44 h 295"/>
                <a:gd name="T60" fmla="*/ 14 w 17"/>
                <a:gd name="T61" fmla="*/ 32 h 295"/>
                <a:gd name="T62" fmla="*/ 14 w 17"/>
                <a:gd name="T63" fmla="*/ 20 h 295"/>
                <a:gd name="T64" fmla="*/ 14 w 17"/>
                <a:gd name="T65" fmla="*/ 7 h 295"/>
                <a:gd name="T66" fmla="*/ 14 w 17"/>
                <a:gd name="T67" fmla="*/ 0 h 295"/>
                <a:gd name="T68" fmla="*/ 16 w 17"/>
                <a:gd name="T69" fmla="*/ 0 h 2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295"/>
                <a:gd name="T107" fmla="*/ 17 w 17"/>
                <a:gd name="T108" fmla="*/ 295 h 2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295">
                  <a:moveTo>
                    <a:pt x="16" y="1"/>
                  </a:moveTo>
                  <a:lnTo>
                    <a:pt x="16" y="1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15" y="38"/>
                  </a:lnTo>
                  <a:lnTo>
                    <a:pt x="15" y="44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4" y="64"/>
                  </a:lnTo>
                  <a:lnTo>
                    <a:pt x="13" y="71"/>
                  </a:lnTo>
                  <a:lnTo>
                    <a:pt x="12" y="78"/>
                  </a:lnTo>
                  <a:lnTo>
                    <a:pt x="11" y="85"/>
                  </a:lnTo>
                  <a:lnTo>
                    <a:pt x="10" y="93"/>
                  </a:lnTo>
                  <a:lnTo>
                    <a:pt x="10" y="101"/>
                  </a:lnTo>
                  <a:lnTo>
                    <a:pt x="9" y="109"/>
                  </a:lnTo>
                  <a:lnTo>
                    <a:pt x="9" y="117"/>
                  </a:lnTo>
                  <a:lnTo>
                    <a:pt x="8" y="125"/>
                  </a:lnTo>
                  <a:lnTo>
                    <a:pt x="7" y="135"/>
                  </a:lnTo>
                  <a:lnTo>
                    <a:pt x="6" y="144"/>
                  </a:lnTo>
                  <a:lnTo>
                    <a:pt x="6" y="154"/>
                  </a:lnTo>
                  <a:lnTo>
                    <a:pt x="5" y="164"/>
                  </a:lnTo>
                  <a:lnTo>
                    <a:pt x="5" y="175"/>
                  </a:lnTo>
                  <a:lnTo>
                    <a:pt x="4" y="186"/>
                  </a:lnTo>
                  <a:lnTo>
                    <a:pt x="3" y="197"/>
                  </a:lnTo>
                  <a:lnTo>
                    <a:pt x="3" y="210"/>
                  </a:lnTo>
                  <a:lnTo>
                    <a:pt x="2" y="222"/>
                  </a:lnTo>
                  <a:lnTo>
                    <a:pt x="2" y="235"/>
                  </a:lnTo>
                  <a:lnTo>
                    <a:pt x="2" y="250"/>
                  </a:lnTo>
                  <a:lnTo>
                    <a:pt x="2" y="264"/>
                  </a:lnTo>
                  <a:lnTo>
                    <a:pt x="2" y="279"/>
                  </a:lnTo>
                  <a:lnTo>
                    <a:pt x="2" y="294"/>
                  </a:lnTo>
                  <a:lnTo>
                    <a:pt x="0" y="294"/>
                  </a:lnTo>
                  <a:lnTo>
                    <a:pt x="0" y="279"/>
                  </a:lnTo>
                  <a:lnTo>
                    <a:pt x="0" y="264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1" y="222"/>
                  </a:lnTo>
                  <a:lnTo>
                    <a:pt x="2" y="210"/>
                  </a:lnTo>
                  <a:lnTo>
                    <a:pt x="2" y="197"/>
                  </a:lnTo>
                  <a:lnTo>
                    <a:pt x="2" y="186"/>
                  </a:lnTo>
                  <a:lnTo>
                    <a:pt x="3" y="175"/>
                  </a:lnTo>
                  <a:lnTo>
                    <a:pt x="4" y="164"/>
                  </a:lnTo>
                  <a:lnTo>
                    <a:pt x="4" y="154"/>
                  </a:lnTo>
                  <a:lnTo>
                    <a:pt x="5" y="144"/>
                  </a:lnTo>
                  <a:lnTo>
                    <a:pt x="6" y="135"/>
                  </a:lnTo>
                  <a:lnTo>
                    <a:pt x="6" y="125"/>
                  </a:lnTo>
                  <a:lnTo>
                    <a:pt x="7" y="117"/>
                  </a:lnTo>
                  <a:lnTo>
                    <a:pt x="8" y="109"/>
                  </a:lnTo>
                  <a:lnTo>
                    <a:pt x="9" y="101"/>
                  </a:lnTo>
                  <a:lnTo>
                    <a:pt x="9" y="93"/>
                  </a:lnTo>
                  <a:lnTo>
                    <a:pt x="10" y="85"/>
                  </a:lnTo>
                  <a:lnTo>
                    <a:pt x="10" y="78"/>
                  </a:lnTo>
                  <a:lnTo>
                    <a:pt x="11" y="71"/>
                  </a:lnTo>
                  <a:lnTo>
                    <a:pt x="12" y="64"/>
                  </a:lnTo>
                  <a:lnTo>
                    <a:pt x="12" y="58"/>
                  </a:lnTo>
                  <a:lnTo>
                    <a:pt x="13" y="50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14" y="32"/>
                  </a:lnTo>
                  <a:lnTo>
                    <a:pt x="14" y="26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2" name="Freeform 134"/>
            <p:cNvSpPr>
              <a:spLocks/>
            </p:cNvSpPr>
            <p:nvPr/>
          </p:nvSpPr>
          <p:spPr bwMode="auto">
            <a:xfrm>
              <a:off x="4900" y="2304"/>
              <a:ext cx="21" cy="174"/>
            </a:xfrm>
            <a:custGeom>
              <a:avLst/>
              <a:gdLst>
                <a:gd name="T0" fmla="*/ 20 w 21"/>
                <a:gd name="T1" fmla="*/ 1 h 174"/>
                <a:gd name="T2" fmla="*/ 18 w 21"/>
                <a:gd name="T3" fmla="*/ 13 h 174"/>
                <a:gd name="T4" fmla="*/ 17 w 21"/>
                <a:gd name="T5" fmla="*/ 24 h 174"/>
                <a:gd name="T6" fmla="*/ 15 w 21"/>
                <a:gd name="T7" fmla="*/ 36 h 174"/>
                <a:gd name="T8" fmla="*/ 13 w 21"/>
                <a:gd name="T9" fmla="*/ 49 h 174"/>
                <a:gd name="T10" fmla="*/ 11 w 21"/>
                <a:gd name="T11" fmla="*/ 60 h 174"/>
                <a:gd name="T12" fmla="*/ 9 w 21"/>
                <a:gd name="T13" fmla="*/ 72 h 174"/>
                <a:gd name="T14" fmla="*/ 8 w 21"/>
                <a:gd name="T15" fmla="*/ 84 h 174"/>
                <a:gd name="T16" fmla="*/ 6 w 21"/>
                <a:gd name="T17" fmla="*/ 95 h 174"/>
                <a:gd name="T18" fmla="*/ 4 w 21"/>
                <a:gd name="T19" fmla="*/ 106 h 174"/>
                <a:gd name="T20" fmla="*/ 3 w 21"/>
                <a:gd name="T21" fmla="*/ 117 h 174"/>
                <a:gd name="T22" fmla="*/ 2 w 21"/>
                <a:gd name="T23" fmla="*/ 127 h 174"/>
                <a:gd name="T24" fmla="*/ 2 w 21"/>
                <a:gd name="T25" fmla="*/ 138 h 174"/>
                <a:gd name="T26" fmla="*/ 2 w 21"/>
                <a:gd name="T27" fmla="*/ 148 h 174"/>
                <a:gd name="T28" fmla="*/ 3 w 21"/>
                <a:gd name="T29" fmla="*/ 156 h 174"/>
                <a:gd name="T30" fmla="*/ 4 w 21"/>
                <a:gd name="T31" fmla="*/ 165 h 174"/>
                <a:gd name="T32" fmla="*/ 6 w 21"/>
                <a:gd name="T33" fmla="*/ 173 h 174"/>
                <a:gd name="T34" fmla="*/ 3 w 21"/>
                <a:gd name="T35" fmla="*/ 169 h 174"/>
                <a:gd name="T36" fmla="*/ 2 w 21"/>
                <a:gd name="T37" fmla="*/ 161 h 174"/>
                <a:gd name="T38" fmla="*/ 0 w 21"/>
                <a:gd name="T39" fmla="*/ 152 h 174"/>
                <a:gd name="T40" fmla="*/ 0 w 21"/>
                <a:gd name="T41" fmla="*/ 143 h 174"/>
                <a:gd name="T42" fmla="*/ 0 w 21"/>
                <a:gd name="T43" fmla="*/ 133 h 174"/>
                <a:gd name="T44" fmla="*/ 1 w 21"/>
                <a:gd name="T45" fmla="*/ 122 h 174"/>
                <a:gd name="T46" fmla="*/ 2 w 21"/>
                <a:gd name="T47" fmla="*/ 111 h 174"/>
                <a:gd name="T48" fmla="*/ 3 w 21"/>
                <a:gd name="T49" fmla="*/ 100 h 174"/>
                <a:gd name="T50" fmla="*/ 5 w 21"/>
                <a:gd name="T51" fmla="*/ 89 h 174"/>
                <a:gd name="T52" fmla="*/ 7 w 21"/>
                <a:gd name="T53" fmla="*/ 77 h 174"/>
                <a:gd name="T54" fmla="*/ 8 w 21"/>
                <a:gd name="T55" fmla="*/ 66 h 174"/>
                <a:gd name="T56" fmla="*/ 11 w 21"/>
                <a:gd name="T57" fmla="*/ 54 h 174"/>
                <a:gd name="T58" fmla="*/ 13 w 21"/>
                <a:gd name="T59" fmla="*/ 41 h 174"/>
                <a:gd name="T60" fmla="*/ 14 w 21"/>
                <a:gd name="T61" fmla="*/ 30 h 174"/>
                <a:gd name="T62" fmla="*/ 16 w 21"/>
                <a:gd name="T63" fmla="*/ 18 h 174"/>
                <a:gd name="T64" fmla="*/ 18 w 21"/>
                <a:gd name="T65" fmla="*/ 6 h 174"/>
                <a:gd name="T66" fmla="*/ 18 w 21"/>
                <a:gd name="T67" fmla="*/ 2 h 174"/>
                <a:gd name="T68" fmla="*/ 18 w 21"/>
                <a:gd name="T69" fmla="*/ 0 h 174"/>
                <a:gd name="T70" fmla="*/ 20 w 21"/>
                <a:gd name="T71" fmla="*/ 1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174"/>
                <a:gd name="T110" fmla="*/ 21 w 21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174">
                  <a:moveTo>
                    <a:pt x="19" y="1"/>
                  </a:moveTo>
                  <a:lnTo>
                    <a:pt x="20" y="1"/>
                  </a:lnTo>
                  <a:lnTo>
                    <a:pt x="19" y="7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17" y="24"/>
                  </a:lnTo>
                  <a:lnTo>
                    <a:pt x="16" y="30"/>
                  </a:lnTo>
                  <a:lnTo>
                    <a:pt x="15" y="36"/>
                  </a:lnTo>
                  <a:lnTo>
                    <a:pt x="14" y="42"/>
                  </a:lnTo>
                  <a:lnTo>
                    <a:pt x="13" y="49"/>
                  </a:lnTo>
                  <a:lnTo>
                    <a:pt x="13" y="55"/>
                  </a:lnTo>
                  <a:lnTo>
                    <a:pt x="11" y="60"/>
                  </a:lnTo>
                  <a:lnTo>
                    <a:pt x="10" y="66"/>
                  </a:lnTo>
                  <a:lnTo>
                    <a:pt x="9" y="72"/>
                  </a:lnTo>
                  <a:lnTo>
                    <a:pt x="8" y="78"/>
                  </a:lnTo>
                  <a:lnTo>
                    <a:pt x="8" y="84"/>
                  </a:lnTo>
                  <a:lnTo>
                    <a:pt x="7" y="89"/>
                  </a:lnTo>
                  <a:lnTo>
                    <a:pt x="6" y="95"/>
                  </a:lnTo>
                  <a:lnTo>
                    <a:pt x="5" y="101"/>
                  </a:lnTo>
                  <a:lnTo>
                    <a:pt x="4" y="106"/>
                  </a:lnTo>
                  <a:lnTo>
                    <a:pt x="3" y="112"/>
                  </a:lnTo>
                  <a:lnTo>
                    <a:pt x="3" y="117"/>
                  </a:lnTo>
                  <a:lnTo>
                    <a:pt x="3" y="122"/>
                  </a:lnTo>
                  <a:lnTo>
                    <a:pt x="2" y="127"/>
                  </a:lnTo>
                  <a:lnTo>
                    <a:pt x="2" y="133"/>
                  </a:lnTo>
                  <a:lnTo>
                    <a:pt x="2" y="138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2" y="152"/>
                  </a:lnTo>
                  <a:lnTo>
                    <a:pt x="3" y="156"/>
                  </a:lnTo>
                  <a:lnTo>
                    <a:pt x="3" y="161"/>
                  </a:lnTo>
                  <a:lnTo>
                    <a:pt x="4" y="165"/>
                  </a:lnTo>
                  <a:lnTo>
                    <a:pt x="5" y="169"/>
                  </a:lnTo>
                  <a:lnTo>
                    <a:pt x="6" y="173"/>
                  </a:lnTo>
                  <a:lnTo>
                    <a:pt x="4" y="173"/>
                  </a:lnTo>
                  <a:lnTo>
                    <a:pt x="3" y="169"/>
                  </a:lnTo>
                  <a:lnTo>
                    <a:pt x="3" y="165"/>
                  </a:lnTo>
                  <a:lnTo>
                    <a:pt x="2" y="161"/>
                  </a:lnTo>
                  <a:lnTo>
                    <a:pt x="1" y="157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1" y="117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3" y="100"/>
                  </a:lnTo>
                  <a:lnTo>
                    <a:pt x="4" y="95"/>
                  </a:lnTo>
                  <a:lnTo>
                    <a:pt x="5" y="89"/>
                  </a:lnTo>
                  <a:lnTo>
                    <a:pt x="6" y="83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9" y="60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3" y="41"/>
                  </a:lnTo>
                  <a:lnTo>
                    <a:pt x="13" y="35"/>
                  </a:lnTo>
                  <a:lnTo>
                    <a:pt x="14" y="30"/>
                  </a:lnTo>
                  <a:lnTo>
                    <a:pt x="15" y="24"/>
                  </a:lnTo>
                  <a:lnTo>
                    <a:pt x="16" y="18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1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3" name="Freeform 135"/>
            <p:cNvSpPr>
              <a:spLocks/>
            </p:cNvSpPr>
            <p:nvPr/>
          </p:nvSpPr>
          <p:spPr bwMode="auto">
            <a:xfrm>
              <a:off x="4917" y="2296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4 h 5"/>
                <a:gd name="T6" fmla="*/ 1 w 2"/>
                <a:gd name="T7" fmla="*/ 4 h 5"/>
                <a:gd name="T8" fmla="*/ 0 w 2"/>
                <a:gd name="T9" fmla="*/ 1 h 5"/>
                <a:gd name="T10" fmla="*/ 0 w 2"/>
                <a:gd name="T11" fmla="*/ 1 h 5"/>
                <a:gd name="T12" fmla="*/ 0 w 2"/>
                <a:gd name="T13" fmla="*/ 1 h 5"/>
                <a:gd name="T14" fmla="*/ 0 w 2"/>
                <a:gd name="T15" fmla="*/ 0 h 5"/>
                <a:gd name="T16" fmla="*/ 0 w 2"/>
                <a:gd name="T17" fmla="*/ 0 h 5"/>
                <a:gd name="T18" fmla="*/ 0 w 2"/>
                <a:gd name="T19" fmla="*/ 0 h 5"/>
                <a:gd name="T20" fmla="*/ 0 w 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5"/>
                <a:gd name="T35" fmla="*/ 2 w 2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4" name="Freeform 136"/>
            <p:cNvSpPr>
              <a:spLocks/>
            </p:cNvSpPr>
            <p:nvPr/>
          </p:nvSpPr>
          <p:spPr bwMode="auto">
            <a:xfrm>
              <a:off x="4896" y="2296"/>
              <a:ext cx="17" cy="2"/>
            </a:xfrm>
            <a:custGeom>
              <a:avLst/>
              <a:gdLst>
                <a:gd name="T0" fmla="*/ 1 w 17"/>
                <a:gd name="T1" fmla="*/ 1 h 2"/>
                <a:gd name="T2" fmla="*/ 1 w 17"/>
                <a:gd name="T3" fmla="*/ 1 h 2"/>
                <a:gd name="T4" fmla="*/ 2 w 17"/>
                <a:gd name="T5" fmla="*/ 1 h 2"/>
                <a:gd name="T6" fmla="*/ 3 w 17"/>
                <a:gd name="T7" fmla="*/ 1 h 2"/>
                <a:gd name="T8" fmla="*/ 6 w 17"/>
                <a:gd name="T9" fmla="*/ 0 h 2"/>
                <a:gd name="T10" fmla="*/ 8 w 17"/>
                <a:gd name="T11" fmla="*/ 0 h 2"/>
                <a:gd name="T12" fmla="*/ 10 w 17"/>
                <a:gd name="T13" fmla="*/ 0 h 2"/>
                <a:gd name="T14" fmla="*/ 13 w 17"/>
                <a:gd name="T15" fmla="*/ 0 h 2"/>
                <a:gd name="T16" fmla="*/ 14 w 17"/>
                <a:gd name="T17" fmla="*/ 0 h 2"/>
                <a:gd name="T18" fmla="*/ 16 w 17"/>
                <a:gd name="T19" fmla="*/ 0 h 2"/>
                <a:gd name="T20" fmla="*/ 16 w 17"/>
                <a:gd name="T21" fmla="*/ 0 h 2"/>
                <a:gd name="T22" fmla="*/ 15 w 17"/>
                <a:gd name="T23" fmla="*/ 0 h 2"/>
                <a:gd name="T24" fmla="*/ 13 w 17"/>
                <a:gd name="T25" fmla="*/ 0 h 2"/>
                <a:gd name="T26" fmla="*/ 10 w 17"/>
                <a:gd name="T27" fmla="*/ 1 h 2"/>
                <a:gd name="T28" fmla="*/ 9 w 17"/>
                <a:gd name="T29" fmla="*/ 1 h 2"/>
                <a:gd name="T30" fmla="*/ 6 w 17"/>
                <a:gd name="T31" fmla="*/ 1 h 2"/>
                <a:gd name="T32" fmla="*/ 4 w 17"/>
                <a:gd name="T33" fmla="*/ 1 h 2"/>
                <a:gd name="T34" fmla="*/ 2 w 17"/>
                <a:gd name="T35" fmla="*/ 1 h 2"/>
                <a:gd name="T36" fmla="*/ 1 w 17"/>
                <a:gd name="T37" fmla="*/ 1 h 2"/>
                <a:gd name="T38" fmla="*/ 0 w 17"/>
                <a:gd name="T39" fmla="*/ 1 h 2"/>
                <a:gd name="T40" fmla="*/ 1 w 17"/>
                <a:gd name="T41" fmla="*/ 1 h 2"/>
                <a:gd name="T42" fmla="*/ 0 w 17"/>
                <a:gd name="T43" fmla="*/ 1 h 2"/>
                <a:gd name="T44" fmla="*/ 0 w 17"/>
                <a:gd name="T45" fmla="*/ 1 h 2"/>
                <a:gd name="T46" fmla="*/ 0 w 17"/>
                <a:gd name="T47" fmla="*/ 1 h 2"/>
                <a:gd name="T48" fmla="*/ 1 w 17"/>
                <a:gd name="T49" fmla="*/ 1 h 2"/>
                <a:gd name="T50" fmla="*/ 1 w 17"/>
                <a:gd name="T51" fmla="*/ 1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2"/>
                <a:gd name="T80" fmla="*/ 17 w 17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2">
                  <a:moveTo>
                    <a:pt x="1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5" name="Freeform 137"/>
            <p:cNvSpPr>
              <a:spLocks/>
            </p:cNvSpPr>
            <p:nvPr/>
          </p:nvSpPr>
          <p:spPr bwMode="auto">
            <a:xfrm>
              <a:off x="4873" y="2217"/>
              <a:ext cx="19" cy="81"/>
            </a:xfrm>
            <a:custGeom>
              <a:avLst/>
              <a:gdLst>
                <a:gd name="T0" fmla="*/ 2 w 19"/>
                <a:gd name="T1" fmla="*/ 0 h 81"/>
                <a:gd name="T2" fmla="*/ 2 w 19"/>
                <a:gd name="T3" fmla="*/ 1 h 81"/>
                <a:gd name="T4" fmla="*/ 2 w 19"/>
                <a:gd name="T5" fmla="*/ 6 h 81"/>
                <a:gd name="T6" fmla="*/ 2 w 19"/>
                <a:gd name="T7" fmla="*/ 11 h 81"/>
                <a:gd name="T8" fmla="*/ 2 w 19"/>
                <a:gd name="T9" fmla="*/ 17 h 81"/>
                <a:gd name="T10" fmla="*/ 2 w 19"/>
                <a:gd name="T11" fmla="*/ 21 h 81"/>
                <a:gd name="T12" fmla="*/ 3 w 19"/>
                <a:gd name="T13" fmla="*/ 27 h 81"/>
                <a:gd name="T14" fmla="*/ 4 w 19"/>
                <a:gd name="T15" fmla="*/ 32 h 81"/>
                <a:gd name="T16" fmla="*/ 4 w 19"/>
                <a:gd name="T17" fmla="*/ 38 h 81"/>
                <a:gd name="T18" fmla="*/ 6 w 19"/>
                <a:gd name="T19" fmla="*/ 43 h 81"/>
                <a:gd name="T20" fmla="*/ 7 w 19"/>
                <a:gd name="T21" fmla="*/ 48 h 81"/>
                <a:gd name="T22" fmla="*/ 8 w 19"/>
                <a:gd name="T23" fmla="*/ 54 h 81"/>
                <a:gd name="T24" fmla="*/ 9 w 19"/>
                <a:gd name="T25" fmla="*/ 59 h 81"/>
                <a:gd name="T26" fmla="*/ 11 w 19"/>
                <a:gd name="T27" fmla="*/ 62 h 81"/>
                <a:gd name="T28" fmla="*/ 12 w 19"/>
                <a:gd name="T29" fmla="*/ 67 h 81"/>
                <a:gd name="T30" fmla="*/ 14 w 19"/>
                <a:gd name="T31" fmla="*/ 71 h 81"/>
                <a:gd name="T32" fmla="*/ 16 w 19"/>
                <a:gd name="T33" fmla="*/ 75 h 81"/>
                <a:gd name="T34" fmla="*/ 18 w 19"/>
                <a:gd name="T35" fmla="*/ 79 h 81"/>
                <a:gd name="T36" fmla="*/ 17 w 19"/>
                <a:gd name="T37" fmla="*/ 80 h 81"/>
                <a:gd name="T38" fmla="*/ 15 w 19"/>
                <a:gd name="T39" fmla="*/ 76 h 81"/>
                <a:gd name="T40" fmla="*/ 13 w 19"/>
                <a:gd name="T41" fmla="*/ 72 h 81"/>
                <a:gd name="T42" fmla="*/ 11 w 19"/>
                <a:gd name="T43" fmla="*/ 68 h 81"/>
                <a:gd name="T44" fmla="*/ 9 w 19"/>
                <a:gd name="T45" fmla="*/ 63 h 81"/>
                <a:gd name="T46" fmla="*/ 7 w 19"/>
                <a:gd name="T47" fmla="*/ 59 h 81"/>
                <a:gd name="T48" fmla="*/ 7 w 19"/>
                <a:gd name="T49" fmla="*/ 54 h 81"/>
                <a:gd name="T50" fmla="*/ 5 w 19"/>
                <a:gd name="T51" fmla="*/ 49 h 81"/>
                <a:gd name="T52" fmla="*/ 4 w 19"/>
                <a:gd name="T53" fmla="*/ 43 h 81"/>
                <a:gd name="T54" fmla="*/ 3 w 19"/>
                <a:gd name="T55" fmla="*/ 38 h 81"/>
                <a:gd name="T56" fmla="*/ 2 w 19"/>
                <a:gd name="T57" fmla="*/ 32 h 81"/>
                <a:gd name="T58" fmla="*/ 2 w 19"/>
                <a:gd name="T59" fmla="*/ 27 h 81"/>
                <a:gd name="T60" fmla="*/ 1 w 19"/>
                <a:gd name="T61" fmla="*/ 21 h 81"/>
                <a:gd name="T62" fmla="*/ 1 w 19"/>
                <a:gd name="T63" fmla="*/ 17 h 81"/>
                <a:gd name="T64" fmla="*/ 0 w 19"/>
                <a:gd name="T65" fmla="*/ 11 h 81"/>
                <a:gd name="T66" fmla="*/ 0 w 19"/>
                <a:gd name="T67" fmla="*/ 6 h 81"/>
                <a:gd name="T68" fmla="*/ 0 w 19"/>
                <a:gd name="T69" fmla="*/ 1 h 81"/>
                <a:gd name="T70" fmla="*/ 0 w 19"/>
                <a:gd name="T71" fmla="*/ 0 h 81"/>
                <a:gd name="T72" fmla="*/ 1 w 19"/>
                <a:gd name="T73" fmla="*/ 0 h 81"/>
                <a:gd name="T74" fmla="*/ 2 w 19"/>
                <a:gd name="T75" fmla="*/ 0 h 81"/>
                <a:gd name="T76" fmla="*/ 2 w 19"/>
                <a:gd name="T77" fmla="*/ 1 h 81"/>
                <a:gd name="T78" fmla="*/ 2 w 19"/>
                <a:gd name="T79" fmla="*/ 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"/>
                <a:gd name="T121" fmla="*/ 0 h 81"/>
                <a:gd name="T122" fmla="*/ 19 w 19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" h="81">
                  <a:moveTo>
                    <a:pt x="2" y="0"/>
                  </a:moveTo>
                  <a:lnTo>
                    <a:pt x="2" y="1"/>
                  </a:lnTo>
                  <a:lnTo>
                    <a:pt x="2" y="6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7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6" y="43"/>
                  </a:lnTo>
                  <a:lnTo>
                    <a:pt x="7" y="48"/>
                  </a:lnTo>
                  <a:lnTo>
                    <a:pt x="8" y="54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2" y="67"/>
                  </a:lnTo>
                  <a:lnTo>
                    <a:pt x="14" y="71"/>
                  </a:lnTo>
                  <a:lnTo>
                    <a:pt x="16" y="75"/>
                  </a:lnTo>
                  <a:lnTo>
                    <a:pt x="18" y="79"/>
                  </a:lnTo>
                  <a:lnTo>
                    <a:pt x="17" y="80"/>
                  </a:lnTo>
                  <a:lnTo>
                    <a:pt x="15" y="76"/>
                  </a:lnTo>
                  <a:lnTo>
                    <a:pt x="13" y="72"/>
                  </a:lnTo>
                  <a:lnTo>
                    <a:pt x="11" y="68"/>
                  </a:lnTo>
                  <a:lnTo>
                    <a:pt x="9" y="63"/>
                  </a:lnTo>
                  <a:lnTo>
                    <a:pt x="7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6" name="Freeform 138"/>
            <p:cNvSpPr>
              <a:spLocks/>
            </p:cNvSpPr>
            <p:nvPr/>
          </p:nvSpPr>
          <p:spPr bwMode="auto">
            <a:xfrm>
              <a:off x="4871" y="2153"/>
              <a:ext cx="2" cy="60"/>
            </a:xfrm>
            <a:custGeom>
              <a:avLst/>
              <a:gdLst>
                <a:gd name="T0" fmla="*/ 1 w 2"/>
                <a:gd name="T1" fmla="*/ 1 h 60"/>
                <a:gd name="T2" fmla="*/ 1 w 2"/>
                <a:gd name="T3" fmla="*/ 1 h 60"/>
                <a:gd name="T4" fmla="*/ 1 w 2"/>
                <a:gd name="T5" fmla="*/ 4 h 60"/>
                <a:gd name="T6" fmla="*/ 1 w 2"/>
                <a:gd name="T7" fmla="*/ 8 h 60"/>
                <a:gd name="T8" fmla="*/ 1 w 2"/>
                <a:gd name="T9" fmla="*/ 11 h 60"/>
                <a:gd name="T10" fmla="*/ 1 w 2"/>
                <a:gd name="T11" fmla="*/ 15 h 60"/>
                <a:gd name="T12" fmla="*/ 1 w 2"/>
                <a:gd name="T13" fmla="*/ 19 h 60"/>
                <a:gd name="T14" fmla="*/ 0 w 2"/>
                <a:gd name="T15" fmla="*/ 23 h 60"/>
                <a:gd name="T16" fmla="*/ 0 w 2"/>
                <a:gd name="T17" fmla="*/ 27 h 60"/>
                <a:gd name="T18" fmla="*/ 0 w 2"/>
                <a:gd name="T19" fmla="*/ 30 h 60"/>
                <a:gd name="T20" fmla="*/ 0 w 2"/>
                <a:gd name="T21" fmla="*/ 35 h 60"/>
                <a:gd name="T22" fmla="*/ 0 w 2"/>
                <a:gd name="T23" fmla="*/ 39 h 60"/>
                <a:gd name="T24" fmla="*/ 0 w 2"/>
                <a:gd name="T25" fmla="*/ 43 h 60"/>
                <a:gd name="T26" fmla="*/ 0 w 2"/>
                <a:gd name="T27" fmla="*/ 47 h 60"/>
                <a:gd name="T28" fmla="*/ 0 w 2"/>
                <a:gd name="T29" fmla="*/ 49 h 60"/>
                <a:gd name="T30" fmla="*/ 0 w 2"/>
                <a:gd name="T31" fmla="*/ 53 h 60"/>
                <a:gd name="T32" fmla="*/ 0 w 2"/>
                <a:gd name="T33" fmla="*/ 56 h 60"/>
                <a:gd name="T34" fmla="*/ 1 w 2"/>
                <a:gd name="T35" fmla="*/ 58 h 60"/>
                <a:gd name="T36" fmla="*/ 0 w 2"/>
                <a:gd name="T37" fmla="*/ 59 h 60"/>
                <a:gd name="T38" fmla="*/ 0 w 2"/>
                <a:gd name="T39" fmla="*/ 56 h 60"/>
                <a:gd name="T40" fmla="*/ 0 w 2"/>
                <a:gd name="T41" fmla="*/ 53 h 60"/>
                <a:gd name="T42" fmla="*/ 0 w 2"/>
                <a:gd name="T43" fmla="*/ 49 h 60"/>
                <a:gd name="T44" fmla="*/ 0 w 2"/>
                <a:gd name="T45" fmla="*/ 47 h 60"/>
                <a:gd name="T46" fmla="*/ 0 w 2"/>
                <a:gd name="T47" fmla="*/ 43 h 60"/>
                <a:gd name="T48" fmla="*/ 0 w 2"/>
                <a:gd name="T49" fmla="*/ 39 h 60"/>
                <a:gd name="T50" fmla="*/ 0 w 2"/>
                <a:gd name="T51" fmla="*/ 35 h 60"/>
                <a:gd name="T52" fmla="*/ 0 w 2"/>
                <a:gd name="T53" fmla="*/ 30 h 60"/>
                <a:gd name="T54" fmla="*/ 0 w 2"/>
                <a:gd name="T55" fmla="*/ 27 h 60"/>
                <a:gd name="T56" fmla="*/ 0 w 2"/>
                <a:gd name="T57" fmla="*/ 23 h 60"/>
                <a:gd name="T58" fmla="*/ 0 w 2"/>
                <a:gd name="T59" fmla="*/ 18 h 60"/>
                <a:gd name="T60" fmla="*/ 0 w 2"/>
                <a:gd name="T61" fmla="*/ 14 h 60"/>
                <a:gd name="T62" fmla="*/ 0 w 2"/>
                <a:gd name="T63" fmla="*/ 10 h 60"/>
                <a:gd name="T64" fmla="*/ 1 w 2"/>
                <a:gd name="T65" fmla="*/ 7 h 60"/>
                <a:gd name="T66" fmla="*/ 1 w 2"/>
                <a:gd name="T67" fmla="*/ 4 h 60"/>
                <a:gd name="T68" fmla="*/ 1 w 2"/>
                <a:gd name="T69" fmla="*/ 0 h 60"/>
                <a:gd name="T70" fmla="*/ 1 w 2"/>
                <a:gd name="T71" fmla="*/ 0 h 60"/>
                <a:gd name="T72" fmla="*/ 1 w 2"/>
                <a:gd name="T73" fmla="*/ 1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"/>
                <a:gd name="T112" fmla="*/ 0 h 60"/>
                <a:gd name="T113" fmla="*/ 2 w 2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" h="60">
                  <a:moveTo>
                    <a:pt x="1" y="1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7" name="Freeform 139"/>
            <p:cNvSpPr>
              <a:spLocks/>
            </p:cNvSpPr>
            <p:nvPr/>
          </p:nvSpPr>
          <p:spPr bwMode="auto">
            <a:xfrm>
              <a:off x="4875" y="2146"/>
              <a:ext cx="4" cy="3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1 h 3"/>
                <a:gd name="T4" fmla="*/ 1 w 4"/>
                <a:gd name="T5" fmla="*/ 2 h 3"/>
                <a:gd name="T6" fmla="*/ 0 w 4"/>
                <a:gd name="T7" fmla="*/ 2 h 3"/>
                <a:gd name="T8" fmla="*/ 2 w 4"/>
                <a:gd name="T9" fmla="*/ 0 h 3"/>
                <a:gd name="T10" fmla="*/ 2 w 4"/>
                <a:gd name="T11" fmla="*/ 0 h 3"/>
                <a:gd name="T12" fmla="*/ 2 w 4"/>
                <a:gd name="T13" fmla="*/ 0 h 3"/>
                <a:gd name="T14" fmla="*/ 2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3 w 4"/>
                <a:gd name="T21" fmla="*/ 1 h 3"/>
                <a:gd name="T22" fmla="*/ 2 w 4"/>
                <a:gd name="T23" fmla="*/ 1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3"/>
                <a:gd name="T38" fmla="*/ 4 w 4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3">
                  <a:moveTo>
                    <a:pt x="2" y="1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8" name="Freeform 140"/>
            <p:cNvSpPr>
              <a:spLocks/>
            </p:cNvSpPr>
            <p:nvPr/>
          </p:nvSpPr>
          <p:spPr bwMode="auto">
            <a:xfrm>
              <a:off x="4881" y="2142"/>
              <a:ext cx="57" cy="1"/>
            </a:xfrm>
            <a:custGeom>
              <a:avLst/>
              <a:gdLst>
                <a:gd name="T0" fmla="*/ 56 w 57"/>
                <a:gd name="T1" fmla="*/ 0 h 1"/>
                <a:gd name="T2" fmla="*/ 55 w 57"/>
                <a:gd name="T3" fmla="*/ 0 h 1"/>
                <a:gd name="T4" fmla="*/ 51 w 57"/>
                <a:gd name="T5" fmla="*/ 0 h 1"/>
                <a:gd name="T6" fmla="*/ 47 w 57"/>
                <a:gd name="T7" fmla="*/ 0 h 1"/>
                <a:gd name="T8" fmla="*/ 44 w 57"/>
                <a:gd name="T9" fmla="*/ 0 h 1"/>
                <a:gd name="T10" fmla="*/ 40 w 57"/>
                <a:gd name="T11" fmla="*/ 0 h 1"/>
                <a:gd name="T12" fmla="*/ 36 w 57"/>
                <a:gd name="T13" fmla="*/ 0 h 1"/>
                <a:gd name="T14" fmla="*/ 33 w 57"/>
                <a:gd name="T15" fmla="*/ 0 h 1"/>
                <a:gd name="T16" fmla="*/ 30 w 57"/>
                <a:gd name="T17" fmla="*/ 0 h 1"/>
                <a:gd name="T18" fmla="*/ 27 w 57"/>
                <a:gd name="T19" fmla="*/ 0 h 1"/>
                <a:gd name="T20" fmla="*/ 24 w 57"/>
                <a:gd name="T21" fmla="*/ 0 h 1"/>
                <a:gd name="T22" fmla="*/ 20 w 57"/>
                <a:gd name="T23" fmla="*/ 0 h 1"/>
                <a:gd name="T24" fmla="*/ 17 w 57"/>
                <a:gd name="T25" fmla="*/ 0 h 1"/>
                <a:gd name="T26" fmla="*/ 14 w 57"/>
                <a:gd name="T27" fmla="*/ 0 h 1"/>
                <a:gd name="T28" fmla="*/ 10 w 57"/>
                <a:gd name="T29" fmla="*/ 0 h 1"/>
                <a:gd name="T30" fmla="*/ 7 w 57"/>
                <a:gd name="T31" fmla="*/ 0 h 1"/>
                <a:gd name="T32" fmla="*/ 4 w 57"/>
                <a:gd name="T33" fmla="*/ 0 h 1"/>
                <a:gd name="T34" fmla="*/ 0 w 57"/>
                <a:gd name="T35" fmla="*/ 0 h 1"/>
                <a:gd name="T36" fmla="*/ 0 w 57"/>
                <a:gd name="T37" fmla="*/ 0 h 1"/>
                <a:gd name="T38" fmla="*/ 4 w 57"/>
                <a:gd name="T39" fmla="*/ 0 h 1"/>
                <a:gd name="T40" fmla="*/ 7 w 57"/>
                <a:gd name="T41" fmla="*/ 0 h 1"/>
                <a:gd name="T42" fmla="*/ 10 w 57"/>
                <a:gd name="T43" fmla="*/ 0 h 1"/>
                <a:gd name="T44" fmla="*/ 14 w 57"/>
                <a:gd name="T45" fmla="*/ 0 h 1"/>
                <a:gd name="T46" fmla="*/ 17 w 57"/>
                <a:gd name="T47" fmla="*/ 0 h 1"/>
                <a:gd name="T48" fmla="*/ 20 w 57"/>
                <a:gd name="T49" fmla="*/ 0 h 1"/>
                <a:gd name="T50" fmla="*/ 23 w 57"/>
                <a:gd name="T51" fmla="*/ 0 h 1"/>
                <a:gd name="T52" fmla="*/ 27 w 57"/>
                <a:gd name="T53" fmla="*/ 0 h 1"/>
                <a:gd name="T54" fmla="*/ 29 w 57"/>
                <a:gd name="T55" fmla="*/ 0 h 1"/>
                <a:gd name="T56" fmla="*/ 33 w 57"/>
                <a:gd name="T57" fmla="*/ 0 h 1"/>
                <a:gd name="T58" fmla="*/ 36 w 57"/>
                <a:gd name="T59" fmla="*/ 0 h 1"/>
                <a:gd name="T60" fmla="*/ 40 w 57"/>
                <a:gd name="T61" fmla="*/ 0 h 1"/>
                <a:gd name="T62" fmla="*/ 44 w 57"/>
                <a:gd name="T63" fmla="*/ 0 h 1"/>
                <a:gd name="T64" fmla="*/ 47 w 57"/>
                <a:gd name="T65" fmla="*/ 0 h 1"/>
                <a:gd name="T66" fmla="*/ 51 w 57"/>
                <a:gd name="T67" fmla="*/ 0 h 1"/>
                <a:gd name="T68" fmla="*/ 55 w 57"/>
                <a:gd name="T69" fmla="*/ 0 h 1"/>
                <a:gd name="T70" fmla="*/ 54 w 57"/>
                <a:gd name="T71" fmla="*/ 0 h 1"/>
                <a:gd name="T72" fmla="*/ 55 w 57"/>
                <a:gd name="T73" fmla="*/ 0 h 1"/>
                <a:gd name="T74" fmla="*/ 56 w 57"/>
                <a:gd name="T75" fmla="*/ 0 h 1"/>
                <a:gd name="T76" fmla="*/ 56 w 57"/>
                <a:gd name="T77" fmla="*/ 0 h 1"/>
                <a:gd name="T78" fmla="*/ 55 w 57"/>
                <a:gd name="T79" fmla="*/ 0 h 1"/>
                <a:gd name="T80" fmla="*/ 56 w 57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1"/>
                <a:gd name="T125" fmla="*/ 57 w 57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1">
                  <a:moveTo>
                    <a:pt x="56" y="0"/>
                  </a:move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09" name="Freeform 141"/>
            <p:cNvSpPr>
              <a:spLocks/>
            </p:cNvSpPr>
            <p:nvPr/>
          </p:nvSpPr>
          <p:spPr bwMode="auto">
            <a:xfrm>
              <a:off x="4937" y="1977"/>
              <a:ext cx="6" cy="161"/>
            </a:xfrm>
            <a:custGeom>
              <a:avLst/>
              <a:gdLst>
                <a:gd name="T0" fmla="*/ 3 w 6"/>
                <a:gd name="T1" fmla="*/ 0 h 161"/>
                <a:gd name="T2" fmla="*/ 5 w 6"/>
                <a:gd name="T3" fmla="*/ 1 h 161"/>
                <a:gd name="T4" fmla="*/ 5 w 6"/>
                <a:gd name="T5" fmla="*/ 160 h 161"/>
                <a:gd name="T6" fmla="*/ 0 w 6"/>
                <a:gd name="T7" fmla="*/ 160 h 161"/>
                <a:gd name="T8" fmla="*/ 0 w 6"/>
                <a:gd name="T9" fmla="*/ 1 h 161"/>
                <a:gd name="T10" fmla="*/ 3 w 6"/>
                <a:gd name="T11" fmla="*/ 2 h 161"/>
                <a:gd name="T12" fmla="*/ 0 w 6"/>
                <a:gd name="T13" fmla="*/ 1 h 161"/>
                <a:gd name="T14" fmla="*/ 0 w 6"/>
                <a:gd name="T15" fmla="*/ 0 h 161"/>
                <a:gd name="T16" fmla="*/ 3 w 6"/>
                <a:gd name="T17" fmla="*/ 0 h 161"/>
                <a:gd name="T18" fmla="*/ 5 w 6"/>
                <a:gd name="T19" fmla="*/ 0 h 161"/>
                <a:gd name="T20" fmla="*/ 5 w 6"/>
                <a:gd name="T21" fmla="*/ 1 h 161"/>
                <a:gd name="T22" fmla="*/ 3 w 6"/>
                <a:gd name="T23" fmla="*/ 0 h 1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61"/>
                <a:gd name="T38" fmla="*/ 6 w 6"/>
                <a:gd name="T39" fmla="*/ 161 h 1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61">
                  <a:moveTo>
                    <a:pt x="3" y="0"/>
                  </a:moveTo>
                  <a:lnTo>
                    <a:pt x="5" y="1"/>
                  </a:lnTo>
                  <a:lnTo>
                    <a:pt x="5" y="160"/>
                  </a:lnTo>
                  <a:lnTo>
                    <a:pt x="0" y="160"/>
                  </a:lnTo>
                  <a:lnTo>
                    <a:pt x="0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0" name="Freeform 142"/>
            <p:cNvSpPr>
              <a:spLocks/>
            </p:cNvSpPr>
            <p:nvPr/>
          </p:nvSpPr>
          <p:spPr bwMode="auto">
            <a:xfrm>
              <a:off x="4831" y="1977"/>
              <a:ext cx="106" cy="7"/>
            </a:xfrm>
            <a:custGeom>
              <a:avLst/>
              <a:gdLst>
                <a:gd name="T0" fmla="*/ 1 w 106"/>
                <a:gd name="T1" fmla="*/ 5 h 7"/>
                <a:gd name="T2" fmla="*/ 1 w 106"/>
                <a:gd name="T3" fmla="*/ 5 h 7"/>
                <a:gd name="T4" fmla="*/ 9 w 106"/>
                <a:gd name="T5" fmla="*/ 4 h 7"/>
                <a:gd name="T6" fmla="*/ 17 w 106"/>
                <a:gd name="T7" fmla="*/ 4 h 7"/>
                <a:gd name="T8" fmla="*/ 24 w 106"/>
                <a:gd name="T9" fmla="*/ 4 h 7"/>
                <a:gd name="T10" fmla="*/ 31 w 106"/>
                <a:gd name="T11" fmla="*/ 3 h 7"/>
                <a:gd name="T12" fmla="*/ 37 w 106"/>
                <a:gd name="T13" fmla="*/ 3 h 7"/>
                <a:gd name="T14" fmla="*/ 44 w 106"/>
                <a:gd name="T15" fmla="*/ 2 h 7"/>
                <a:gd name="T16" fmla="*/ 50 w 106"/>
                <a:gd name="T17" fmla="*/ 2 h 7"/>
                <a:gd name="T18" fmla="*/ 56 w 106"/>
                <a:gd name="T19" fmla="*/ 2 h 7"/>
                <a:gd name="T20" fmla="*/ 62 w 106"/>
                <a:gd name="T21" fmla="*/ 1 h 7"/>
                <a:gd name="T22" fmla="*/ 69 w 106"/>
                <a:gd name="T23" fmla="*/ 1 h 7"/>
                <a:gd name="T24" fmla="*/ 74 w 106"/>
                <a:gd name="T25" fmla="*/ 1 h 7"/>
                <a:gd name="T26" fmla="*/ 80 w 106"/>
                <a:gd name="T27" fmla="*/ 1 h 7"/>
                <a:gd name="T28" fmla="*/ 86 w 106"/>
                <a:gd name="T29" fmla="*/ 1 h 7"/>
                <a:gd name="T30" fmla="*/ 93 w 106"/>
                <a:gd name="T31" fmla="*/ 0 h 7"/>
                <a:gd name="T32" fmla="*/ 99 w 106"/>
                <a:gd name="T33" fmla="*/ 0 h 7"/>
                <a:gd name="T34" fmla="*/ 105 w 106"/>
                <a:gd name="T35" fmla="*/ 0 h 7"/>
                <a:gd name="T36" fmla="*/ 105 w 106"/>
                <a:gd name="T37" fmla="*/ 1 h 7"/>
                <a:gd name="T38" fmla="*/ 99 w 106"/>
                <a:gd name="T39" fmla="*/ 1 h 7"/>
                <a:gd name="T40" fmla="*/ 93 w 106"/>
                <a:gd name="T41" fmla="*/ 1 h 7"/>
                <a:gd name="T42" fmla="*/ 86 w 106"/>
                <a:gd name="T43" fmla="*/ 1 h 7"/>
                <a:gd name="T44" fmla="*/ 80 w 106"/>
                <a:gd name="T45" fmla="*/ 2 h 7"/>
                <a:gd name="T46" fmla="*/ 74 w 106"/>
                <a:gd name="T47" fmla="*/ 2 h 7"/>
                <a:gd name="T48" fmla="*/ 69 w 106"/>
                <a:gd name="T49" fmla="*/ 2 h 7"/>
                <a:gd name="T50" fmla="*/ 62 w 106"/>
                <a:gd name="T51" fmla="*/ 2 h 7"/>
                <a:gd name="T52" fmla="*/ 56 w 106"/>
                <a:gd name="T53" fmla="*/ 3 h 7"/>
                <a:gd name="T54" fmla="*/ 50 w 106"/>
                <a:gd name="T55" fmla="*/ 3 h 7"/>
                <a:gd name="T56" fmla="*/ 44 w 106"/>
                <a:gd name="T57" fmla="*/ 3 h 7"/>
                <a:gd name="T58" fmla="*/ 37 w 106"/>
                <a:gd name="T59" fmla="*/ 4 h 7"/>
                <a:gd name="T60" fmla="*/ 31 w 106"/>
                <a:gd name="T61" fmla="*/ 4 h 7"/>
                <a:gd name="T62" fmla="*/ 24 w 106"/>
                <a:gd name="T63" fmla="*/ 4 h 7"/>
                <a:gd name="T64" fmla="*/ 17 w 106"/>
                <a:gd name="T65" fmla="*/ 5 h 7"/>
                <a:gd name="T66" fmla="*/ 9 w 106"/>
                <a:gd name="T67" fmla="*/ 5 h 7"/>
                <a:gd name="T68" fmla="*/ 1 w 106"/>
                <a:gd name="T69" fmla="*/ 6 h 7"/>
                <a:gd name="T70" fmla="*/ 0 w 106"/>
                <a:gd name="T71" fmla="*/ 6 h 7"/>
                <a:gd name="T72" fmla="*/ 0 w 106"/>
                <a:gd name="T73" fmla="*/ 5 h 7"/>
                <a:gd name="T74" fmla="*/ 0 w 106"/>
                <a:gd name="T75" fmla="*/ 5 h 7"/>
                <a:gd name="T76" fmla="*/ 1 w 106"/>
                <a:gd name="T77" fmla="*/ 5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"/>
                <a:gd name="T118" fmla="*/ 0 h 7"/>
                <a:gd name="T119" fmla="*/ 106 w 106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" h="7">
                  <a:moveTo>
                    <a:pt x="1" y="5"/>
                  </a:moveTo>
                  <a:lnTo>
                    <a:pt x="1" y="5"/>
                  </a:lnTo>
                  <a:lnTo>
                    <a:pt x="9" y="4"/>
                  </a:lnTo>
                  <a:lnTo>
                    <a:pt x="17" y="4"/>
                  </a:lnTo>
                  <a:lnTo>
                    <a:pt x="24" y="4"/>
                  </a:lnTo>
                  <a:lnTo>
                    <a:pt x="31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05" y="1"/>
                  </a:lnTo>
                  <a:lnTo>
                    <a:pt x="99" y="1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2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56" y="3"/>
                  </a:lnTo>
                  <a:lnTo>
                    <a:pt x="50" y="3"/>
                  </a:lnTo>
                  <a:lnTo>
                    <a:pt x="44" y="3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4" y="4"/>
                  </a:lnTo>
                  <a:lnTo>
                    <a:pt x="17" y="5"/>
                  </a:lnTo>
                  <a:lnTo>
                    <a:pt x="9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1" name="Freeform 143"/>
            <p:cNvSpPr>
              <a:spLocks/>
            </p:cNvSpPr>
            <p:nvPr/>
          </p:nvSpPr>
          <p:spPr bwMode="auto">
            <a:xfrm>
              <a:off x="4701" y="1948"/>
              <a:ext cx="126" cy="37"/>
            </a:xfrm>
            <a:custGeom>
              <a:avLst/>
              <a:gdLst>
                <a:gd name="T0" fmla="*/ 2 w 126"/>
                <a:gd name="T1" fmla="*/ 1 h 37"/>
                <a:gd name="T2" fmla="*/ 2 w 126"/>
                <a:gd name="T3" fmla="*/ 0 h 37"/>
                <a:gd name="T4" fmla="*/ 18 w 126"/>
                <a:gd name="T5" fmla="*/ 4 h 37"/>
                <a:gd name="T6" fmla="*/ 32 w 126"/>
                <a:gd name="T7" fmla="*/ 7 h 37"/>
                <a:gd name="T8" fmla="*/ 44 w 126"/>
                <a:gd name="T9" fmla="*/ 11 h 37"/>
                <a:gd name="T10" fmla="*/ 56 w 126"/>
                <a:gd name="T11" fmla="*/ 14 h 37"/>
                <a:gd name="T12" fmla="*/ 65 w 126"/>
                <a:gd name="T13" fmla="*/ 17 h 37"/>
                <a:gd name="T14" fmla="*/ 75 w 126"/>
                <a:gd name="T15" fmla="*/ 20 h 37"/>
                <a:gd name="T16" fmla="*/ 82 w 126"/>
                <a:gd name="T17" fmla="*/ 23 h 37"/>
                <a:gd name="T18" fmla="*/ 88 w 126"/>
                <a:gd name="T19" fmla="*/ 25 h 37"/>
                <a:gd name="T20" fmla="*/ 93 w 126"/>
                <a:gd name="T21" fmla="*/ 28 h 37"/>
                <a:gd name="T22" fmla="*/ 100 w 126"/>
                <a:gd name="T23" fmla="*/ 30 h 37"/>
                <a:gd name="T24" fmla="*/ 104 w 126"/>
                <a:gd name="T25" fmla="*/ 32 h 37"/>
                <a:gd name="T26" fmla="*/ 108 w 126"/>
                <a:gd name="T27" fmla="*/ 32 h 37"/>
                <a:gd name="T28" fmla="*/ 112 w 126"/>
                <a:gd name="T29" fmla="*/ 33 h 37"/>
                <a:gd name="T30" fmla="*/ 117 w 126"/>
                <a:gd name="T31" fmla="*/ 34 h 37"/>
                <a:gd name="T32" fmla="*/ 121 w 126"/>
                <a:gd name="T33" fmla="*/ 34 h 37"/>
                <a:gd name="T34" fmla="*/ 125 w 126"/>
                <a:gd name="T35" fmla="*/ 33 h 37"/>
                <a:gd name="T36" fmla="*/ 125 w 126"/>
                <a:gd name="T37" fmla="*/ 35 h 37"/>
                <a:gd name="T38" fmla="*/ 121 w 126"/>
                <a:gd name="T39" fmla="*/ 36 h 37"/>
                <a:gd name="T40" fmla="*/ 117 w 126"/>
                <a:gd name="T41" fmla="*/ 36 h 37"/>
                <a:gd name="T42" fmla="*/ 111 w 126"/>
                <a:gd name="T43" fmla="*/ 35 h 37"/>
                <a:gd name="T44" fmla="*/ 108 w 126"/>
                <a:gd name="T45" fmla="*/ 34 h 37"/>
                <a:gd name="T46" fmla="*/ 103 w 126"/>
                <a:gd name="T47" fmla="*/ 33 h 37"/>
                <a:gd name="T48" fmla="*/ 99 w 126"/>
                <a:gd name="T49" fmla="*/ 32 h 37"/>
                <a:gd name="T50" fmla="*/ 93 w 126"/>
                <a:gd name="T51" fmla="*/ 30 h 37"/>
                <a:gd name="T52" fmla="*/ 87 w 126"/>
                <a:gd name="T53" fmla="*/ 27 h 37"/>
                <a:gd name="T54" fmla="*/ 81 w 126"/>
                <a:gd name="T55" fmla="*/ 24 h 37"/>
                <a:gd name="T56" fmla="*/ 74 w 126"/>
                <a:gd name="T57" fmla="*/ 22 h 37"/>
                <a:gd name="T58" fmla="*/ 64 w 126"/>
                <a:gd name="T59" fmla="*/ 19 h 37"/>
                <a:gd name="T60" fmla="*/ 55 w 126"/>
                <a:gd name="T61" fmla="*/ 16 h 37"/>
                <a:gd name="T62" fmla="*/ 44 w 126"/>
                <a:gd name="T63" fmla="*/ 13 h 37"/>
                <a:gd name="T64" fmla="*/ 32 w 126"/>
                <a:gd name="T65" fmla="*/ 9 h 37"/>
                <a:gd name="T66" fmla="*/ 17 w 126"/>
                <a:gd name="T67" fmla="*/ 5 h 37"/>
                <a:gd name="T68" fmla="*/ 1 w 126"/>
                <a:gd name="T69" fmla="*/ 2 h 37"/>
                <a:gd name="T70" fmla="*/ 0 w 126"/>
                <a:gd name="T71" fmla="*/ 2 h 37"/>
                <a:gd name="T72" fmla="*/ 0 w 126"/>
                <a:gd name="T73" fmla="*/ 1 h 37"/>
                <a:gd name="T74" fmla="*/ 1 w 126"/>
                <a:gd name="T75" fmla="*/ 1 h 37"/>
                <a:gd name="T76" fmla="*/ 2 w 126"/>
                <a:gd name="T77" fmla="*/ 0 h 37"/>
                <a:gd name="T78" fmla="*/ 2 w 126"/>
                <a:gd name="T79" fmla="*/ 1 h 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37"/>
                <a:gd name="T122" fmla="*/ 126 w 126"/>
                <a:gd name="T123" fmla="*/ 37 h 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37">
                  <a:moveTo>
                    <a:pt x="2" y="1"/>
                  </a:moveTo>
                  <a:lnTo>
                    <a:pt x="2" y="0"/>
                  </a:lnTo>
                  <a:lnTo>
                    <a:pt x="18" y="4"/>
                  </a:lnTo>
                  <a:lnTo>
                    <a:pt x="32" y="7"/>
                  </a:lnTo>
                  <a:lnTo>
                    <a:pt x="44" y="11"/>
                  </a:lnTo>
                  <a:lnTo>
                    <a:pt x="56" y="14"/>
                  </a:lnTo>
                  <a:lnTo>
                    <a:pt x="65" y="17"/>
                  </a:lnTo>
                  <a:lnTo>
                    <a:pt x="75" y="20"/>
                  </a:lnTo>
                  <a:lnTo>
                    <a:pt x="82" y="23"/>
                  </a:lnTo>
                  <a:lnTo>
                    <a:pt x="88" y="25"/>
                  </a:lnTo>
                  <a:lnTo>
                    <a:pt x="93" y="28"/>
                  </a:lnTo>
                  <a:lnTo>
                    <a:pt x="100" y="30"/>
                  </a:lnTo>
                  <a:lnTo>
                    <a:pt x="104" y="32"/>
                  </a:lnTo>
                  <a:lnTo>
                    <a:pt x="108" y="32"/>
                  </a:lnTo>
                  <a:lnTo>
                    <a:pt x="112" y="33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1" y="36"/>
                  </a:lnTo>
                  <a:lnTo>
                    <a:pt x="117" y="36"/>
                  </a:lnTo>
                  <a:lnTo>
                    <a:pt x="111" y="35"/>
                  </a:lnTo>
                  <a:lnTo>
                    <a:pt x="108" y="34"/>
                  </a:lnTo>
                  <a:lnTo>
                    <a:pt x="103" y="33"/>
                  </a:lnTo>
                  <a:lnTo>
                    <a:pt x="99" y="32"/>
                  </a:lnTo>
                  <a:lnTo>
                    <a:pt x="93" y="30"/>
                  </a:lnTo>
                  <a:lnTo>
                    <a:pt x="87" y="27"/>
                  </a:lnTo>
                  <a:lnTo>
                    <a:pt x="81" y="24"/>
                  </a:lnTo>
                  <a:lnTo>
                    <a:pt x="74" y="22"/>
                  </a:lnTo>
                  <a:lnTo>
                    <a:pt x="64" y="19"/>
                  </a:lnTo>
                  <a:lnTo>
                    <a:pt x="55" y="16"/>
                  </a:lnTo>
                  <a:lnTo>
                    <a:pt x="44" y="13"/>
                  </a:lnTo>
                  <a:lnTo>
                    <a:pt x="32" y="9"/>
                  </a:lnTo>
                  <a:lnTo>
                    <a:pt x="17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2" name="Freeform 144"/>
            <p:cNvSpPr>
              <a:spLocks/>
            </p:cNvSpPr>
            <p:nvPr/>
          </p:nvSpPr>
          <p:spPr bwMode="auto">
            <a:xfrm>
              <a:off x="4631" y="1837"/>
              <a:ext cx="66" cy="108"/>
            </a:xfrm>
            <a:custGeom>
              <a:avLst/>
              <a:gdLst>
                <a:gd name="T0" fmla="*/ 1 w 66"/>
                <a:gd name="T1" fmla="*/ 0 h 108"/>
                <a:gd name="T2" fmla="*/ 2 w 66"/>
                <a:gd name="T3" fmla="*/ 1 h 108"/>
                <a:gd name="T4" fmla="*/ 4 w 66"/>
                <a:gd name="T5" fmla="*/ 5 h 108"/>
                <a:gd name="T6" fmla="*/ 7 w 66"/>
                <a:gd name="T7" fmla="*/ 11 h 108"/>
                <a:gd name="T8" fmla="*/ 10 w 66"/>
                <a:gd name="T9" fmla="*/ 18 h 108"/>
                <a:gd name="T10" fmla="*/ 13 w 66"/>
                <a:gd name="T11" fmla="*/ 25 h 108"/>
                <a:gd name="T12" fmla="*/ 17 w 66"/>
                <a:gd name="T13" fmla="*/ 32 h 108"/>
                <a:gd name="T14" fmla="*/ 21 w 66"/>
                <a:gd name="T15" fmla="*/ 40 h 108"/>
                <a:gd name="T16" fmla="*/ 25 w 66"/>
                <a:gd name="T17" fmla="*/ 48 h 108"/>
                <a:gd name="T18" fmla="*/ 29 w 66"/>
                <a:gd name="T19" fmla="*/ 55 h 108"/>
                <a:gd name="T20" fmla="*/ 34 w 66"/>
                <a:gd name="T21" fmla="*/ 63 h 108"/>
                <a:gd name="T22" fmla="*/ 39 w 66"/>
                <a:gd name="T23" fmla="*/ 70 h 108"/>
                <a:gd name="T24" fmla="*/ 43 w 66"/>
                <a:gd name="T25" fmla="*/ 78 h 108"/>
                <a:gd name="T26" fmla="*/ 48 w 66"/>
                <a:gd name="T27" fmla="*/ 85 h 108"/>
                <a:gd name="T28" fmla="*/ 52 w 66"/>
                <a:gd name="T29" fmla="*/ 91 h 108"/>
                <a:gd name="T30" fmla="*/ 57 w 66"/>
                <a:gd name="T31" fmla="*/ 97 h 108"/>
                <a:gd name="T32" fmla="*/ 61 w 66"/>
                <a:gd name="T33" fmla="*/ 102 h 108"/>
                <a:gd name="T34" fmla="*/ 65 w 66"/>
                <a:gd name="T35" fmla="*/ 106 h 108"/>
                <a:gd name="T36" fmla="*/ 64 w 66"/>
                <a:gd name="T37" fmla="*/ 107 h 108"/>
                <a:gd name="T38" fmla="*/ 59 w 66"/>
                <a:gd name="T39" fmla="*/ 103 h 108"/>
                <a:gd name="T40" fmla="*/ 55 w 66"/>
                <a:gd name="T41" fmla="*/ 98 h 108"/>
                <a:gd name="T42" fmla="*/ 51 w 66"/>
                <a:gd name="T43" fmla="*/ 92 h 108"/>
                <a:gd name="T44" fmla="*/ 46 w 66"/>
                <a:gd name="T45" fmla="*/ 86 h 108"/>
                <a:gd name="T46" fmla="*/ 42 w 66"/>
                <a:gd name="T47" fmla="*/ 79 h 108"/>
                <a:gd name="T48" fmla="*/ 37 w 66"/>
                <a:gd name="T49" fmla="*/ 71 h 108"/>
                <a:gd name="T50" fmla="*/ 33 w 66"/>
                <a:gd name="T51" fmla="*/ 63 h 108"/>
                <a:gd name="T52" fmla="*/ 28 w 66"/>
                <a:gd name="T53" fmla="*/ 56 h 108"/>
                <a:gd name="T54" fmla="*/ 23 w 66"/>
                <a:gd name="T55" fmla="*/ 49 h 108"/>
                <a:gd name="T56" fmla="*/ 19 w 66"/>
                <a:gd name="T57" fmla="*/ 41 h 108"/>
                <a:gd name="T58" fmla="*/ 15 w 66"/>
                <a:gd name="T59" fmla="*/ 33 h 108"/>
                <a:gd name="T60" fmla="*/ 11 w 66"/>
                <a:gd name="T61" fmla="*/ 26 h 108"/>
                <a:gd name="T62" fmla="*/ 8 w 66"/>
                <a:gd name="T63" fmla="*/ 19 h 108"/>
                <a:gd name="T64" fmla="*/ 5 w 66"/>
                <a:gd name="T65" fmla="*/ 12 h 108"/>
                <a:gd name="T66" fmla="*/ 2 w 66"/>
                <a:gd name="T67" fmla="*/ 6 h 108"/>
                <a:gd name="T68" fmla="*/ 0 w 66"/>
                <a:gd name="T69" fmla="*/ 1 h 108"/>
                <a:gd name="T70" fmla="*/ 2 w 66"/>
                <a:gd name="T71" fmla="*/ 2 h 108"/>
                <a:gd name="T72" fmla="*/ 0 w 66"/>
                <a:gd name="T73" fmla="*/ 1 h 108"/>
                <a:gd name="T74" fmla="*/ 0 w 66"/>
                <a:gd name="T75" fmla="*/ 0 h 108"/>
                <a:gd name="T76" fmla="*/ 1 w 66"/>
                <a:gd name="T77" fmla="*/ 0 h 108"/>
                <a:gd name="T78" fmla="*/ 2 w 66"/>
                <a:gd name="T79" fmla="*/ 0 h 108"/>
                <a:gd name="T80" fmla="*/ 2 w 66"/>
                <a:gd name="T81" fmla="*/ 1 h 108"/>
                <a:gd name="T82" fmla="*/ 1 w 66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08"/>
                <a:gd name="T128" fmla="*/ 66 w 66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08">
                  <a:moveTo>
                    <a:pt x="1" y="0"/>
                  </a:moveTo>
                  <a:lnTo>
                    <a:pt x="2" y="1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0" y="18"/>
                  </a:lnTo>
                  <a:lnTo>
                    <a:pt x="13" y="25"/>
                  </a:lnTo>
                  <a:lnTo>
                    <a:pt x="17" y="32"/>
                  </a:lnTo>
                  <a:lnTo>
                    <a:pt x="21" y="40"/>
                  </a:lnTo>
                  <a:lnTo>
                    <a:pt x="25" y="48"/>
                  </a:lnTo>
                  <a:lnTo>
                    <a:pt x="29" y="55"/>
                  </a:lnTo>
                  <a:lnTo>
                    <a:pt x="34" y="63"/>
                  </a:lnTo>
                  <a:lnTo>
                    <a:pt x="39" y="70"/>
                  </a:lnTo>
                  <a:lnTo>
                    <a:pt x="43" y="78"/>
                  </a:lnTo>
                  <a:lnTo>
                    <a:pt x="48" y="85"/>
                  </a:lnTo>
                  <a:lnTo>
                    <a:pt x="52" y="91"/>
                  </a:lnTo>
                  <a:lnTo>
                    <a:pt x="57" y="97"/>
                  </a:lnTo>
                  <a:lnTo>
                    <a:pt x="61" y="102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59" y="103"/>
                  </a:lnTo>
                  <a:lnTo>
                    <a:pt x="55" y="98"/>
                  </a:lnTo>
                  <a:lnTo>
                    <a:pt x="51" y="92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3"/>
                  </a:lnTo>
                  <a:lnTo>
                    <a:pt x="28" y="56"/>
                  </a:lnTo>
                  <a:lnTo>
                    <a:pt x="23" y="49"/>
                  </a:lnTo>
                  <a:lnTo>
                    <a:pt x="19" y="41"/>
                  </a:lnTo>
                  <a:lnTo>
                    <a:pt x="15" y="33"/>
                  </a:lnTo>
                  <a:lnTo>
                    <a:pt x="11" y="26"/>
                  </a:lnTo>
                  <a:lnTo>
                    <a:pt x="8" y="19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3" name="Freeform 145"/>
            <p:cNvSpPr>
              <a:spLocks/>
            </p:cNvSpPr>
            <p:nvPr/>
          </p:nvSpPr>
          <p:spPr bwMode="auto">
            <a:xfrm>
              <a:off x="4623" y="1837"/>
              <a:ext cx="4" cy="2"/>
            </a:xfrm>
            <a:custGeom>
              <a:avLst/>
              <a:gdLst>
                <a:gd name="T0" fmla="*/ 1 w 4"/>
                <a:gd name="T1" fmla="*/ 1 h 2"/>
                <a:gd name="T2" fmla="*/ 0 w 4"/>
                <a:gd name="T3" fmla="*/ 1 h 2"/>
                <a:gd name="T4" fmla="*/ 3 w 4"/>
                <a:gd name="T5" fmla="*/ 0 h 2"/>
                <a:gd name="T6" fmla="*/ 3 w 4"/>
                <a:gd name="T7" fmla="*/ 0 h 2"/>
                <a:gd name="T8" fmla="*/ 1 w 4"/>
                <a:gd name="T9" fmla="*/ 1 h 2"/>
                <a:gd name="T10" fmla="*/ 0 w 4"/>
                <a:gd name="T11" fmla="*/ 1 h 2"/>
                <a:gd name="T12" fmla="*/ 1 w 4"/>
                <a:gd name="T13" fmla="*/ 1 h 2"/>
                <a:gd name="T14" fmla="*/ 0 w 4"/>
                <a:gd name="T15" fmla="*/ 1 h 2"/>
                <a:gd name="T16" fmla="*/ 0 w 4"/>
                <a:gd name="T17" fmla="*/ 1 h 2"/>
                <a:gd name="T18" fmla="*/ 0 w 4"/>
                <a:gd name="T19" fmla="*/ 1 h 2"/>
                <a:gd name="T20" fmla="*/ 1 w 4"/>
                <a:gd name="T21" fmla="*/ 1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"/>
                <a:gd name="T35" fmla="*/ 4 w 4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4" name="Freeform 146"/>
            <p:cNvSpPr>
              <a:spLocks/>
            </p:cNvSpPr>
            <p:nvPr/>
          </p:nvSpPr>
          <p:spPr bwMode="auto">
            <a:xfrm>
              <a:off x="4617" y="1726"/>
              <a:ext cx="3" cy="112"/>
            </a:xfrm>
            <a:custGeom>
              <a:avLst/>
              <a:gdLst>
                <a:gd name="T0" fmla="*/ 1 w 3"/>
                <a:gd name="T1" fmla="*/ 2 h 112"/>
                <a:gd name="T2" fmla="*/ 1 w 3"/>
                <a:gd name="T3" fmla="*/ 1 h 112"/>
                <a:gd name="T4" fmla="*/ 2 w 3"/>
                <a:gd name="T5" fmla="*/ 111 h 112"/>
                <a:gd name="T6" fmla="*/ 2 w 3"/>
                <a:gd name="T7" fmla="*/ 111 h 112"/>
                <a:gd name="T8" fmla="*/ 0 w 3"/>
                <a:gd name="T9" fmla="*/ 1 h 112"/>
                <a:gd name="T10" fmla="*/ 0 w 3"/>
                <a:gd name="T11" fmla="*/ 0 h 112"/>
                <a:gd name="T12" fmla="*/ 0 w 3"/>
                <a:gd name="T13" fmla="*/ 1 h 112"/>
                <a:gd name="T14" fmla="*/ 0 w 3"/>
                <a:gd name="T15" fmla="*/ 0 h 112"/>
                <a:gd name="T16" fmla="*/ 0 w 3"/>
                <a:gd name="T17" fmla="*/ 0 h 112"/>
                <a:gd name="T18" fmla="*/ 1 w 3"/>
                <a:gd name="T19" fmla="*/ 0 h 112"/>
                <a:gd name="T20" fmla="*/ 1 w 3"/>
                <a:gd name="T21" fmla="*/ 1 h 112"/>
                <a:gd name="T22" fmla="*/ 1 w 3"/>
                <a:gd name="T23" fmla="*/ 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112"/>
                <a:gd name="T38" fmla="*/ 3 w 3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112">
                  <a:moveTo>
                    <a:pt x="1" y="2"/>
                  </a:moveTo>
                  <a:lnTo>
                    <a:pt x="1" y="1"/>
                  </a:lnTo>
                  <a:lnTo>
                    <a:pt x="2" y="11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5" name="Freeform 147"/>
            <p:cNvSpPr>
              <a:spLocks/>
            </p:cNvSpPr>
            <p:nvPr/>
          </p:nvSpPr>
          <p:spPr bwMode="auto">
            <a:xfrm>
              <a:off x="4618" y="1693"/>
              <a:ext cx="73" cy="30"/>
            </a:xfrm>
            <a:custGeom>
              <a:avLst/>
              <a:gdLst>
                <a:gd name="T0" fmla="*/ 72 w 73"/>
                <a:gd name="T1" fmla="*/ 2 h 30"/>
                <a:gd name="T2" fmla="*/ 72 w 73"/>
                <a:gd name="T3" fmla="*/ 2 h 30"/>
                <a:gd name="T4" fmla="*/ 68 w 73"/>
                <a:gd name="T5" fmla="*/ 3 h 30"/>
                <a:gd name="T6" fmla="*/ 64 w 73"/>
                <a:gd name="T7" fmla="*/ 6 h 30"/>
                <a:gd name="T8" fmla="*/ 60 w 73"/>
                <a:gd name="T9" fmla="*/ 8 h 30"/>
                <a:gd name="T10" fmla="*/ 56 w 73"/>
                <a:gd name="T11" fmla="*/ 10 h 30"/>
                <a:gd name="T12" fmla="*/ 51 w 73"/>
                <a:gd name="T13" fmla="*/ 12 h 30"/>
                <a:gd name="T14" fmla="*/ 47 w 73"/>
                <a:gd name="T15" fmla="*/ 15 h 30"/>
                <a:gd name="T16" fmla="*/ 42 w 73"/>
                <a:gd name="T17" fmla="*/ 16 h 30"/>
                <a:gd name="T18" fmla="*/ 38 w 73"/>
                <a:gd name="T19" fmla="*/ 19 h 30"/>
                <a:gd name="T20" fmla="*/ 32 w 73"/>
                <a:gd name="T21" fmla="*/ 20 h 30"/>
                <a:gd name="T22" fmla="*/ 27 w 73"/>
                <a:gd name="T23" fmla="*/ 22 h 30"/>
                <a:gd name="T24" fmla="*/ 23 w 73"/>
                <a:gd name="T25" fmla="*/ 24 h 30"/>
                <a:gd name="T26" fmla="*/ 18 w 73"/>
                <a:gd name="T27" fmla="*/ 25 h 30"/>
                <a:gd name="T28" fmla="*/ 14 w 73"/>
                <a:gd name="T29" fmla="*/ 26 h 30"/>
                <a:gd name="T30" fmla="*/ 9 w 73"/>
                <a:gd name="T31" fmla="*/ 27 h 30"/>
                <a:gd name="T32" fmla="*/ 5 w 73"/>
                <a:gd name="T33" fmla="*/ 28 h 30"/>
                <a:gd name="T34" fmla="*/ 1 w 73"/>
                <a:gd name="T35" fmla="*/ 29 h 30"/>
                <a:gd name="T36" fmla="*/ 0 w 73"/>
                <a:gd name="T37" fmla="*/ 27 h 30"/>
                <a:gd name="T38" fmla="*/ 4 w 73"/>
                <a:gd name="T39" fmla="*/ 26 h 30"/>
                <a:gd name="T40" fmla="*/ 8 w 73"/>
                <a:gd name="T41" fmla="*/ 26 h 30"/>
                <a:gd name="T42" fmla="*/ 13 w 73"/>
                <a:gd name="T43" fmla="*/ 25 h 30"/>
                <a:gd name="T44" fmla="*/ 18 w 73"/>
                <a:gd name="T45" fmla="*/ 23 h 30"/>
                <a:gd name="T46" fmla="*/ 22 w 73"/>
                <a:gd name="T47" fmla="*/ 22 h 30"/>
                <a:gd name="T48" fmla="*/ 26 w 73"/>
                <a:gd name="T49" fmla="*/ 20 h 30"/>
                <a:gd name="T50" fmla="*/ 31 w 73"/>
                <a:gd name="T51" fmla="*/ 19 h 30"/>
                <a:gd name="T52" fmla="*/ 37 w 73"/>
                <a:gd name="T53" fmla="*/ 17 h 30"/>
                <a:gd name="T54" fmla="*/ 41 w 73"/>
                <a:gd name="T55" fmla="*/ 15 h 30"/>
                <a:gd name="T56" fmla="*/ 46 w 73"/>
                <a:gd name="T57" fmla="*/ 13 h 30"/>
                <a:gd name="T58" fmla="*/ 50 w 73"/>
                <a:gd name="T59" fmla="*/ 11 h 30"/>
                <a:gd name="T60" fmla="*/ 55 w 73"/>
                <a:gd name="T61" fmla="*/ 9 h 30"/>
                <a:gd name="T62" fmla="*/ 59 w 73"/>
                <a:gd name="T63" fmla="*/ 7 h 30"/>
                <a:gd name="T64" fmla="*/ 63 w 73"/>
                <a:gd name="T65" fmla="*/ 4 h 30"/>
                <a:gd name="T66" fmla="*/ 67 w 73"/>
                <a:gd name="T67" fmla="*/ 3 h 30"/>
                <a:gd name="T68" fmla="*/ 71 w 73"/>
                <a:gd name="T69" fmla="*/ 0 h 30"/>
                <a:gd name="T70" fmla="*/ 72 w 73"/>
                <a:gd name="T71" fmla="*/ 0 h 30"/>
                <a:gd name="T72" fmla="*/ 72 w 73"/>
                <a:gd name="T73" fmla="*/ 1 h 30"/>
                <a:gd name="T74" fmla="*/ 72 w 73"/>
                <a:gd name="T75" fmla="*/ 2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30"/>
                <a:gd name="T116" fmla="*/ 73 w 73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30">
                  <a:moveTo>
                    <a:pt x="72" y="2"/>
                  </a:moveTo>
                  <a:lnTo>
                    <a:pt x="72" y="2"/>
                  </a:lnTo>
                  <a:lnTo>
                    <a:pt x="68" y="3"/>
                  </a:lnTo>
                  <a:lnTo>
                    <a:pt x="64" y="6"/>
                  </a:lnTo>
                  <a:lnTo>
                    <a:pt x="60" y="8"/>
                  </a:lnTo>
                  <a:lnTo>
                    <a:pt x="56" y="10"/>
                  </a:lnTo>
                  <a:lnTo>
                    <a:pt x="51" y="12"/>
                  </a:lnTo>
                  <a:lnTo>
                    <a:pt x="47" y="15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2" y="20"/>
                  </a:lnTo>
                  <a:lnTo>
                    <a:pt x="27" y="22"/>
                  </a:lnTo>
                  <a:lnTo>
                    <a:pt x="23" y="24"/>
                  </a:lnTo>
                  <a:lnTo>
                    <a:pt x="18" y="25"/>
                  </a:lnTo>
                  <a:lnTo>
                    <a:pt x="14" y="26"/>
                  </a:lnTo>
                  <a:lnTo>
                    <a:pt x="9" y="27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1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6" y="13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6" name="Freeform 148"/>
            <p:cNvSpPr>
              <a:spLocks/>
            </p:cNvSpPr>
            <p:nvPr/>
          </p:nvSpPr>
          <p:spPr bwMode="auto">
            <a:xfrm>
              <a:off x="4695" y="1686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  <a:gd name="T10" fmla="*/ 0 w 1"/>
                <a:gd name="T11" fmla="*/ 0 h 3"/>
                <a:gd name="T12" fmla="*/ 0 w 1"/>
                <a:gd name="T13" fmla="*/ 0 h 3"/>
                <a:gd name="T14" fmla="*/ 0 w 1"/>
                <a:gd name="T15" fmla="*/ 0 h 3"/>
                <a:gd name="T16" fmla="*/ 0 w 1"/>
                <a:gd name="T17" fmla="*/ 0 h 3"/>
                <a:gd name="T18" fmla="*/ 0 w 1"/>
                <a:gd name="T19" fmla="*/ 1 h 3"/>
                <a:gd name="T20" fmla="*/ 0 w 1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3"/>
                <a:gd name="T35" fmla="*/ 1 w 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3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7" name="Freeform 149"/>
            <p:cNvSpPr>
              <a:spLocks/>
            </p:cNvSpPr>
            <p:nvPr/>
          </p:nvSpPr>
          <p:spPr bwMode="auto">
            <a:xfrm>
              <a:off x="4699" y="1687"/>
              <a:ext cx="70" cy="147"/>
            </a:xfrm>
            <a:custGeom>
              <a:avLst/>
              <a:gdLst>
                <a:gd name="T0" fmla="*/ 68 w 70"/>
                <a:gd name="T1" fmla="*/ 146 h 147"/>
                <a:gd name="T2" fmla="*/ 68 w 70"/>
                <a:gd name="T3" fmla="*/ 145 h 147"/>
                <a:gd name="T4" fmla="*/ 68 w 70"/>
                <a:gd name="T5" fmla="*/ 135 h 147"/>
                <a:gd name="T6" fmla="*/ 66 w 70"/>
                <a:gd name="T7" fmla="*/ 125 h 147"/>
                <a:gd name="T8" fmla="*/ 64 w 70"/>
                <a:gd name="T9" fmla="*/ 115 h 147"/>
                <a:gd name="T10" fmla="*/ 61 w 70"/>
                <a:gd name="T11" fmla="*/ 105 h 147"/>
                <a:gd name="T12" fmla="*/ 57 w 70"/>
                <a:gd name="T13" fmla="*/ 95 h 147"/>
                <a:gd name="T14" fmla="*/ 52 w 70"/>
                <a:gd name="T15" fmla="*/ 85 h 147"/>
                <a:gd name="T16" fmla="*/ 47 w 70"/>
                <a:gd name="T17" fmla="*/ 76 h 147"/>
                <a:gd name="T18" fmla="*/ 41 w 70"/>
                <a:gd name="T19" fmla="*/ 65 h 147"/>
                <a:gd name="T20" fmla="*/ 36 w 70"/>
                <a:gd name="T21" fmla="*/ 56 h 147"/>
                <a:gd name="T22" fmla="*/ 29 w 70"/>
                <a:gd name="T23" fmla="*/ 47 h 147"/>
                <a:gd name="T24" fmla="*/ 23 w 70"/>
                <a:gd name="T25" fmla="*/ 39 h 147"/>
                <a:gd name="T26" fmla="*/ 18 w 70"/>
                <a:gd name="T27" fmla="*/ 30 h 147"/>
                <a:gd name="T28" fmla="*/ 13 w 70"/>
                <a:gd name="T29" fmla="*/ 22 h 147"/>
                <a:gd name="T30" fmla="*/ 8 w 70"/>
                <a:gd name="T31" fmla="*/ 15 h 147"/>
                <a:gd name="T32" fmla="*/ 4 w 70"/>
                <a:gd name="T33" fmla="*/ 7 h 147"/>
                <a:gd name="T34" fmla="*/ 0 w 70"/>
                <a:gd name="T35" fmla="*/ 1 h 147"/>
                <a:gd name="T36" fmla="*/ 2 w 70"/>
                <a:gd name="T37" fmla="*/ 0 h 147"/>
                <a:gd name="T38" fmla="*/ 6 w 70"/>
                <a:gd name="T39" fmla="*/ 6 h 147"/>
                <a:gd name="T40" fmla="*/ 9 w 70"/>
                <a:gd name="T41" fmla="*/ 14 h 147"/>
                <a:gd name="T42" fmla="*/ 14 w 70"/>
                <a:gd name="T43" fmla="*/ 21 h 147"/>
                <a:gd name="T44" fmla="*/ 19 w 70"/>
                <a:gd name="T45" fmla="*/ 29 h 147"/>
                <a:gd name="T46" fmla="*/ 25 w 70"/>
                <a:gd name="T47" fmla="*/ 38 h 147"/>
                <a:gd name="T48" fmla="*/ 30 w 70"/>
                <a:gd name="T49" fmla="*/ 46 h 147"/>
                <a:gd name="T50" fmla="*/ 37 w 70"/>
                <a:gd name="T51" fmla="*/ 55 h 147"/>
                <a:gd name="T52" fmla="*/ 43 w 70"/>
                <a:gd name="T53" fmla="*/ 64 h 147"/>
                <a:gd name="T54" fmla="*/ 49 w 70"/>
                <a:gd name="T55" fmla="*/ 75 h 147"/>
                <a:gd name="T56" fmla="*/ 54 w 70"/>
                <a:gd name="T57" fmla="*/ 84 h 147"/>
                <a:gd name="T58" fmla="*/ 59 w 70"/>
                <a:gd name="T59" fmla="*/ 94 h 147"/>
                <a:gd name="T60" fmla="*/ 63 w 70"/>
                <a:gd name="T61" fmla="*/ 104 h 147"/>
                <a:gd name="T62" fmla="*/ 66 w 70"/>
                <a:gd name="T63" fmla="*/ 114 h 147"/>
                <a:gd name="T64" fmla="*/ 68 w 70"/>
                <a:gd name="T65" fmla="*/ 124 h 147"/>
                <a:gd name="T66" fmla="*/ 69 w 70"/>
                <a:gd name="T67" fmla="*/ 135 h 147"/>
                <a:gd name="T68" fmla="*/ 69 w 70"/>
                <a:gd name="T69" fmla="*/ 145 h 147"/>
                <a:gd name="T70" fmla="*/ 69 w 70"/>
                <a:gd name="T71" fmla="*/ 144 h 147"/>
                <a:gd name="T72" fmla="*/ 69 w 70"/>
                <a:gd name="T73" fmla="*/ 145 h 147"/>
                <a:gd name="T74" fmla="*/ 69 w 70"/>
                <a:gd name="T75" fmla="*/ 146 h 147"/>
                <a:gd name="T76" fmla="*/ 68 w 70"/>
                <a:gd name="T77" fmla="*/ 146 h 147"/>
                <a:gd name="T78" fmla="*/ 68 w 70"/>
                <a:gd name="T79" fmla="*/ 145 h 147"/>
                <a:gd name="T80" fmla="*/ 68 w 70"/>
                <a:gd name="T81" fmla="*/ 146 h 1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47"/>
                <a:gd name="T125" fmla="*/ 70 w 70"/>
                <a:gd name="T126" fmla="*/ 147 h 1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47">
                  <a:moveTo>
                    <a:pt x="68" y="146"/>
                  </a:moveTo>
                  <a:lnTo>
                    <a:pt x="68" y="145"/>
                  </a:lnTo>
                  <a:lnTo>
                    <a:pt x="68" y="135"/>
                  </a:lnTo>
                  <a:lnTo>
                    <a:pt x="66" y="125"/>
                  </a:lnTo>
                  <a:lnTo>
                    <a:pt x="64" y="115"/>
                  </a:lnTo>
                  <a:lnTo>
                    <a:pt x="61" y="105"/>
                  </a:lnTo>
                  <a:lnTo>
                    <a:pt x="57" y="95"/>
                  </a:lnTo>
                  <a:lnTo>
                    <a:pt x="52" y="85"/>
                  </a:lnTo>
                  <a:lnTo>
                    <a:pt x="47" y="76"/>
                  </a:lnTo>
                  <a:lnTo>
                    <a:pt x="41" y="65"/>
                  </a:lnTo>
                  <a:lnTo>
                    <a:pt x="36" y="56"/>
                  </a:lnTo>
                  <a:lnTo>
                    <a:pt x="29" y="47"/>
                  </a:lnTo>
                  <a:lnTo>
                    <a:pt x="23" y="39"/>
                  </a:lnTo>
                  <a:lnTo>
                    <a:pt x="18" y="30"/>
                  </a:lnTo>
                  <a:lnTo>
                    <a:pt x="13" y="22"/>
                  </a:lnTo>
                  <a:lnTo>
                    <a:pt x="8" y="15"/>
                  </a:lnTo>
                  <a:lnTo>
                    <a:pt x="4" y="7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6"/>
                  </a:lnTo>
                  <a:lnTo>
                    <a:pt x="9" y="14"/>
                  </a:lnTo>
                  <a:lnTo>
                    <a:pt x="14" y="21"/>
                  </a:lnTo>
                  <a:lnTo>
                    <a:pt x="19" y="29"/>
                  </a:lnTo>
                  <a:lnTo>
                    <a:pt x="25" y="38"/>
                  </a:lnTo>
                  <a:lnTo>
                    <a:pt x="30" y="46"/>
                  </a:lnTo>
                  <a:lnTo>
                    <a:pt x="37" y="55"/>
                  </a:lnTo>
                  <a:lnTo>
                    <a:pt x="43" y="64"/>
                  </a:lnTo>
                  <a:lnTo>
                    <a:pt x="49" y="75"/>
                  </a:lnTo>
                  <a:lnTo>
                    <a:pt x="54" y="84"/>
                  </a:lnTo>
                  <a:lnTo>
                    <a:pt x="59" y="94"/>
                  </a:lnTo>
                  <a:lnTo>
                    <a:pt x="63" y="104"/>
                  </a:lnTo>
                  <a:lnTo>
                    <a:pt x="66" y="114"/>
                  </a:lnTo>
                  <a:lnTo>
                    <a:pt x="68" y="124"/>
                  </a:lnTo>
                  <a:lnTo>
                    <a:pt x="69" y="135"/>
                  </a:lnTo>
                  <a:lnTo>
                    <a:pt x="69" y="145"/>
                  </a:lnTo>
                  <a:lnTo>
                    <a:pt x="69" y="144"/>
                  </a:lnTo>
                  <a:lnTo>
                    <a:pt x="69" y="145"/>
                  </a:lnTo>
                  <a:lnTo>
                    <a:pt x="69" y="146"/>
                  </a:lnTo>
                  <a:lnTo>
                    <a:pt x="68" y="146"/>
                  </a:lnTo>
                  <a:lnTo>
                    <a:pt x="68" y="145"/>
                  </a:lnTo>
                  <a:lnTo>
                    <a:pt x="68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8" name="Freeform 150"/>
            <p:cNvSpPr>
              <a:spLocks/>
            </p:cNvSpPr>
            <p:nvPr/>
          </p:nvSpPr>
          <p:spPr bwMode="auto">
            <a:xfrm>
              <a:off x="4774" y="1837"/>
              <a:ext cx="19" cy="1"/>
            </a:xfrm>
            <a:custGeom>
              <a:avLst/>
              <a:gdLst>
                <a:gd name="T0" fmla="*/ 17 w 19"/>
                <a:gd name="T1" fmla="*/ 0 h 1"/>
                <a:gd name="T2" fmla="*/ 17 w 19"/>
                <a:gd name="T3" fmla="*/ 0 h 1"/>
                <a:gd name="T4" fmla="*/ 15 w 19"/>
                <a:gd name="T5" fmla="*/ 0 h 1"/>
                <a:gd name="T6" fmla="*/ 13 w 19"/>
                <a:gd name="T7" fmla="*/ 0 h 1"/>
                <a:gd name="T8" fmla="*/ 10 w 19"/>
                <a:gd name="T9" fmla="*/ 0 h 1"/>
                <a:gd name="T10" fmla="*/ 9 w 19"/>
                <a:gd name="T11" fmla="*/ 0 h 1"/>
                <a:gd name="T12" fmla="*/ 6 w 19"/>
                <a:gd name="T13" fmla="*/ 0 h 1"/>
                <a:gd name="T14" fmla="*/ 4 w 19"/>
                <a:gd name="T15" fmla="*/ 0 h 1"/>
                <a:gd name="T16" fmla="*/ 2 w 19"/>
                <a:gd name="T17" fmla="*/ 0 h 1"/>
                <a:gd name="T18" fmla="*/ 0 w 19"/>
                <a:gd name="T19" fmla="*/ 0 h 1"/>
                <a:gd name="T20" fmla="*/ 1 w 19"/>
                <a:gd name="T21" fmla="*/ 0 h 1"/>
                <a:gd name="T22" fmla="*/ 3 w 19"/>
                <a:gd name="T23" fmla="*/ 0 h 1"/>
                <a:gd name="T24" fmla="*/ 5 w 19"/>
                <a:gd name="T25" fmla="*/ 0 h 1"/>
                <a:gd name="T26" fmla="*/ 6 w 19"/>
                <a:gd name="T27" fmla="*/ 0 h 1"/>
                <a:gd name="T28" fmla="*/ 9 w 19"/>
                <a:gd name="T29" fmla="*/ 0 h 1"/>
                <a:gd name="T30" fmla="*/ 10 w 19"/>
                <a:gd name="T31" fmla="*/ 0 h 1"/>
                <a:gd name="T32" fmla="*/ 13 w 19"/>
                <a:gd name="T33" fmla="*/ 0 h 1"/>
                <a:gd name="T34" fmla="*/ 15 w 19"/>
                <a:gd name="T35" fmla="*/ 0 h 1"/>
                <a:gd name="T36" fmla="*/ 18 w 19"/>
                <a:gd name="T37" fmla="*/ 0 h 1"/>
                <a:gd name="T38" fmla="*/ 17 w 19"/>
                <a:gd name="T39" fmla="*/ 0 h 1"/>
                <a:gd name="T40" fmla="*/ 18 w 19"/>
                <a:gd name="T41" fmla="*/ 0 h 1"/>
                <a:gd name="T42" fmla="*/ 18 w 19"/>
                <a:gd name="T43" fmla="*/ 0 h 1"/>
                <a:gd name="T44" fmla="*/ 17 w 19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"/>
                <a:gd name="T71" fmla="*/ 19 w 19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">
                  <a:moveTo>
                    <a:pt x="17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19" name="Freeform 151"/>
            <p:cNvSpPr>
              <a:spLocks/>
            </p:cNvSpPr>
            <p:nvPr/>
          </p:nvSpPr>
          <p:spPr bwMode="auto">
            <a:xfrm>
              <a:off x="4798" y="1841"/>
              <a:ext cx="10" cy="13"/>
            </a:xfrm>
            <a:custGeom>
              <a:avLst/>
              <a:gdLst>
                <a:gd name="T0" fmla="*/ 8 w 10"/>
                <a:gd name="T1" fmla="*/ 12 h 13"/>
                <a:gd name="T2" fmla="*/ 8 w 10"/>
                <a:gd name="T3" fmla="*/ 12 h 13"/>
                <a:gd name="T4" fmla="*/ 6 w 10"/>
                <a:gd name="T5" fmla="*/ 11 h 13"/>
                <a:gd name="T6" fmla="*/ 6 w 10"/>
                <a:gd name="T7" fmla="*/ 8 h 13"/>
                <a:gd name="T8" fmla="*/ 5 w 10"/>
                <a:gd name="T9" fmla="*/ 6 h 13"/>
                <a:gd name="T10" fmla="*/ 3 w 10"/>
                <a:gd name="T11" fmla="*/ 5 h 13"/>
                <a:gd name="T12" fmla="*/ 3 w 10"/>
                <a:gd name="T13" fmla="*/ 3 h 13"/>
                <a:gd name="T14" fmla="*/ 1 w 10"/>
                <a:gd name="T15" fmla="*/ 2 h 13"/>
                <a:gd name="T16" fmla="*/ 1 w 10"/>
                <a:gd name="T17" fmla="*/ 1 h 13"/>
                <a:gd name="T18" fmla="*/ 0 w 10"/>
                <a:gd name="T19" fmla="*/ 1 h 13"/>
                <a:gd name="T20" fmla="*/ 0 w 10"/>
                <a:gd name="T21" fmla="*/ 0 h 13"/>
                <a:gd name="T22" fmla="*/ 1 w 10"/>
                <a:gd name="T23" fmla="*/ 0 h 13"/>
                <a:gd name="T24" fmla="*/ 3 w 10"/>
                <a:gd name="T25" fmla="*/ 1 h 13"/>
                <a:gd name="T26" fmla="*/ 3 w 10"/>
                <a:gd name="T27" fmla="*/ 2 h 13"/>
                <a:gd name="T28" fmla="*/ 5 w 10"/>
                <a:gd name="T29" fmla="*/ 4 h 13"/>
                <a:gd name="T30" fmla="*/ 5 w 10"/>
                <a:gd name="T31" fmla="*/ 6 h 13"/>
                <a:gd name="T32" fmla="*/ 6 w 10"/>
                <a:gd name="T33" fmla="*/ 8 h 13"/>
                <a:gd name="T34" fmla="*/ 8 w 10"/>
                <a:gd name="T35" fmla="*/ 10 h 13"/>
                <a:gd name="T36" fmla="*/ 8 w 10"/>
                <a:gd name="T37" fmla="*/ 11 h 13"/>
                <a:gd name="T38" fmla="*/ 9 w 10"/>
                <a:gd name="T39" fmla="*/ 11 h 13"/>
                <a:gd name="T40" fmla="*/ 8 w 10"/>
                <a:gd name="T41" fmla="*/ 12 h 13"/>
                <a:gd name="T42" fmla="*/ 8 w 10"/>
                <a:gd name="T43" fmla="*/ 12 h 13"/>
                <a:gd name="T44" fmla="*/ 8 w 10"/>
                <a:gd name="T45" fmla="*/ 12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13"/>
                <a:gd name="T71" fmla="*/ 10 w 1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13">
                  <a:moveTo>
                    <a:pt x="8" y="12"/>
                  </a:moveTo>
                  <a:lnTo>
                    <a:pt x="8" y="12"/>
                  </a:lnTo>
                  <a:lnTo>
                    <a:pt x="6" y="11"/>
                  </a:lnTo>
                  <a:lnTo>
                    <a:pt x="6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0" name="Freeform 152"/>
            <p:cNvSpPr>
              <a:spLocks/>
            </p:cNvSpPr>
            <p:nvPr/>
          </p:nvSpPr>
          <p:spPr bwMode="auto">
            <a:xfrm>
              <a:off x="4812" y="1852"/>
              <a:ext cx="32" cy="2"/>
            </a:xfrm>
            <a:custGeom>
              <a:avLst/>
              <a:gdLst>
                <a:gd name="T0" fmla="*/ 30 w 32"/>
                <a:gd name="T1" fmla="*/ 0 h 2"/>
                <a:gd name="T2" fmla="*/ 30 w 32"/>
                <a:gd name="T3" fmla="*/ 0 h 2"/>
                <a:gd name="T4" fmla="*/ 27 w 32"/>
                <a:gd name="T5" fmla="*/ 0 h 2"/>
                <a:gd name="T6" fmla="*/ 24 w 32"/>
                <a:gd name="T7" fmla="*/ 0 h 2"/>
                <a:gd name="T8" fmla="*/ 20 w 32"/>
                <a:gd name="T9" fmla="*/ 1 h 2"/>
                <a:gd name="T10" fmla="*/ 15 w 32"/>
                <a:gd name="T11" fmla="*/ 1 h 2"/>
                <a:gd name="T12" fmla="*/ 10 w 32"/>
                <a:gd name="T13" fmla="*/ 1 h 2"/>
                <a:gd name="T14" fmla="*/ 5 w 32"/>
                <a:gd name="T15" fmla="*/ 1 h 2"/>
                <a:gd name="T16" fmla="*/ 2 w 32"/>
                <a:gd name="T17" fmla="*/ 1 h 2"/>
                <a:gd name="T18" fmla="*/ 0 w 32"/>
                <a:gd name="T19" fmla="*/ 1 h 2"/>
                <a:gd name="T20" fmla="*/ 0 w 32"/>
                <a:gd name="T21" fmla="*/ 1 h 2"/>
                <a:gd name="T22" fmla="*/ 2 w 32"/>
                <a:gd name="T23" fmla="*/ 1 h 2"/>
                <a:gd name="T24" fmla="*/ 5 w 32"/>
                <a:gd name="T25" fmla="*/ 1 h 2"/>
                <a:gd name="T26" fmla="*/ 10 w 32"/>
                <a:gd name="T27" fmla="*/ 1 h 2"/>
                <a:gd name="T28" fmla="*/ 15 w 32"/>
                <a:gd name="T29" fmla="*/ 0 h 2"/>
                <a:gd name="T30" fmla="*/ 19 w 32"/>
                <a:gd name="T31" fmla="*/ 0 h 2"/>
                <a:gd name="T32" fmla="*/ 24 w 32"/>
                <a:gd name="T33" fmla="*/ 0 h 2"/>
                <a:gd name="T34" fmla="*/ 27 w 32"/>
                <a:gd name="T35" fmla="*/ 0 h 2"/>
                <a:gd name="T36" fmla="*/ 30 w 32"/>
                <a:gd name="T37" fmla="*/ 0 h 2"/>
                <a:gd name="T38" fmla="*/ 31 w 32"/>
                <a:gd name="T39" fmla="*/ 0 h 2"/>
                <a:gd name="T40" fmla="*/ 30 w 32"/>
                <a:gd name="T41" fmla="*/ 0 h 2"/>
                <a:gd name="T42" fmla="*/ 30 w 32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2"/>
                <a:gd name="T68" fmla="*/ 32 w 3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2">
                  <a:moveTo>
                    <a:pt x="30" y="0"/>
                  </a:move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1" name="Freeform 153"/>
            <p:cNvSpPr>
              <a:spLocks/>
            </p:cNvSpPr>
            <p:nvPr/>
          </p:nvSpPr>
          <p:spPr bwMode="auto">
            <a:xfrm>
              <a:off x="4849" y="1841"/>
              <a:ext cx="4" cy="8"/>
            </a:xfrm>
            <a:custGeom>
              <a:avLst/>
              <a:gdLst>
                <a:gd name="T0" fmla="*/ 3 w 4"/>
                <a:gd name="T1" fmla="*/ 1 h 8"/>
                <a:gd name="T2" fmla="*/ 2 w 4"/>
                <a:gd name="T3" fmla="*/ 2 h 8"/>
                <a:gd name="T4" fmla="*/ 2 w 4"/>
                <a:gd name="T5" fmla="*/ 2 h 8"/>
                <a:gd name="T6" fmla="*/ 2 w 4"/>
                <a:gd name="T7" fmla="*/ 3 h 8"/>
                <a:gd name="T8" fmla="*/ 2 w 4"/>
                <a:gd name="T9" fmla="*/ 4 h 8"/>
                <a:gd name="T10" fmla="*/ 1 w 4"/>
                <a:gd name="T11" fmla="*/ 5 h 8"/>
                <a:gd name="T12" fmla="*/ 1 w 4"/>
                <a:gd name="T13" fmla="*/ 6 h 8"/>
                <a:gd name="T14" fmla="*/ 1 w 4"/>
                <a:gd name="T15" fmla="*/ 6 h 8"/>
                <a:gd name="T16" fmla="*/ 0 w 4"/>
                <a:gd name="T17" fmla="*/ 7 h 8"/>
                <a:gd name="T18" fmla="*/ 0 w 4"/>
                <a:gd name="T19" fmla="*/ 6 h 8"/>
                <a:gd name="T20" fmla="*/ 0 w 4"/>
                <a:gd name="T21" fmla="*/ 5 h 8"/>
                <a:gd name="T22" fmla="*/ 1 w 4"/>
                <a:gd name="T23" fmla="*/ 5 h 8"/>
                <a:gd name="T24" fmla="*/ 1 w 4"/>
                <a:gd name="T25" fmla="*/ 4 h 8"/>
                <a:gd name="T26" fmla="*/ 1 w 4"/>
                <a:gd name="T27" fmla="*/ 4 h 8"/>
                <a:gd name="T28" fmla="*/ 1 w 4"/>
                <a:gd name="T29" fmla="*/ 2 h 8"/>
                <a:gd name="T30" fmla="*/ 2 w 4"/>
                <a:gd name="T31" fmla="*/ 2 h 8"/>
                <a:gd name="T32" fmla="*/ 2 w 4"/>
                <a:gd name="T33" fmla="*/ 1 h 8"/>
                <a:gd name="T34" fmla="*/ 3 w 4"/>
                <a:gd name="T35" fmla="*/ 0 h 8"/>
                <a:gd name="T36" fmla="*/ 3 w 4"/>
                <a:gd name="T37" fmla="*/ 1 h 8"/>
                <a:gd name="T38" fmla="*/ 3 w 4"/>
                <a:gd name="T39" fmla="*/ 1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"/>
                <a:gd name="T61" fmla="*/ 0 h 8"/>
                <a:gd name="T62" fmla="*/ 4 w 4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" h="8">
                  <a:moveTo>
                    <a:pt x="3" y="1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2" name="Freeform 154"/>
            <p:cNvSpPr>
              <a:spLocks/>
            </p:cNvSpPr>
            <p:nvPr/>
          </p:nvSpPr>
          <p:spPr bwMode="auto">
            <a:xfrm>
              <a:off x="4858" y="1840"/>
              <a:ext cx="18" cy="2"/>
            </a:xfrm>
            <a:custGeom>
              <a:avLst/>
              <a:gdLst>
                <a:gd name="T0" fmla="*/ 16 w 18"/>
                <a:gd name="T1" fmla="*/ 1 h 2"/>
                <a:gd name="T2" fmla="*/ 15 w 18"/>
                <a:gd name="T3" fmla="*/ 1 h 2"/>
                <a:gd name="T4" fmla="*/ 12 w 18"/>
                <a:gd name="T5" fmla="*/ 1 h 2"/>
                <a:gd name="T6" fmla="*/ 10 w 18"/>
                <a:gd name="T7" fmla="*/ 1 h 2"/>
                <a:gd name="T8" fmla="*/ 8 w 18"/>
                <a:gd name="T9" fmla="*/ 1 h 2"/>
                <a:gd name="T10" fmla="*/ 6 w 18"/>
                <a:gd name="T11" fmla="*/ 1 h 2"/>
                <a:gd name="T12" fmla="*/ 4 w 18"/>
                <a:gd name="T13" fmla="*/ 1 h 2"/>
                <a:gd name="T14" fmla="*/ 2 w 18"/>
                <a:gd name="T15" fmla="*/ 0 h 2"/>
                <a:gd name="T16" fmla="*/ 1 w 18"/>
                <a:gd name="T17" fmla="*/ 0 h 2"/>
                <a:gd name="T18" fmla="*/ 0 w 18"/>
                <a:gd name="T19" fmla="*/ 0 h 2"/>
                <a:gd name="T20" fmla="*/ 2 w 18"/>
                <a:gd name="T21" fmla="*/ 0 h 2"/>
                <a:gd name="T22" fmla="*/ 4 w 18"/>
                <a:gd name="T23" fmla="*/ 0 h 2"/>
                <a:gd name="T24" fmla="*/ 6 w 18"/>
                <a:gd name="T25" fmla="*/ 0 h 2"/>
                <a:gd name="T26" fmla="*/ 9 w 18"/>
                <a:gd name="T27" fmla="*/ 0 h 2"/>
                <a:gd name="T28" fmla="*/ 11 w 18"/>
                <a:gd name="T29" fmla="*/ 1 h 2"/>
                <a:gd name="T30" fmla="*/ 12 w 18"/>
                <a:gd name="T31" fmla="*/ 1 h 2"/>
                <a:gd name="T32" fmla="*/ 15 w 18"/>
                <a:gd name="T33" fmla="*/ 1 h 2"/>
                <a:gd name="T34" fmla="*/ 16 w 18"/>
                <a:gd name="T35" fmla="*/ 1 h 2"/>
                <a:gd name="T36" fmla="*/ 17 w 18"/>
                <a:gd name="T37" fmla="*/ 1 h 2"/>
                <a:gd name="T38" fmla="*/ 17 w 18"/>
                <a:gd name="T39" fmla="*/ 1 h 2"/>
                <a:gd name="T40" fmla="*/ 16 w 18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"/>
                <a:gd name="T65" fmla="*/ 18 w 18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">
                  <a:moveTo>
                    <a:pt x="16" y="1"/>
                  </a:moveTo>
                  <a:lnTo>
                    <a:pt x="15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3" name="Freeform 155"/>
            <p:cNvSpPr>
              <a:spLocks/>
            </p:cNvSpPr>
            <p:nvPr/>
          </p:nvSpPr>
          <p:spPr bwMode="auto">
            <a:xfrm>
              <a:off x="4881" y="1837"/>
              <a:ext cx="11" cy="4"/>
            </a:xfrm>
            <a:custGeom>
              <a:avLst/>
              <a:gdLst>
                <a:gd name="T0" fmla="*/ 10 w 11"/>
                <a:gd name="T1" fmla="*/ 1 h 4"/>
                <a:gd name="T2" fmla="*/ 9 w 11"/>
                <a:gd name="T3" fmla="*/ 1 h 4"/>
                <a:gd name="T4" fmla="*/ 7 w 11"/>
                <a:gd name="T5" fmla="*/ 1 h 4"/>
                <a:gd name="T6" fmla="*/ 6 w 11"/>
                <a:gd name="T7" fmla="*/ 2 h 4"/>
                <a:gd name="T8" fmla="*/ 5 w 11"/>
                <a:gd name="T9" fmla="*/ 2 h 4"/>
                <a:gd name="T10" fmla="*/ 4 w 11"/>
                <a:gd name="T11" fmla="*/ 2 h 4"/>
                <a:gd name="T12" fmla="*/ 3 w 11"/>
                <a:gd name="T13" fmla="*/ 3 h 4"/>
                <a:gd name="T14" fmla="*/ 2 w 11"/>
                <a:gd name="T15" fmla="*/ 3 h 4"/>
                <a:gd name="T16" fmla="*/ 0 w 11"/>
                <a:gd name="T17" fmla="*/ 3 h 4"/>
                <a:gd name="T18" fmla="*/ 0 w 11"/>
                <a:gd name="T19" fmla="*/ 2 h 4"/>
                <a:gd name="T20" fmla="*/ 1 w 11"/>
                <a:gd name="T21" fmla="*/ 2 h 4"/>
                <a:gd name="T22" fmla="*/ 2 w 11"/>
                <a:gd name="T23" fmla="*/ 2 h 4"/>
                <a:gd name="T24" fmla="*/ 3 w 11"/>
                <a:gd name="T25" fmla="*/ 2 h 4"/>
                <a:gd name="T26" fmla="*/ 5 w 11"/>
                <a:gd name="T27" fmla="*/ 1 h 4"/>
                <a:gd name="T28" fmla="*/ 6 w 11"/>
                <a:gd name="T29" fmla="*/ 1 h 4"/>
                <a:gd name="T30" fmla="*/ 7 w 11"/>
                <a:gd name="T31" fmla="*/ 1 h 4"/>
                <a:gd name="T32" fmla="*/ 8 w 11"/>
                <a:gd name="T33" fmla="*/ 0 h 4"/>
                <a:gd name="T34" fmla="*/ 9 w 11"/>
                <a:gd name="T35" fmla="*/ 0 h 4"/>
                <a:gd name="T36" fmla="*/ 10 w 11"/>
                <a:gd name="T37" fmla="*/ 0 h 4"/>
                <a:gd name="T38" fmla="*/ 10 w 11"/>
                <a:gd name="T39" fmla="*/ 0 h 4"/>
                <a:gd name="T40" fmla="*/ 10 w 11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4"/>
                <a:gd name="T65" fmla="*/ 11 w 11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4">
                  <a:moveTo>
                    <a:pt x="10" y="1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4" name="Freeform 156"/>
            <p:cNvSpPr>
              <a:spLocks/>
            </p:cNvSpPr>
            <p:nvPr/>
          </p:nvSpPr>
          <p:spPr bwMode="auto">
            <a:xfrm>
              <a:off x="4896" y="1837"/>
              <a:ext cx="9" cy="2"/>
            </a:xfrm>
            <a:custGeom>
              <a:avLst/>
              <a:gdLst>
                <a:gd name="T0" fmla="*/ 7 w 9"/>
                <a:gd name="T1" fmla="*/ 1 h 2"/>
                <a:gd name="T2" fmla="*/ 7 w 9"/>
                <a:gd name="T3" fmla="*/ 1 h 2"/>
                <a:gd name="T4" fmla="*/ 6 w 9"/>
                <a:gd name="T5" fmla="*/ 1 h 2"/>
                <a:gd name="T6" fmla="*/ 4 w 9"/>
                <a:gd name="T7" fmla="*/ 1 h 2"/>
                <a:gd name="T8" fmla="*/ 4 w 9"/>
                <a:gd name="T9" fmla="*/ 1 h 2"/>
                <a:gd name="T10" fmla="*/ 3 w 9"/>
                <a:gd name="T11" fmla="*/ 0 h 2"/>
                <a:gd name="T12" fmla="*/ 2 w 9"/>
                <a:gd name="T13" fmla="*/ 0 h 2"/>
                <a:gd name="T14" fmla="*/ 1 w 9"/>
                <a:gd name="T15" fmla="*/ 0 h 2"/>
                <a:gd name="T16" fmla="*/ 1 w 9"/>
                <a:gd name="T17" fmla="*/ 0 h 2"/>
                <a:gd name="T18" fmla="*/ 0 w 9"/>
                <a:gd name="T19" fmla="*/ 0 h 2"/>
                <a:gd name="T20" fmla="*/ 1 w 9"/>
                <a:gd name="T21" fmla="*/ 0 h 2"/>
                <a:gd name="T22" fmla="*/ 2 w 9"/>
                <a:gd name="T23" fmla="*/ 0 h 2"/>
                <a:gd name="T24" fmla="*/ 4 w 9"/>
                <a:gd name="T25" fmla="*/ 0 h 2"/>
                <a:gd name="T26" fmla="*/ 4 w 9"/>
                <a:gd name="T27" fmla="*/ 0 h 2"/>
                <a:gd name="T28" fmla="*/ 5 w 9"/>
                <a:gd name="T29" fmla="*/ 0 h 2"/>
                <a:gd name="T30" fmla="*/ 6 w 9"/>
                <a:gd name="T31" fmla="*/ 1 h 2"/>
                <a:gd name="T32" fmla="*/ 7 w 9"/>
                <a:gd name="T33" fmla="*/ 1 h 2"/>
                <a:gd name="T34" fmla="*/ 7 w 9"/>
                <a:gd name="T35" fmla="*/ 1 h 2"/>
                <a:gd name="T36" fmla="*/ 8 w 9"/>
                <a:gd name="T37" fmla="*/ 1 h 2"/>
                <a:gd name="T38" fmla="*/ 8 w 9"/>
                <a:gd name="T39" fmla="*/ 1 h 2"/>
                <a:gd name="T40" fmla="*/ 7 w 9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2"/>
                <a:gd name="T65" fmla="*/ 9 w 9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2">
                  <a:moveTo>
                    <a:pt x="7" y="1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5" name="Freeform 157"/>
            <p:cNvSpPr>
              <a:spLocks/>
            </p:cNvSpPr>
            <p:nvPr/>
          </p:nvSpPr>
          <p:spPr bwMode="auto">
            <a:xfrm>
              <a:off x="4910" y="1828"/>
              <a:ext cx="7" cy="10"/>
            </a:xfrm>
            <a:custGeom>
              <a:avLst/>
              <a:gdLst>
                <a:gd name="T0" fmla="*/ 6 w 7"/>
                <a:gd name="T1" fmla="*/ 1 h 10"/>
                <a:gd name="T2" fmla="*/ 5 w 7"/>
                <a:gd name="T3" fmla="*/ 2 h 10"/>
                <a:gd name="T4" fmla="*/ 5 w 7"/>
                <a:gd name="T5" fmla="*/ 3 h 10"/>
                <a:gd name="T6" fmla="*/ 4 w 7"/>
                <a:gd name="T7" fmla="*/ 4 h 10"/>
                <a:gd name="T8" fmla="*/ 3 w 7"/>
                <a:gd name="T9" fmla="*/ 5 h 10"/>
                <a:gd name="T10" fmla="*/ 3 w 7"/>
                <a:gd name="T11" fmla="*/ 7 h 10"/>
                <a:gd name="T12" fmla="*/ 2 w 7"/>
                <a:gd name="T13" fmla="*/ 7 h 10"/>
                <a:gd name="T14" fmla="*/ 1 w 7"/>
                <a:gd name="T15" fmla="*/ 8 h 10"/>
                <a:gd name="T16" fmla="*/ 0 w 7"/>
                <a:gd name="T17" fmla="*/ 9 h 10"/>
                <a:gd name="T18" fmla="*/ 0 w 7"/>
                <a:gd name="T19" fmla="*/ 8 h 10"/>
                <a:gd name="T20" fmla="*/ 1 w 7"/>
                <a:gd name="T21" fmla="*/ 8 h 10"/>
                <a:gd name="T22" fmla="*/ 2 w 7"/>
                <a:gd name="T23" fmla="*/ 7 h 10"/>
                <a:gd name="T24" fmla="*/ 2 w 7"/>
                <a:gd name="T25" fmla="*/ 6 h 10"/>
                <a:gd name="T26" fmla="*/ 3 w 7"/>
                <a:gd name="T27" fmla="*/ 4 h 10"/>
                <a:gd name="T28" fmla="*/ 3 w 7"/>
                <a:gd name="T29" fmla="*/ 3 h 10"/>
                <a:gd name="T30" fmla="*/ 4 w 7"/>
                <a:gd name="T31" fmla="*/ 2 h 10"/>
                <a:gd name="T32" fmla="*/ 5 w 7"/>
                <a:gd name="T33" fmla="*/ 1 h 10"/>
                <a:gd name="T34" fmla="*/ 6 w 7"/>
                <a:gd name="T35" fmla="*/ 0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10"/>
                <a:gd name="T65" fmla="*/ 7 w 7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10">
                  <a:moveTo>
                    <a:pt x="6" y="1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6" name="Freeform 158"/>
            <p:cNvSpPr>
              <a:spLocks/>
            </p:cNvSpPr>
            <p:nvPr/>
          </p:nvSpPr>
          <p:spPr bwMode="auto">
            <a:xfrm>
              <a:off x="4922" y="1827"/>
              <a:ext cx="14" cy="2"/>
            </a:xfrm>
            <a:custGeom>
              <a:avLst/>
              <a:gdLst>
                <a:gd name="T0" fmla="*/ 13 w 14"/>
                <a:gd name="T1" fmla="*/ 1 h 2"/>
                <a:gd name="T2" fmla="*/ 11 w 14"/>
                <a:gd name="T3" fmla="*/ 1 h 2"/>
                <a:gd name="T4" fmla="*/ 9 w 14"/>
                <a:gd name="T5" fmla="*/ 1 h 2"/>
                <a:gd name="T6" fmla="*/ 8 w 14"/>
                <a:gd name="T7" fmla="*/ 1 h 2"/>
                <a:gd name="T8" fmla="*/ 6 w 14"/>
                <a:gd name="T9" fmla="*/ 1 h 2"/>
                <a:gd name="T10" fmla="*/ 4 w 14"/>
                <a:gd name="T11" fmla="*/ 1 h 2"/>
                <a:gd name="T12" fmla="*/ 3 w 14"/>
                <a:gd name="T13" fmla="*/ 0 h 2"/>
                <a:gd name="T14" fmla="*/ 1 w 14"/>
                <a:gd name="T15" fmla="*/ 0 h 2"/>
                <a:gd name="T16" fmla="*/ 0 w 14"/>
                <a:gd name="T17" fmla="*/ 0 h 2"/>
                <a:gd name="T18" fmla="*/ 0 w 14"/>
                <a:gd name="T19" fmla="*/ 0 h 2"/>
                <a:gd name="T20" fmla="*/ 1 w 14"/>
                <a:gd name="T21" fmla="*/ 0 h 2"/>
                <a:gd name="T22" fmla="*/ 4 w 14"/>
                <a:gd name="T23" fmla="*/ 0 h 2"/>
                <a:gd name="T24" fmla="*/ 5 w 14"/>
                <a:gd name="T25" fmla="*/ 0 h 2"/>
                <a:gd name="T26" fmla="*/ 7 w 14"/>
                <a:gd name="T27" fmla="*/ 0 h 2"/>
                <a:gd name="T28" fmla="*/ 8 w 14"/>
                <a:gd name="T29" fmla="*/ 1 h 2"/>
                <a:gd name="T30" fmla="*/ 10 w 14"/>
                <a:gd name="T31" fmla="*/ 1 h 2"/>
                <a:gd name="T32" fmla="*/ 11 w 14"/>
                <a:gd name="T33" fmla="*/ 1 h 2"/>
                <a:gd name="T34" fmla="*/ 12 w 14"/>
                <a:gd name="T35" fmla="*/ 1 h 2"/>
                <a:gd name="T36" fmla="*/ 13 w 14"/>
                <a:gd name="T37" fmla="*/ 1 h 2"/>
                <a:gd name="T38" fmla="*/ 13 w 14"/>
                <a:gd name="T39" fmla="*/ 1 h 2"/>
                <a:gd name="T40" fmla="*/ 13 w 14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"/>
                <a:gd name="T65" fmla="*/ 14 w 14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">
                  <a:moveTo>
                    <a:pt x="13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7" name="Freeform 159"/>
            <p:cNvSpPr>
              <a:spLocks/>
            </p:cNvSpPr>
            <p:nvPr/>
          </p:nvSpPr>
          <p:spPr bwMode="auto">
            <a:xfrm>
              <a:off x="4941" y="1818"/>
              <a:ext cx="4" cy="10"/>
            </a:xfrm>
            <a:custGeom>
              <a:avLst/>
              <a:gdLst>
                <a:gd name="T0" fmla="*/ 3 w 4"/>
                <a:gd name="T1" fmla="*/ 1 h 10"/>
                <a:gd name="T2" fmla="*/ 3 w 4"/>
                <a:gd name="T3" fmla="*/ 1 h 10"/>
                <a:gd name="T4" fmla="*/ 2 w 4"/>
                <a:gd name="T5" fmla="*/ 2 h 10"/>
                <a:gd name="T6" fmla="*/ 2 w 4"/>
                <a:gd name="T7" fmla="*/ 3 h 10"/>
                <a:gd name="T8" fmla="*/ 2 w 4"/>
                <a:gd name="T9" fmla="*/ 3 h 10"/>
                <a:gd name="T10" fmla="*/ 2 w 4"/>
                <a:gd name="T11" fmla="*/ 5 h 10"/>
                <a:gd name="T12" fmla="*/ 2 w 4"/>
                <a:gd name="T13" fmla="*/ 6 h 10"/>
                <a:gd name="T14" fmla="*/ 1 w 4"/>
                <a:gd name="T15" fmla="*/ 7 h 10"/>
                <a:gd name="T16" fmla="*/ 1 w 4"/>
                <a:gd name="T17" fmla="*/ 8 h 10"/>
                <a:gd name="T18" fmla="*/ 0 w 4"/>
                <a:gd name="T19" fmla="*/ 9 h 10"/>
                <a:gd name="T20" fmla="*/ 0 w 4"/>
                <a:gd name="T21" fmla="*/ 8 h 10"/>
                <a:gd name="T22" fmla="*/ 0 w 4"/>
                <a:gd name="T23" fmla="*/ 7 h 10"/>
                <a:gd name="T24" fmla="*/ 1 w 4"/>
                <a:gd name="T25" fmla="*/ 6 h 10"/>
                <a:gd name="T26" fmla="*/ 1 w 4"/>
                <a:gd name="T27" fmla="*/ 6 h 10"/>
                <a:gd name="T28" fmla="*/ 1 w 4"/>
                <a:gd name="T29" fmla="*/ 5 h 10"/>
                <a:gd name="T30" fmla="*/ 1 w 4"/>
                <a:gd name="T31" fmla="*/ 3 h 10"/>
                <a:gd name="T32" fmla="*/ 2 w 4"/>
                <a:gd name="T33" fmla="*/ 2 h 10"/>
                <a:gd name="T34" fmla="*/ 2 w 4"/>
                <a:gd name="T35" fmla="*/ 1 h 10"/>
                <a:gd name="T36" fmla="*/ 2 w 4"/>
                <a:gd name="T37" fmla="*/ 0 h 10"/>
                <a:gd name="T38" fmla="*/ 3 w 4"/>
                <a:gd name="T39" fmla="*/ 0 h 10"/>
                <a:gd name="T40" fmla="*/ 3 w 4"/>
                <a:gd name="T41" fmla="*/ 1 h 10"/>
                <a:gd name="T42" fmla="*/ 3 w 4"/>
                <a:gd name="T43" fmla="*/ 1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0"/>
                <a:gd name="T68" fmla="*/ 4 w 4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0">
                  <a:moveTo>
                    <a:pt x="3" y="1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8" name="Freeform 160"/>
            <p:cNvSpPr>
              <a:spLocks/>
            </p:cNvSpPr>
            <p:nvPr/>
          </p:nvSpPr>
          <p:spPr bwMode="auto">
            <a:xfrm>
              <a:off x="4948" y="1774"/>
              <a:ext cx="38" cy="41"/>
            </a:xfrm>
            <a:custGeom>
              <a:avLst/>
              <a:gdLst>
                <a:gd name="T0" fmla="*/ 36 w 38"/>
                <a:gd name="T1" fmla="*/ 1 h 41"/>
                <a:gd name="T2" fmla="*/ 37 w 38"/>
                <a:gd name="T3" fmla="*/ 2 h 41"/>
                <a:gd name="T4" fmla="*/ 1 w 38"/>
                <a:gd name="T5" fmla="*/ 40 h 41"/>
                <a:gd name="T6" fmla="*/ 0 w 38"/>
                <a:gd name="T7" fmla="*/ 38 h 41"/>
                <a:gd name="T8" fmla="*/ 36 w 38"/>
                <a:gd name="T9" fmla="*/ 0 h 41"/>
                <a:gd name="T10" fmla="*/ 37 w 38"/>
                <a:gd name="T11" fmla="*/ 1 h 41"/>
                <a:gd name="T12" fmla="*/ 36 w 38"/>
                <a:gd name="T13" fmla="*/ 0 h 41"/>
                <a:gd name="T14" fmla="*/ 37 w 38"/>
                <a:gd name="T15" fmla="*/ 0 h 41"/>
                <a:gd name="T16" fmla="*/ 37 w 38"/>
                <a:gd name="T17" fmla="*/ 1 h 41"/>
                <a:gd name="T18" fmla="*/ 37 w 38"/>
                <a:gd name="T19" fmla="*/ 2 h 41"/>
                <a:gd name="T20" fmla="*/ 36 w 38"/>
                <a:gd name="T21" fmla="*/ 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1"/>
                <a:gd name="T35" fmla="*/ 38 w 38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1">
                  <a:moveTo>
                    <a:pt x="36" y="1"/>
                  </a:moveTo>
                  <a:lnTo>
                    <a:pt x="37" y="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29" name="Freeform 161"/>
            <p:cNvSpPr>
              <a:spLocks/>
            </p:cNvSpPr>
            <p:nvPr/>
          </p:nvSpPr>
          <p:spPr bwMode="auto">
            <a:xfrm>
              <a:off x="4990" y="1775"/>
              <a:ext cx="27" cy="1"/>
            </a:xfrm>
            <a:custGeom>
              <a:avLst/>
              <a:gdLst>
                <a:gd name="T0" fmla="*/ 24 w 27"/>
                <a:gd name="T1" fmla="*/ 0 h 1"/>
                <a:gd name="T2" fmla="*/ 24 w 27"/>
                <a:gd name="T3" fmla="*/ 0 h 1"/>
                <a:gd name="T4" fmla="*/ 23 w 27"/>
                <a:gd name="T5" fmla="*/ 0 h 1"/>
                <a:gd name="T6" fmla="*/ 21 w 27"/>
                <a:gd name="T7" fmla="*/ 0 h 1"/>
                <a:gd name="T8" fmla="*/ 16 w 27"/>
                <a:gd name="T9" fmla="*/ 0 h 1"/>
                <a:gd name="T10" fmla="*/ 12 w 27"/>
                <a:gd name="T11" fmla="*/ 0 h 1"/>
                <a:gd name="T12" fmla="*/ 8 w 27"/>
                <a:gd name="T13" fmla="*/ 0 h 1"/>
                <a:gd name="T14" fmla="*/ 4 w 27"/>
                <a:gd name="T15" fmla="*/ 0 h 1"/>
                <a:gd name="T16" fmla="*/ 1 w 27"/>
                <a:gd name="T17" fmla="*/ 0 h 1"/>
                <a:gd name="T18" fmla="*/ 0 w 27"/>
                <a:gd name="T19" fmla="*/ 0 h 1"/>
                <a:gd name="T20" fmla="*/ 1 w 27"/>
                <a:gd name="T21" fmla="*/ 0 h 1"/>
                <a:gd name="T22" fmla="*/ 3 w 27"/>
                <a:gd name="T23" fmla="*/ 0 h 1"/>
                <a:gd name="T24" fmla="*/ 4 w 27"/>
                <a:gd name="T25" fmla="*/ 0 h 1"/>
                <a:gd name="T26" fmla="*/ 8 w 27"/>
                <a:gd name="T27" fmla="*/ 0 h 1"/>
                <a:gd name="T28" fmla="*/ 12 w 27"/>
                <a:gd name="T29" fmla="*/ 0 h 1"/>
                <a:gd name="T30" fmla="*/ 16 w 27"/>
                <a:gd name="T31" fmla="*/ 0 h 1"/>
                <a:gd name="T32" fmla="*/ 21 w 27"/>
                <a:gd name="T33" fmla="*/ 0 h 1"/>
                <a:gd name="T34" fmla="*/ 23 w 27"/>
                <a:gd name="T35" fmla="*/ 0 h 1"/>
                <a:gd name="T36" fmla="*/ 26 w 27"/>
                <a:gd name="T37" fmla="*/ 0 h 1"/>
                <a:gd name="T38" fmla="*/ 25 w 27"/>
                <a:gd name="T39" fmla="*/ 0 h 1"/>
                <a:gd name="T40" fmla="*/ 24 w 27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"/>
                <a:gd name="T65" fmla="*/ 27 w 27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">
                  <a:moveTo>
                    <a:pt x="24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0" name="Freeform 162"/>
            <p:cNvSpPr>
              <a:spLocks/>
            </p:cNvSpPr>
            <p:nvPr/>
          </p:nvSpPr>
          <p:spPr bwMode="auto">
            <a:xfrm>
              <a:off x="5017" y="1781"/>
              <a:ext cx="2" cy="14"/>
            </a:xfrm>
            <a:custGeom>
              <a:avLst/>
              <a:gdLst>
                <a:gd name="T0" fmla="*/ 1 w 2"/>
                <a:gd name="T1" fmla="*/ 13 h 14"/>
                <a:gd name="T2" fmla="*/ 1 w 2"/>
                <a:gd name="T3" fmla="*/ 13 h 14"/>
                <a:gd name="T4" fmla="*/ 0 w 2"/>
                <a:gd name="T5" fmla="*/ 11 h 14"/>
                <a:gd name="T6" fmla="*/ 0 w 2"/>
                <a:gd name="T7" fmla="*/ 8 h 14"/>
                <a:gd name="T8" fmla="*/ 0 w 2"/>
                <a:gd name="T9" fmla="*/ 6 h 14"/>
                <a:gd name="T10" fmla="*/ 0 w 2"/>
                <a:gd name="T11" fmla="*/ 5 h 14"/>
                <a:gd name="T12" fmla="*/ 0 w 2"/>
                <a:gd name="T13" fmla="*/ 3 h 14"/>
                <a:gd name="T14" fmla="*/ 0 w 2"/>
                <a:gd name="T15" fmla="*/ 2 h 14"/>
                <a:gd name="T16" fmla="*/ 1 w 2"/>
                <a:gd name="T17" fmla="*/ 1 h 14"/>
                <a:gd name="T18" fmla="*/ 0 w 2"/>
                <a:gd name="T19" fmla="*/ 1 h 14"/>
                <a:gd name="T20" fmla="*/ 1 w 2"/>
                <a:gd name="T21" fmla="*/ 0 h 14"/>
                <a:gd name="T22" fmla="*/ 1 w 2"/>
                <a:gd name="T23" fmla="*/ 1 h 14"/>
                <a:gd name="T24" fmla="*/ 1 w 2"/>
                <a:gd name="T25" fmla="*/ 3 h 14"/>
                <a:gd name="T26" fmla="*/ 1 w 2"/>
                <a:gd name="T27" fmla="*/ 4 h 14"/>
                <a:gd name="T28" fmla="*/ 1 w 2"/>
                <a:gd name="T29" fmla="*/ 5 h 14"/>
                <a:gd name="T30" fmla="*/ 0 w 2"/>
                <a:gd name="T31" fmla="*/ 6 h 14"/>
                <a:gd name="T32" fmla="*/ 0 w 2"/>
                <a:gd name="T33" fmla="*/ 8 h 14"/>
                <a:gd name="T34" fmla="*/ 1 w 2"/>
                <a:gd name="T35" fmla="*/ 10 h 14"/>
                <a:gd name="T36" fmla="*/ 1 w 2"/>
                <a:gd name="T37" fmla="*/ 12 h 14"/>
                <a:gd name="T38" fmla="*/ 1 w 2"/>
                <a:gd name="T39" fmla="*/ 12 h 14"/>
                <a:gd name="T40" fmla="*/ 1 w 2"/>
                <a:gd name="T41" fmla="*/ 12 h 14"/>
                <a:gd name="T42" fmla="*/ 1 w 2"/>
                <a:gd name="T43" fmla="*/ 12 h 14"/>
                <a:gd name="T44" fmla="*/ 1 w 2"/>
                <a:gd name="T45" fmla="*/ 13 h 14"/>
                <a:gd name="T46" fmla="*/ 1 w 2"/>
                <a:gd name="T47" fmla="*/ 13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14"/>
                <a:gd name="T74" fmla="*/ 2 w 2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14">
                  <a:moveTo>
                    <a:pt x="1" y="13"/>
                  </a:move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1" name="Freeform 163"/>
            <p:cNvSpPr>
              <a:spLocks/>
            </p:cNvSpPr>
            <p:nvPr/>
          </p:nvSpPr>
          <p:spPr bwMode="auto">
            <a:xfrm>
              <a:off x="5022" y="1799"/>
              <a:ext cx="8" cy="6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5 w 8"/>
                <a:gd name="T7" fmla="*/ 5 h 6"/>
                <a:gd name="T8" fmla="*/ 3 w 8"/>
                <a:gd name="T9" fmla="*/ 4 h 6"/>
                <a:gd name="T10" fmla="*/ 2 w 8"/>
                <a:gd name="T11" fmla="*/ 3 h 6"/>
                <a:gd name="T12" fmla="*/ 1 w 8"/>
                <a:gd name="T13" fmla="*/ 2 h 6"/>
                <a:gd name="T14" fmla="*/ 1 w 8"/>
                <a:gd name="T15" fmla="*/ 1 h 6"/>
                <a:gd name="T16" fmla="*/ 0 w 8"/>
                <a:gd name="T17" fmla="*/ 1 h 6"/>
                <a:gd name="T18" fmla="*/ 1 w 8"/>
                <a:gd name="T19" fmla="*/ 0 h 6"/>
                <a:gd name="T20" fmla="*/ 1 w 8"/>
                <a:gd name="T21" fmla="*/ 1 h 6"/>
                <a:gd name="T22" fmla="*/ 2 w 8"/>
                <a:gd name="T23" fmla="*/ 1 h 6"/>
                <a:gd name="T24" fmla="*/ 3 w 8"/>
                <a:gd name="T25" fmla="*/ 2 h 6"/>
                <a:gd name="T26" fmla="*/ 4 w 8"/>
                <a:gd name="T27" fmla="*/ 3 h 6"/>
                <a:gd name="T28" fmla="*/ 5 w 8"/>
                <a:gd name="T29" fmla="*/ 4 h 6"/>
                <a:gd name="T30" fmla="*/ 6 w 8"/>
                <a:gd name="T31" fmla="*/ 4 h 6"/>
                <a:gd name="T32" fmla="*/ 6 w 8"/>
                <a:gd name="T33" fmla="*/ 4 h 6"/>
                <a:gd name="T34" fmla="*/ 7 w 8"/>
                <a:gd name="T35" fmla="*/ 5 h 6"/>
                <a:gd name="T36" fmla="*/ 6 w 8"/>
                <a:gd name="T37" fmla="*/ 4 h 6"/>
                <a:gd name="T38" fmla="*/ 7 w 8"/>
                <a:gd name="T39" fmla="*/ 5 h 6"/>
                <a:gd name="T40" fmla="*/ 7 w 8"/>
                <a:gd name="T41" fmla="*/ 5 h 6"/>
                <a:gd name="T42" fmla="*/ 6 w 8"/>
                <a:gd name="T43" fmla="*/ 5 h 6"/>
                <a:gd name="T44" fmla="*/ 6 w 8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6"/>
                <a:gd name="T71" fmla="*/ 8 w 8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6" y="4"/>
                  </a:lnTo>
                  <a:lnTo>
                    <a:pt x="7" y="5"/>
                  </a:lnTo>
                  <a:lnTo>
                    <a:pt x="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2" name="Freeform 164"/>
            <p:cNvSpPr>
              <a:spLocks/>
            </p:cNvSpPr>
            <p:nvPr/>
          </p:nvSpPr>
          <p:spPr bwMode="auto">
            <a:xfrm>
              <a:off x="4986" y="1809"/>
              <a:ext cx="44" cy="73"/>
            </a:xfrm>
            <a:custGeom>
              <a:avLst/>
              <a:gdLst>
                <a:gd name="T0" fmla="*/ 0 w 44"/>
                <a:gd name="T1" fmla="*/ 72 h 73"/>
                <a:gd name="T2" fmla="*/ 0 w 44"/>
                <a:gd name="T3" fmla="*/ 71 h 73"/>
                <a:gd name="T4" fmla="*/ 0 w 44"/>
                <a:gd name="T5" fmla="*/ 66 h 73"/>
                <a:gd name="T6" fmla="*/ 1 w 44"/>
                <a:gd name="T7" fmla="*/ 62 h 73"/>
                <a:gd name="T8" fmla="*/ 3 w 44"/>
                <a:gd name="T9" fmla="*/ 58 h 73"/>
                <a:gd name="T10" fmla="*/ 5 w 44"/>
                <a:gd name="T11" fmla="*/ 52 h 73"/>
                <a:gd name="T12" fmla="*/ 8 w 44"/>
                <a:gd name="T13" fmla="*/ 47 h 73"/>
                <a:gd name="T14" fmla="*/ 11 w 44"/>
                <a:gd name="T15" fmla="*/ 42 h 73"/>
                <a:gd name="T16" fmla="*/ 13 w 44"/>
                <a:gd name="T17" fmla="*/ 36 h 73"/>
                <a:gd name="T18" fmla="*/ 17 w 44"/>
                <a:gd name="T19" fmla="*/ 32 h 73"/>
                <a:gd name="T20" fmla="*/ 20 w 44"/>
                <a:gd name="T21" fmla="*/ 27 h 73"/>
                <a:gd name="T22" fmla="*/ 24 w 44"/>
                <a:gd name="T23" fmla="*/ 22 h 73"/>
                <a:gd name="T24" fmla="*/ 28 w 44"/>
                <a:gd name="T25" fmla="*/ 17 h 73"/>
                <a:gd name="T26" fmla="*/ 31 w 44"/>
                <a:gd name="T27" fmla="*/ 13 h 73"/>
                <a:gd name="T28" fmla="*/ 34 w 44"/>
                <a:gd name="T29" fmla="*/ 10 h 73"/>
                <a:gd name="T30" fmla="*/ 36 w 44"/>
                <a:gd name="T31" fmla="*/ 6 h 73"/>
                <a:gd name="T32" fmla="*/ 40 w 44"/>
                <a:gd name="T33" fmla="*/ 3 h 73"/>
                <a:gd name="T34" fmla="*/ 42 w 44"/>
                <a:gd name="T35" fmla="*/ 0 h 73"/>
                <a:gd name="T36" fmla="*/ 43 w 44"/>
                <a:gd name="T37" fmla="*/ 1 h 73"/>
                <a:gd name="T38" fmla="*/ 41 w 44"/>
                <a:gd name="T39" fmla="*/ 4 h 73"/>
                <a:gd name="T40" fmla="*/ 38 w 44"/>
                <a:gd name="T41" fmla="*/ 7 h 73"/>
                <a:gd name="T42" fmla="*/ 35 w 44"/>
                <a:gd name="T43" fmla="*/ 11 h 73"/>
                <a:gd name="T44" fmla="*/ 32 w 44"/>
                <a:gd name="T45" fmla="*/ 14 h 73"/>
                <a:gd name="T46" fmla="*/ 29 w 44"/>
                <a:gd name="T47" fmla="*/ 18 h 73"/>
                <a:gd name="T48" fmla="*/ 26 w 44"/>
                <a:gd name="T49" fmla="*/ 23 h 73"/>
                <a:gd name="T50" fmla="*/ 22 w 44"/>
                <a:gd name="T51" fmla="*/ 28 h 73"/>
                <a:gd name="T52" fmla="*/ 18 w 44"/>
                <a:gd name="T53" fmla="*/ 33 h 73"/>
                <a:gd name="T54" fmla="*/ 15 w 44"/>
                <a:gd name="T55" fmla="*/ 37 h 73"/>
                <a:gd name="T56" fmla="*/ 12 w 44"/>
                <a:gd name="T57" fmla="*/ 43 h 73"/>
                <a:gd name="T58" fmla="*/ 9 w 44"/>
                <a:gd name="T59" fmla="*/ 48 h 73"/>
                <a:gd name="T60" fmla="*/ 7 w 44"/>
                <a:gd name="T61" fmla="*/ 53 h 73"/>
                <a:gd name="T62" fmla="*/ 5 w 44"/>
                <a:gd name="T63" fmla="*/ 58 h 73"/>
                <a:gd name="T64" fmla="*/ 3 w 44"/>
                <a:gd name="T65" fmla="*/ 62 h 73"/>
                <a:gd name="T66" fmla="*/ 2 w 44"/>
                <a:gd name="T67" fmla="*/ 67 h 73"/>
                <a:gd name="T68" fmla="*/ 2 w 44"/>
                <a:gd name="T69" fmla="*/ 71 h 73"/>
                <a:gd name="T70" fmla="*/ 1 w 44"/>
                <a:gd name="T71" fmla="*/ 71 h 73"/>
                <a:gd name="T72" fmla="*/ 2 w 44"/>
                <a:gd name="T73" fmla="*/ 71 h 73"/>
                <a:gd name="T74" fmla="*/ 2 w 44"/>
                <a:gd name="T75" fmla="*/ 72 h 73"/>
                <a:gd name="T76" fmla="*/ 1 w 44"/>
                <a:gd name="T77" fmla="*/ 72 h 73"/>
                <a:gd name="T78" fmla="*/ 0 w 44"/>
                <a:gd name="T79" fmla="*/ 72 h 73"/>
                <a:gd name="T80" fmla="*/ 0 w 44"/>
                <a:gd name="T81" fmla="*/ 71 h 73"/>
                <a:gd name="T82" fmla="*/ 0 w 44"/>
                <a:gd name="T83" fmla="*/ 72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73"/>
                <a:gd name="T128" fmla="*/ 44 w 44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73">
                  <a:moveTo>
                    <a:pt x="0" y="72"/>
                  </a:moveTo>
                  <a:lnTo>
                    <a:pt x="0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5" y="37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3" name="Freeform 165"/>
            <p:cNvSpPr>
              <a:spLocks/>
            </p:cNvSpPr>
            <p:nvPr/>
          </p:nvSpPr>
          <p:spPr bwMode="auto">
            <a:xfrm>
              <a:off x="4986" y="1886"/>
              <a:ext cx="24" cy="7"/>
            </a:xfrm>
            <a:custGeom>
              <a:avLst/>
              <a:gdLst>
                <a:gd name="T0" fmla="*/ 21 w 24"/>
                <a:gd name="T1" fmla="*/ 5 h 7"/>
                <a:gd name="T2" fmla="*/ 22 w 24"/>
                <a:gd name="T3" fmla="*/ 6 h 7"/>
                <a:gd name="T4" fmla="*/ 20 w 24"/>
                <a:gd name="T5" fmla="*/ 5 h 7"/>
                <a:gd name="T6" fmla="*/ 17 w 24"/>
                <a:gd name="T7" fmla="*/ 5 h 7"/>
                <a:gd name="T8" fmla="*/ 14 w 24"/>
                <a:gd name="T9" fmla="*/ 5 h 7"/>
                <a:gd name="T10" fmla="*/ 11 w 24"/>
                <a:gd name="T11" fmla="*/ 4 h 7"/>
                <a:gd name="T12" fmla="*/ 9 w 24"/>
                <a:gd name="T13" fmla="*/ 3 h 7"/>
                <a:gd name="T14" fmla="*/ 5 w 24"/>
                <a:gd name="T15" fmla="*/ 3 h 7"/>
                <a:gd name="T16" fmla="*/ 3 w 24"/>
                <a:gd name="T17" fmla="*/ 2 h 7"/>
                <a:gd name="T18" fmla="*/ 0 w 24"/>
                <a:gd name="T19" fmla="*/ 1 h 7"/>
                <a:gd name="T20" fmla="*/ 1 w 24"/>
                <a:gd name="T21" fmla="*/ 0 h 7"/>
                <a:gd name="T22" fmla="*/ 3 w 24"/>
                <a:gd name="T23" fmla="*/ 1 h 7"/>
                <a:gd name="T24" fmla="*/ 6 w 24"/>
                <a:gd name="T25" fmla="*/ 2 h 7"/>
                <a:gd name="T26" fmla="*/ 9 w 24"/>
                <a:gd name="T27" fmla="*/ 2 h 7"/>
                <a:gd name="T28" fmla="*/ 12 w 24"/>
                <a:gd name="T29" fmla="*/ 3 h 7"/>
                <a:gd name="T30" fmla="*/ 14 w 24"/>
                <a:gd name="T31" fmla="*/ 4 h 7"/>
                <a:gd name="T32" fmla="*/ 17 w 24"/>
                <a:gd name="T33" fmla="*/ 4 h 7"/>
                <a:gd name="T34" fmla="*/ 20 w 24"/>
                <a:gd name="T35" fmla="*/ 4 h 7"/>
                <a:gd name="T36" fmla="*/ 22 w 24"/>
                <a:gd name="T37" fmla="*/ 5 h 7"/>
                <a:gd name="T38" fmla="*/ 23 w 24"/>
                <a:gd name="T39" fmla="*/ 5 h 7"/>
                <a:gd name="T40" fmla="*/ 22 w 24"/>
                <a:gd name="T41" fmla="*/ 5 h 7"/>
                <a:gd name="T42" fmla="*/ 23 w 24"/>
                <a:gd name="T43" fmla="*/ 5 h 7"/>
                <a:gd name="T44" fmla="*/ 23 w 24"/>
                <a:gd name="T45" fmla="*/ 5 h 7"/>
                <a:gd name="T46" fmla="*/ 22 w 24"/>
                <a:gd name="T47" fmla="*/ 6 h 7"/>
                <a:gd name="T48" fmla="*/ 21 w 24"/>
                <a:gd name="T49" fmla="*/ 5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"/>
                <a:gd name="T77" fmla="*/ 24 w 24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">
                  <a:moveTo>
                    <a:pt x="21" y="5"/>
                  </a:moveTo>
                  <a:lnTo>
                    <a:pt x="22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4" name="Freeform 166"/>
            <p:cNvSpPr>
              <a:spLocks/>
            </p:cNvSpPr>
            <p:nvPr/>
          </p:nvSpPr>
          <p:spPr bwMode="auto">
            <a:xfrm>
              <a:off x="4978" y="1897"/>
              <a:ext cx="32" cy="115"/>
            </a:xfrm>
            <a:custGeom>
              <a:avLst/>
              <a:gdLst>
                <a:gd name="T0" fmla="*/ 0 w 32"/>
                <a:gd name="T1" fmla="*/ 114 h 115"/>
                <a:gd name="T2" fmla="*/ 0 w 32"/>
                <a:gd name="T3" fmla="*/ 107 h 115"/>
                <a:gd name="T4" fmla="*/ 2 w 32"/>
                <a:gd name="T5" fmla="*/ 100 h 115"/>
                <a:gd name="T6" fmla="*/ 4 w 32"/>
                <a:gd name="T7" fmla="*/ 94 h 115"/>
                <a:gd name="T8" fmla="*/ 5 w 32"/>
                <a:gd name="T9" fmla="*/ 86 h 115"/>
                <a:gd name="T10" fmla="*/ 8 w 32"/>
                <a:gd name="T11" fmla="*/ 79 h 115"/>
                <a:gd name="T12" fmla="*/ 10 w 32"/>
                <a:gd name="T13" fmla="*/ 71 h 115"/>
                <a:gd name="T14" fmla="*/ 13 w 32"/>
                <a:gd name="T15" fmla="*/ 64 h 115"/>
                <a:gd name="T16" fmla="*/ 16 w 32"/>
                <a:gd name="T17" fmla="*/ 57 h 115"/>
                <a:gd name="T18" fmla="*/ 18 w 32"/>
                <a:gd name="T19" fmla="*/ 49 h 115"/>
                <a:gd name="T20" fmla="*/ 21 w 32"/>
                <a:gd name="T21" fmla="*/ 41 h 115"/>
                <a:gd name="T22" fmla="*/ 23 w 32"/>
                <a:gd name="T23" fmla="*/ 34 h 115"/>
                <a:gd name="T24" fmla="*/ 26 w 32"/>
                <a:gd name="T25" fmla="*/ 26 h 115"/>
                <a:gd name="T26" fmla="*/ 26 w 32"/>
                <a:gd name="T27" fmla="*/ 19 h 115"/>
                <a:gd name="T28" fmla="*/ 28 w 32"/>
                <a:gd name="T29" fmla="*/ 12 h 115"/>
                <a:gd name="T30" fmla="*/ 29 w 32"/>
                <a:gd name="T31" fmla="*/ 6 h 115"/>
                <a:gd name="T32" fmla="*/ 29 w 32"/>
                <a:gd name="T33" fmla="*/ 0 h 115"/>
                <a:gd name="T34" fmla="*/ 31 w 32"/>
                <a:gd name="T35" fmla="*/ 0 h 115"/>
                <a:gd name="T36" fmla="*/ 31 w 32"/>
                <a:gd name="T37" fmla="*/ 6 h 115"/>
                <a:gd name="T38" fmla="*/ 30 w 32"/>
                <a:gd name="T39" fmla="*/ 13 h 115"/>
                <a:gd name="T40" fmla="*/ 28 w 32"/>
                <a:gd name="T41" fmla="*/ 20 h 115"/>
                <a:gd name="T42" fmla="*/ 26 w 32"/>
                <a:gd name="T43" fmla="*/ 27 h 115"/>
                <a:gd name="T44" fmla="*/ 25 w 32"/>
                <a:gd name="T45" fmla="*/ 34 h 115"/>
                <a:gd name="T46" fmla="*/ 23 w 32"/>
                <a:gd name="T47" fmla="*/ 42 h 115"/>
                <a:gd name="T48" fmla="*/ 20 w 32"/>
                <a:gd name="T49" fmla="*/ 50 h 115"/>
                <a:gd name="T50" fmla="*/ 17 w 32"/>
                <a:gd name="T51" fmla="*/ 57 h 115"/>
                <a:gd name="T52" fmla="*/ 15 w 32"/>
                <a:gd name="T53" fmla="*/ 64 h 115"/>
                <a:gd name="T54" fmla="*/ 12 w 32"/>
                <a:gd name="T55" fmla="*/ 72 h 115"/>
                <a:gd name="T56" fmla="*/ 10 w 32"/>
                <a:gd name="T57" fmla="*/ 79 h 115"/>
                <a:gd name="T58" fmla="*/ 7 w 32"/>
                <a:gd name="T59" fmla="*/ 87 h 115"/>
                <a:gd name="T60" fmla="*/ 5 w 32"/>
                <a:gd name="T61" fmla="*/ 94 h 115"/>
                <a:gd name="T62" fmla="*/ 4 w 32"/>
                <a:gd name="T63" fmla="*/ 101 h 115"/>
                <a:gd name="T64" fmla="*/ 2 w 32"/>
                <a:gd name="T65" fmla="*/ 108 h 115"/>
                <a:gd name="T66" fmla="*/ 1 w 32"/>
                <a:gd name="T67" fmla="*/ 114 h 115"/>
                <a:gd name="T68" fmla="*/ 0 w 32"/>
                <a:gd name="T69" fmla="*/ 114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15"/>
                <a:gd name="T107" fmla="*/ 32 w 3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15">
                  <a:moveTo>
                    <a:pt x="0" y="114"/>
                  </a:moveTo>
                  <a:lnTo>
                    <a:pt x="0" y="107"/>
                  </a:lnTo>
                  <a:lnTo>
                    <a:pt x="2" y="100"/>
                  </a:lnTo>
                  <a:lnTo>
                    <a:pt x="4" y="94"/>
                  </a:lnTo>
                  <a:lnTo>
                    <a:pt x="5" y="86"/>
                  </a:lnTo>
                  <a:lnTo>
                    <a:pt x="8" y="79"/>
                  </a:lnTo>
                  <a:lnTo>
                    <a:pt x="10" y="71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8" y="49"/>
                  </a:lnTo>
                  <a:lnTo>
                    <a:pt x="21" y="41"/>
                  </a:lnTo>
                  <a:lnTo>
                    <a:pt x="23" y="34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8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26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2" y="72"/>
                  </a:lnTo>
                  <a:lnTo>
                    <a:pt x="10" y="79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5" name="Freeform 167"/>
            <p:cNvSpPr>
              <a:spLocks/>
            </p:cNvSpPr>
            <p:nvPr/>
          </p:nvSpPr>
          <p:spPr bwMode="auto">
            <a:xfrm>
              <a:off x="4978" y="2017"/>
              <a:ext cx="12" cy="68"/>
            </a:xfrm>
            <a:custGeom>
              <a:avLst/>
              <a:gdLst>
                <a:gd name="T0" fmla="*/ 11 w 12"/>
                <a:gd name="T1" fmla="*/ 66 h 68"/>
                <a:gd name="T2" fmla="*/ 10 w 12"/>
                <a:gd name="T3" fmla="*/ 66 h 68"/>
                <a:gd name="T4" fmla="*/ 10 w 12"/>
                <a:gd name="T5" fmla="*/ 63 h 68"/>
                <a:gd name="T6" fmla="*/ 10 w 12"/>
                <a:gd name="T7" fmla="*/ 60 h 68"/>
                <a:gd name="T8" fmla="*/ 10 w 12"/>
                <a:gd name="T9" fmla="*/ 56 h 68"/>
                <a:gd name="T10" fmla="*/ 9 w 12"/>
                <a:gd name="T11" fmla="*/ 53 h 68"/>
                <a:gd name="T12" fmla="*/ 8 w 12"/>
                <a:gd name="T13" fmla="*/ 49 h 68"/>
                <a:gd name="T14" fmla="*/ 8 w 12"/>
                <a:gd name="T15" fmla="*/ 44 h 68"/>
                <a:gd name="T16" fmla="*/ 7 w 12"/>
                <a:gd name="T17" fmla="*/ 39 h 68"/>
                <a:gd name="T18" fmla="*/ 6 w 12"/>
                <a:gd name="T19" fmla="*/ 34 h 68"/>
                <a:gd name="T20" fmla="*/ 5 w 12"/>
                <a:gd name="T21" fmla="*/ 30 h 68"/>
                <a:gd name="T22" fmla="*/ 3 w 12"/>
                <a:gd name="T23" fmla="*/ 25 h 68"/>
                <a:gd name="T24" fmla="*/ 3 w 12"/>
                <a:gd name="T25" fmla="*/ 20 h 68"/>
                <a:gd name="T26" fmla="*/ 1 w 12"/>
                <a:gd name="T27" fmla="*/ 16 h 68"/>
                <a:gd name="T28" fmla="*/ 1 w 12"/>
                <a:gd name="T29" fmla="*/ 11 h 68"/>
                <a:gd name="T30" fmla="*/ 0 w 12"/>
                <a:gd name="T31" fmla="*/ 8 h 68"/>
                <a:gd name="T32" fmla="*/ 0 w 12"/>
                <a:gd name="T33" fmla="*/ 3 h 68"/>
                <a:gd name="T34" fmla="*/ 0 w 12"/>
                <a:gd name="T35" fmla="*/ 0 h 68"/>
                <a:gd name="T36" fmla="*/ 1 w 12"/>
                <a:gd name="T37" fmla="*/ 0 h 68"/>
                <a:gd name="T38" fmla="*/ 1 w 12"/>
                <a:gd name="T39" fmla="*/ 3 h 68"/>
                <a:gd name="T40" fmla="*/ 1 w 12"/>
                <a:gd name="T41" fmla="*/ 7 h 68"/>
                <a:gd name="T42" fmla="*/ 2 w 12"/>
                <a:gd name="T43" fmla="*/ 11 h 68"/>
                <a:gd name="T44" fmla="*/ 3 w 12"/>
                <a:gd name="T45" fmla="*/ 15 h 68"/>
                <a:gd name="T46" fmla="*/ 4 w 12"/>
                <a:gd name="T47" fmla="*/ 20 h 68"/>
                <a:gd name="T48" fmla="*/ 5 w 12"/>
                <a:gd name="T49" fmla="*/ 25 h 68"/>
                <a:gd name="T50" fmla="*/ 6 w 12"/>
                <a:gd name="T51" fmla="*/ 30 h 68"/>
                <a:gd name="T52" fmla="*/ 7 w 12"/>
                <a:gd name="T53" fmla="*/ 34 h 68"/>
                <a:gd name="T54" fmla="*/ 8 w 12"/>
                <a:gd name="T55" fmla="*/ 39 h 68"/>
                <a:gd name="T56" fmla="*/ 9 w 12"/>
                <a:gd name="T57" fmla="*/ 44 h 68"/>
                <a:gd name="T58" fmla="*/ 10 w 12"/>
                <a:gd name="T59" fmla="*/ 48 h 68"/>
                <a:gd name="T60" fmla="*/ 10 w 12"/>
                <a:gd name="T61" fmla="*/ 53 h 68"/>
                <a:gd name="T62" fmla="*/ 11 w 12"/>
                <a:gd name="T63" fmla="*/ 56 h 68"/>
                <a:gd name="T64" fmla="*/ 11 w 12"/>
                <a:gd name="T65" fmla="*/ 60 h 68"/>
                <a:gd name="T66" fmla="*/ 11 w 12"/>
                <a:gd name="T67" fmla="*/ 63 h 68"/>
                <a:gd name="T68" fmla="*/ 11 w 12"/>
                <a:gd name="T69" fmla="*/ 66 h 68"/>
                <a:gd name="T70" fmla="*/ 10 w 12"/>
                <a:gd name="T71" fmla="*/ 66 h 68"/>
                <a:gd name="T72" fmla="*/ 11 w 12"/>
                <a:gd name="T73" fmla="*/ 66 h 68"/>
                <a:gd name="T74" fmla="*/ 10 w 12"/>
                <a:gd name="T75" fmla="*/ 67 h 68"/>
                <a:gd name="T76" fmla="*/ 10 w 12"/>
                <a:gd name="T77" fmla="*/ 67 h 68"/>
                <a:gd name="T78" fmla="*/ 10 w 12"/>
                <a:gd name="T79" fmla="*/ 66 h 68"/>
                <a:gd name="T80" fmla="*/ 11 w 12"/>
                <a:gd name="T81" fmla="*/ 6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"/>
                <a:gd name="T124" fmla="*/ 0 h 68"/>
                <a:gd name="T125" fmla="*/ 12 w 12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" h="68">
                  <a:moveTo>
                    <a:pt x="11" y="66"/>
                  </a:moveTo>
                  <a:lnTo>
                    <a:pt x="10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1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6" name="Freeform 168"/>
            <p:cNvSpPr>
              <a:spLocks/>
            </p:cNvSpPr>
            <p:nvPr/>
          </p:nvSpPr>
          <p:spPr bwMode="auto">
            <a:xfrm>
              <a:off x="4994" y="1929"/>
              <a:ext cx="56" cy="155"/>
            </a:xfrm>
            <a:custGeom>
              <a:avLst/>
              <a:gdLst>
                <a:gd name="T0" fmla="*/ 55 w 56"/>
                <a:gd name="T1" fmla="*/ 1 h 155"/>
                <a:gd name="T2" fmla="*/ 49 w 56"/>
                <a:gd name="T3" fmla="*/ 10 h 155"/>
                <a:gd name="T4" fmla="*/ 43 w 56"/>
                <a:gd name="T5" fmla="*/ 19 h 155"/>
                <a:gd name="T6" fmla="*/ 38 w 56"/>
                <a:gd name="T7" fmla="*/ 28 h 155"/>
                <a:gd name="T8" fmla="*/ 34 w 56"/>
                <a:gd name="T9" fmla="*/ 37 h 155"/>
                <a:gd name="T10" fmla="*/ 30 w 56"/>
                <a:gd name="T11" fmla="*/ 47 h 155"/>
                <a:gd name="T12" fmla="*/ 28 w 56"/>
                <a:gd name="T13" fmla="*/ 56 h 155"/>
                <a:gd name="T14" fmla="*/ 25 w 56"/>
                <a:gd name="T15" fmla="*/ 66 h 155"/>
                <a:gd name="T16" fmla="*/ 22 w 56"/>
                <a:gd name="T17" fmla="*/ 75 h 155"/>
                <a:gd name="T18" fmla="*/ 20 w 56"/>
                <a:gd name="T19" fmla="*/ 86 h 155"/>
                <a:gd name="T20" fmla="*/ 18 w 56"/>
                <a:gd name="T21" fmla="*/ 96 h 155"/>
                <a:gd name="T22" fmla="*/ 15 w 56"/>
                <a:gd name="T23" fmla="*/ 106 h 155"/>
                <a:gd name="T24" fmla="*/ 13 w 56"/>
                <a:gd name="T25" fmla="*/ 116 h 155"/>
                <a:gd name="T26" fmla="*/ 11 w 56"/>
                <a:gd name="T27" fmla="*/ 125 h 155"/>
                <a:gd name="T28" fmla="*/ 8 w 56"/>
                <a:gd name="T29" fmla="*/ 135 h 155"/>
                <a:gd name="T30" fmla="*/ 5 w 56"/>
                <a:gd name="T31" fmla="*/ 145 h 155"/>
                <a:gd name="T32" fmla="*/ 2 w 56"/>
                <a:gd name="T33" fmla="*/ 154 h 155"/>
                <a:gd name="T34" fmla="*/ 0 w 56"/>
                <a:gd name="T35" fmla="*/ 154 h 155"/>
                <a:gd name="T36" fmla="*/ 3 w 56"/>
                <a:gd name="T37" fmla="*/ 144 h 155"/>
                <a:gd name="T38" fmla="*/ 6 w 56"/>
                <a:gd name="T39" fmla="*/ 135 h 155"/>
                <a:gd name="T40" fmla="*/ 9 w 56"/>
                <a:gd name="T41" fmla="*/ 125 h 155"/>
                <a:gd name="T42" fmla="*/ 11 w 56"/>
                <a:gd name="T43" fmla="*/ 115 h 155"/>
                <a:gd name="T44" fmla="*/ 13 w 56"/>
                <a:gd name="T45" fmla="*/ 105 h 155"/>
                <a:gd name="T46" fmla="*/ 16 w 56"/>
                <a:gd name="T47" fmla="*/ 95 h 155"/>
                <a:gd name="T48" fmla="*/ 18 w 56"/>
                <a:gd name="T49" fmla="*/ 86 h 155"/>
                <a:gd name="T50" fmla="*/ 20 w 56"/>
                <a:gd name="T51" fmla="*/ 75 h 155"/>
                <a:gd name="T52" fmla="*/ 23 w 56"/>
                <a:gd name="T53" fmla="*/ 65 h 155"/>
                <a:gd name="T54" fmla="*/ 26 w 56"/>
                <a:gd name="T55" fmla="*/ 56 h 155"/>
                <a:gd name="T56" fmla="*/ 28 w 56"/>
                <a:gd name="T57" fmla="*/ 46 h 155"/>
                <a:gd name="T58" fmla="*/ 32 w 56"/>
                <a:gd name="T59" fmla="*/ 36 h 155"/>
                <a:gd name="T60" fmla="*/ 36 w 56"/>
                <a:gd name="T61" fmla="*/ 27 h 155"/>
                <a:gd name="T62" fmla="*/ 42 w 56"/>
                <a:gd name="T63" fmla="*/ 18 h 155"/>
                <a:gd name="T64" fmla="*/ 47 w 56"/>
                <a:gd name="T65" fmla="*/ 9 h 155"/>
                <a:gd name="T66" fmla="*/ 54 w 56"/>
                <a:gd name="T67" fmla="*/ 0 h 155"/>
                <a:gd name="T68" fmla="*/ 55 w 56"/>
                <a:gd name="T69" fmla="*/ 0 h 155"/>
                <a:gd name="T70" fmla="*/ 55 w 56"/>
                <a:gd name="T71" fmla="*/ 1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155"/>
                <a:gd name="T110" fmla="*/ 56 w 56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155">
                  <a:moveTo>
                    <a:pt x="55" y="1"/>
                  </a:moveTo>
                  <a:lnTo>
                    <a:pt x="49" y="10"/>
                  </a:lnTo>
                  <a:lnTo>
                    <a:pt x="43" y="19"/>
                  </a:lnTo>
                  <a:lnTo>
                    <a:pt x="38" y="28"/>
                  </a:lnTo>
                  <a:lnTo>
                    <a:pt x="34" y="37"/>
                  </a:lnTo>
                  <a:lnTo>
                    <a:pt x="30" y="47"/>
                  </a:lnTo>
                  <a:lnTo>
                    <a:pt x="28" y="56"/>
                  </a:lnTo>
                  <a:lnTo>
                    <a:pt x="25" y="66"/>
                  </a:lnTo>
                  <a:lnTo>
                    <a:pt x="22" y="75"/>
                  </a:lnTo>
                  <a:lnTo>
                    <a:pt x="20" y="86"/>
                  </a:lnTo>
                  <a:lnTo>
                    <a:pt x="18" y="96"/>
                  </a:lnTo>
                  <a:lnTo>
                    <a:pt x="15" y="106"/>
                  </a:lnTo>
                  <a:lnTo>
                    <a:pt x="13" y="116"/>
                  </a:lnTo>
                  <a:lnTo>
                    <a:pt x="11" y="125"/>
                  </a:lnTo>
                  <a:lnTo>
                    <a:pt x="8" y="135"/>
                  </a:lnTo>
                  <a:lnTo>
                    <a:pt x="5" y="145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3" y="144"/>
                  </a:lnTo>
                  <a:lnTo>
                    <a:pt x="6" y="135"/>
                  </a:lnTo>
                  <a:lnTo>
                    <a:pt x="9" y="125"/>
                  </a:lnTo>
                  <a:lnTo>
                    <a:pt x="11" y="115"/>
                  </a:lnTo>
                  <a:lnTo>
                    <a:pt x="13" y="105"/>
                  </a:lnTo>
                  <a:lnTo>
                    <a:pt x="16" y="95"/>
                  </a:lnTo>
                  <a:lnTo>
                    <a:pt x="18" y="86"/>
                  </a:lnTo>
                  <a:lnTo>
                    <a:pt x="20" y="75"/>
                  </a:lnTo>
                  <a:lnTo>
                    <a:pt x="23" y="65"/>
                  </a:lnTo>
                  <a:lnTo>
                    <a:pt x="26" y="56"/>
                  </a:lnTo>
                  <a:lnTo>
                    <a:pt x="28" y="46"/>
                  </a:lnTo>
                  <a:lnTo>
                    <a:pt x="32" y="36"/>
                  </a:lnTo>
                  <a:lnTo>
                    <a:pt x="36" y="27"/>
                  </a:lnTo>
                  <a:lnTo>
                    <a:pt x="42" y="18"/>
                  </a:lnTo>
                  <a:lnTo>
                    <a:pt x="47" y="9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7" name="Freeform 169"/>
            <p:cNvSpPr>
              <a:spLocks/>
            </p:cNvSpPr>
            <p:nvPr/>
          </p:nvSpPr>
          <p:spPr bwMode="auto">
            <a:xfrm>
              <a:off x="5055" y="1878"/>
              <a:ext cx="53" cy="47"/>
            </a:xfrm>
            <a:custGeom>
              <a:avLst/>
              <a:gdLst>
                <a:gd name="T0" fmla="*/ 51 w 53"/>
                <a:gd name="T1" fmla="*/ 2 h 47"/>
                <a:gd name="T2" fmla="*/ 48 w 53"/>
                <a:gd name="T3" fmla="*/ 5 h 47"/>
                <a:gd name="T4" fmla="*/ 45 w 53"/>
                <a:gd name="T5" fmla="*/ 7 h 47"/>
                <a:gd name="T6" fmla="*/ 42 w 53"/>
                <a:gd name="T7" fmla="*/ 10 h 47"/>
                <a:gd name="T8" fmla="*/ 39 w 53"/>
                <a:gd name="T9" fmla="*/ 13 h 47"/>
                <a:gd name="T10" fmla="*/ 36 w 53"/>
                <a:gd name="T11" fmla="*/ 16 h 47"/>
                <a:gd name="T12" fmla="*/ 32 w 53"/>
                <a:gd name="T13" fmla="*/ 17 h 47"/>
                <a:gd name="T14" fmla="*/ 29 w 53"/>
                <a:gd name="T15" fmla="*/ 20 h 47"/>
                <a:gd name="T16" fmla="*/ 26 w 53"/>
                <a:gd name="T17" fmla="*/ 23 h 47"/>
                <a:gd name="T18" fmla="*/ 23 w 53"/>
                <a:gd name="T19" fmla="*/ 26 h 47"/>
                <a:gd name="T20" fmla="*/ 20 w 53"/>
                <a:gd name="T21" fmla="*/ 29 h 47"/>
                <a:gd name="T22" fmla="*/ 16 w 53"/>
                <a:gd name="T23" fmla="*/ 31 h 47"/>
                <a:gd name="T24" fmla="*/ 13 w 53"/>
                <a:gd name="T25" fmla="*/ 34 h 47"/>
                <a:gd name="T26" fmla="*/ 10 w 53"/>
                <a:gd name="T27" fmla="*/ 38 h 47"/>
                <a:gd name="T28" fmla="*/ 7 w 53"/>
                <a:gd name="T29" fmla="*/ 40 h 47"/>
                <a:gd name="T30" fmla="*/ 4 w 53"/>
                <a:gd name="T31" fmla="*/ 43 h 47"/>
                <a:gd name="T32" fmla="*/ 1 w 53"/>
                <a:gd name="T33" fmla="*/ 46 h 47"/>
                <a:gd name="T34" fmla="*/ 0 w 53"/>
                <a:gd name="T35" fmla="*/ 45 h 47"/>
                <a:gd name="T36" fmla="*/ 3 w 53"/>
                <a:gd name="T37" fmla="*/ 42 h 47"/>
                <a:gd name="T38" fmla="*/ 5 w 53"/>
                <a:gd name="T39" fmla="*/ 39 h 47"/>
                <a:gd name="T40" fmla="*/ 8 w 53"/>
                <a:gd name="T41" fmla="*/ 36 h 47"/>
                <a:gd name="T42" fmla="*/ 12 w 53"/>
                <a:gd name="T43" fmla="*/ 33 h 47"/>
                <a:gd name="T44" fmla="*/ 15 w 53"/>
                <a:gd name="T45" fmla="*/ 30 h 47"/>
                <a:gd name="T46" fmla="*/ 18 w 53"/>
                <a:gd name="T47" fmla="*/ 28 h 47"/>
                <a:gd name="T48" fmla="*/ 22 w 53"/>
                <a:gd name="T49" fmla="*/ 25 h 47"/>
                <a:gd name="T50" fmla="*/ 25 w 53"/>
                <a:gd name="T51" fmla="*/ 22 h 47"/>
                <a:gd name="T52" fmla="*/ 27 w 53"/>
                <a:gd name="T53" fmla="*/ 19 h 47"/>
                <a:gd name="T54" fmla="*/ 31 w 53"/>
                <a:gd name="T55" fmla="*/ 17 h 47"/>
                <a:gd name="T56" fmla="*/ 34 w 53"/>
                <a:gd name="T57" fmla="*/ 14 h 47"/>
                <a:gd name="T58" fmla="*/ 37 w 53"/>
                <a:gd name="T59" fmla="*/ 11 h 47"/>
                <a:gd name="T60" fmla="*/ 41 w 53"/>
                <a:gd name="T61" fmla="*/ 8 h 47"/>
                <a:gd name="T62" fmla="*/ 44 w 53"/>
                <a:gd name="T63" fmla="*/ 6 h 47"/>
                <a:gd name="T64" fmla="*/ 47 w 53"/>
                <a:gd name="T65" fmla="*/ 3 h 47"/>
                <a:gd name="T66" fmla="*/ 50 w 53"/>
                <a:gd name="T67" fmla="*/ 0 h 47"/>
                <a:gd name="T68" fmla="*/ 51 w 53"/>
                <a:gd name="T69" fmla="*/ 0 h 47"/>
                <a:gd name="T70" fmla="*/ 52 w 53"/>
                <a:gd name="T71" fmla="*/ 1 h 47"/>
                <a:gd name="T72" fmla="*/ 51 w 53"/>
                <a:gd name="T73" fmla="*/ 2 h 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47"/>
                <a:gd name="T113" fmla="*/ 53 w 53"/>
                <a:gd name="T114" fmla="*/ 47 h 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47">
                  <a:moveTo>
                    <a:pt x="51" y="2"/>
                  </a:moveTo>
                  <a:lnTo>
                    <a:pt x="48" y="5"/>
                  </a:lnTo>
                  <a:lnTo>
                    <a:pt x="45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6" y="16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0"/>
                  </a:lnTo>
                  <a:lnTo>
                    <a:pt x="4" y="43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3" y="42"/>
                  </a:lnTo>
                  <a:lnTo>
                    <a:pt x="5" y="39"/>
                  </a:lnTo>
                  <a:lnTo>
                    <a:pt x="8" y="36"/>
                  </a:lnTo>
                  <a:lnTo>
                    <a:pt x="12" y="33"/>
                  </a:lnTo>
                  <a:lnTo>
                    <a:pt x="15" y="30"/>
                  </a:lnTo>
                  <a:lnTo>
                    <a:pt x="18" y="28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4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7" y="3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8" name="Freeform 170"/>
            <p:cNvSpPr>
              <a:spLocks/>
            </p:cNvSpPr>
            <p:nvPr/>
          </p:nvSpPr>
          <p:spPr bwMode="auto">
            <a:xfrm>
              <a:off x="5111" y="1788"/>
              <a:ext cx="101" cy="87"/>
            </a:xfrm>
            <a:custGeom>
              <a:avLst/>
              <a:gdLst>
                <a:gd name="T0" fmla="*/ 100 w 101"/>
                <a:gd name="T1" fmla="*/ 1 h 87"/>
                <a:gd name="T2" fmla="*/ 100 w 101"/>
                <a:gd name="T3" fmla="*/ 1 h 87"/>
                <a:gd name="T4" fmla="*/ 95 w 101"/>
                <a:gd name="T5" fmla="*/ 4 h 87"/>
                <a:gd name="T6" fmla="*/ 90 w 101"/>
                <a:gd name="T7" fmla="*/ 8 h 87"/>
                <a:gd name="T8" fmla="*/ 83 w 101"/>
                <a:gd name="T9" fmla="*/ 13 h 87"/>
                <a:gd name="T10" fmla="*/ 77 w 101"/>
                <a:gd name="T11" fmla="*/ 18 h 87"/>
                <a:gd name="T12" fmla="*/ 70 w 101"/>
                <a:gd name="T13" fmla="*/ 23 h 87"/>
                <a:gd name="T14" fmla="*/ 63 w 101"/>
                <a:gd name="T15" fmla="*/ 29 h 87"/>
                <a:gd name="T16" fmla="*/ 56 w 101"/>
                <a:gd name="T17" fmla="*/ 35 h 87"/>
                <a:gd name="T18" fmla="*/ 49 w 101"/>
                <a:gd name="T19" fmla="*/ 42 h 87"/>
                <a:gd name="T20" fmla="*/ 42 w 101"/>
                <a:gd name="T21" fmla="*/ 48 h 87"/>
                <a:gd name="T22" fmla="*/ 34 w 101"/>
                <a:gd name="T23" fmla="*/ 55 h 87"/>
                <a:gd name="T24" fmla="*/ 28 w 101"/>
                <a:gd name="T25" fmla="*/ 61 h 87"/>
                <a:gd name="T26" fmla="*/ 22 w 101"/>
                <a:gd name="T27" fmla="*/ 66 h 87"/>
                <a:gd name="T28" fmla="*/ 16 w 101"/>
                <a:gd name="T29" fmla="*/ 72 h 87"/>
                <a:gd name="T30" fmla="*/ 10 w 101"/>
                <a:gd name="T31" fmla="*/ 77 h 87"/>
                <a:gd name="T32" fmla="*/ 5 w 101"/>
                <a:gd name="T33" fmla="*/ 82 h 87"/>
                <a:gd name="T34" fmla="*/ 1 w 101"/>
                <a:gd name="T35" fmla="*/ 86 h 87"/>
                <a:gd name="T36" fmla="*/ 0 w 101"/>
                <a:gd name="T37" fmla="*/ 84 h 87"/>
                <a:gd name="T38" fmla="*/ 4 w 101"/>
                <a:gd name="T39" fmla="*/ 80 h 87"/>
                <a:gd name="T40" fmla="*/ 8 w 101"/>
                <a:gd name="T41" fmla="*/ 76 h 87"/>
                <a:gd name="T42" fmla="*/ 14 w 101"/>
                <a:gd name="T43" fmla="*/ 70 h 87"/>
                <a:gd name="T44" fmla="*/ 20 w 101"/>
                <a:gd name="T45" fmla="*/ 65 h 87"/>
                <a:gd name="T46" fmla="*/ 26 w 101"/>
                <a:gd name="T47" fmla="*/ 60 h 87"/>
                <a:gd name="T48" fmla="*/ 33 w 101"/>
                <a:gd name="T49" fmla="*/ 53 h 87"/>
                <a:gd name="T50" fmla="*/ 40 w 101"/>
                <a:gd name="T51" fmla="*/ 47 h 87"/>
                <a:gd name="T52" fmla="*/ 47 w 101"/>
                <a:gd name="T53" fmla="*/ 40 h 87"/>
                <a:gd name="T54" fmla="*/ 54 w 101"/>
                <a:gd name="T55" fmla="*/ 34 h 87"/>
                <a:gd name="T56" fmla="*/ 61 w 101"/>
                <a:gd name="T57" fmla="*/ 27 h 87"/>
                <a:gd name="T58" fmla="*/ 69 w 101"/>
                <a:gd name="T59" fmla="*/ 22 h 87"/>
                <a:gd name="T60" fmla="*/ 75 w 101"/>
                <a:gd name="T61" fmla="*/ 17 h 87"/>
                <a:gd name="T62" fmla="*/ 81 w 101"/>
                <a:gd name="T63" fmla="*/ 11 h 87"/>
                <a:gd name="T64" fmla="*/ 88 w 101"/>
                <a:gd name="T65" fmla="*/ 7 h 87"/>
                <a:gd name="T66" fmla="*/ 94 w 101"/>
                <a:gd name="T67" fmla="*/ 3 h 87"/>
                <a:gd name="T68" fmla="*/ 99 w 101"/>
                <a:gd name="T69" fmla="*/ 0 h 87"/>
                <a:gd name="T70" fmla="*/ 100 w 101"/>
                <a:gd name="T71" fmla="*/ 0 h 87"/>
                <a:gd name="T72" fmla="*/ 100 w 101"/>
                <a:gd name="T73" fmla="*/ 1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"/>
                <a:gd name="T112" fmla="*/ 0 h 87"/>
                <a:gd name="T113" fmla="*/ 101 w 101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" h="87">
                  <a:moveTo>
                    <a:pt x="100" y="1"/>
                  </a:moveTo>
                  <a:lnTo>
                    <a:pt x="100" y="1"/>
                  </a:lnTo>
                  <a:lnTo>
                    <a:pt x="95" y="4"/>
                  </a:lnTo>
                  <a:lnTo>
                    <a:pt x="90" y="8"/>
                  </a:lnTo>
                  <a:lnTo>
                    <a:pt x="83" y="13"/>
                  </a:lnTo>
                  <a:lnTo>
                    <a:pt x="77" y="18"/>
                  </a:lnTo>
                  <a:lnTo>
                    <a:pt x="70" y="23"/>
                  </a:lnTo>
                  <a:lnTo>
                    <a:pt x="63" y="29"/>
                  </a:lnTo>
                  <a:lnTo>
                    <a:pt x="56" y="35"/>
                  </a:lnTo>
                  <a:lnTo>
                    <a:pt x="49" y="42"/>
                  </a:lnTo>
                  <a:lnTo>
                    <a:pt x="42" y="48"/>
                  </a:lnTo>
                  <a:lnTo>
                    <a:pt x="34" y="55"/>
                  </a:lnTo>
                  <a:lnTo>
                    <a:pt x="28" y="61"/>
                  </a:lnTo>
                  <a:lnTo>
                    <a:pt x="22" y="66"/>
                  </a:lnTo>
                  <a:lnTo>
                    <a:pt x="16" y="72"/>
                  </a:lnTo>
                  <a:lnTo>
                    <a:pt x="10" y="77"/>
                  </a:lnTo>
                  <a:lnTo>
                    <a:pt x="5" y="82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4" y="70"/>
                  </a:lnTo>
                  <a:lnTo>
                    <a:pt x="20" y="65"/>
                  </a:lnTo>
                  <a:lnTo>
                    <a:pt x="26" y="60"/>
                  </a:lnTo>
                  <a:lnTo>
                    <a:pt x="33" y="53"/>
                  </a:lnTo>
                  <a:lnTo>
                    <a:pt x="40" y="47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61" y="27"/>
                  </a:lnTo>
                  <a:lnTo>
                    <a:pt x="69" y="22"/>
                  </a:lnTo>
                  <a:lnTo>
                    <a:pt x="75" y="17"/>
                  </a:lnTo>
                  <a:lnTo>
                    <a:pt x="81" y="11"/>
                  </a:lnTo>
                  <a:lnTo>
                    <a:pt x="88" y="7"/>
                  </a:lnTo>
                  <a:lnTo>
                    <a:pt x="94" y="3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39" name="Freeform 171"/>
            <p:cNvSpPr>
              <a:spLocks/>
            </p:cNvSpPr>
            <p:nvPr/>
          </p:nvSpPr>
          <p:spPr bwMode="auto">
            <a:xfrm>
              <a:off x="5216" y="1785"/>
              <a:ext cx="48" cy="3"/>
            </a:xfrm>
            <a:custGeom>
              <a:avLst/>
              <a:gdLst>
                <a:gd name="T0" fmla="*/ 46 w 48"/>
                <a:gd name="T1" fmla="*/ 2 h 3"/>
                <a:gd name="T2" fmla="*/ 46 w 48"/>
                <a:gd name="T3" fmla="*/ 2 h 3"/>
                <a:gd name="T4" fmla="*/ 42 w 48"/>
                <a:gd name="T5" fmla="*/ 2 h 3"/>
                <a:gd name="T6" fmla="*/ 39 w 48"/>
                <a:gd name="T7" fmla="*/ 2 h 3"/>
                <a:gd name="T8" fmla="*/ 36 w 48"/>
                <a:gd name="T9" fmla="*/ 2 h 3"/>
                <a:gd name="T10" fmla="*/ 33 w 48"/>
                <a:gd name="T11" fmla="*/ 2 h 3"/>
                <a:gd name="T12" fmla="*/ 30 w 48"/>
                <a:gd name="T13" fmla="*/ 2 h 3"/>
                <a:gd name="T14" fmla="*/ 27 w 48"/>
                <a:gd name="T15" fmla="*/ 2 h 3"/>
                <a:gd name="T16" fmla="*/ 24 w 48"/>
                <a:gd name="T17" fmla="*/ 1 h 3"/>
                <a:gd name="T18" fmla="*/ 22 w 48"/>
                <a:gd name="T19" fmla="*/ 1 h 3"/>
                <a:gd name="T20" fmla="*/ 20 w 48"/>
                <a:gd name="T21" fmla="*/ 1 h 3"/>
                <a:gd name="T22" fmla="*/ 17 w 48"/>
                <a:gd name="T23" fmla="*/ 1 h 3"/>
                <a:gd name="T24" fmla="*/ 14 w 48"/>
                <a:gd name="T25" fmla="*/ 1 h 3"/>
                <a:gd name="T26" fmla="*/ 11 w 48"/>
                <a:gd name="T27" fmla="*/ 1 h 3"/>
                <a:gd name="T28" fmla="*/ 9 w 48"/>
                <a:gd name="T29" fmla="*/ 1 h 3"/>
                <a:gd name="T30" fmla="*/ 6 w 48"/>
                <a:gd name="T31" fmla="*/ 1 h 3"/>
                <a:gd name="T32" fmla="*/ 3 w 48"/>
                <a:gd name="T33" fmla="*/ 1 h 3"/>
                <a:gd name="T34" fmla="*/ 1 w 48"/>
                <a:gd name="T35" fmla="*/ 1 h 3"/>
                <a:gd name="T36" fmla="*/ 0 w 48"/>
                <a:gd name="T37" fmla="*/ 1 h 3"/>
                <a:gd name="T38" fmla="*/ 3 w 48"/>
                <a:gd name="T39" fmla="*/ 0 h 3"/>
                <a:gd name="T40" fmla="*/ 6 w 48"/>
                <a:gd name="T41" fmla="*/ 0 h 3"/>
                <a:gd name="T42" fmla="*/ 9 w 48"/>
                <a:gd name="T43" fmla="*/ 0 h 3"/>
                <a:gd name="T44" fmla="*/ 11 w 48"/>
                <a:gd name="T45" fmla="*/ 0 h 3"/>
                <a:gd name="T46" fmla="*/ 14 w 48"/>
                <a:gd name="T47" fmla="*/ 0 h 3"/>
                <a:gd name="T48" fmla="*/ 17 w 48"/>
                <a:gd name="T49" fmla="*/ 0 h 3"/>
                <a:gd name="T50" fmla="*/ 20 w 48"/>
                <a:gd name="T51" fmla="*/ 0 h 3"/>
                <a:gd name="T52" fmla="*/ 22 w 48"/>
                <a:gd name="T53" fmla="*/ 0 h 3"/>
                <a:gd name="T54" fmla="*/ 24 w 48"/>
                <a:gd name="T55" fmla="*/ 1 h 3"/>
                <a:gd name="T56" fmla="*/ 27 w 48"/>
                <a:gd name="T57" fmla="*/ 1 h 3"/>
                <a:gd name="T58" fmla="*/ 30 w 48"/>
                <a:gd name="T59" fmla="*/ 1 h 3"/>
                <a:gd name="T60" fmla="*/ 33 w 48"/>
                <a:gd name="T61" fmla="*/ 1 h 3"/>
                <a:gd name="T62" fmla="*/ 36 w 48"/>
                <a:gd name="T63" fmla="*/ 1 h 3"/>
                <a:gd name="T64" fmla="*/ 39 w 48"/>
                <a:gd name="T65" fmla="*/ 1 h 3"/>
                <a:gd name="T66" fmla="*/ 42 w 48"/>
                <a:gd name="T67" fmla="*/ 1 h 3"/>
                <a:gd name="T68" fmla="*/ 46 w 48"/>
                <a:gd name="T69" fmla="*/ 1 h 3"/>
                <a:gd name="T70" fmla="*/ 45 w 48"/>
                <a:gd name="T71" fmla="*/ 1 h 3"/>
                <a:gd name="T72" fmla="*/ 46 w 48"/>
                <a:gd name="T73" fmla="*/ 1 h 3"/>
                <a:gd name="T74" fmla="*/ 47 w 48"/>
                <a:gd name="T75" fmla="*/ 2 h 3"/>
                <a:gd name="T76" fmla="*/ 46 w 48"/>
                <a:gd name="T77" fmla="*/ 2 h 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"/>
                <a:gd name="T118" fmla="*/ 0 h 3"/>
                <a:gd name="T119" fmla="*/ 48 w 48"/>
                <a:gd name="T120" fmla="*/ 3 h 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" h="3">
                  <a:moveTo>
                    <a:pt x="46" y="2"/>
                  </a:moveTo>
                  <a:lnTo>
                    <a:pt x="46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0" name="Freeform 172"/>
            <p:cNvSpPr>
              <a:spLocks/>
            </p:cNvSpPr>
            <p:nvPr/>
          </p:nvSpPr>
          <p:spPr bwMode="auto">
            <a:xfrm>
              <a:off x="5267" y="1774"/>
              <a:ext cx="9" cy="12"/>
            </a:xfrm>
            <a:custGeom>
              <a:avLst/>
              <a:gdLst>
                <a:gd name="T0" fmla="*/ 7 w 9"/>
                <a:gd name="T1" fmla="*/ 1 h 12"/>
                <a:gd name="T2" fmla="*/ 8 w 9"/>
                <a:gd name="T3" fmla="*/ 1 h 12"/>
                <a:gd name="T4" fmla="*/ 1 w 9"/>
                <a:gd name="T5" fmla="*/ 11 h 12"/>
                <a:gd name="T6" fmla="*/ 0 w 9"/>
                <a:gd name="T7" fmla="*/ 10 h 12"/>
                <a:gd name="T8" fmla="*/ 7 w 9"/>
                <a:gd name="T9" fmla="*/ 0 h 12"/>
                <a:gd name="T10" fmla="*/ 7 w 9"/>
                <a:gd name="T11" fmla="*/ 0 h 12"/>
                <a:gd name="T12" fmla="*/ 7 w 9"/>
                <a:gd name="T13" fmla="*/ 0 h 12"/>
                <a:gd name="T14" fmla="*/ 7 w 9"/>
                <a:gd name="T15" fmla="*/ 0 h 12"/>
                <a:gd name="T16" fmla="*/ 8 w 9"/>
                <a:gd name="T17" fmla="*/ 0 h 12"/>
                <a:gd name="T18" fmla="*/ 8 w 9"/>
                <a:gd name="T19" fmla="*/ 1 h 12"/>
                <a:gd name="T20" fmla="*/ 8 w 9"/>
                <a:gd name="T21" fmla="*/ 1 h 12"/>
                <a:gd name="T22" fmla="*/ 7 w 9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7" y="1"/>
                  </a:moveTo>
                  <a:lnTo>
                    <a:pt x="8" y="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1" name="Freeform 173"/>
            <p:cNvSpPr>
              <a:spLocks/>
            </p:cNvSpPr>
            <p:nvPr/>
          </p:nvSpPr>
          <p:spPr bwMode="auto">
            <a:xfrm>
              <a:off x="5280" y="1774"/>
              <a:ext cx="86" cy="13"/>
            </a:xfrm>
            <a:custGeom>
              <a:avLst/>
              <a:gdLst>
                <a:gd name="T0" fmla="*/ 84 w 86"/>
                <a:gd name="T1" fmla="*/ 12 h 13"/>
                <a:gd name="T2" fmla="*/ 84 w 86"/>
                <a:gd name="T3" fmla="*/ 12 h 13"/>
                <a:gd name="T4" fmla="*/ 78 w 86"/>
                <a:gd name="T5" fmla="*/ 9 h 13"/>
                <a:gd name="T6" fmla="*/ 72 w 86"/>
                <a:gd name="T7" fmla="*/ 8 h 13"/>
                <a:gd name="T8" fmla="*/ 67 w 86"/>
                <a:gd name="T9" fmla="*/ 6 h 13"/>
                <a:gd name="T10" fmla="*/ 61 w 86"/>
                <a:gd name="T11" fmla="*/ 5 h 13"/>
                <a:gd name="T12" fmla="*/ 56 w 86"/>
                <a:gd name="T13" fmla="*/ 4 h 13"/>
                <a:gd name="T14" fmla="*/ 52 w 86"/>
                <a:gd name="T15" fmla="*/ 3 h 13"/>
                <a:gd name="T16" fmla="*/ 47 w 86"/>
                <a:gd name="T17" fmla="*/ 2 h 13"/>
                <a:gd name="T18" fmla="*/ 42 w 86"/>
                <a:gd name="T19" fmla="*/ 1 h 13"/>
                <a:gd name="T20" fmla="*/ 38 w 86"/>
                <a:gd name="T21" fmla="*/ 1 h 13"/>
                <a:gd name="T22" fmla="*/ 33 w 86"/>
                <a:gd name="T23" fmla="*/ 1 h 13"/>
                <a:gd name="T24" fmla="*/ 28 w 86"/>
                <a:gd name="T25" fmla="*/ 1 h 13"/>
                <a:gd name="T26" fmla="*/ 23 w 86"/>
                <a:gd name="T27" fmla="*/ 1 h 13"/>
                <a:gd name="T28" fmla="*/ 17 w 86"/>
                <a:gd name="T29" fmla="*/ 1 h 13"/>
                <a:gd name="T30" fmla="*/ 12 w 86"/>
                <a:gd name="T31" fmla="*/ 1 h 13"/>
                <a:gd name="T32" fmla="*/ 6 w 86"/>
                <a:gd name="T33" fmla="*/ 1 h 13"/>
                <a:gd name="T34" fmla="*/ 0 w 86"/>
                <a:gd name="T35" fmla="*/ 1 h 13"/>
                <a:gd name="T36" fmla="*/ 0 w 86"/>
                <a:gd name="T37" fmla="*/ 0 h 13"/>
                <a:gd name="T38" fmla="*/ 6 w 86"/>
                <a:gd name="T39" fmla="*/ 0 h 13"/>
                <a:gd name="T40" fmla="*/ 12 w 86"/>
                <a:gd name="T41" fmla="*/ 0 h 13"/>
                <a:gd name="T42" fmla="*/ 17 w 86"/>
                <a:gd name="T43" fmla="*/ 0 h 13"/>
                <a:gd name="T44" fmla="*/ 23 w 86"/>
                <a:gd name="T45" fmla="*/ 0 h 13"/>
                <a:gd name="T46" fmla="*/ 28 w 86"/>
                <a:gd name="T47" fmla="*/ 0 h 13"/>
                <a:gd name="T48" fmla="*/ 33 w 86"/>
                <a:gd name="T49" fmla="*/ 0 h 13"/>
                <a:gd name="T50" fmla="*/ 38 w 86"/>
                <a:gd name="T51" fmla="*/ 0 h 13"/>
                <a:gd name="T52" fmla="*/ 42 w 86"/>
                <a:gd name="T53" fmla="*/ 0 h 13"/>
                <a:gd name="T54" fmla="*/ 47 w 86"/>
                <a:gd name="T55" fmla="*/ 1 h 13"/>
                <a:gd name="T56" fmla="*/ 52 w 86"/>
                <a:gd name="T57" fmla="*/ 1 h 13"/>
                <a:gd name="T58" fmla="*/ 57 w 86"/>
                <a:gd name="T59" fmla="*/ 2 h 13"/>
                <a:gd name="T60" fmla="*/ 62 w 86"/>
                <a:gd name="T61" fmla="*/ 4 h 13"/>
                <a:gd name="T62" fmla="*/ 68 w 86"/>
                <a:gd name="T63" fmla="*/ 5 h 13"/>
                <a:gd name="T64" fmla="*/ 73 w 86"/>
                <a:gd name="T65" fmla="*/ 6 h 13"/>
                <a:gd name="T66" fmla="*/ 79 w 86"/>
                <a:gd name="T67" fmla="*/ 8 h 13"/>
                <a:gd name="T68" fmla="*/ 85 w 86"/>
                <a:gd name="T69" fmla="*/ 11 h 13"/>
                <a:gd name="T70" fmla="*/ 85 w 86"/>
                <a:gd name="T71" fmla="*/ 11 h 13"/>
                <a:gd name="T72" fmla="*/ 84 w 86"/>
                <a:gd name="T73" fmla="*/ 12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3"/>
                <a:gd name="T113" fmla="*/ 86 w 86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3">
                  <a:moveTo>
                    <a:pt x="84" y="12"/>
                  </a:moveTo>
                  <a:lnTo>
                    <a:pt x="84" y="12"/>
                  </a:lnTo>
                  <a:lnTo>
                    <a:pt x="78" y="9"/>
                  </a:lnTo>
                  <a:lnTo>
                    <a:pt x="72" y="8"/>
                  </a:lnTo>
                  <a:lnTo>
                    <a:pt x="67" y="6"/>
                  </a:lnTo>
                  <a:lnTo>
                    <a:pt x="61" y="5"/>
                  </a:lnTo>
                  <a:lnTo>
                    <a:pt x="56" y="4"/>
                  </a:lnTo>
                  <a:lnTo>
                    <a:pt x="52" y="3"/>
                  </a:lnTo>
                  <a:lnTo>
                    <a:pt x="47" y="2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8" y="5"/>
                  </a:lnTo>
                  <a:lnTo>
                    <a:pt x="73" y="6"/>
                  </a:lnTo>
                  <a:lnTo>
                    <a:pt x="79" y="8"/>
                  </a:lnTo>
                  <a:lnTo>
                    <a:pt x="85" y="11"/>
                  </a:lnTo>
                  <a:lnTo>
                    <a:pt x="84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2" name="Freeform 174"/>
            <p:cNvSpPr>
              <a:spLocks/>
            </p:cNvSpPr>
            <p:nvPr/>
          </p:nvSpPr>
          <p:spPr bwMode="auto">
            <a:xfrm>
              <a:off x="5371" y="1790"/>
              <a:ext cx="45" cy="47"/>
            </a:xfrm>
            <a:custGeom>
              <a:avLst/>
              <a:gdLst>
                <a:gd name="T0" fmla="*/ 42 w 45"/>
                <a:gd name="T1" fmla="*/ 45 h 47"/>
                <a:gd name="T2" fmla="*/ 41 w 45"/>
                <a:gd name="T3" fmla="*/ 43 h 47"/>
                <a:gd name="T4" fmla="*/ 40 w 45"/>
                <a:gd name="T5" fmla="*/ 40 h 47"/>
                <a:gd name="T6" fmla="*/ 38 w 45"/>
                <a:gd name="T7" fmla="*/ 37 h 47"/>
                <a:gd name="T8" fmla="*/ 35 w 45"/>
                <a:gd name="T9" fmla="*/ 33 h 47"/>
                <a:gd name="T10" fmla="*/ 33 w 45"/>
                <a:gd name="T11" fmla="*/ 30 h 47"/>
                <a:gd name="T12" fmla="*/ 30 w 45"/>
                <a:gd name="T13" fmla="*/ 27 h 47"/>
                <a:gd name="T14" fmla="*/ 27 w 45"/>
                <a:gd name="T15" fmla="*/ 24 h 47"/>
                <a:gd name="T16" fmla="*/ 24 w 45"/>
                <a:gd name="T17" fmla="*/ 20 h 47"/>
                <a:gd name="T18" fmla="*/ 20 w 45"/>
                <a:gd name="T19" fmla="*/ 17 h 47"/>
                <a:gd name="T20" fmla="*/ 16 w 45"/>
                <a:gd name="T21" fmla="*/ 14 h 47"/>
                <a:gd name="T22" fmla="*/ 13 w 45"/>
                <a:gd name="T23" fmla="*/ 11 h 47"/>
                <a:gd name="T24" fmla="*/ 11 w 45"/>
                <a:gd name="T25" fmla="*/ 8 h 47"/>
                <a:gd name="T26" fmla="*/ 7 w 45"/>
                <a:gd name="T27" fmla="*/ 6 h 47"/>
                <a:gd name="T28" fmla="*/ 4 w 45"/>
                <a:gd name="T29" fmla="*/ 4 h 47"/>
                <a:gd name="T30" fmla="*/ 2 w 45"/>
                <a:gd name="T31" fmla="*/ 3 h 47"/>
                <a:gd name="T32" fmla="*/ 0 w 45"/>
                <a:gd name="T33" fmla="*/ 2 h 47"/>
                <a:gd name="T34" fmla="*/ 1 w 45"/>
                <a:gd name="T35" fmla="*/ 0 h 47"/>
                <a:gd name="T36" fmla="*/ 3 w 45"/>
                <a:gd name="T37" fmla="*/ 1 h 47"/>
                <a:gd name="T38" fmla="*/ 5 w 45"/>
                <a:gd name="T39" fmla="*/ 3 h 47"/>
                <a:gd name="T40" fmla="*/ 8 w 45"/>
                <a:gd name="T41" fmla="*/ 5 h 47"/>
                <a:gd name="T42" fmla="*/ 11 w 45"/>
                <a:gd name="T43" fmla="*/ 7 h 47"/>
                <a:gd name="T44" fmla="*/ 14 w 45"/>
                <a:gd name="T45" fmla="*/ 10 h 47"/>
                <a:gd name="T46" fmla="*/ 18 w 45"/>
                <a:gd name="T47" fmla="*/ 13 h 47"/>
                <a:gd name="T48" fmla="*/ 22 w 45"/>
                <a:gd name="T49" fmla="*/ 16 h 47"/>
                <a:gd name="T50" fmla="*/ 25 w 45"/>
                <a:gd name="T51" fmla="*/ 19 h 47"/>
                <a:gd name="T52" fmla="*/ 29 w 45"/>
                <a:gd name="T53" fmla="*/ 22 h 47"/>
                <a:gd name="T54" fmla="*/ 32 w 45"/>
                <a:gd name="T55" fmla="*/ 26 h 47"/>
                <a:gd name="T56" fmla="*/ 34 w 45"/>
                <a:gd name="T57" fmla="*/ 29 h 47"/>
                <a:gd name="T58" fmla="*/ 37 w 45"/>
                <a:gd name="T59" fmla="*/ 33 h 47"/>
                <a:gd name="T60" fmla="*/ 39 w 45"/>
                <a:gd name="T61" fmla="*/ 36 h 47"/>
                <a:gd name="T62" fmla="*/ 41 w 45"/>
                <a:gd name="T63" fmla="*/ 39 h 47"/>
                <a:gd name="T64" fmla="*/ 43 w 45"/>
                <a:gd name="T65" fmla="*/ 42 h 47"/>
                <a:gd name="T66" fmla="*/ 44 w 45"/>
                <a:gd name="T67" fmla="*/ 44 h 47"/>
                <a:gd name="T68" fmla="*/ 44 w 45"/>
                <a:gd name="T69" fmla="*/ 45 h 47"/>
                <a:gd name="T70" fmla="*/ 43 w 45"/>
                <a:gd name="T71" fmla="*/ 46 h 47"/>
                <a:gd name="T72" fmla="*/ 43 w 45"/>
                <a:gd name="T73" fmla="*/ 45 h 47"/>
                <a:gd name="T74" fmla="*/ 42 w 45"/>
                <a:gd name="T75" fmla="*/ 45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47"/>
                <a:gd name="T116" fmla="*/ 45 w 45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47">
                  <a:moveTo>
                    <a:pt x="42" y="45"/>
                  </a:moveTo>
                  <a:lnTo>
                    <a:pt x="41" y="43"/>
                  </a:lnTo>
                  <a:lnTo>
                    <a:pt x="40" y="40"/>
                  </a:lnTo>
                  <a:lnTo>
                    <a:pt x="38" y="37"/>
                  </a:lnTo>
                  <a:lnTo>
                    <a:pt x="35" y="33"/>
                  </a:lnTo>
                  <a:lnTo>
                    <a:pt x="33" y="30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4" y="20"/>
                  </a:lnTo>
                  <a:lnTo>
                    <a:pt x="20" y="17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1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2" y="16"/>
                  </a:lnTo>
                  <a:lnTo>
                    <a:pt x="25" y="19"/>
                  </a:lnTo>
                  <a:lnTo>
                    <a:pt x="29" y="22"/>
                  </a:lnTo>
                  <a:lnTo>
                    <a:pt x="32" y="26"/>
                  </a:lnTo>
                  <a:lnTo>
                    <a:pt x="34" y="29"/>
                  </a:lnTo>
                  <a:lnTo>
                    <a:pt x="37" y="33"/>
                  </a:lnTo>
                  <a:lnTo>
                    <a:pt x="39" y="36"/>
                  </a:lnTo>
                  <a:lnTo>
                    <a:pt x="41" y="39"/>
                  </a:lnTo>
                  <a:lnTo>
                    <a:pt x="43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3" y="45"/>
                  </a:lnTo>
                  <a:lnTo>
                    <a:pt x="42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3" name="Freeform 175"/>
            <p:cNvSpPr>
              <a:spLocks/>
            </p:cNvSpPr>
            <p:nvPr/>
          </p:nvSpPr>
          <p:spPr bwMode="auto">
            <a:xfrm>
              <a:off x="5415" y="1840"/>
              <a:ext cx="10" cy="153"/>
            </a:xfrm>
            <a:custGeom>
              <a:avLst/>
              <a:gdLst>
                <a:gd name="T0" fmla="*/ 1 w 10"/>
                <a:gd name="T1" fmla="*/ 151 h 153"/>
                <a:gd name="T2" fmla="*/ 0 w 10"/>
                <a:gd name="T3" fmla="*/ 151 h 153"/>
                <a:gd name="T4" fmla="*/ 0 w 10"/>
                <a:gd name="T5" fmla="*/ 141 h 153"/>
                <a:gd name="T6" fmla="*/ 1 w 10"/>
                <a:gd name="T7" fmla="*/ 132 h 153"/>
                <a:gd name="T8" fmla="*/ 1 w 10"/>
                <a:gd name="T9" fmla="*/ 122 h 153"/>
                <a:gd name="T10" fmla="*/ 2 w 10"/>
                <a:gd name="T11" fmla="*/ 114 h 153"/>
                <a:gd name="T12" fmla="*/ 3 w 10"/>
                <a:gd name="T13" fmla="*/ 105 h 153"/>
                <a:gd name="T14" fmla="*/ 4 w 10"/>
                <a:gd name="T15" fmla="*/ 96 h 153"/>
                <a:gd name="T16" fmla="*/ 5 w 10"/>
                <a:gd name="T17" fmla="*/ 88 h 153"/>
                <a:gd name="T18" fmla="*/ 6 w 10"/>
                <a:gd name="T19" fmla="*/ 79 h 153"/>
                <a:gd name="T20" fmla="*/ 6 w 10"/>
                <a:gd name="T21" fmla="*/ 70 h 153"/>
                <a:gd name="T22" fmla="*/ 7 w 10"/>
                <a:gd name="T23" fmla="*/ 61 h 153"/>
                <a:gd name="T24" fmla="*/ 8 w 10"/>
                <a:gd name="T25" fmla="*/ 52 h 153"/>
                <a:gd name="T26" fmla="*/ 8 w 10"/>
                <a:gd name="T27" fmla="*/ 43 h 153"/>
                <a:gd name="T28" fmla="*/ 7 w 10"/>
                <a:gd name="T29" fmla="*/ 33 h 153"/>
                <a:gd name="T30" fmla="*/ 6 w 10"/>
                <a:gd name="T31" fmla="*/ 23 h 153"/>
                <a:gd name="T32" fmla="*/ 5 w 10"/>
                <a:gd name="T33" fmla="*/ 12 h 153"/>
                <a:gd name="T34" fmla="*/ 3 w 10"/>
                <a:gd name="T35" fmla="*/ 1 h 153"/>
                <a:gd name="T36" fmla="*/ 4 w 10"/>
                <a:gd name="T37" fmla="*/ 0 h 153"/>
                <a:gd name="T38" fmla="*/ 6 w 10"/>
                <a:gd name="T39" fmla="*/ 12 h 153"/>
                <a:gd name="T40" fmla="*/ 8 w 10"/>
                <a:gd name="T41" fmla="*/ 22 h 153"/>
                <a:gd name="T42" fmla="*/ 8 w 10"/>
                <a:gd name="T43" fmla="*/ 33 h 153"/>
                <a:gd name="T44" fmla="*/ 9 w 10"/>
                <a:gd name="T45" fmla="*/ 43 h 153"/>
                <a:gd name="T46" fmla="*/ 9 w 10"/>
                <a:gd name="T47" fmla="*/ 52 h 153"/>
                <a:gd name="T48" fmla="*/ 8 w 10"/>
                <a:gd name="T49" fmla="*/ 61 h 153"/>
                <a:gd name="T50" fmla="*/ 8 w 10"/>
                <a:gd name="T51" fmla="*/ 70 h 153"/>
                <a:gd name="T52" fmla="*/ 7 w 10"/>
                <a:gd name="T53" fmla="*/ 80 h 153"/>
                <a:gd name="T54" fmla="*/ 6 w 10"/>
                <a:gd name="T55" fmla="*/ 88 h 153"/>
                <a:gd name="T56" fmla="*/ 5 w 10"/>
                <a:gd name="T57" fmla="*/ 97 h 153"/>
                <a:gd name="T58" fmla="*/ 4 w 10"/>
                <a:gd name="T59" fmla="*/ 105 h 153"/>
                <a:gd name="T60" fmla="*/ 3 w 10"/>
                <a:gd name="T61" fmla="*/ 114 h 153"/>
                <a:gd name="T62" fmla="*/ 3 w 10"/>
                <a:gd name="T63" fmla="*/ 123 h 153"/>
                <a:gd name="T64" fmla="*/ 2 w 10"/>
                <a:gd name="T65" fmla="*/ 132 h 153"/>
                <a:gd name="T66" fmla="*/ 1 w 10"/>
                <a:gd name="T67" fmla="*/ 141 h 153"/>
                <a:gd name="T68" fmla="*/ 1 w 10"/>
                <a:gd name="T69" fmla="*/ 151 h 153"/>
                <a:gd name="T70" fmla="*/ 1 w 10"/>
                <a:gd name="T71" fmla="*/ 152 h 153"/>
                <a:gd name="T72" fmla="*/ 1 w 10"/>
                <a:gd name="T73" fmla="*/ 151 h 153"/>
                <a:gd name="T74" fmla="*/ 1 w 10"/>
                <a:gd name="T75" fmla="*/ 152 h 153"/>
                <a:gd name="T76" fmla="*/ 1 w 10"/>
                <a:gd name="T77" fmla="*/ 152 h 153"/>
                <a:gd name="T78" fmla="*/ 0 w 10"/>
                <a:gd name="T79" fmla="*/ 151 h 153"/>
                <a:gd name="T80" fmla="*/ 1 w 10"/>
                <a:gd name="T81" fmla="*/ 151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53"/>
                <a:gd name="T125" fmla="*/ 10 w 10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53">
                  <a:moveTo>
                    <a:pt x="1" y="151"/>
                  </a:moveTo>
                  <a:lnTo>
                    <a:pt x="0" y="151"/>
                  </a:lnTo>
                  <a:lnTo>
                    <a:pt x="0" y="141"/>
                  </a:lnTo>
                  <a:lnTo>
                    <a:pt x="1" y="132"/>
                  </a:lnTo>
                  <a:lnTo>
                    <a:pt x="1" y="122"/>
                  </a:lnTo>
                  <a:lnTo>
                    <a:pt x="2" y="114"/>
                  </a:lnTo>
                  <a:lnTo>
                    <a:pt x="3" y="105"/>
                  </a:lnTo>
                  <a:lnTo>
                    <a:pt x="4" y="96"/>
                  </a:lnTo>
                  <a:lnTo>
                    <a:pt x="5" y="88"/>
                  </a:lnTo>
                  <a:lnTo>
                    <a:pt x="6" y="79"/>
                  </a:lnTo>
                  <a:lnTo>
                    <a:pt x="6" y="70"/>
                  </a:lnTo>
                  <a:lnTo>
                    <a:pt x="7" y="61"/>
                  </a:lnTo>
                  <a:lnTo>
                    <a:pt x="8" y="52"/>
                  </a:lnTo>
                  <a:lnTo>
                    <a:pt x="8" y="43"/>
                  </a:lnTo>
                  <a:lnTo>
                    <a:pt x="7" y="33"/>
                  </a:lnTo>
                  <a:lnTo>
                    <a:pt x="6" y="23"/>
                  </a:lnTo>
                  <a:lnTo>
                    <a:pt x="5" y="1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2"/>
                  </a:lnTo>
                  <a:lnTo>
                    <a:pt x="8" y="22"/>
                  </a:lnTo>
                  <a:lnTo>
                    <a:pt x="8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8" y="61"/>
                  </a:lnTo>
                  <a:lnTo>
                    <a:pt x="8" y="70"/>
                  </a:lnTo>
                  <a:lnTo>
                    <a:pt x="7" y="80"/>
                  </a:lnTo>
                  <a:lnTo>
                    <a:pt x="6" y="88"/>
                  </a:lnTo>
                  <a:lnTo>
                    <a:pt x="5" y="97"/>
                  </a:lnTo>
                  <a:lnTo>
                    <a:pt x="4" y="105"/>
                  </a:lnTo>
                  <a:lnTo>
                    <a:pt x="3" y="114"/>
                  </a:lnTo>
                  <a:lnTo>
                    <a:pt x="3" y="123"/>
                  </a:lnTo>
                  <a:lnTo>
                    <a:pt x="2" y="132"/>
                  </a:lnTo>
                  <a:lnTo>
                    <a:pt x="1" y="141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0" y="151"/>
                  </a:lnTo>
                  <a:lnTo>
                    <a:pt x="1" y="1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4" name="Freeform 176"/>
            <p:cNvSpPr>
              <a:spLocks/>
            </p:cNvSpPr>
            <p:nvPr/>
          </p:nvSpPr>
          <p:spPr bwMode="auto">
            <a:xfrm>
              <a:off x="5385" y="1997"/>
              <a:ext cx="27" cy="61"/>
            </a:xfrm>
            <a:custGeom>
              <a:avLst/>
              <a:gdLst>
                <a:gd name="T0" fmla="*/ 0 w 27"/>
                <a:gd name="T1" fmla="*/ 59 h 61"/>
                <a:gd name="T2" fmla="*/ 0 w 27"/>
                <a:gd name="T3" fmla="*/ 59 h 61"/>
                <a:gd name="T4" fmla="*/ 2 w 27"/>
                <a:gd name="T5" fmla="*/ 51 h 61"/>
                <a:gd name="T6" fmla="*/ 4 w 27"/>
                <a:gd name="T7" fmla="*/ 45 h 61"/>
                <a:gd name="T8" fmla="*/ 5 w 27"/>
                <a:gd name="T9" fmla="*/ 39 h 61"/>
                <a:gd name="T10" fmla="*/ 7 w 27"/>
                <a:gd name="T11" fmla="*/ 34 h 61"/>
                <a:gd name="T12" fmla="*/ 9 w 27"/>
                <a:gd name="T13" fmla="*/ 29 h 61"/>
                <a:gd name="T14" fmla="*/ 11 w 27"/>
                <a:gd name="T15" fmla="*/ 25 h 61"/>
                <a:gd name="T16" fmla="*/ 12 w 27"/>
                <a:gd name="T17" fmla="*/ 21 h 61"/>
                <a:gd name="T18" fmla="*/ 14 w 27"/>
                <a:gd name="T19" fmla="*/ 17 h 61"/>
                <a:gd name="T20" fmla="*/ 15 w 27"/>
                <a:gd name="T21" fmla="*/ 14 h 61"/>
                <a:gd name="T22" fmla="*/ 17 w 27"/>
                <a:gd name="T23" fmla="*/ 11 h 61"/>
                <a:gd name="T24" fmla="*/ 19 w 27"/>
                <a:gd name="T25" fmla="*/ 10 h 61"/>
                <a:gd name="T26" fmla="*/ 20 w 27"/>
                <a:gd name="T27" fmla="*/ 8 h 61"/>
                <a:gd name="T28" fmla="*/ 22 w 27"/>
                <a:gd name="T29" fmla="*/ 5 h 61"/>
                <a:gd name="T30" fmla="*/ 22 w 27"/>
                <a:gd name="T31" fmla="*/ 4 h 61"/>
                <a:gd name="T32" fmla="*/ 23 w 27"/>
                <a:gd name="T33" fmla="*/ 2 h 61"/>
                <a:gd name="T34" fmla="*/ 25 w 27"/>
                <a:gd name="T35" fmla="*/ 0 h 61"/>
                <a:gd name="T36" fmla="*/ 26 w 27"/>
                <a:gd name="T37" fmla="*/ 1 h 61"/>
                <a:gd name="T38" fmla="*/ 25 w 27"/>
                <a:gd name="T39" fmla="*/ 3 h 61"/>
                <a:gd name="T40" fmla="*/ 24 w 27"/>
                <a:gd name="T41" fmla="*/ 5 h 61"/>
                <a:gd name="T42" fmla="*/ 22 w 27"/>
                <a:gd name="T43" fmla="*/ 6 h 61"/>
                <a:gd name="T44" fmla="*/ 22 w 27"/>
                <a:gd name="T45" fmla="*/ 9 h 61"/>
                <a:gd name="T46" fmla="*/ 20 w 27"/>
                <a:gd name="T47" fmla="*/ 10 h 61"/>
                <a:gd name="T48" fmla="*/ 18 w 27"/>
                <a:gd name="T49" fmla="*/ 12 h 61"/>
                <a:gd name="T50" fmla="*/ 17 w 27"/>
                <a:gd name="T51" fmla="*/ 15 h 61"/>
                <a:gd name="T52" fmla="*/ 15 w 27"/>
                <a:gd name="T53" fmla="*/ 18 h 61"/>
                <a:gd name="T54" fmla="*/ 13 w 27"/>
                <a:gd name="T55" fmla="*/ 22 h 61"/>
                <a:gd name="T56" fmla="*/ 13 w 27"/>
                <a:gd name="T57" fmla="*/ 26 h 61"/>
                <a:gd name="T58" fmla="*/ 11 w 27"/>
                <a:gd name="T59" fmla="*/ 30 h 61"/>
                <a:gd name="T60" fmla="*/ 9 w 27"/>
                <a:gd name="T61" fmla="*/ 34 h 61"/>
                <a:gd name="T62" fmla="*/ 7 w 27"/>
                <a:gd name="T63" fmla="*/ 40 h 61"/>
                <a:gd name="T64" fmla="*/ 5 w 27"/>
                <a:gd name="T65" fmla="*/ 46 h 61"/>
                <a:gd name="T66" fmla="*/ 4 w 27"/>
                <a:gd name="T67" fmla="*/ 52 h 61"/>
                <a:gd name="T68" fmla="*/ 2 w 27"/>
                <a:gd name="T69" fmla="*/ 59 h 61"/>
                <a:gd name="T70" fmla="*/ 2 w 27"/>
                <a:gd name="T71" fmla="*/ 60 h 61"/>
                <a:gd name="T72" fmla="*/ 2 w 27"/>
                <a:gd name="T73" fmla="*/ 59 h 61"/>
                <a:gd name="T74" fmla="*/ 1 w 27"/>
                <a:gd name="T75" fmla="*/ 60 h 61"/>
                <a:gd name="T76" fmla="*/ 0 w 27"/>
                <a:gd name="T77" fmla="*/ 60 h 61"/>
                <a:gd name="T78" fmla="*/ 0 w 27"/>
                <a:gd name="T79" fmla="*/ 59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"/>
                <a:gd name="T121" fmla="*/ 0 h 61"/>
                <a:gd name="T122" fmla="*/ 27 w 27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" h="61">
                  <a:moveTo>
                    <a:pt x="0" y="59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4" y="45"/>
                  </a:lnTo>
                  <a:lnTo>
                    <a:pt x="5" y="39"/>
                  </a:lnTo>
                  <a:lnTo>
                    <a:pt x="7" y="34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3" y="26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7" y="40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5" name="Freeform 177"/>
            <p:cNvSpPr>
              <a:spLocks/>
            </p:cNvSpPr>
            <p:nvPr/>
          </p:nvSpPr>
          <p:spPr bwMode="auto">
            <a:xfrm>
              <a:off x="5311" y="2062"/>
              <a:ext cx="71" cy="110"/>
            </a:xfrm>
            <a:custGeom>
              <a:avLst/>
              <a:gdLst>
                <a:gd name="T0" fmla="*/ 0 w 71"/>
                <a:gd name="T1" fmla="*/ 108 h 110"/>
                <a:gd name="T2" fmla="*/ 0 w 71"/>
                <a:gd name="T3" fmla="*/ 108 h 110"/>
                <a:gd name="T4" fmla="*/ 2 w 71"/>
                <a:gd name="T5" fmla="*/ 101 h 110"/>
                <a:gd name="T6" fmla="*/ 5 w 71"/>
                <a:gd name="T7" fmla="*/ 94 h 110"/>
                <a:gd name="T8" fmla="*/ 8 w 71"/>
                <a:gd name="T9" fmla="*/ 87 h 110"/>
                <a:gd name="T10" fmla="*/ 12 w 71"/>
                <a:gd name="T11" fmla="*/ 81 h 110"/>
                <a:gd name="T12" fmla="*/ 15 w 71"/>
                <a:gd name="T13" fmla="*/ 75 h 110"/>
                <a:gd name="T14" fmla="*/ 20 w 71"/>
                <a:gd name="T15" fmla="*/ 69 h 110"/>
                <a:gd name="T16" fmla="*/ 24 w 71"/>
                <a:gd name="T17" fmla="*/ 63 h 110"/>
                <a:gd name="T18" fmla="*/ 29 w 71"/>
                <a:gd name="T19" fmla="*/ 56 h 110"/>
                <a:gd name="T20" fmla="*/ 34 w 71"/>
                <a:gd name="T21" fmla="*/ 51 h 110"/>
                <a:gd name="T22" fmla="*/ 40 w 71"/>
                <a:gd name="T23" fmla="*/ 45 h 110"/>
                <a:gd name="T24" fmla="*/ 45 w 71"/>
                <a:gd name="T25" fmla="*/ 38 h 110"/>
                <a:gd name="T26" fmla="*/ 50 w 71"/>
                <a:gd name="T27" fmla="*/ 31 h 110"/>
                <a:gd name="T28" fmla="*/ 54 w 71"/>
                <a:gd name="T29" fmla="*/ 24 h 110"/>
                <a:gd name="T30" fmla="*/ 59 w 71"/>
                <a:gd name="T31" fmla="*/ 16 h 110"/>
                <a:gd name="T32" fmla="*/ 64 w 71"/>
                <a:gd name="T33" fmla="*/ 8 h 110"/>
                <a:gd name="T34" fmla="*/ 68 w 71"/>
                <a:gd name="T35" fmla="*/ 0 h 110"/>
                <a:gd name="T36" fmla="*/ 70 w 71"/>
                <a:gd name="T37" fmla="*/ 1 h 110"/>
                <a:gd name="T38" fmla="*/ 65 w 71"/>
                <a:gd name="T39" fmla="*/ 9 h 110"/>
                <a:gd name="T40" fmla="*/ 61 w 71"/>
                <a:gd name="T41" fmla="*/ 17 h 110"/>
                <a:gd name="T42" fmla="*/ 56 w 71"/>
                <a:gd name="T43" fmla="*/ 25 h 110"/>
                <a:gd name="T44" fmla="*/ 51 w 71"/>
                <a:gd name="T45" fmla="*/ 32 h 110"/>
                <a:gd name="T46" fmla="*/ 46 w 71"/>
                <a:gd name="T47" fmla="*/ 39 h 110"/>
                <a:gd name="T48" fmla="*/ 41 w 71"/>
                <a:gd name="T49" fmla="*/ 46 h 110"/>
                <a:gd name="T50" fmla="*/ 36 w 71"/>
                <a:gd name="T51" fmla="*/ 52 h 110"/>
                <a:gd name="T52" fmla="*/ 30 w 71"/>
                <a:gd name="T53" fmla="*/ 57 h 110"/>
                <a:gd name="T54" fmla="*/ 26 w 71"/>
                <a:gd name="T55" fmla="*/ 64 h 110"/>
                <a:gd name="T56" fmla="*/ 21 w 71"/>
                <a:gd name="T57" fmla="*/ 70 h 110"/>
                <a:gd name="T58" fmla="*/ 17 w 71"/>
                <a:gd name="T59" fmla="*/ 76 h 110"/>
                <a:gd name="T60" fmla="*/ 13 w 71"/>
                <a:gd name="T61" fmla="*/ 82 h 110"/>
                <a:gd name="T62" fmla="*/ 10 w 71"/>
                <a:gd name="T63" fmla="*/ 88 h 110"/>
                <a:gd name="T64" fmla="*/ 7 w 71"/>
                <a:gd name="T65" fmla="*/ 95 h 110"/>
                <a:gd name="T66" fmla="*/ 4 w 71"/>
                <a:gd name="T67" fmla="*/ 101 h 110"/>
                <a:gd name="T68" fmla="*/ 2 w 71"/>
                <a:gd name="T69" fmla="*/ 108 h 110"/>
                <a:gd name="T70" fmla="*/ 1 w 71"/>
                <a:gd name="T71" fmla="*/ 109 h 110"/>
                <a:gd name="T72" fmla="*/ 0 w 71"/>
                <a:gd name="T73" fmla="*/ 108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110"/>
                <a:gd name="T113" fmla="*/ 71 w 71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110">
                  <a:moveTo>
                    <a:pt x="0" y="108"/>
                  </a:moveTo>
                  <a:lnTo>
                    <a:pt x="0" y="108"/>
                  </a:lnTo>
                  <a:lnTo>
                    <a:pt x="2" y="101"/>
                  </a:lnTo>
                  <a:lnTo>
                    <a:pt x="5" y="94"/>
                  </a:lnTo>
                  <a:lnTo>
                    <a:pt x="8" y="87"/>
                  </a:lnTo>
                  <a:lnTo>
                    <a:pt x="12" y="81"/>
                  </a:lnTo>
                  <a:lnTo>
                    <a:pt x="15" y="75"/>
                  </a:lnTo>
                  <a:lnTo>
                    <a:pt x="20" y="69"/>
                  </a:lnTo>
                  <a:lnTo>
                    <a:pt x="24" y="63"/>
                  </a:lnTo>
                  <a:lnTo>
                    <a:pt x="29" y="56"/>
                  </a:lnTo>
                  <a:lnTo>
                    <a:pt x="34" y="51"/>
                  </a:lnTo>
                  <a:lnTo>
                    <a:pt x="40" y="45"/>
                  </a:lnTo>
                  <a:lnTo>
                    <a:pt x="45" y="38"/>
                  </a:lnTo>
                  <a:lnTo>
                    <a:pt x="50" y="31"/>
                  </a:lnTo>
                  <a:lnTo>
                    <a:pt x="54" y="24"/>
                  </a:lnTo>
                  <a:lnTo>
                    <a:pt x="59" y="16"/>
                  </a:lnTo>
                  <a:lnTo>
                    <a:pt x="64" y="8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65" y="9"/>
                  </a:lnTo>
                  <a:lnTo>
                    <a:pt x="61" y="17"/>
                  </a:lnTo>
                  <a:lnTo>
                    <a:pt x="56" y="25"/>
                  </a:lnTo>
                  <a:lnTo>
                    <a:pt x="51" y="32"/>
                  </a:lnTo>
                  <a:lnTo>
                    <a:pt x="46" y="39"/>
                  </a:lnTo>
                  <a:lnTo>
                    <a:pt x="41" y="46"/>
                  </a:lnTo>
                  <a:lnTo>
                    <a:pt x="36" y="52"/>
                  </a:lnTo>
                  <a:lnTo>
                    <a:pt x="30" y="57"/>
                  </a:lnTo>
                  <a:lnTo>
                    <a:pt x="26" y="64"/>
                  </a:lnTo>
                  <a:lnTo>
                    <a:pt x="21" y="70"/>
                  </a:lnTo>
                  <a:lnTo>
                    <a:pt x="17" y="76"/>
                  </a:lnTo>
                  <a:lnTo>
                    <a:pt x="13" y="82"/>
                  </a:lnTo>
                  <a:lnTo>
                    <a:pt x="10" y="88"/>
                  </a:lnTo>
                  <a:lnTo>
                    <a:pt x="7" y="95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09"/>
                  </a:lnTo>
                  <a:lnTo>
                    <a:pt x="0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6" name="Freeform 178"/>
            <p:cNvSpPr>
              <a:spLocks/>
            </p:cNvSpPr>
            <p:nvPr/>
          </p:nvSpPr>
          <p:spPr bwMode="auto">
            <a:xfrm>
              <a:off x="5307" y="2177"/>
              <a:ext cx="2" cy="64"/>
            </a:xfrm>
            <a:custGeom>
              <a:avLst/>
              <a:gdLst>
                <a:gd name="T0" fmla="*/ 0 w 2"/>
                <a:gd name="T1" fmla="*/ 62 h 64"/>
                <a:gd name="T2" fmla="*/ 0 w 2"/>
                <a:gd name="T3" fmla="*/ 62 h 64"/>
                <a:gd name="T4" fmla="*/ 0 w 2"/>
                <a:gd name="T5" fmla="*/ 58 h 64"/>
                <a:gd name="T6" fmla="*/ 0 w 2"/>
                <a:gd name="T7" fmla="*/ 54 h 64"/>
                <a:gd name="T8" fmla="*/ 0 w 2"/>
                <a:gd name="T9" fmla="*/ 50 h 64"/>
                <a:gd name="T10" fmla="*/ 0 w 2"/>
                <a:gd name="T11" fmla="*/ 46 h 64"/>
                <a:gd name="T12" fmla="*/ 0 w 2"/>
                <a:gd name="T13" fmla="*/ 42 h 64"/>
                <a:gd name="T14" fmla="*/ 0 w 2"/>
                <a:gd name="T15" fmla="*/ 39 h 64"/>
                <a:gd name="T16" fmla="*/ 0 w 2"/>
                <a:gd name="T17" fmla="*/ 35 h 64"/>
                <a:gd name="T18" fmla="*/ 0 w 2"/>
                <a:gd name="T19" fmla="*/ 31 h 64"/>
                <a:gd name="T20" fmla="*/ 0 w 2"/>
                <a:gd name="T21" fmla="*/ 26 h 64"/>
                <a:gd name="T22" fmla="*/ 0 w 2"/>
                <a:gd name="T23" fmla="*/ 24 h 64"/>
                <a:gd name="T24" fmla="*/ 1 w 2"/>
                <a:gd name="T25" fmla="*/ 20 h 64"/>
                <a:gd name="T26" fmla="*/ 1 w 2"/>
                <a:gd name="T27" fmla="*/ 16 h 64"/>
                <a:gd name="T28" fmla="*/ 1 w 2"/>
                <a:gd name="T29" fmla="*/ 11 h 64"/>
                <a:gd name="T30" fmla="*/ 1 w 2"/>
                <a:gd name="T31" fmla="*/ 8 h 64"/>
                <a:gd name="T32" fmla="*/ 1 w 2"/>
                <a:gd name="T33" fmla="*/ 4 h 64"/>
                <a:gd name="T34" fmla="*/ 1 w 2"/>
                <a:gd name="T35" fmla="*/ 0 h 64"/>
                <a:gd name="T36" fmla="*/ 1 w 2"/>
                <a:gd name="T37" fmla="*/ 0 h 64"/>
                <a:gd name="T38" fmla="*/ 1 w 2"/>
                <a:gd name="T39" fmla="*/ 4 h 64"/>
                <a:gd name="T40" fmla="*/ 1 w 2"/>
                <a:gd name="T41" fmla="*/ 8 h 64"/>
                <a:gd name="T42" fmla="*/ 1 w 2"/>
                <a:gd name="T43" fmla="*/ 11 h 64"/>
                <a:gd name="T44" fmla="*/ 1 w 2"/>
                <a:gd name="T45" fmla="*/ 16 h 64"/>
                <a:gd name="T46" fmla="*/ 1 w 2"/>
                <a:gd name="T47" fmla="*/ 20 h 64"/>
                <a:gd name="T48" fmla="*/ 1 w 2"/>
                <a:gd name="T49" fmla="*/ 24 h 64"/>
                <a:gd name="T50" fmla="*/ 1 w 2"/>
                <a:gd name="T51" fmla="*/ 27 h 64"/>
                <a:gd name="T52" fmla="*/ 1 w 2"/>
                <a:gd name="T53" fmla="*/ 31 h 64"/>
                <a:gd name="T54" fmla="*/ 0 w 2"/>
                <a:gd name="T55" fmla="*/ 35 h 64"/>
                <a:gd name="T56" fmla="*/ 0 w 2"/>
                <a:gd name="T57" fmla="*/ 39 h 64"/>
                <a:gd name="T58" fmla="*/ 0 w 2"/>
                <a:gd name="T59" fmla="*/ 42 h 64"/>
                <a:gd name="T60" fmla="*/ 0 w 2"/>
                <a:gd name="T61" fmla="*/ 46 h 64"/>
                <a:gd name="T62" fmla="*/ 0 w 2"/>
                <a:gd name="T63" fmla="*/ 50 h 64"/>
                <a:gd name="T64" fmla="*/ 0 w 2"/>
                <a:gd name="T65" fmla="*/ 54 h 64"/>
                <a:gd name="T66" fmla="*/ 1 w 2"/>
                <a:gd name="T67" fmla="*/ 57 h 64"/>
                <a:gd name="T68" fmla="*/ 1 w 2"/>
                <a:gd name="T69" fmla="*/ 62 h 64"/>
                <a:gd name="T70" fmla="*/ 1 w 2"/>
                <a:gd name="T71" fmla="*/ 63 h 64"/>
                <a:gd name="T72" fmla="*/ 0 w 2"/>
                <a:gd name="T73" fmla="*/ 62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"/>
                <a:gd name="T112" fmla="*/ 0 h 64"/>
                <a:gd name="T113" fmla="*/ 2 w 2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" h="64">
                  <a:moveTo>
                    <a:pt x="0" y="62"/>
                  </a:move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7" name="Freeform 179"/>
            <p:cNvSpPr>
              <a:spLocks/>
            </p:cNvSpPr>
            <p:nvPr/>
          </p:nvSpPr>
          <p:spPr bwMode="auto">
            <a:xfrm>
              <a:off x="5310" y="2246"/>
              <a:ext cx="43" cy="207"/>
            </a:xfrm>
            <a:custGeom>
              <a:avLst/>
              <a:gdLst>
                <a:gd name="T0" fmla="*/ 40 w 43"/>
                <a:gd name="T1" fmla="*/ 205 h 207"/>
                <a:gd name="T2" fmla="*/ 39 w 43"/>
                <a:gd name="T3" fmla="*/ 199 h 207"/>
                <a:gd name="T4" fmla="*/ 39 w 43"/>
                <a:gd name="T5" fmla="*/ 191 h 207"/>
                <a:gd name="T6" fmla="*/ 38 w 43"/>
                <a:gd name="T7" fmla="*/ 182 h 207"/>
                <a:gd name="T8" fmla="*/ 37 w 43"/>
                <a:gd name="T9" fmla="*/ 171 h 207"/>
                <a:gd name="T10" fmla="*/ 36 w 43"/>
                <a:gd name="T11" fmla="*/ 160 h 207"/>
                <a:gd name="T12" fmla="*/ 34 w 43"/>
                <a:gd name="T13" fmla="*/ 148 h 207"/>
                <a:gd name="T14" fmla="*/ 33 w 43"/>
                <a:gd name="T15" fmla="*/ 135 h 207"/>
                <a:gd name="T16" fmla="*/ 32 w 43"/>
                <a:gd name="T17" fmla="*/ 122 h 207"/>
                <a:gd name="T18" fmla="*/ 30 w 43"/>
                <a:gd name="T19" fmla="*/ 108 h 207"/>
                <a:gd name="T20" fmla="*/ 27 w 43"/>
                <a:gd name="T21" fmla="*/ 92 h 207"/>
                <a:gd name="T22" fmla="*/ 24 w 43"/>
                <a:gd name="T23" fmla="*/ 78 h 207"/>
                <a:gd name="T24" fmla="*/ 21 w 43"/>
                <a:gd name="T25" fmla="*/ 62 h 207"/>
                <a:gd name="T26" fmla="*/ 16 w 43"/>
                <a:gd name="T27" fmla="*/ 47 h 207"/>
                <a:gd name="T28" fmla="*/ 11 w 43"/>
                <a:gd name="T29" fmla="*/ 31 h 207"/>
                <a:gd name="T30" fmla="*/ 7 w 43"/>
                <a:gd name="T31" fmla="*/ 16 h 207"/>
                <a:gd name="T32" fmla="*/ 0 w 43"/>
                <a:gd name="T33" fmla="*/ 0 h 207"/>
                <a:gd name="T34" fmla="*/ 6 w 43"/>
                <a:gd name="T35" fmla="*/ 7 h 207"/>
                <a:gd name="T36" fmla="*/ 11 w 43"/>
                <a:gd name="T37" fmla="*/ 22 h 207"/>
                <a:gd name="T38" fmla="*/ 16 w 43"/>
                <a:gd name="T39" fmla="*/ 39 h 207"/>
                <a:gd name="T40" fmla="*/ 21 w 43"/>
                <a:gd name="T41" fmla="*/ 54 h 207"/>
                <a:gd name="T42" fmla="*/ 24 w 43"/>
                <a:gd name="T43" fmla="*/ 70 h 207"/>
                <a:gd name="T44" fmla="*/ 28 w 43"/>
                <a:gd name="T45" fmla="*/ 85 h 207"/>
                <a:gd name="T46" fmla="*/ 31 w 43"/>
                <a:gd name="T47" fmla="*/ 99 h 207"/>
                <a:gd name="T48" fmla="*/ 32 w 43"/>
                <a:gd name="T49" fmla="*/ 115 h 207"/>
                <a:gd name="T50" fmla="*/ 34 w 43"/>
                <a:gd name="T51" fmla="*/ 129 h 207"/>
                <a:gd name="T52" fmla="*/ 36 w 43"/>
                <a:gd name="T53" fmla="*/ 142 h 207"/>
                <a:gd name="T54" fmla="*/ 37 w 43"/>
                <a:gd name="T55" fmla="*/ 154 h 207"/>
                <a:gd name="T56" fmla="*/ 38 w 43"/>
                <a:gd name="T57" fmla="*/ 166 h 207"/>
                <a:gd name="T58" fmla="*/ 39 w 43"/>
                <a:gd name="T59" fmla="*/ 177 h 207"/>
                <a:gd name="T60" fmla="*/ 40 w 43"/>
                <a:gd name="T61" fmla="*/ 187 h 207"/>
                <a:gd name="T62" fmla="*/ 41 w 43"/>
                <a:gd name="T63" fmla="*/ 195 h 207"/>
                <a:gd name="T64" fmla="*/ 42 w 43"/>
                <a:gd name="T65" fmla="*/ 202 h 207"/>
                <a:gd name="T66" fmla="*/ 42 w 43"/>
                <a:gd name="T67" fmla="*/ 206 h 207"/>
                <a:gd name="T68" fmla="*/ 40 w 43"/>
                <a:gd name="T69" fmla="*/ 205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207"/>
                <a:gd name="T107" fmla="*/ 43 w 43"/>
                <a:gd name="T108" fmla="*/ 207 h 2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207">
                  <a:moveTo>
                    <a:pt x="40" y="205"/>
                  </a:moveTo>
                  <a:lnTo>
                    <a:pt x="40" y="205"/>
                  </a:lnTo>
                  <a:lnTo>
                    <a:pt x="40" y="202"/>
                  </a:lnTo>
                  <a:lnTo>
                    <a:pt x="39" y="199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38" y="187"/>
                  </a:lnTo>
                  <a:lnTo>
                    <a:pt x="38" y="182"/>
                  </a:lnTo>
                  <a:lnTo>
                    <a:pt x="37" y="177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6" y="160"/>
                  </a:lnTo>
                  <a:lnTo>
                    <a:pt x="35" y="154"/>
                  </a:lnTo>
                  <a:lnTo>
                    <a:pt x="34" y="148"/>
                  </a:lnTo>
                  <a:lnTo>
                    <a:pt x="34" y="142"/>
                  </a:lnTo>
                  <a:lnTo>
                    <a:pt x="33" y="135"/>
                  </a:lnTo>
                  <a:lnTo>
                    <a:pt x="32" y="129"/>
                  </a:lnTo>
                  <a:lnTo>
                    <a:pt x="32" y="122"/>
                  </a:lnTo>
                  <a:lnTo>
                    <a:pt x="31" y="115"/>
                  </a:lnTo>
                  <a:lnTo>
                    <a:pt x="30" y="108"/>
                  </a:lnTo>
                  <a:lnTo>
                    <a:pt x="29" y="100"/>
                  </a:lnTo>
                  <a:lnTo>
                    <a:pt x="27" y="92"/>
                  </a:lnTo>
                  <a:lnTo>
                    <a:pt x="26" y="85"/>
                  </a:lnTo>
                  <a:lnTo>
                    <a:pt x="24" y="78"/>
                  </a:lnTo>
                  <a:lnTo>
                    <a:pt x="23" y="70"/>
                  </a:lnTo>
                  <a:lnTo>
                    <a:pt x="21" y="62"/>
                  </a:lnTo>
                  <a:lnTo>
                    <a:pt x="18" y="55"/>
                  </a:lnTo>
                  <a:lnTo>
                    <a:pt x="16" y="47"/>
                  </a:lnTo>
                  <a:lnTo>
                    <a:pt x="14" y="39"/>
                  </a:lnTo>
                  <a:lnTo>
                    <a:pt x="11" y="31"/>
                  </a:lnTo>
                  <a:lnTo>
                    <a:pt x="10" y="23"/>
                  </a:lnTo>
                  <a:lnTo>
                    <a:pt x="7" y="16"/>
                  </a:lnTo>
                  <a:lnTo>
                    <a:pt x="3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7"/>
                  </a:lnTo>
                  <a:lnTo>
                    <a:pt x="9" y="15"/>
                  </a:lnTo>
                  <a:lnTo>
                    <a:pt x="11" y="22"/>
                  </a:lnTo>
                  <a:lnTo>
                    <a:pt x="13" y="30"/>
                  </a:lnTo>
                  <a:lnTo>
                    <a:pt x="16" y="39"/>
                  </a:lnTo>
                  <a:lnTo>
                    <a:pt x="18" y="46"/>
                  </a:lnTo>
                  <a:lnTo>
                    <a:pt x="21" y="54"/>
                  </a:lnTo>
                  <a:lnTo>
                    <a:pt x="23" y="62"/>
                  </a:lnTo>
                  <a:lnTo>
                    <a:pt x="24" y="70"/>
                  </a:lnTo>
                  <a:lnTo>
                    <a:pt x="26" y="77"/>
                  </a:lnTo>
                  <a:lnTo>
                    <a:pt x="28" y="85"/>
                  </a:lnTo>
                  <a:lnTo>
                    <a:pt x="29" y="92"/>
                  </a:lnTo>
                  <a:lnTo>
                    <a:pt x="31" y="99"/>
                  </a:lnTo>
                  <a:lnTo>
                    <a:pt x="32" y="108"/>
                  </a:lnTo>
                  <a:lnTo>
                    <a:pt x="32" y="115"/>
                  </a:lnTo>
                  <a:lnTo>
                    <a:pt x="33" y="122"/>
                  </a:lnTo>
                  <a:lnTo>
                    <a:pt x="34" y="129"/>
                  </a:lnTo>
                  <a:lnTo>
                    <a:pt x="35" y="135"/>
                  </a:lnTo>
                  <a:lnTo>
                    <a:pt x="36" y="142"/>
                  </a:lnTo>
                  <a:lnTo>
                    <a:pt x="36" y="148"/>
                  </a:lnTo>
                  <a:lnTo>
                    <a:pt x="37" y="154"/>
                  </a:lnTo>
                  <a:lnTo>
                    <a:pt x="38" y="160"/>
                  </a:lnTo>
                  <a:lnTo>
                    <a:pt x="38" y="166"/>
                  </a:lnTo>
                  <a:lnTo>
                    <a:pt x="39" y="171"/>
                  </a:lnTo>
                  <a:lnTo>
                    <a:pt x="39" y="177"/>
                  </a:lnTo>
                  <a:lnTo>
                    <a:pt x="40" y="182"/>
                  </a:lnTo>
                  <a:lnTo>
                    <a:pt x="40" y="187"/>
                  </a:lnTo>
                  <a:lnTo>
                    <a:pt x="40" y="191"/>
                  </a:lnTo>
                  <a:lnTo>
                    <a:pt x="41" y="195"/>
                  </a:lnTo>
                  <a:lnTo>
                    <a:pt x="41" y="198"/>
                  </a:lnTo>
                  <a:lnTo>
                    <a:pt x="42" y="202"/>
                  </a:lnTo>
                  <a:lnTo>
                    <a:pt x="42" y="205"/>
                  </a:lnTo>
                  <a:lnTo>
                    <a:pt x="42" y="206"/>
                  </a:lnTo>
                  <a:lnTo>
                    <a:pt x="41" y="206"/>
                  </a:lnTo>
                  <a:lnTo>
                    <a:pt x="40" y="2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8" name="Freeform 180"/>
            <p:cNvSpPr>
              <a:spLocks/>
            </p:cNvSpPr>
            <p:nvPr/>
          </p:nvSpPr>
          <p:spPr bwMode="auto">
            <a:xfrm>
              <a:off x="5343" y="2457"/>
              <a:ext cx="10" cy="5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3 h 5"/>
                <a:gd name="T4" fmla="*/ 2 w 10"/>
                <a:gd name="T5" fmla="*/ 3 h 5"/>
                <a:gd name="T6" fmla="*/ 4 w 10"/>
                <a:gd name="T7" fmla="*/ 3 h 5"/>
                <a:gd name="T8" fmla="*/ 5 w 10"/>
                <a:gd name="T9" fmla="*/ 3 h 5"/>
                <a:gd name="T10" fmla="*/ 6 w 10"/>
                <a:gd name="T11" fmla="*/ 3 h 5"/>
                <a:gd name="T12" fmla="*/ 7 w 10"/>
                <a:gd name="T13" fmla="*/ 2 h 5"/>
                <a:gd name="T14" fmla="*/ 7 w 10"/>
                <a:gd name="T15" fmla="*/ 2 h 5"/>
                <a:gd name="T16" fmla="*/ 8 w 10"/>
                <a:gd name="T17" fmla="*/ 1 h 5"/>
                <a:gd name="T18" fmla="*/ 8 w 10"/>
                <a:gd name="T19" fmla="*/ 0 h 5"/>
                <a:gd name="T20" fmla="*/ 9 w 10"/>
                <a:gd name="T21" fmla="*/ 0 h 5"/>
                <a:gd name="T22" fmla="*/ 9 w 10"/>
                <a:gd name="T23" fmla="*/ 1 h 5"/>
                <a:gd name="T24" fmla="*/ 8 w 10"/>
                <a:gd name="T25" fmla="*/ 2 h 5"/>
                <a:gd name="T26" fmla="*/ 8 w 10"/>
                <a:gd name="T27" fmla="*/ 3 h 5"/>
                <a:gd name="T28" fmla="*/ 6 w 10"/>
                <a:gd name="T29" fmla="*/ 4 h 5"/>
                <a:gd name="T30" fmla="*/ 5 w 10"/>
                <a:gd name="T31" fmla="*/ 4 h 5"/>
                <a:gd name="T32" fmla="*/ 4 w 10"/>
                <a:gd name="T33" fmla="*/ 4 h 5"/>
                <a:gd name="T34" fmla="*/ 2 w 10"/>
                <a:gd name="T35" fmla="*/ 4 h 5"/>
                <a:gd name="T36" fmla="*/ 1 w 10"/>
                <a:gd name="T37" fmla="*/ 4 h 5"/>
                <a:gd name="T38" fmla="*/ 1 w 10"/>
                <a:gd name="T39" fmla="*/ 3 h 5"/>
                <a:gd name="T40" fmla="*/ 1 w 10"/>
                <a:gd name="T41" fmla="*/ 4 h 5"/>
                <a:gd name="T42" fmla="*/ 0 w 10"/>
                <a:gd name="T43" fmla="*/ 4 h 5"/>
                <a:gd name="T44" fmla="*/ 0 w 10"/>
                <a:gd name="T45" fmla="*/ 3 h 5"/>
                <a:gd name="T46" fmla="*/ 1 w 10"/>
                <a:gd name="T47" fmla="*/ 3 h 5"/>
                <a:gd name="T48" fmla="*/ 0 w 10"/>
                <a:gd name="T49" fmla="*/ 4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5"/>
                <a:gd name="T77" fmla="*/ 10 w 10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5">
                  <a:moveTo>
                    <a:pt x="0" y="4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49" name="Freeform 181"/>
            <p:cNvSpPr>
              <a:spLocks/>
            </p:cNvSpPr>
            <p:nvPr/>
          </p:nvSpPr>
          <p:spPr bwMode="auto">
            <a:xfrm>
              <a:off x="5339" y="2466"/>
              <a:ext cx="15" cy="305"/>
            </a:xfrm>
            <a:custGeom>
              <a:avLst/>
              <a:gdLst>
                <a:gd name="T0" fmla="*/ 1 w 15"/>
                <a:gd name="T1" fmla="*/ 295 h 305"/>
                <a:gd name="T2" fmla="*/ 3 w 15"/>
                <a:gd name="T3" fmla="*/ 277 h 305"/>
                <a:gd name="T4" fmla="*/ 5 w 15"/>
                <a:gd name="T5" fmla="*/ 259 h 305"/>
                <a:gd name="T6" fmla="*/ 7 w 15"/>
                <a:gd name="T7" fmla="*/ 241 h 305"/>
                <a:gd name="T8" fmla="*/ 8 w 15"/>
                <a:gd name="T9" fmla="*/ 221 h 305"/>
                <a:gd name="T10" fmla="*/ 10 w 15"/>
                <a:gd name="T11" fmla="*/ 202 h 305"/>
                <a:gd name="T12" fmla="*/ 11 w 15"/>
                <a:gd name="T13" fmla="*/ 181 h 305"/>
                <a:gd name="T14" fmla="*/ 12 w 15"/>
                <a:gd name="T15" fmla="*/ 162 h 305"/>
                <a:gd name="T16" fmla="*/ 13 w 15"/>
                <a:gd name="T17" fmla="*/ 142 h 305"/>
                <a:gd name="T18" fmla="*/ 13 w 15"/>
                <a:gd name="T19" fmla="*/ 122 h 305"/>
                <a:gd name="T20" fmla="*/ 13 w 15"/>
                <a:gd name="T21" fmla="*/ 102 h 305"/>
                <a:gd name="T22" fmla="*/ 12 w 15"/>
                <a:gd name="T23" fmla="*/ 82 h 305"/>
                <a:gd name="T24" fmla="*/ 11 w 15"/>
                <a:gd name="T25" fmla="*/ 63 h 305"/>
                <a:gd name="T26" fmla="*/ 10 w 15"/>
                <a:gd name="T27" fmla="*/ 45 h 305"/>
                <a:gd name="T28" fmla="*/ 7 w 15"/>
                <a:gd name="T29" fmla="*/ 27 h 305"/>
                <a:gd name="T30" fmla="*/ 4 w 15"/>
                <a:gd name="T31" fmla="*/ 9 h 305"/>
                <a:gd name="T32" fmla="*/ 4 w 15"/>
                <a:gd name="T33" fmla="*/ 0 h 305"/>
                <a:gd name="T34" fmla="*/ 7 w 15"/>
                <a:gd name="T35" fmla="*/ 17 h 305"/>
                <a:gd name="T36" fmla="*/ 10 w 15"/>
                <a:gd name="T37" fmla="*/ 35 h 305"/>
                <a:gd name="T38" fmla="*/ 11 w 15"/>
                <a:gd name="T39" fmla="*/ 53 h 305"/>
                <a:gd name="T40" fmla="*/ 13 w 15"/>
                <a:gd name="T41" fmla="*/ 73 h 305"/>
                <a:gd name="T42" fmla="*/ 13 w 15"/>
                <a:gd name="T43" fmla="*/ 92 h 305"/>
                <a:gd name="T44" fmla="*/ 14 w 15"/>
                <a:gd name="T45" fmla="*/ 112 h 305"/>
                <a:gd name="T46" fmla="*/ 14 w 15"/>
                <a:gd name="T47" fmla="*/ 132 h 305"/>
                <a:gd name="T48" fmla="*/ 13 w 15"/>
                <a:gd name="T49" fmla="*/ 151 h 305"/>
                <a:gd name="T50" fmla="*/ 13 w 15"/>
                <a:gd name="T51" fmla="*/ 172 h 305"/>
                <a:gd name="T52" fmla="*/ 12 w 15"/>
                <a:gd name="T53" fmla="*/ 191 h 305"/>
                <a:gd name="T54" fmla="*/ 10 w 15"/>
                <a:gd name="T55" fmla="*/ 211 h 305"/>
                <a:gd name="T56" fmla="*/ 9 w 15"/>
                <a:gd name="T57" fmla="*/ 230 h 305"/>
                <a:gd name="T58" fmla="*/ 7 w 15"/>
                <a:gd name="T59" fmla="*/ 250 h 305"/>
                <a:gd name="T60" fmla="*/ 5 w 15"/>
                <a:gd name="T61" fmla="*/ 268 h 305"/>
                <a:gd name="T62" fmla="*/ 4 w 15"/>
                <a:gd name="T63" fmla="*/ 287 h 305"/>
                <a:gd name="T64" fmla="*/ 1 w 15"/>
                <a:gd name="T65" fmla="*/ 304 h 3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05"/>
                <a:gd name="T101" fmla="*/ 15 w 15"/>
                <a:gd name="T102" fmla="*/ 305 h 3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05">
                  <a:moveTo>
                    <a:pt x="0" y="303"/>
                  </a:moveTo>
                  <a:lnTo>
                    <a:pt x="1" y="295"/>
                  </a:lnTo>
                  <a:lnTo>
                    <a:pt x="2" y="286"/>
                  </a:lnTo>
                  <a:lnTo>
                    <a:pt x="3" y="277"/>
                  </a:lnTo>
                  <a:lnTo>
                    <a:pt x="4" y="268"/>
                  </a:lnTo>
                  <a:lnTo>
                    <a:pt x="5" y="259"/>
                  </a:lnTo>
                  <a:lnTo>
                    <a:pt x="6" y="250"/>
                  </a:lnTo>
                  <a:lnTo>
                    <a:pt x="7" y="241"/>
                  </a:lnTo>
                  <a:lnTo>
                    <a:pt x="7" y="230"/>
                  </a:lnTo>
                  <a:lnTo>
                    <a:pt x="8" y="221"/>
                  </a:lnTo>
                  <a:lnTo>
                    <a:pt x="9" y="211"/>
                  </a:lnTo>
                  <a:lnTo>
                    <a:pt x="10" y="202"/>
                  </a:lnTo>
                  <a:lnTo>
                    <a:pt x="10" y="191"/>
                  </a:lnTo>
                  <a:lnTo>
                    <a:pt x="11" y="181"/>
                  </a:lnTo>
                  <a:lnTo>
                    <a:pt x="11" y="172"/>
                  </a:lnTo>
                  <a:lnTo>
                    <a:pt x="12" y="162"/>
                  </a:lnTo>
                  <a:lnTo>
                    <a:pt x="12" y="151"/>
                  </a:lnTo>
                  <a:lnTo>
                    <a:pt x="13" y="142"/>
                  </a:lnTo>
                  <a:lnTo>
                    <a:pt x="13" y="132"/>
                  </a:lnTo>
                  <a:lnTo>
                    <a:pt x="13" y="122"/>
                  </a:lnTo>
                  <a:lnTo>
                    <a:pt x="13" y="112"/>
                  </a:lnTo>
                  <a:lnTo>
                    <a:pt x="13" y="102"/>
                  </a:lnTo>
                  <a:lnTo>
                    <a:pt x="12" y="92"/>
                  </a:lnTo>
                  <a:lnTo>
                    <a:pt x="12" y="82"/>
                  </a:lnTo>
                  <a:lnTo>
                    <a:pt x="11" y="73"/>
                  </a:lnTo>
                  <a:lnTo>
                    <a:pt x="11" y="63"/>
                  </a:lnTo>
                  <a:lnTo>
                    <a:pt x="10" y="53"/>
                  </a:lnTo>
                  <a:lnTo>
                    <a:pt x="10" y="45"/>
                  </a:lnTo>
                  <a:lnTo>
                    <a:pt x="8" y="36"/>
                  </a:lnTo>
                  <a:lnTo>
                    <a:pt x="7" y="27"/>
                  </a:lnTo>
                  <a:lnTo>
                    <a:pt x="6" y="17"/>
                  </a:lnTo>
                  <a:lnTo>
                    <a:pt x="4" y="9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8"/>
                  </a:lnTo>
                  <a:lnTo>
                    <a:pt x="7" y="17"/>
                  </a:lnTo>
                  <a:lnTo>
                    <a:pt x="9" y="26"/>
                  </a:lnTo>
                  <a:lnTo>
                    <a:pt x="10" y="35"/>
                  </a:lnTo>
                  <a:lnTo>
                    <a:pt x="11" y="44"/>
                  </a:lnTo>
                  <a:lnTo>
                    <a:pt x="11" y="53"/>
                  </a:lnTo>
                  <a:lnTo>
                    <a:pt x="12" y="63"/>
                  </a:lnTo>
                  <a:lnTo>
                    <a:pt x="13" y="73"/>
                  </a:lnTo>
                  <a:lnTo>
                    <a:pt x="13" y="82"/>
                  </a:lnTo>
                  <a:lnTo>
                    <a:pt x="13" y="92"/>
                  </a:lnTo>
                  <a:lnTo>
                    <a:pt x="14" y="102"/>
                  </a:lnTo>
                  <a:lnTo>
                    <a:pt x="14" y="112"/>
                  </a:lnTo>
                  <a:lnTo>
                    <a:pt x="14" y="122"/>
                  </a:lnTo>
                  <a:lnTo>
                    <a:pt x="14" y="132"/>
                  </a:lnTo>
                  <a:lnTo>
                    <a:pt x="14" y="142"/>
                  </a:lnTo>
                  <a:lnTo>
                    <a:pt x="13" y="151"/>
                  </a:lnTo>
                  <a:lnTo>
                    <a:pt x="13" y="162"/>
                  </a:lnTo>
                  <a:lnTo>
                    <a:pt x="13" y="172"/>
                  </a:lnTo>
                  <a:lnTo>
                    <a:pt x="12" y="181"/>
                  </a:lnTo>
                  <a:lnTo>
                    <a:pt x="12" y="191"/>
                  </a:lnTo>
                  <a:lnTo>
                    <a:pt x="11" y="202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9" y="230"/>
                  </a:lnTo>
                  <a:lnTo>
                    <a:pt x="8" y="241"/>
                  </a:lnTo>
                  <a:lnTo>
                    <a:pt x="7" y="250"/>
                  </a:lnTo>
                  <a:lnTo>
                    <a:pt x="7" y="259"/>
                  </a:lnTo>
                  <a:lnTo>
                    <a:pt x="5" y="268"/>
                  </a:lnTo>
                  <a:lnTo>
                    <a:pt x="4" y="277"/>
                  </a:lnTo>
                  <a:lnTo>
                    <a:pt x="4" y="287"/>
                  </a:lnTo>
                  <a:lnTo>
                    <a:pt x="3" y="296"/>
                  </a:lnTo>
                  <a:lnTo>
                    <a:pt x="1" y="304"/>
                  </a:lnTo>
                  <a:lnTo>
                    <a:pt x="0" y="30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0" name="Freeform 182"/>
            <p:cNvSpPr>
              <a:spLocks/>
            </p:cNvSpPr>
            <p:nvPr/>
          </p:nvSpPr>
          <p:spPr bwMode="auto">
            <a:xfrm>
              <a:off x="5330" y="2776"/>
              <a:ext cx="5" cy="299"/>
            </a:xfrm>
            <a:custGeom>
              <a:avLst/>
              <a:gdLst>
                <a:gd name="T0" fmla="*/ 0 w 5"/>
                <a:gd name="T1" fmla="*/ 289 h 299"/>
                <a:gd name="T2" fmla="*/ 1 w 5"/>
                <a:gd name="T3" fmla="*/ 272 h 299"/>
                <a:gd name="T4" fmla="*/ 2 w 5"/>
                <a:gd name="T5" fmla="*/ 254 h 299"/>
                <a:gd name="T6" fmla="*/ 2 w 5"/>
                <a:gd name="T7" fmla="*/ 237 h 299"/>
                <a:gd name="T8" fmla="*/ 2 w 5"/>
                <a:gd name="T9" fmla="*/ 217 h 299"/>
                <a:gd name="T10" fmla="*/ 2 w 5"/>
                <a:gd name="T11" fmla="*/ 198 h 299"/>
                <a:gd name="T12" fmla="*/ 2 w 5"/>
                <a:gd name="T13" fmla="*/ 178 h 299"/>
                <a:gd name="T14" fmla="*/ 2 w 5"/>
                <a:gd name="T15" fmla="*/ 159 h 299"/>
                <a:gd name="T16" fmla="*/ 2 w 5"/>
                <a:gd name="T17" fmla="*/ 138 h 299"/>
                <a:gd name="T18" fmla="*/ 1 w 5"/>
                <a:gd name="T19" fmla="*/ 119 h 299"/>
                <a:gd name="T20" fmla="*/ 1 w 5"/>
                <a:gd name="T21" fmla="*/ 99 h 299"/>
                <a:gd name="T22" fmla="*/ 1 w 5"/>
                <a:gd name="T23" fmla="*/ 80 h 299"/>
                <a:gd name="T24" fmla="*/ 1 w 5"/>
                <a:gd name="T25" fmla="*/ 61 h 299"/>
                <a:gd name="T26" fmla="*/ 2 w 5"/>
                <a:gd name="T27" fmla="*/ 43 h 299"/>
                <a:gd name="T28" fmla="*/ 2 w 5"/>
                <a:gd name="T29" fmla="*/ 26 h 299"/>
                <a:gd name="T30" fmla="*/ 3 w 5"/>
                <a:gd name="T31" fmla="*/ 8 h 299"/>
                <a:gd name="T32" fmla="*/ 4 w 5"/>
                <a:gd name="T33" fmla="*/ 1 h 299"/>
                <a:gd name="T34" fmla="*/ 3 w 5"/>
                <a:gd name="T35" fmla="*/ 17 h 299"/>
                <a:gd name="T36" fmla="*/ 2 w 5"/>
                <a:gd name="T37" fmla="*/ 34 h 299"/>
                <a:gd name="T38" fmla="*/ 2 w 5"/>
                <a:gd name="T39" fmla="*/ 52 h 299"/>
                <a:gd name="T40" fmla="*/ 2 w 5"/>
                <a:gd name="T41" fmla="*/ 71 h 299"/>
                <a:gd name="T42" fmla="*/ 2 w 5"/>
                <a:gd name="T43" fmla="*/ 90 h 299"/>
                <a:gd name="T44" fmla="*/ 2 w 5"/>
                <a:gd name="T45" fmla="*/ 109 h 299"/>
                <a:gd name="T46" fmla="*/ 2 w 5"/>
                <a:gd name="T47" fmla="*/ 129 h 299"/>
                <a:gd name="T48" fmla="*/ 2 w 5"/>
                <a:gd name="T49" fmla="*/ 148 h 299"/>
                <a:gd name="T50" fmla="*/ 3 w 5"/>
                <a:gd name="T51" fmla="*/ 169 h 299"/>
                <a:gd name="T52" fmla="*/ 3 w 5"/>
                <a:gd name="T53" fmla="*/ 188 h 299"/>
                <a:gd name="T54" fmla="*/ 3 w 5"/>
                <a:gd name="T55" fmla="*/ 208 h 299"/>
                <a:gd name="T56" fmla="*/ 3 w 5"/>
                <a:gd name="T57" fmla="*/ 226 h 299"/>
                <a:gd name="T58" fmla="*/ 3 w 5"/>
                <a:gd name="T59" fmla="*/ 245 h 299"/>
                <a:gd name="T60" fmla="*/ 2 w 5"/>
                <a:gd name="T61" fmla="*/ 263 h 299"/>
                <a:gd name="T62" fmla="*/ 2 w 5"/>
                <a:gd name="T63" fmla="*/ 281 h 299"/>
                <a:gd name="T64" fmla="*/ 1 w 5"/>
                <a:gd name="T65" fmla="*/ 297 h 299"/>
                <a:gd name="T66" fmla="*/ 0 w 5"/>
                <a:gd name="T67" fmla="*/ 298 h 2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"/>
                <a:gd name="T103" fmla="*/ 0 h 299"/>
                <a:gd name="T104" fmla="*/ 5 w 5"/>
                <a:gd name="T105" fmla="*/ 299 h 2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" h="299">
                  <a:moveTo>
                    <a:pt x="0" y="297"/>
                  </a:moveTo>
                  <a:lnTo>
                    <a:pt x="0" y="289"/>
                  </a:lnTo>
                  <a:lnTo>
                    <a:pt x="1" y="281"/>
                  </a:lnTo>
                  <a:lnTo>
                    <a:pt x="1" y="272"/>
                  </a:lnTo>
                  <a:lnTo>
                    <a:pt x="2" y="263"/>
                  </a:lnTo>
                  <a:lnTo>
                    <a:pt x="2" y="254"/>
                  </a:lnTo>
                  <a:lnTo>
                    <a:pt x="2" y="245"/>
                  </a:lnTo>
                  <a:lnTo>
                    <a:pt x="2" y="237"/>
                  </a:lnTo>
                  <a:lnTo>
                    <a:pt x="2" y="226"/>
                  </a:lnTo>
                  <a:lnTo>
                    <a:pt x="2" y="217"/>
                  </a:lnTo>
                  <a:lnTo>
                    <a:pt x="2" y="208"/>
                  </a:lnTo>
                  <a:lnTo>
                    <a:pt x="2" y="198"/>
                  </a:lnTo>
                  <a:lnTo>
                    <a:pt x="2" y="188"/>
                  </a:lnTo>
                  <a:lnTo>
                    <a:pt x="2" y="178"/>
                  </a:lnTo>
                  <a:lnTo>
                    <a:pt x="2" y="169"/>
                  </a:lnTo>
                  <a:lnTo>
                    <a:pt x="2" y="159"/>
                  </a:lnTo>
                  <a:lnTo>
                    <a:pt x="2" y="148"/>
                  </a:lnTo>
                  <a:lnTo>
                    <a:pt x="2" y="138"/>
                  </a:lnTo>
                  <a:lnTo>
                    <a:pt x="2" y="129"/>
                  </a:lnTo>
                  <a:lnTo>
                    <a:pt x="1" y="119"/>
                  </a:lnTo>
                  <a:lnTo>
                    <a:pt x="1" y="109"/>
                  </a:lnTo>
                  <a:lnTo>
                    <a:pt x="1" y="99"/>
                  </a:lnTo>
                  <a:lnTo>
                    <a:pt x="1" y="90"/>
                  </a:lnTo>
                  <a:lnTo>
                    <a:pt x="1" y="80"/>
                  </a:lnTo>
                  <a:lnTo>
                    <a:pt x="1" y="71"/>
                  </a:lnTo>
                  <a:lnTo>
                    <a:pt x="1" y="61"/>
                  </a:lnTo>
                  <a:lnTo>
                    <a:pt x="1" y="52"/>
                  </a:lnTo>
                  <a:lnTo>
                    <a:pt x="2" y="43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3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9"/>
                  </a:lnTo>
                  <a:lnTo>
                    <a:pt x="3" y="17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2" y="61"/>
                  </a:lnTo>
                  <a:lnTo>
                    <a:pt x="2" y="71"/>
                  </a:lnTo>
                  <a:lnTo>
                    <a:pt x="2" y="80"/>
                  </a:lnTo>
                  <a:lnTo>
                    <a:pt x="2" y="90"/>
                  </a:lnTo>
                  <a:lnTo>
                    <a:pt x="2" y="99"/>
                  </a:lnTo>
                  <a:lnTo>
                    <a:pt x="2" y="109"/>
                  </a:lnTo>
                  <a:lnTo>
                    <a:pt x="2" y="119"/>
                  </a:lnTo>
                  <a:lnTo>
                    <a:pt x="2" y="129"/>
                  </a:lnTo>
                  <a:lnTo>
                    <a:pt x="2" y="138"/>
                  </a:lnTo>
                  <a:lnTo>
                    <a:pt x="2" y="148"/>
                  </a:lnTo>
                  <a:lnTo>
                    <a:pt x="2" y="159"/>
                  </a:lnTo>
                  <a:lnTo>
                    <a:pt x="3" y="169"/>
                  </a:lnTo>
                  <a:lnTo>
                    <a:pt x="3" y="178"/>
                  </a:lnTo>
                  <a:lnTo>
                    <a:pt x="3" y="188"/>
                  </a:lnTo>
                  <a:lnTo>
                    <a:pt x="3" y="198"/>
                  </a:lnTo>
                  <a:lnTo>
                    <a:pt x="3" y="208"/>
                  </a:lnTo>
                  <a:lnTo>
                    <a:pt x="3" y="217"/>
                  </a:lnTo>
                  <a:lnTo>
                    <a:pt x="3" y="226"/>
                  </a:lnTo>
                  <a:lnTo>
                    <a:pt x="3" y="237"/>
                  </a:lnTo>
                  <a:lnTo>
                    <a:pt x="3" y="245"/>
                  </a:lnTo>
                  <a:lnTo>
                    <a:pt x="2" y="254"/>
                  </a:lnTo>
                  <a:lnTo>
                    <a:pt x="2" y="263"/>
                  </a:lnTo>
                  <a:lnTo>
                    <a:pt x="2" y="272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0" y="298"/>
                  </a:lnTo>
                  <a:lnTo>
                    <a:pt x="0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1" name="Freeform 183"/>
            <p:cNvSpPr>
              <a:spLocks/>
            </p:cNvSpPr>
            <p:nvPr/>
          </p:nvSpPr>
          <p:spPr bwMode="auto">
            <a:xfrm>
              <a:off x="5318" y="3079"/>
              <a:ext cx="9" cy="1"/>
            </a:xfrm>
            <a:custGeom>
              <a:avLst/>
              <a:gdLst>
                <a:gd name="T0" fmla="*/ 0 w 9"/>
                <a:gd name="T1" fmla="*/ 0 h 1"/>
                <a:gd name="T2" fmla="*/ 1 w 9"/>
                <a:gd name="T3" fmla="*/ 0 h 1"/>
                <a:gd name="T4" fmla="*/ 2 w 9"/>
                <a:gd name="T5" fmla="*/ 0 h 1"/>
                <a:gd name="T6" fmla="*/ 3 w 9"/>
                <a:gd name="T7" fmla="*/ 0 h 1"/>
                <a:gd name="T8" fmla="*/ 4 w 9"/>
                <a:gd name="T9" fmla="*/ 0 h 1"/>
                <a:gd name="T10" fmla="*/ 5 w 9"/>
                <a:gd name="T11" fmla="*/ 0 h 1"/>
                <a:gd name="T12" fmla="*/ 6 w 9"/>
                <a:gd name="T13" fmla="*/ 0 h 1"/>
                <a:gd name="T14" fmla="*/ 6 w 9"/>
                <a:gd name="T15" fmla="*/ 0 h 1"/>
                <a:gd name="T16" fmla="*/ 6 w 9"/>
                <a:gd name="T17" fmla="*/ 0 h 1"/>
                <a:gd name="T18" fmla="*/ 7 w 9"/>
                <a:gd name="T19" fmla="*/ 0 h 1"/>
                <a:gd name="T20" fmla="*/ 8 w 9"/>
                <a:gd name="T21" fmla="*/ 0 h 1"/>
                <a:gd name="T22" fmla="*/ 7 w 9"/>
                <a:gd name="T23" fmla="*/ 0 h 1"/>
                <a:gd name="T24" fmla="*/ 7 w 9"/>
                <a:gd name="T25" fmla="*/ 0 h 1"/>
                <a:gd name="T26" fmla="*/ 6 w 9"/>
                <a:gd name="T27" fmla="*/ 0 h 1"/>
                <a:gd name="T28" fmla="*/ 5 w 9"/>
                <a:gd name="T29" fmla="*/ 0 h 1"/>
                <a:gd name="T30" fmla="*/ 4 w 9"/>
                <a:gd name="T31" fmla="*/ 0 h 1"/>
                <a:gd name="T32" fmla="*/ 3 w 9"/>
                <a:gd name="T33" fmla="*/ 0 h 1"/>
                <a:gd name="T34" fmla="*/ 2 w 9"/>
                <a:gd name="T35" fmla="*/ 0 h 1"/>
                <a:gd name="T36" fmla="*/ 1 w 9"/>
                <a:gd name="T37" fmla="*/ 0 h 1"/>
                <a:gd name="T38" fmla="*/ 1 w 9"/>
                <a:gd name="T39" fmla="*/ 0 h 1"/>
                <a:gd name="T40" fmla="*/ 1 w 9"/>
                <a:gd name="T41" fmla="*/ 0 h 1"/>
                <a:gd name="T42" fmla="*/ 0 w 9"/>
                <a:gd name="T43" fmla="*/ 0 h 1"/>
                <a:gd name="T44" fmla="*/ 1 w 9"/>
                <a:gd name="T45" fmla="*/ 0 h 1"/>
                <a:gd name="T46" fmla="*/ 0 w 9"/>
                <a:gd name="T47" fmla="*/ 0 h 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1"/>
                <a:gd name="T74" fmla="*/ 9 w 9"/>
                <a:gd name="T75" fmla="*/ 1 h 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2" name="Freeform 184"/>
            <p:cNvSpPr>
              <a:spLocks/>
            </p:cNvSpPr>
            <p:nvPr/>
          </p:nvSpPr>
          <p:spPr bwMode="auto">
            <a:xfrm>
              <a:off x="5313" y="3085"/>
              <a:ext cx="2" cy="34"/>
            </a:xfrm>
            <a:custGeom>
              <a:avLst/>
              <a:gdLst>
                <a:gd name="T0" fmla="*/ 0 w 2"/>
                <a:gd name="T1" fmla="*/ 31 h 34"/>
                <a:gd name="T2" fmla="*/ 0 w 2"/>
                <a:gd name="T3" fmla="*/ 31 h 34"/>
                <a:gd name="T4" fmla="*/ 1 w 2"/>
                <a:gd name="T5" fmla="*/ 29 h 34"/>
                <a:gd name="T6" fmla="*/ 1 w 2"/>
                <a:gd name="T7" fmla="*/ 26 h 34"/>
                <a:gd name="T8" fmla="*/ 1 w 2"/>
                <a:gd name="T9" fmla="*/ 21 h 34"/>
                <a:gd name="T10" fmla="*/ 1 w 2"/>
                <a:gd name="T11" fmla="*/ 16 h 34"/>
                <a:gd name="T12" fmla="*/ 1 w 2"/>
                <a:gd name="T13" fmla="*/ 10 h 34"/>
                <a:gd name="T14" fmla="*/ 1 w 2"/>
                <a:gd name="T15" fmla="*/ 5 h 34"/>
                <a:gd name="T16" fmla="*/ 1 w 2"/>
                <a:gd name="T17" fmla="*/ 0 h 34"/>
                <a:gd name="T18" fmla="*/ 1 w 2"/>
                <a:gd name="T19" fmla="*/ 0 h 34"/>
                <a:gd name="T20" fmla="*/ 1 w 2"/>
                <a:gd name="T21" fmla="*/ 5 h 34"/>
                <a:gd name="T22" fmla="*/ 1 w 2"/>
                <a:gd name="T23" fmla="*/ 10 h 34"/>
                <a:gd name="T24" fmla="*/ 1 w 2"/>
                <a:gd name="T25" fmla="*/ 16 h 34"/>
                <a:gd name="T26" fmla="*/ 1 w 2"/>
                <a:gd name="T27" fmla="*/ 21 h 34"/>
                <a:gd name="T28" fmla="*/ 1 w 2"/>
                <a:gd name="T29" fmla="*/ 26 h 34"/>
                <a:gd name="T30" fmla="*/ 1 w 2"/>
                <a:gd name="T31" fmla="*/ 30 h 34"/>
                <a:gd name="T32" fmla="*/ 1 w 2"/>
                <a:gd name="T33" fmla="*/ 32 h 34"/>
                <a:gd name="T34" fmla="*/ 0 w 2"/>
                <a:gd name="T35" fmla="*/ 33 h 34"/>
                <a:gd name="T36" fmla="*/ 0 w 2"/>
                <a:gd name="T37" fmla="*/ 33 h 34"/>
                <a:gd name="T38" fmla="*/ 0 w 2"/>
                <a:gd name="T39" fmla="*/ 32 h 34"/>
                <a:gd name="T40" fmla="*/ 0 w 2"/>
                <a:gd name="T41" fmla="*/ 32 h 34"/>
                <a:gd name="T42" fmla="*/ 0 w 2"/>
                <a:gd name="T43" fmla="*/ 31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34"/>
                <a:gd name="T68" fmla="*/ 2 w 2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34">
                  <a:moveTo>
                    <a:pt x="0" y="31"/>
                  </a:moveTo>
                  <a:lnTo>
                    <a:pt x="0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3" name="Freeform 185"/>
            <p:cNvSpPr>
              <a:spLocks/>
            </p:cNvSpPr>
            <p:nvPr/>
          </p:nvSpPr>
          <p:spPr bwMode="auto">
            <a:xfrm>
              <a:off x="5166" y="3122"/>
              <a:ext cx="145" cy="3"/>
            </a:xfrm>
            <a:custGeom>
              <a:avLst/>
              <a:gdLst>
                <a:gd name="T0" fmla="*/ 1 w 145"/>
                <a:gd name="T1" fmla="*/ 2 h 3"/>
                <a:gd name="T2" fmla="*/ 10 w 145"/>
                <a:gd name="T3" fmla="*/ 1 h 3"/>
                <a:gd name="T4" fmla="*/ 19 w 145"/>
                <a:gd name="T5" fmla="*/ 1 h 3"/>
                <a:gd name="T6" fmla="*/ 28 w 145"/>
                <a:gd name="T7" fmla="*/ 1 h 3"/>
                <a:gd name="T8" fmla="*/ 36 w 145"/>
                <a:gd name="T9" fmla="*/ 1 h 3"/>
                <a:gd name="T10" fmla="*/ 46 w 145"/>
                <a:gd name="T11" fmla="*/ 1 h 3"/>
                <a:gd name="T12" fmla="*/ 54 w 145"/>
                <a:gd name="T13" fmla="*/ 1 h 3"/>
                <a:gd name="T14" fmla="*/ 62 w 145"/>
                <a:gd name="T15" fmla="*/ 1 h 3"/>
                <a:gd name="T16" fmla="*/ 72 w 145"/>
                <a:gd name="T17" fmla="*/ 1 h 3"/>
                <a:gd name="T18" fmla="*/ 80 w 145"/>
                <a:gd name="T19" fmla="*/ 1 h 3"/>
                <a:gd name="T20" fmla="*/ 90 w 145"/>
                <a:gd name="T21" fmla="*/ 0 h 3"/>
                <a:gd name="T22" fmla="*/ 98 w 145"/>
                <a:gd name="T23" fmla="*/ 0 h 3"/>
                <a:gd name="T24" fmla="*/ 108 w 145"/>
                <a:gd name="T25" fmla="*/ 0 h 3"/>
                <a:gd name="T26" fmla="*/ 116 w 145"/>
                <a:gd name="T27" fmla="*/ 0 h 3"/>
                <a:gd name="T28" fmla="*/ 126 w 145"/>
                <a:gd name="T29" fmla="*/ 0 h 3"/>
                <a:gd name="T30" fmla="*/ 134 w 145"/>
                <a:gd name="T31" fmla="*/ 0 h 3"/>
                <a:gd name="T32" fmla="*/ 144 w 145"/>
                <a:gd name="T33" fmla="*/ 0 h 3"/>
                <a:gd name="T34" fmla="*/ 144 w 145"/>
                <a:gd name="T35" fmla="*/ 1 h 3"/>
                <a:gd name="T36" fmla="*/ 134 w 145"/>
                <a:gd name="T37" fmla="*/ 1 h 3"/>
                <a:gd name="T38" fmla="*/ 126 w 145"/>
                <a:gd name="T39" fmla="*/ 1 h 3"/>
                <a:gd name="T40" fmla="*/ 116 w 145"/>
                <a:gd name="T41" fmla="*/ 1 h 3"/>
                <a:gd name="T42" fmla="*/ 108 w 145"/>
                <a:gd name="T43" fmla="*/ 1 h 3"/>
                <a:gd name="T44" fmla="*/ 98 w 145"/>
                <a:gd name="T45" fmla="*/ 1 h 3"/>
                <a:gd name="T46" fmla="*/ 90 w 145"/>
                <a:gd name="T47" fmla="*/ 1 h 3"/>
                <a:gd name="T48" fmla="*/ 80 w 145"/>
                <a:gd name="T49" fmla="*/ 1 h 3"/>
                <a:gd name="T50" fmla="*/ 72 w 145"/>
                <a:gd name="T51" fmla="*/ 1 h 3"/>
                <a:gd name="T52" fmla="*/ 62 w 145"/>
                <a:gd name="T53" fmla="*/ 1 h 3"/>
                <a:gd name="T54" fmla="*/ 54 w 145"/>
                <a:gd name="T55" fmla="*/ 1 h 3"/>
                <a:gd name="T56" fmla="*/ 46 w 145"/>
                <a:gd name="T57" fmla="*/ 2 h 3"/>
                <a:gd name="T58" fmla="*/ 36 w 145"/>
                <a:gd name="T59" fmla="*/ 2 h 3"/>
                <a:gd name="T60" fmla="*/ 28 w 145"/>
                <a:gd name="T61" fmla="*/ 2 h 3"/>
                <a:gd name="T62" fmla="*/ 19 w 145"/>
                <a:gd name="T63" fmla="*/ 2 h 3"/>
                <a:gd name="T64" fmla="*/ 10 w 145"/>
                <a:gd name="T65" fmla="*/ 2 h 3"/>
                <a:gd name="T66" fmla="*/ 1 w 145"/>
                <a:gd name="T67" fmla="*/ 2 h 3"/>
                <a:gd name="T68" fmla="*/ 0 w 145"/>
                <a:gd name="T69" fmla="*/ 2 h 3"/>
                <a:gd name="T70" fmla="*/ 0 w 145"/>
                <a:gd name="T71" fmla="*/ 2 h 3"/>
                <a:gd name="T72" fmla="*/ 1 w 145"/>
                <a:gd name="T73" fmla="*/ 2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3"/>
                <a:gd name="T113" fmla="*/ 145 w 145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3">
                  <a:moveTo>
                    <a:pt x="1" y="2"/>
                  </a:moveTo>
                  <a:lnTo>
                    <a:pt x="10" y="1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6" y="1"/>
                  </a:lnTo>
                  <a:lnTo>
                    <a:pt x="46" y="1"/>
                  </a:lnTo>
                  <a:lnTo>
                    <a:pt x="54" y="1"/>
                  </a:lnTo>
                  <a:lnTo>
                    <a:pt x="62" y="1"/>
                  </a:lnTo>
                  <a:lnTo>
                    <a:pt x="72" y="1"/>
                  </a:lnTo>
                  <a:lnTo>
                    <a:pt x="80" y="1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44" y="1"/>
                  </a:lnTo>
                  <a:lnTo>
                    <a:pt x="134" y="1"/>
                  </a:lnTo>
                  <a:lnTo>
                    <a:pt x="126" y="1"/>
                  </a:lnTo>
                  <a:lnTo>
                    <a:pt x="116" y="1"/>
                  </a:lnTo>
                  <a:lnTo>
                    <a:pt x="108" y="1"/>
                  </a:lnTo>
                  <a:lnTo>
                    <a:pt x="98" y="1"/>
                  </a:lnTo>
                  <a:lnTo>
                    <a:pt x="90" y="1"/>
                  </a:lnTo>
                  <a:lnTo>
                    <a:pt x="80" y="1"/>
                  </a:lnTo>
                  <a:lnTo>
                    <a:pt x="72" y="1"/>
                  </a:lnTo>
                  <a:lnTo>
                    <a:pt x="62" y="1"/>
                  </a:lnTo>
                  <a:lnTo>
                    <a:pt x="54" y="1"/>
                  </a:lnTo>
                  <a:lnTo>
                    <a:pt x="46" y="2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1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4" name="Freeform 186"/>
            <p:cNvSpPr>
              <a:spLocks/>
            </p:cNvSpPr>
            <p:nvPr/>
          </p:nvSpPr>
          <p:spPr bwMode="auto">
            <a:xfrm>
              <a:off x="5086" y="3125"/>
              <a:ext cx="76" cy="5"/>
            </a:xfrm>
            <a:custGeom>
              <a:avLst/>
              <a:gdLst>
                <a:gd name="T0" fmla="*/ 1 w 76"/>
                <a:gd name="T1" fmla="*/ 1 h 5"/>
                <a:gd name="T2" fmla="*/ 75 w 76"/>
                <a:gd name="T3" fmla="*/ 0 h 5"/>
                <a:gd name="T4" fmla="*/ 75 w 76"/>
                <a:gd name="T5" fmla="*/ 3 h 5"/>
                <a:gd name="T6" fmla="*/ 1 w 76"/>
                <a:gd name="T7" fmla="*/ 4 h 5"/>
                <a:gd name="T8" fmla="*/ 0 w 76"/>
                <a:gd name="T9" fmla="*/ 3 h 5"/>
                <a:gd name="T10" fmla="*/ 1 w 76"/>
                <a:gd name="T11" fmla="*/ 3 h 5"/>
                <a:gd name="T12" fmla="*/ 1 w 76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"/>
                <a:gd name="T23" fmla="*/ 76 w 7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">
                  <a:moveTo>
                    <a:pt x="1" y="1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5" name="Freeform 187"/>
            <p:cNvSpPr>
              <a:spLocks/>
            </p:cNvSpPr>
            <p:nvPr/>
          </p:nvSpPr>
          <p:spPr bwMode="auto">
            <a:xfrm>
              <a:off x="3743" y="1557"/>
              <a:ext cx="903" cy="1110"/>
            </a:xfrm>
            <a:custGeom>
              <a:avLst/>
              <a:gdLst>
                <a:gd name="T0" fmla="*/ 850 w 903"/>
                <a:gd name="T1" fmla="*/ 42 h 1110"/>
                <a:gd name="T2" fmla="*/ 902 w 903"/>
                <a:gd name="T3" fmla="*/ 1063 h 1110"/>
                <a:gd name="T4" fmla="*/ 49 w 903"/>
                <a:gd name="T5" fmla="*/ 1109 h 1110"/>
                <a:gd name="T6" fmla="*/ 0 w 903"/>
                <a:gd name="T7" fmla="*/ 0 h 1110"/>
                <a:gd name="T8" fmla="*/ 55 w 903"/>
                <a:gd name="T9" fmla="*/ 0 h 1110"/>
                <a:gd name="T10" fmla="*/ 64 w 903"/>
                <a:gd name="T11" fmla="*/ 44 h 1110"/>
                <a:gd name="T12" fmla="*/ 850 w 903"/>
                <a:gd name="T13" fmla="*/ 42 h 1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"/>
                <a:gd name="T22" fmla="*/ 0 h 1110"/>
                <a:gd name="T23" fmla="*/ 903 w 903"/>
                <a:gd name="T24" fmla="*/ 1110 h 1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" h="1110">
                  <a:moveTo>
                    <a:pt x="850" y="42"/>
                  </a:moveTo>
                  <a:lnTo>
                    <a:pt x="902" y="1063"/>
                  </a:lnTo>
                  <a:lnTo>
                    <a:pt x="49" y="110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64" y="44"/>
                  </a:lnTo>
                  <a:lnTo>
                    <a:pt x="850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6" name="Freeform 188"/>
            <p:cNvSpPr>
              <a:spLocks/>
            </p:cNvSpPr>
            <p:nvPr/>
          </p:nvSpPr>
          <p:spPr bwMode="auto">
            <a:xfrm>
              <a:off x="4599" y="1599"/>
              <a:ext cx="48" cy="1023"/>
            </a:xfrm>
            <a:custGeom>
              <a:avLst/>
              <a:gdLst>
                <a:gd name="T0" fmla="*/ 46 w 48"/>
                <a:gd name="T1" fmla="*/ 1020 h 1023"/>
                <a:gd name="T2" fmla="*/ 45 w 48"/>
                <a:gd name="T3" fmla="*/ 1021 h 1023"/>
                <a:gd name="T4" fmla="*/ 0 w 48"/>
                <a:gd name="T5" fmla="*/ 0 h 1023"/>
                <a:gd name="T6" fmla="*/ 2 w 48"/>
                <a:gd name="T7" fmla="*/ 0 h 1023"/>
                <a:gd name="T8" fmla="*/ 47 w 48"/>
                <a:gd name="T9" fmla="*/ 1021 h 1023"/>
                <a:gd name="T10" fmla="*/ 46 w 48"/>
                <a:gd name="T11" fmla="*/ 1022 h 1023"/>
                <a:gd name="T12" fmla="*/ 47 w 48"/>
                <a:gd name="T13" fmla="*/ 1021 h 1023"/>
                <a:gd name="T14" fmla="*/ 47 w 48"/>
                <a:gd name="T15" fmla="*/ 1022 h 1023"/>
                <a:gd name="T16" fmla="*/ 46 w 48"/>
                <a:gd name="T17" fmla="*/ 1022 h 1023"/>
                <a:gd name="T18" fmla="*/ 45 w 48"/>
                <a:gd name="T19" fmla="*/ 1022 h 1023"/>
                <a:gd name="T20" fmla="*/ 45 w 48"/>
                <a:gd name="T21" fmla="*/ 1021 h 1023"/>
                <a:gd name="T22" fmla="*/ 46 w 48"/>
                <a:gd name="T23" fmla="*/ 1020 h 10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023"/>
                <a:gd name="T38" fmla="*/ 48 w 48"/>
                <a:gd name="T39" fmla="*/ 1023 h 10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023">
                  <a:moveTo>
                    <a:pt x="46" y="1020"/>
                  </a:moveTo>
                  <a:lnTo>
                    <a:pt x="45" y="102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7" y="1021"/>
                  </a:lnTo>
                  <a:lnTo>
                    <a:pt x="46" y="1022"/>
                  </a:lnTo>
                  <a:lnTo>
                    <a:pt x="47" y="1021"/>
                  </a:lnTo>
                  <a:lnTo>
                    <a:pt x="47" y="1022"/>
                  </a:lnTo>
                  <a:lnTo>
                    <a:pt x="46" y="1022"/>
                  </a:lnTo>
                  <a:lnTo>
                    <a:pt x="45" y="1022"/>
                  </a:lnTo>
                  <a:lnTo>
                    <a:pt x="45" y="1021"/>
                  </a:lnTo>
                  <a:lnTo>
                    <a:pt x="46" y="10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7" name="Freeform 189"/>
            <p:cNvSpPr>
              <a:spLocks/>
            </p:cNvSpPr>
            <p:nvPr/>
          </p:nvSpPr>
          <p:spPr bwMode="auto">
            <a:xfrm>
              <a:off x="3791" y="2625"/>
              <a:ext cx="855" cy="43"/>
            </a:xfrm>
            <a:custGeom>
              <a:avLst/>
              <a:gdLst>
                <a:gd name="T0" fmla="*/ 2 w 855"/>
                <a:gd name="T1" fmla="*/ 41 h 43"/>
                <a:gd name="T2" fmla="*/ 1 w 855"/>
                <a:gd name="T3" fmla="*/ 40 h 43"/>
                <a:gd name="T4" fmla="*/ 854 w 855"/>
                <a:gd name="T5" fmla="*/ 0 h 43"/>
                <a:gd name="T6" fmla="*/ 854 w 855"/>
                <a:gd name="T7" fmla="*/ 2 h 43"/>
                <a:gd name="T8" fmla="*/ 1 w 855"/>
                <a:gd name="T9" fmla="*/ 42 h 43"/>
                <a:gd name="T10" fmla="*/ 0 w 855"/>
                <a:gd name="T11" fmla="*/ 41 h 43"/>
                <a:gd name="T12" fmla="*/ 1 w 855"/>
                <a:gd name="T13" fmla="*/ 42 h 43"/>
                <a:gd name="T14" fmla="*/ 0 w 855"/>
                <a:gd name="T15" fmla="*/ 42 h 43"/>
                <a:gd name="T16" fmla="*/ 0 w 855"/>
                <a:gd name="T17" fmla="*/ 41 h 43"/>
                <a:gd name="T18" fmla="*/ 1 w 855"/>
                <a:gd name="T19" fmla="*/ 40 h 43"/>
                <a:gd name="T20" fmla="*/ 2 w 855"/>
                <a:gd name="T21" fmla="*/ 4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"/>
                <a:gd name="T34" fmla="*/ 0 h 43"/>
                <a:gd name="T35" fmla="*/ 855 w 855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" h="43">
                  <a:moveTo>
                    <a:pt x="2" y="41"/>
                  </a:moveTo>
                  <a:lnTo>
                    <a:pt x="1" y="40"/>
                  </a:lnTo>
                  <a:lnTo>
                    <a:pt x="854" y="0"/>
                  </a:lnTo>
                  <a:lnTo>
                    <a:pt x="854" y="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8" name="Freeform 190"/>
            <p:cNvSpPr>
              <a:spLocks/>
            </p:cNvSpPr>
            <p:nvPr/>
          </p:nvSpPr>
          <p:spPr bwMode="auto">
            <a:xfrm>
              <a:off x="3742" y="1556"/>
              <a:ext cx="46" cy="1111"/>
            </a:xfrm>
            <a:custGeom>
              <a:avLst/>
              <a:gdLst>
                <a:gd name="T0" fmla="*/ 1 w 46"/>
                <a:gd name="T1" fmla="*/ 2 h 1111"/>
                <a:gd name="T2" fmla="*/ 2 w 46"/>
                <a:gd name="T3" fmla="*/ 1 h 1111"/>
                <a:gd name="T4" fmla="*/ 45 w 46"/>
                <a:gd name="T5" fmla="*/ 1110 h 1111"/>
                <a:gd name="T6" fmla="*/ 43 w 46"/>
                <a:gd name="T7" fmla="*/ 1110 h 1111"/>
                <a:gd name="T8" fmla="*/ 0 w 46"/>
                <a:gd name="T9" fmla="*/ 1 h 1111"/>
                <a:gd name="T10" fmla="*/ 1 w 46"/>
                <a:gd name="T11" fmla="*/ 0 h 1111"/>
                <a:gd name="T12" fmla="*/ 0 w 46"/>
                <a:gd name="T13" fmla="*/ 1 h 1111"/>
                <a:gd name="T14" fmla="*/ 0 w 46"/>
                <a:gd name="T15" fmla="*/ 0 h 1111"/>
                <a:gd name="T16" fmla="*/ 1 w 46"/>
                <a:gd name="T17" fmla="*/ 0 h 1111"/>
                <a:gd name="T18" fmla="*/ 2 w 46"/>
                <a:gd name="T19" fmla="*/ 1 h 1111"/>
                <a:gd name="T20" fmla="*/ 1 w 46"/>
                <a:gd name="T21" fmla="*/ 2 h 1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111"/>
                <a:gd name="T35" fmla="*/ 46 w 46"/>
                <a:gd name="T36" fmla="*/ 1111 h 1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111">
                  <a:moveTo>
                    <a:pt x="1" y="2"/>
                  </a:moveTo>
                  <a:lnTo>
                    <a:pt x="2" y="1"/>
                  </a:lnTo>
                  <a:lnTo>
                    <a:pt x="45" y="1110"/>
                  </a:lnTo>
                  <a:lnTo>
                    <a:pt x="43" y="111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59" name="Freeform 191"/>
            <p:cNvSpPr>
              <a:spLocks/>
            </p:cNvSpPr>
            <p:nvPr/>
          </p:nvSpPr>
          <p:spPr bwMode="auto">
            <a:xfrm>
              <a:off x="3743" y="1552"/>
              <a:ext cx="50" cy="5"/>
            </a:xfrm>
            <a:custGeom>
              <a:avLst/>
              <a:gdLst>
                <a:gd name="T0" fmla="*/ 47 w 50"/>
                <a:gd name="T1" fmla="*/ 2 h 5"/>
                <a:gd name="T2" fmla="*/ 48 w 50"/>
                <a:gd name="T3" fmla="*/ 4 h 5"/>
                <a:gd name="T4" fmla="*/ 0 w 50"/>
                <a:gd name="T5" fmla="*/ 4 h 5"/>
                <a:gd name="T6" fmla="*/ 0 w 50"/>
                <a:gd name="T7" fmla="*/ 0 h 5"/>
                <a:gd name="T8" fmla="*/ 48 w 50"/>
                <a:gd name="T9" fmla="*/ 0 h 5"/>
                <a:gd name="T10" fmla="*/ 49 w 50"/>
                <a:gd name="T11" fmla="*/ 2 h 5"/>
                <a:gd name="T12" fmla="*/ 48 w 50"/>
                <a:gd name="T13" fmla="*/ 0 h 5"/>
                <a:gd name="T14" fmla="*/ 49 w 50"/>
                <a:gd name="T15" fmla="*/ 0 h 5"/>
                <a:gd name="T16" fmla="*/ 49 w 50"/>
                <a:gd name="T17" fmla="*/ 2 h 5"/>
                <a:gd name="T18" fmla="*/ 49 w 50"/>
                <a:gd name="T19" fmla="*/ 4 h 5"/>
                <a:gd name="T20" fmla="*/ 48 w 50"/>
                <a:gd name="T21" fmla="*/ 4 h 5"/>
                <a:gd name="T22" fmla="*/ 47 w 50"/>
                <a:gd name="T23" fmla="*/ 2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5"/>
                <a:gd name="T38" fmla="*/ 50 w 50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5">
                  <a:moveTo>
                    <a:pt x="47" y="2"/>
                  </a:moveTo>
                  <a:lnTo>
                    <a:pt x="4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0" name="Freeform 192"/>
            <p:cNvSpPr>
              <a:spLocks/>
            </p:cNvSpPr>
            <p:nvPr/>
          </p:nvSpPr>
          <p:spPr bwMode="auto">
            <a:xfrm>
              <a:off x="3797" y="1557"/>
              <a:ext cx="5" cy="40"/>
            </a:xfrm>
            <a:custGeom>
              <a:avLst/>
              <a:gdLst>
                <a:gd name="T0" fmla="*/ 4 w 5"/>
                <a:gd name="T1" fmla="*/ 39 h 40"/>
                <a:gd name="T2" fmla="*/ 3 w 5"/>
                <a:gd name="T3" fmla="*/ 38 h 40"/>
                <a:gd name="T4" fmla="*/ 0 w 5"/>
                <a:gd name="T5" fmla="*/ 0 h 40"/>
                <a:gd name="T6" fmla="*/ 1 w 5"/>
                <a:gd name="T7" fmla="*/ 0 h 40"/>
                <a:gd name="T8" fmla="*/ 4 w 5"/>
                <a:gd name="T9" fmla="*/ 38 h 40"/>
                <a:gd name="T10" fmla="*/ 4 w 5"/>
                <a:gd name="T11" fmla="*/ 37 h 40"/>
                <a:gd name="T12" fmla="*/ 4 w 5"/>
                <a:gd name="T13" fmla="*/ 38 h 40"/>
                <a:gd name="T14" fmla="*/ 4 w 5"/>
                <a:gd name="T15" fmla="*/ 38 h 40"/>
                <a:gd name="T16" fmla="*/ 4 w 5"/>
                <a:gd name="T17" fmla="*/ 39 h 40"/>
                <a:gd name="T18" fmla="*/ 3 w 5"/>
                <a:gd name="T19" fmla="*/ 38 h 40"/>
                <a:gd name="T20" fmla="*/ 4 w 5"/>
                <a:gd name="T21" fmla="*/ 3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0"/>
                <a:gd name="T35" fmla="*/ 5 w 5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0">
                  <a:moveTo>
                    <a:pt x="4" y="39"/>
                  </a:moveTo>
                  <a:lnTo>
                    <a:pt x="3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1" name="Freeform 193"/>
            <p:cNvSpPr>
              <a:spLocks/>
            </p:cNvSpPr>
            <p:nvPr/>
          </p:nvSpPr>
          <p:spPr bwMode="auto">
            <a:xfrm>
              <a:off x="3807" y="1596"/>
              <a:ext cx="788" cy="3"/>
            </a:xfrm>
            <a:custGeom>
              <a:avLst/>
              <a:gdLst>
                <a:gd name="T0" fmla="*/ 785 w 788"/>
                <a:gd name="T1" fmla="*/ 1 h 3"/>
                <a:gd name="T2" fmla="*/ 786 w 788"/>
                <a:gd name="T3" fmla="*/ 1 h 3"/>
                <a:gd name="T4" fmla="*/ 0 w 788"/>
                <a:gd name="T5" fmla="*/ 2 h 3"/>
                <a:gd name="T6" fmla="*/ 0 w 788"/>
                <a:gd name="T7" fmla="*/ 1 h 3"/>
                <a:gd name="T8" fmla="*/ 786 w 788"/>
                <a:gd name="T9" fmla="*/ 0 h 3"/>
                <a:gd name="T10" fmla="*/ 787 w 788"/>
                <a:gd name="T11" fmla="*/ 1 h 3"/>
                <a:gd name="T12" fmla="*/ 786 w 788"/>
                <a:gd name="T13" fmla="*/ 0 h 3"/>
                <a:gd name="T14" fmla="*/ 786 w 788"/>
                <a:gd name="T15" fmla="*/ 1 h 3"/>
                <a:gd name="T16" fmla="*/ 787 w 788"/>
                <a:gd name="T17" fmla="*/ 1 h 3"/>
                <a:gd name="T18" fmla="*/ 786 w 788"/>
                <a:gd name="T19" fmla="*/ 1 h 3"/>
                <a:gd name="T20" fmla="*/ 785 w 788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8"/>
                <a:gd name="T34" fmla="*/ 0 h 3"/>
                <a:gd name="T35" fmla="*/ 788 w 788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8" h="3">
                  <a:moveTo>
                    <a:pt x="785" y="1"/>
                  </a:moveTo>
                  <a:lnTo>
                    <a:pt x="786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786" y="0"/>
                  </a:lnTo>
                  <a:lnTo>
                    <a:pt x="787" y="1"/>
                  </a:lnTo>
                  <a:lnTo>
                    <a:pt x="786" y="0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86" y="1"/>
                  </a:lnTo>
                  <a:lnTo>
                    <a:pt x="78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2" name="Freeform 194"/>
            <p:cNvSpPr>
              <a:spLocks/>
            </p:cNvSpPr>
            <p:nvPr/>
          </p:nvSpPr>
          <p:spPr bwMode="auto">
            <a:xfrm>
              <a:off x="4978" y="1782"/>
              <a:ext cx="135" cy="302"/>
            </a:xfrm>
            <a:custGeom>
              <a:avLst/>
              <a:gdLst>
                <a:gd name="T0" fmla="*/ 54 w 135"/>
                <a:gd name="T1" fmla="*/ 28 h 302"/>
                <a:gd name="T2" fmla="*/ 42 w 135"/>
                <a:gd name="T3" fmla="*/ 41 h 302"/>
                <a:gd name="T4" fmla="*/ 27 w 135"/>
                <a:gd name="T5" fmla="*/ 61 h 302"/>
                <a:gd name="T6" fmla="*/ 14 w 135"/>
                <a:gd name="T7" fmla="*/ 83 h 302"/>
                <a:gd name="T8" fmla="*/ 9 w 135"/>
                <a:gd name="T9" fmla="*/ 93 h 302"/>
                <a:gd name="T10" fmla="*/ 8 w 135"/>
                <a:gd name="T11" fmla="*/ 102 h 302"/>
                <a:gd name="T12" fmla="*/ 22 w 135"/>
                <a:gd name="T13" fmla="*/ 109 h 302"/>
                <a:gd name="T14" fmla="*/ 35 w 135"/>
                <a:gd name="T15" fmla="*/ 113 h 302"/>
                <a:gd name="T16" fmla="*/ 34 w 135"/>
                <a:gd name="T17" fmla="*/ 125 h 302"/>
                <a:gd name="T18" fmla="*/ 30 w 135"/>
                <a:gd name="T19" fmla="*/ 140 h 302"/>
                <a:gd name="T20" fmla="*/ 19 w 135"/>
                <a:gd name="T21" fmla="*/ 171 h 302"/>
                <a:gd name="T22" fmla="*/ 7 w 135"/>
                <a:gd name="T23" fmla="*/ 202 h 302"/>
                <a:gd name="T24" fmla="*/ 3 w 135"/>
                <a:gd name="T25" fmla="*/ 216 h 302"/>
                <a:gd name="T26" fmla="*/ 0 w 135"/>
                <a:gd name="T27" fmla="*/ 230 h 302"/>
                <a:gd name="T28" fmla="*/ 3 w 135"/>
                <a:gd name="T29" fmla="*/ 247 h 302"/>
                <a:gd name="T30" fmla="*/ 9 w 135"/>
                <a:gd name="T31" fmla="*/ 267 h 302"/>
                <a:gd name="T32" fmla="*/ 15 w 135"/>
                <a:gd name="T33" fmla="*/ 287 h 302"/>
                <a:gd name="T34" fmla="*/ 16 w 135"/>
                <a:gd name="T35" fmla="*/ 295 h 302"/>
                <a:gd name="T36" fmla="*/ 16 w 135"/>
                <a:gd name="T37" fmla="*/ 301 h 302"/>
                <a:gd name="T38" fmla="*/ 30 w 135"/>
                <a:gd name="T39" fmla="*/ 234 h 302"/>
                <a:gd name="T40" fmla="*/ 38 w 135"/>
                <a:gd name="T41" fmla="*/ 207 h 302"/>
                <a:gd name="T42" fmla="*/ 53 w 135"/>
                <a:gd name="T43" fmla="*/ 174 h 302"/>
                <a:gd name="T44" fmla="*/ 62 w 135"/>
                <a:gd name="T45" fmla="*/ 157 h 302"/>
                <a:gd name="T46" fmla="*/ 71 w 135"/>
                <a:gd name="T47" fmla="*/ 144 h 302"/>
                <a:gd name="T48" fmla="*/ 80 w 135"/>
                <a:gd name="T49" fmla="*/ 134 h 302"/>
                <a:gd name="T50" fmla="*/ 89 w 135"/>
                <a:gd name="T51" fmla="*/ 126 h 302"/>
                <a:gd name="T52" fmla="*/ 107 w 135"/>
                <a:gd name="T53" fmla="*/ 112 h 302"/>
                <a:gd name="T54" fmla="*/ 116 w 135"/>
                <a:gd name="T55" fmla="*/ 103 h 302"/>
                <a:gd name="T56" fmla="*/ 125 w 135"/>
                <a:gd name="T57" fmla="*/ 94 h 302"/>
                <a:gd name="T58" fmla="*/ 127 w 135"/>
                <a:gd name="T59" fmla="*/ 75 h 302"/>
                <a:gd name="T60" fmla="*/ 129 w 135"/>
                <a:gd name="T61" fmla="*/ 55 h 302"/>
                <a:gd name="T62" fmla="*/ 130 w 135"/>
                <a:gd name="T63" fmla="*/ 36 h 302"/>
                <a:gd name="T64" fmla="*/ 128 w 135"/>
                <a:gd name="T65" fmla="*/ 27 h 302"/>
                <a:gd name="T66" fmla="*/ 125 w 135"/>
                <a:gd name="T67" fmla="*/ 17 h 302"/>
                <a:gd name="T68" fmla="*/ 134 w 135"/>
                <a:gd name="T69" fmla="*/ 2 h 302"/>
                <a:gd name="T70" fmla="*/ 131 w 135"/>
                <a:gd name="T71" fmla="*/ 0 h 302"/>
                <a:gd name="T72" fmla="*/ 123 w 135"/>
                <a:gd name="T73" fmla="*/ 3 h 302"/>
                <a:gd name="T74" fmla="*/ 106 w 135"/>
                <a:gd name="T75" fmla="*/ 3 h 302"/>
                <a:gd name="T76" fmla="*/ 96 w 135"/>
                <a:gd name="T77" fmla="*/ 3 h 302"/>
                <a:gd name="T78" fmla="*/ 88 w 135"/>
                <a:gd name="T79" fmla="*/ 4 h 302"/>
                <a:gd name="T80" fmla="*/ 78 w 135"/>
                <a:gd name="T81" fmla="*/ 6 h 302"/>
                <a:gd name="T82" fmla="*/ 70 w 135"/>
                <a:gd name="T83" fmla="*/ 11 h 302"/>
                <a:gd name="T84" fmla="*/ 61 w 135"/>
                <a:gd name="T85" fmla="*/ 17 h 302"/>
                <a:gd name="T86" fmla="*/ 54 w 135"/>
                <a:gd name="T87" fmla="*/ 28 h 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5"/>
                <a:gd name="T133" fmla="*/ 0 h 302"/>
                <a:gd name="T134" fmla="*/ 135 w 135"/>
                <a:gd name="T135" fmla="*/ 302 h 3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5" h="302">
                  <a:moveTo>
                    <a:pt x="54" y="28"/>
                  </a:moveTo>
                  <a:lnTo>
                    <a:pt x="42" y="41"/>
                  </a:lnTo>
                  <a:lnTo>
                    <a:pt x="27" y="61"/>
                  </a:lnTo>
                  <a:lnTo>
                    <a:pt x="14" y="83"/>
                  </a:lnTo>
                  <a:lnTo>
                    <a:pt x="9" y="93"/>
                  </a:lnTo>
                  <a:lnTo>
                    <a:pt x="8" y="102"/>
                  </a:lnTo>
                  <a:lnTo>
                    <a:pt x="22" y="109"/>
                  </a:lnTo>
                  <a:lnTo>
                    <a:pt x="35" y="113"/>
                  </a:lnTo>
                  <a:lnTo>
                    <a:pt x="34" y="125"/>
                  </a:lnTo>
                  <a:lnTo>
                    <a:pt x="30" y="140"/>
                  </a:lnTo>
                  <a:lnTo>
                    <a:pt x="19" y="171"/>
                  </a:lnTo>
                  <a:lnTo>
                    <a:pt x="7" y="202"/>
                  </a:lnTo>
                  <a:lnTo>
                    <a:pt x="3" y="216"/>
                  </a:lnTo>
                  <a:lnTo>
                    <a:pt x="0" y="230"/>
                  </a:lnTo>
                  <a:lnTo>
                    <a:pt x="3" y="247"/>
                  </a:lnTo>
                  <a:lnTo>
                    <a:pt x="9" y="267"/>
                  </a:lnTo>
                  <a:lnTo>
                    <a:pt x="15" y="287"/>
                  </a:lnTo>
                  <a:lnTo>
                    <a:pt x="16" y="295"/>
                  </a:lnTo>
                  <a:lnTo>
                    <a:pt x="16" y="301"/>
                  </a:lnTo>
                  <a:lnTo>
                    <a:pt x="30" y="234"/>
                  </a:lnTo>
                  <a:lnTo>
                    <a:pt x="38" y="207"/>
                  </a:lnTo>
                  <a:lnTo>
                    <a:pt x="53" y="174"/>
                  </a:lnTo>
                  <a:lnTo>
                    <a:pt x="62" y="157"/>
                  </a:lnTo>
                  <a:lnTo>
                    <a:pt x="71" y="144"/>
                  </a:lnTo>
                  <a:lnTo>
                    <a:pt x="80" y="134"/>
                  </a:lnTo>
                  <a:lnTo>
                    <a:pt x="89" y="126"/>
                  </a:lnTo>
                  <a:lnTo>
                    <a:pt x="107" y="112"/>
                  </a:lnTo>
                  <a:lnTo>
                    <a:pt x="116" y="103"/>
                  </a:lnTo>
                  <a:lnTo>
                    <a:pt x="125" y="94"/>
                  </a:lnTo>
                  <a:lnTo>
                    <a:pt x="127" y="75"/>
                  </a:lnTo>
                  <a:lnTo>
                    <a:pt x="129" y="55"/>
                  </a:lnTo>
                  <a:lnTo>
                    <a:pt x="130" y="36"/>
                  </a:lnTo>
                  <a:lnTo>
                    <a:pt x="128" y="27"/>
                  </a:lnTo>
                  <a:lnTo>
                    <a:pt x="125" y="17"/>
                  </a:lnTo>
                  <a:lnTo>
                    <a:pt x="134" y="2"/>
                  </a:lnTo>
                  <a:lnTo>
                    <a:pt x="131" y="0"/>
                  </a:lnTo>
                  <a:lnTo>
                    <a:pt x="123" y="3"/>
                  </a:lnTo>
                  <a:lnTo>
                    <a:pt x="106" y="3"/>
                  </a:lnTo>
                  <a:lnTo>
                    <a:pt x="96" y="3"/>
                  </a:lnTo>
                  <a:lnTo>
                    <a:pt x="88" y="4"/>
                  </a:lnTo>
                  <a:lnTo>
                    <a:pt x="78" y="6"/>
                  </a:lnTo>
                  <a:lnTo>
                    <a:pt x="70" y="11"/>
                  </a:lnTo>
                  <a:lnTo>
                    <a:pt x="61" y="17"/>
                  </a:lnTo>
                  <a:lnTo>
                    <a:pt x="54" y="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3" name="Freeform 195"/>
            <p:cNvSpPr>
              <a:spLocks/>
            </p:cNvSpPr>
            <p:nvPr/>
          </p:nvSpPr>
          <p:spPr bwMode="auto">
            <a:xfrm>
              <a:off x="4986" y="1809"/>
              <a:ext cx="44" cy="73"/>
            </a:xfrm>
            <a:custGeom>
              <a:avLst/>
              <a:gdLst>
                <a:gd name="T0" fmla="*/ 0 w 44"/>
                <a:gd name="T1" fmla="*/ 72 h 73"/>
                <a:gd name="T2" fmla="*/ 0 w 44"/>
                <a:gd name="T3" fmla="*/ 71 h 73"/>
                <a:gd name="T4" fmla="*/ 0 w 44"/>
                <a:gd name="T5" fmla="*/ 66 h 73"/>
                <a:gd name="T6" fmla="*/ 1 w 44"/>
                <a:gd name="T7" fmla="*/ 62 h 73"/>
                <a:gd name="T8" fmla="*/ 3 w 44"/>
                <a:gd name="T9" fmla="*/ 58 h 73"/>
                <a:gd name="T10" fmla="*/ 5 w 44"/>
                <a:gd name="T11" fmla="*/ 52 h 73"/>
                <a:gd name="T12" fmla="*/ 8 w 44"/>
                <a:gd name="T13" fmla="*/ 47 h 73"/>
                <a:gd name="T14" fmla="*/ 11 w 44"/>
                <a:gd name="T15" fmla="*/ 42 h 73"/>
                <a:gd name="T16" fmla="*/ 13 w 44"/>
                <a:gd name="T17" fmla="*/ 36 h 73"/>
                <a:gd name="T18" fmla="*/ 17 w 44"/>
                <a:gd name="T19" fmla="*/ 32 h 73"/>
                <a:gd name="T20" fmla="*/ 20 w 44"/>
                <a:gd name="T21" fmla="*/ 27 h 73"/>
                <a:gd name="T22" fmla="*/ 24 w 44"/>
                <a:gd name="T23" fmla="*/ 22 h 73"/>
                <a:gd name="T24" fmla="*/ 28 w 44"/>
                <a:gd name="T25" fmla="*/ 17 h 73"/>
                <a:gd name="T26" fmla="*/ 31 w 44"/>
                <a:gd name="T27" fmla="*/ 13 h 73"/>
                <a:gd name="T28" fmla="*/ 34 w 44"/>
                <a:gd name="T29" fmla="*/ 10 h 73"/>
                <a:gd name="T30" fmla="*/ 36 w 44"/>
                <a:gd name="T31" fmla="*/ 6 h 73"/>
                <a:gd name="T32" fmla="*/ 40 w 44"/>
                <a:gd name="T33" fmla="*/ 3 h 73"/>
                <a:gd name="T34" fmla="*/ 42 w 44"/>
                <a:gd name="T35" fmla="*/ 0 h 73"/>
                <a:gd name="T36" fmla="*/ 43 w 44"/>
                <a:gd name="T37" fmla="*/ 1 h 73"/>
                <a:gd name="T38" fmla="*/ 41 w 44"/>
                <a:gd name="T39" fmla="*/ 4 h 73"/>
                <a:gd name="T40" fmla="*/ 38 w 44"/>
                <a:gd name="T41" fmla="*/ 7 h 73"/>
                <a:gd name="T42" fmla="*/ 35 w 44"/>
                <a:gd name="T43" fmla="*/ 11 h 73"/>
                <a:gd name="T44" fmla="*/ 32 w 44"/>
                <a:gd name="T45" fmla="*/ 14 h 73"/>
                <a:gd name="T46" fmla="*/ 29 w 44"/>
                <a:gd name="T47" fmla="*/ 18 h 73"/>
                <a:gd name="T48" fmla="*/ 26 w 44"/>
                <a:gd name="T49" fmla="*/ 23 h 73"/>
                <a:gd name="T50" fmla="*/ 22 w 44"/>
                <a:gd name="T51" fmla="*/ 28 h 73"/>
                <a:gd name="T52" fmla="*/ 18 w 44"/>
                <a:gd name="T53" fmla="*/ 33 h 73"/>
                <a:gd name="T54" fmla="*/ 15 w 44"/>
                <a:gd name="T55" fmla="*/ 37 h 73"/>
                <a:gd name="T56" fmla="*/ 12 w 44"/>
                <a:gd name="T57" fmla="*/ 43 h 73"/>
                <a:gd name="T58" fmla="*/ 9 w 44"/>
                <a:gd name="T59" fmla="*/ 48 h 73"/>
                <a:gd name="T60" fmla="*/ 7 w 44"/>
                <a:gd name="T61" fmla="*/ 53 h 73"/>
                <a:gd name="T62" fmla="*/ 5 w 44"/>
                <a:gd name="T63" fmla="*/ 58 h 73"/>
                <a:gd name="T64" fmla="*/ 3 w 44"/>
                <a:gd name="T65" fmla="*/ 62 h 73"/>
                <a:gd name="T66" fmla="*/ 2 w 44"/>
                <a:gd name="T67" fmla="*/ 67 h 73"/>
                <a:gd name="T68" fmla="*/ 2 w 44"/>
                <a:gd name="T69" fmla="*/ 71 h 73"/>
                <a:gd name="T70" fmla="*/ 1 w 44"/>
                <a:gd name="T71" fmla="*/ 71 h 73"/>
                <a:gd name="T72" fmla="*/ 2 w 44"/>
                <a:gd name="T73" fmla="*/ 71 h 73"/>
                <a:gd name="T74" fmla="*/ 2 w 44"/>
                <a:gd name="T75" fmla="*/ 72 h 73"/>
                <a:gd name="T76" fmla="*/ 1 w 44"/>
                <a:gd name="T77" fmla="*/ 72 h 73"/>
                <a:gd name="T78" fmla="*/ 0 w 44"/>
                <a:gd name="T79" fmla="*/ 72 h 73"/>
                <a:gd name="T80" fmla="*/ 0 w 44"/>
                <a:gd name="T81" fmla="*/ 71 h 73"/>
                <a:gd name="T82" fmla="*/ 0 w 44"/>
                <a:gd name="T83" fmla="*/ 72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73"/>
                <a:gd name="T128" fmla="*/ 44 w 44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73">
                  <a:moveTo>
                    <a:pt x="0" y="72"/>
                  </a:moveTo>
                  <a:lnTo>
                    <a:pt x="0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5" y="37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4" name="Freeform 196"/>
            <p:cNvSpPr>
              <a:spLocks/>
            </p:cNvSpPr>
            <p:nvPr/>
          </p:nvSpPr>
          <p:spPr bwMode="auto">
            <a:xfrm>
              <a:off x="4986" y="1886"/>
              <a:ext cx="24" cy="7"/>
            </a:xfrm>
            <a:custGeom>
              <a:avLst/>
              <a:gdLst>
                <a:gd name="T0" fmla="*/ 21 w 24"/>
                <a:gd name="T1" fmla="*/ 5 h 7"/>
                <a:gd name="T2" fmla="*/ 22 w 24"/>
                <a:gd name="T3" fmla="*/ 6 h 7"/>
                <a:gd name="T4" fmla="*/ 20 w 24"/>
                <a:gd name="T5" fmla="*/ 5 h 7"/>
                <a:gd name="T6" fmla="*/ 17 w 24"/>
                <a:gd name="T7" fmla="*/ 5 h 7"/>
                <a:gd name="T8" fmla="*/ 14 w 24"/>
                <a:gd name="T9" fmla="*/ 5 h 7"/>
                <a:gd name="T10" fmla="*/ 11 w 24"/>
                <a:gd name="T11" fmla="*/ 4 h 7"/>
                <a:gd name="T12" fmla="*/ 9 w 24"/>
                <a:gd name="T13" fmla="*/ 3 h 7"/>
                <a:gd name="T14" fmla="*/ 5 w 24"/>
                <a:gd name="T15" fmla="*/ 3 h 7"/>
                <a:gd name="T16" fmla="*/ 3 w 24"/>
                <a:gd name="T17" fmla="*/ 2 h 7"/>
                <a:gd name="T18" fmla="*/ 0 w 24"/>
                <a:gd name="T19" fmla="*/ 1 h 7"/>
                <a:gd name="T20" fmla="*/ 1 w 24"/>
                <a:gd name="T21" fmla="*/ 0 h 7"/>
                <a:gd name="T22" fmla="*/ 3 w 24"/>
                <a:gd name="T23" fmla="*/ 1 h 7"/>
                <a:gd name="T24" fmla="*/ 6 w 24"/>
                <a:gd name="T25" fmla="*/ 2 h 7"/>
                <a:gd name="T26" fmla="*/ 9 w 24"/>
                <a:gd name="T27" fmla="*/ 2 h 7"/>
                <a:gd name="T28" fmla="*/ 12 w 24"/>
                <a:gd name="T29" fmla="*/ 3 h 7"/>
                <a:gd name="T30" fmla="*/ 14 w 24"/>
                <a:gd name="T31" fmla="*/ 4 h 7"/>
                <a:gd name="T32" fmla="*/ 17 w 24"/>
                <a:gd name="T33" fmla="*/ 4 h 7"/>
                <a:gd name="T34" fmla="*/ 20 w 24"/>
                <a:gd name="T35" fmla="*/ 4 h 7"/>
                <a:gd name="T36" fmla="*/ 22 w 24"/>
                <a:gd name="T37" fmla="*/ 5 h 7"/>
                <a:gd name="T38" fmla="*/ 23 w 24"/>
                <a:gd name="T39" fmla="*/ 5 h 7"/>
                <a:gd name="T40" fmla="*/ 22 w 24"/>
                <a:gd name="T41" fmla="*/ 5 h 7"/>
                <a:gd name="T42" fmla="*/ 23 w 24"/>
                <a:gd name="T43" fmla="*/ 5 h 7"/>
                <a:gd name="T44" fmla="*/ 23 w 24"/>
                <a:gd name="T45" fmla="*/ 5 h 7"/>
                <a:gd name="T46" fmla="*/ 22 w 24"/>
                <a:gd name="T47" fmla="*/ 6 h 7"/>
                <a:gd name="T48" fmla="*/ 21 w 24"/>
                <a:gd name="T49" fmla="*/ 5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"/>
                <a:gd name="T77" fmla="*/ 24 w 24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">
                  <a:moveTo>
                    <a:pt x="21" y="5"/>
                  </a:moveTo>
                  <a:lnTo>
                    <a:pt x="22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5" name="Freeform 197"/>
            <p:cNvSpPr>
              <a:spLocks/>
            </p:cNvSpPr>
            <p:nvPr/>
          </p:nvSpPr>
          <p:spPr bwMode="auto">
            <a:xfrm>
              <a:off x="4978" y="1897"/>
              <a:ext cx="32" cy="115"/>
            </a:xfrm>
            <a:custGeom>
              <a:avLst/>
              <a:gdLst>
                <a:gd name="T0" fmla="*/ 0 w 32"/>
                <a:gd name="T1" fmla="*/ 114 h 115"/>
                <a:gd name="T2" fmla="*/ 0 w 32"/>
                <a:gd name="T3" fmla="*/ 107 h 115"/>
                <a:gd name="T4" fmla="*/ 2 w 32"/>
                <a:gd name="T5" fmla="*/ 100 h 115"/>
                <a:gd name="T6" fmla="*/ 4 w 32"/>
                <a:gd name="T7" fmla="*/ 94 h 115"/>
                <a:gd name="T8" fmla="*/ 5 w 32"/>
                <a:gd name="T9" fmla="*/ 86 h 115"/>
                <a:gd name="T10" fmla="*/ 8 w 32"/>
                <a:gd name="T11" fmla="*/ 79 h 115"/>
                <a:gd name="T12" fmla="*/ 10 w 32"/>
                <a:gd name="T13" fmla="*/ 71 h 115"/>
                <a:gd name="T14" fmla="*/ 13 w 32"/>
                <a:gd name="T15" fmla="*/ 64 h 115"/>
                <a:gd name="T16" fmla="*/ 16 w 32"/>
                <a:gd name="T17" fmla="*/ 57 h 115"/>
                <a:gd name="T18" fmla="*/ 18 w 32"/>
                <a:gd name="T19" fmla="*/ 49 h 115"/>
                <a:gd name="T20" fmla="*/ 21 w 32"/>
                <a:gd name="T21" fmla="*/ 41 h 115"/>
                <a:gd name="T22" fmla="*/ 23 w 32"/>
                <a:gd name="T23" fmla="*/ 34 h 115"/>
                <a:gd name="T24" fmla="*/ 26 w 32"/>
                <a:gd name="T25" fmla="*/ 26 h 115"/>
                <a:gd name="T26" fmla="*/ 26 w 32"/>
                <a:gd name="T27" fmla="*/ 19 h 115"/>
                <a:gd name="T28" fmla="*/ 28 w 32"/>
                <a:gd name="T29" fmla="*/ 12 h 115"/>
                <a:gd name="T30" fmla="*/ 29 w 32"/>
                <a:gd name="T31" fmla="*/ 6 h 115"/>
                <a:gd name="T32" fmla="*/ 29 w 32"/>
                <a:gd name="T33" fmla="*/ 0 h 115"/>
                <a:gd name="T34" fmla="*/ 31 w 32"/>
                <a:gd name="T35" fmla="*/ 0 h 115"/>
                <a:gd name="T36" fmla="*/ 31 w 32"/>
                <a:gd name="T37" fmla="*/ 6 h 115"/>
                <a:gd name="T38" fmla="*/ 30 w 32"/>
                <a:gd name="T39" fmla="*/ 13 h 115"/>
                <a:gd name="T40" fmla="*/ 28 w 32"/>
                <a:gd name="T41" fmla="*/ 20 h 115"/>
                <a:gd name="T42" fmla="*/ 26 w 32"/>
                <a:gd name="T43" fmla="*/ 27 h 115"/>
                <a:gd name="T44" fmla="*/ 25 w 32"/>
                <a:gd name="T45" fmla="*/ 34 h 115"/>
                <a:gd name="T46" fmla="*/ 23 w 32"/>
                <a:gd name="T47" fmla="*/ 42 h 115"/>
                <a:gd name="T48" fmla="*/ 20 w 32"/>
                <a:gd name="T49" fmla="*/ 50 h 115"/>
                <a:gd name="T50" fmla="*/ 17 w 32"/>
                <a:gd name="T51" fmla="*/ 57 h 115"/>
                <a:gd name="T52" fmla="*/ 15 w 32"/>
                <a:gd name="T53" fmla="*/ 64 h 115"/>
                <a:gd name="T54" fmla="*/ 12 w 32"/>
                <a:gd name="T55" fmla="*/ 72 h 115"/>
                <a:gd name="T56" fmla="*/ 10 w 32"/>
                <a:gd name="T57" fmla="*/ 79 h 115"/>
                <a:gd name="T58" fmla="*/ 7 w 32"/>
                <a:gd name="T59" fmla="*/ 87 h 115"/>
                <a:gd name="T60" fmla="*/ 5 w 32"/>
                <a:gd name="T61" fmla="*/ 94 h 115"/>
                <a:gd name="T62" fmla="*/ 4 w 32"/>
                <a:gd name="T63" fmla="*/ 101 h 115"/>
                <a:gd name="T64" fmla="*/ 2 w 32"/>
                <a:gd name="T65" fmla="*/ 108 h 115"/>
                <a:gd name="T66" fmla="*/ 1 w 32"/>
                <a:gd name="T67" fmla="*/ 114 h 115"/>
                <a:gd name="T68" fmla="*/ 0 w 32"/>
                <a:gd name="T69" fmla="*/ 114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15"/>
                <a:gd name="T107" fmla="*/ 32 w 3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15">
                  <a:moveTo>
                    <a:pt x="0" y="114"/>
                  </a:moveTo>
                  <a:lnTo>
                    <a:pt x="0" y="107"/>
                  </a:lnTo>
                  <a:lnTo>
                    <a:pt x="2" y="100"/>
                  </a:lnTo>
                  <a:lnTo>
                    <a:pt x="4" y="94"/>
                  </a:lnTo>
                  <a:lnTo>
                    <a:pt x="5" y="86"/>
                  </a:lnTo>
                  <a:lnTo>
                    <a:pt x="8" y="79"/>
                  </a:lnTo>
                  <a:lnTo>
                    <a:pt x="10" y="71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8" y="49"/>
                  </a:lnTo>
                  <a:lnTo>
                    <a:pt x="21" y="41"/>
                  </a:lnTo>
                  <a:lnTo>
                    <a:pt x="23" y="34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8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26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2" y="72"/>
                  </a:lnTo>
                  <a:lnTo>
                    <a:pt x="10" y="79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6" name="Freeform 198"/>
            <p:cNvSpPr>
              <a:spLocks/>
            </p:cNvSpPr>
            <p:nvPr/>
          </p:nvSpPr>
          <p:spPr bwMode="auto">
            <a:xfrm>
              <a:off x="4978" y="2017"/>
              <a:ext cx="12" cy="68"/>
            </a:xfrm>
            <a:custGeom>
              <a:avLst/>
              <a:gdLst>
                <a:gd name="T0" fmla="*/ 11 w 12"/>
                <a:gd name="T1" fmla="*/ 66 h 68"/>
                <a:gd name="T2" fmla="*/ 10 w 12"/>
                <a:gd name="T3" fmla="*/ 66 h 68"/>
                <a:gd name="T4" fmla="*/ 10 w 12"/>
                <a:gd name="T5" fmla="*/ 63 h 68"/>
                <a:gd name="T6" fmla="*/ 10 w 12"/>
                <a:gd name="T7" fmla="*/ 60 h 68"/>
                <a:gd name="T8" fmla="*/ 10 w 12"/>
                <a:gd name="T9" fmla="*/ 56 h 68"/>
                <a:gd name="T10" fmla="*/ 9 w 12"/>
                <a:gd name="T11" fmla="*/ 53 h 68"/>
                <a:gd name="T12" fmla="*/ 8 w 12"/>
                <a:gd name="T13" fmla="*/ 49 h 68"/>
                <a:gd name="T14" fmla="*/ 8 w 12"/>
                <a:gd name="T15" fmla="*/ 44 h 68"/>
                <a:gd name="T16" fmla="*/ 7 w 12"/>
                <a:gd name="T17" fmla="*/ 39 h 68"/>
                <a:gd name="T18" fmla="*/ 6 w 12"/>
                <a:gd name="T19" fmla="*/ 34 h 68"/>
                <a:gd name="T20" fmla="*/ 5 w 12"/>
                <a:gd name="T21" fmla="*/ 30 h 68"/>
                <a:gd name="T22" fmla="*/ 3 w 12"/>
                <a:gd name="T23" fmla="*/ 25 h 68"/>
                <a:gd name="T24" fmla="*/ 3 w 12"/>
                <a:gd name="T25" fmla="*/ 20 h 68"/>
                <a:gd name="T26" fmla="*/ 1 w 12"/>
                <a:gd name="T27" fmla="*/ 16 h 68"/>
                <a:gd name="T28" fmla="*/ 1 w 12"/>
                <a:gd name="T29" fmla="*/ 11 h 68"/>
                <a:gd name="T30" fmla="*/ 0 w 12"/>
                <a:gd name="T31" fmla="*/ 8 h 68"/>
                <a:gd name="T32" fmla="*/ 0 w 12"/>
                <a:gd name="T33" fmla="*/ 3 h 68"/>
                <a:gd name="T34" fmla="*/ 0 w 12"/>
                <a:gd name="T35" fmla="*/ 0 h 68"/>
                <a:gd name="T36" fmla="*/ 1 w 12"/>
                <a:gd name="T37" fmla="*/ 0 h 68"/>
                <a:gd name="T38" fmla="*/ 1 w 12"/>
                <a:gd name="T39" fmla="*/ 3 h 68"/>
                <a:gd name="T40" fmla="*/ 1 w 12"/>
                <a:gd name="T41" fmla="*/ 7 h 68"/>
                <a:gd name="T42" fmla="*/ 2 w 12"/>
                <a:gd name="T43" fmla="*/ 11 h 68"/>
                <a:gd name="T44" fmla="*/ 3 w 12"/>
                <a:gd name="T45" fmla="*/ 15 h 68"/>
                <a:gd name="T46" fmla="*/ 4 w 12"/>
                <a:gd name="T47" fmla="*/ 20 h 68"/>
                <a:gd name="T48" fmla="*/ 5 w 12"/>
                <a:gd name="T49" fmla="*/ 25 h 68"/>
                <a:gd name="T50" fmla="*/ 6 w 12"/>
                <a:gd name="T51" fmla="*/ 30 h 68"/>
                <a:gd name="T52" fmla="*/ 7 w 12"/>
                <a:gd name="T53" fmla="*/ 34 h 68"/>
                <a:gd name="T54" fmla="*/ 8 w 12"/>
                <a:gd name="T55" fmla="*/ 39 h 68"/>
                <a:gd name="T56" fmla="*/ 9 w 12"/>
                <a:gd name="T57" fmla="*/ 44 h 68"/>
                <a:gd name="T58" fmla="*/ 10 w 12"/>
                <a:gd name="T59" fmla="*/ 48 h 68"/>
                <a:gd name="T60" fmla="*/ 10 w 12"/>
                <a:gd name="T61" fmla="*/ 53 h 68"/>
                <a:gd name="T62" fmla="*/ 11 w 12"/>
                <a:gd name="T63" fmla="*/ 56 h 68"/>
                <a:gd name="T64" fmla="*/ 11 w 12"/>
                <a:gd name="T65" fmla="*/ 60 h 68"/>
                <a:gd name="T66" fmla="*/ 11 w 12"/>
                <a:gd name="T67" fmla="*/ 63 h 68"/>
                <a:gd name="T68" fmla="*/ 11 w 12"/>
                <a:gd name="T69" fmla="*/ 66 h 68"/>
                <a:gd name="T70" fmla="*/ 10 w 12"/>
                <a:gd name="T71" fmla="*/ 66 h 68"/>
                <a:gd name="T72" fmla="*/ 11 w 12"/>
                <a:gd name="T73" fmla="*/ 66 h 68"/>
                <a:gd name="T74" fmla="*/ 10 w 12"/>
                <a:gd name="T75" fmla="*/ 67 h 68"/>
                <a:gd name="T76" fmla="*/ 10 w 12"/>
                <a:gd name="T77" fmla="*/ 67 h 68"/>
                <a:gd name="T78" fmla="*/ 10 w 12"/>
                <a:gd name="T79" fmla="*/ 66 h 68"/>
                <a:gd name="T80" fmla="*/ 11 w 12"/>
                <a:gd name="T81" fmla="*/ 6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"/>
                <a:gd name="T124" fmla="*/ 0 h 68"/>
                <a:gd name="T125" fmla="*/ 12 w 12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" h="68">
                  <a:moveTo>
                    <a:pt x="11" y="66"/>
                  </a:moveTo>
                  <a:lnTo>
                    <a:pt x="10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1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7" name="Freeform 199"/>
            <p:cNvSpPr>
              <a:spLocks/>
            </p:cNvSpPr>
            <p:nvPr/>
          </p:nvSpPr>
          <p:spPr bwMode="auto">
            <a:xfrm>
              <a:off x="4994" y="1959"/>
              <a:ext cx="35" cy="125"/>
            </a:xfrm>
            <a:custGeom>
              <a:avLst/>
              <a:gdLst>
                <a:gd name="T0" fmla="*/ 34 w 35"/>
                <a:gd name="T1" fmla="*/ 1 h 125"/>
                <a:gd name="T2" fmla="*/ 30 w 35"/>
                <a:gd name="T3" fmla="*/ 10 h 125"/>
                <a:gd name="T4" fmla="*/ 27 w 35"/>
                <a:gd name="T5" fmla="*/ 18 h 125"/>
                <a:gd name="T6" fmla="*/ 24 w 35"/>
                <a:gd name="T7" fmla="*/ 25 h 125"/>
                <a:gd name="T8" fmla="*/ 22 w 35"/>
                <a:gd name="T9" fmla="*/ 33 h 125"/>
                <a:gd name="T10" fmla="*/ 19 w 35"/>
                <a:gd name="T11" fmla="*/ 40 h 125"/>
                <a:gd name="T12" fmla="*/ 17 w 35"/>
                <a:gd name="T13" fmla="*/ 47 h 125"/>
                <a:gd name="T14" fmla="*/ 16 w 35"/>
                <a:gd name="T15" fmla="*/ 53 h 125"/>
                <a:gd name="T16" fmla="*/ 14 w 35"/>
                <a:gd name="T17" fmla="*/ 60 h 125"/>
                <a:gd name="T18" fmla="*/ 13 w 35"/>
                <a:gd name="T19" fmla="*/ 66 h 125"/>
                <a:gd name="T20" fmla="*/ 12 w 35"/>
                <a:gd name="T21" fmla="*/ 73 h 125"/>
                <a:gd name="T22" fmla="*/ 10 w 35"/>
                <a:gd name="T23" fmla="*/ 80 h 125"/>
                <a:gd name="T24" fmla="*/ 8 w 35"/>
                <a:gd name="T25" fmla="*/ 88 h 125"/>
                <a:gd name="T26" fmla="*/ 7 w 35"/>
                <a:gd name="T27" fmla="*/ 96 h 125"/>
                <a:gd name="T28" fmla="*/ 6 w 35"/>
                <a:gd name="T29" fmla="*/ 105 h 125"/>
                <a:gd name="T30" fmla="*/ 4 w 35"/>
                <a:gd name="T31" fmla="*/ 114 h 125"/>
                <a:gd name="T32" fmla="*/ 2 w 35"/>
                <a:gd name="T33" fmla="*/ 124 h 125"/>
                <a:gd name="T34" fmla="*/ 0 w 35"/>
                <a:gd name="T35" fmla="*/ 124 h 125"/>
                <a:gd name="T36" fmla="*/ 2 w 35"/>
                <a:gd name="T37" fmla="*/ 114 h 125"/>
                <a:gd name="T38" fmla="*/ 4 w 35"/>
                <a:gd name="T39" fmla="*/ 104 h 125"/>
                <a:gd name="T40" fmla="*/ 6 w 35"/>
                <a:gd name="T41" fmla="*/ 95 h 125"/>
                <a:gd name="T42" fmla="*/ 7 w 35"/>
                <a:gd name="T43" fmla="*/ 87 h 125"/>
                <a:gd name="T44" fmla="*/ 8 w 35"/>
                <a:gd name="T45" fmla="*/ 80 h 125"/>
                <a:gd name="T46" fmla="*/ 10 w 35"/>
                <a:gd name="T47" fmla="*/ 73 h 125"/>
                <a:gd name="T48" fmla="*/ 11 w 35"/>
                <a:gd name="T49" fmla="*/ 65 h 125"/>
                <a:gd name="T50" fmla="*/ 13 w 35"/>
                <a:gd name="T51" fmla="*/ 60 h 125"/>
                <a:gd name="T52" fmla="*/ 14 w 35"/>
                <a:gd name="T53" fmla="*/ 53 h 125"/>
                <a:gd name="T54" fmla="*/ 16 w 35"/>
                <a:gd name="T55" fmla="*/ 46 h 125"/>
                <a:gd name="T56" fmla="*/ 17 w 35"/>
                <a:gd name="T57" fmla="*/ 39 h 125"/>
                <a:gd name="T58" fmla="*/ 20 w 35"/>
                <a:gd name="T59" fmla="*/ 32 h 125"/>
                <a:gd name="T60" fmla="*/ 22 w 35"/>
                <a:gd name="T61" fmla="*/ 25 h 125"/>
                <a:gd name="T62" fmla="*/ 25 w 35"/>
                <a:gd name="T63" fmla="*/ 17 h 125"/>
                <a:gd name="T64" fmla="*/ 28 w 35"/>
                <a:gd name="T65" fmla="*/ 9 h 125"/>
                <a:gd name="T66" fmla="*/ 32 w 35"/>
                <a:gd name="T67" fmla="*/ 0 h 125"/>
                <a:gd name="T68" fmla="*/ 34 w 35"/>
                <a:gd name="T69" fmla="*/ 1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125"/>
                <a:gd name="T107" fmla="*/ 35 w 35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125">
                  <a:moveTo>
                    <a:pt x="34" y="1"/>
                  </a:moveTo>
                  <a:lnTo>
                    <a:pt x="30" y="10"/>
                  </a:lnTo>
                  <a:lnTo>
                    <a:pt x="27" y="18"/>
                  </a:lnTo>
                  <a:lnTo>
                    <a:pt x="24" y="25"/>
                  </a:lnTo>
                  <a:lnTo>
                    <a:pt x="22" y="33"/>
                  </a:lnTo>
                  <a:lnTo>
                    <a:pt x="19" y="40"/>
                  </a:lnTo>
                  <a:lnTo>
                    <a:pt x="17" y="47"/>
                  </a:lnTo>
                  <a:lnTo>
                    <a:pt x="16" y="53"/>
                  </a:lnTo>
                  <a:lnTo>
                    <a:pt x="14" y="60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0" y="80"/>
                  </a:lnTo>
                  <a:lnTo>
                    <a:pt x="8" y="88"/>
                  </a:lnTo>
                  <a:lnTo>
                    <a:pt x="7" y="96"/>
                  </a:lnTo>
                  <a:lnTo>
                    <a:pt x="6" y="105"/>
                  </a:lnTo>
                  <a:lnTo>
                    <a:pt x="4" y="114"/>
                  </a:lnTo>
                  <a:lnTo>
                    <a:pt x="2" y="124"/>
                  </a:lnTo>
                  <a:lnTo>
                    <a:pt x="0" y="124"/>
                  </a:lnTo>
                  <a:lnTo>
                    <a:pt x="2" y="114"/>
                  </a:lnTo>
                  <a:lnTo>
                    <a:pt x="4" y="104"/>
                  </a:lnTo>
                  <a:lnTo>
                    <a:pt x="6" y="95"/>
                  </a:lnTo>
                  <a:lnTo>
                    <a:pt x="7" y="87"/>
                  </a:lnTo>
                  <a:lnTo>
                    <a:pt x="8" y="80"/>
                  </a:lnTo>
                  <a:lnTo>
                    <a:pt x="10" y="73"/>
                  </a:lnTo>
                  <a:lnTo>
                    <a:pt x="11" y="65"/>
                  </a:lnTo>
                  <a:lnTo>
                    <a:pt x="13" y="60"/>
                  </a:lnTo>
                  <a:lnTo>
                    <a:pt x="14" y="53"/>
                  </a:lnTo>
                  <a:lnTo>
                    <a:pt x="16" y="46"/>
                  </a:lnTo>
                  <a:lnTo>
                    <a:pt x="17" y="39"/>
                  </a:lnTo>
                  <a:lnTo>
                    <a:pt x="20" y="32"/>
                  </a:lnTo>
                  <a:lnTo>
                    <a:pt x="22" y="25"/>
                  </a:lnTo>
                  <a:lnTo>
                    <a:pt x="25" y="17"/>
                  </a:lnTo>
                  <a:lnTo>
                    <a:pt x="28" y="9"/>
                  </a:lnTo>
                  <a:lnTo>
                    <a:pt x="32" y="0"/>
                  </a:lnTo>
                  <a:lnTo>
                    <a:pt x="3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8" name="Freeform 200"/>
            <p:cNvSpPr>
              <a:spLocks/>
            </p:cNvSpPr>
            <p:nvPr/>
          </p:nvSpPr>
          <p:spPr bwMode="auto">
            <a:xfrm>
              <a:off x="5032" y="1877"/>
              <a:ext cx="72" cy="77"/>
            </a:xfrm>
            <a:custGeom>
              <a:avLst/>
              <a:gdLst>
                <a:gd name="T0" fmla="*/ 71 w 72"/>
                <a:gd name="T1" fmla="*/ 1 h 77"/>
                <a:gd name="T2" fmla="*/ 71 w 72"/>
                <a:gd name="T3" fmla="*/ 1 h 77"/>
                <a:gd name="T4" fmla="*/ 67 w 72"/>
                <a:gd name="T5" fmla="*/ 7 h 77"/>
                <a:gd name="T6" fmla="*/ 63 w 72"/>
                <a:gd name="T7" fmla="*/ 11 h 77"/>
                <a:gd name="T8" fmla="*/ 58 w 72"/>
                <a:gd name="T9" fmla="*/ 14 h 77"/>
                <a:gd name="T10" fmla="*/ 54 w 72"/>
                <a:gd name="T11" fmla="*/ 18 h 77"/>
                <a:gd name="T12" fmla="*/ 50 w 72"/>
                <a:gd name="T13" fmla="*/ 21 h 77"/>
                <a:gd name="T14" fmla="*/ 45 w 72"/>
                <a:gd name="T15" fmla="*/ 25 h 77"/>
                <a:gd name="T16" fmla="*/ 41 w 72"/>
                <a:gd name="T17" fmla="*/ 28 h 77"/>
                <a:gd name="T18" fmla="*/ 37 w 72"/>
                <a:gd name="T19" fmla="*/ 32 h 77"/>
                <a:gd name="T20" fmla="*/ 32 w 72"/>
                <a:gd name="T21" fmla="*/ 36 h 77"/>
                <a:gd name="T22" fmla="*/ 28 w 72"/>
                <a:gd name="T23" fmla="*/ 39 h 77"/>
                <a:gd name="T24" fmla="*/ 24 w 72"/>
                <a:gd name="T25" fmla="*/ 43 h 77"/>
                <a:gd name="T26" fmla="*/ 19 w 72"/>
                <a:gd name="T27" fmla="*/ 48 h 77"/>
                <a:gd name="T28" fmla="*/ 15 w 72"/>
                <a:gd name="T29" fmla="*/ 54 h 77"/>
                <a:gd name="T30" fmla="*/ 11 w 72"/>
                <a:gd name="T31" fmla="*/ 61 h 77"/>
                <a:gd name="T32" fmla="*/ 7 w 72"/>
                <a:gd name="T33" fmla="*/ 68 h 77"/>
                <a:gd name="T34" fmla="*/ 2 w 72"/>
                <a:gd name="T35" fmla="*/ 76 h 77"/>
                <a:gd name="T36" fmla="*/ 0 w 72"/>
                <a:gd name="T37" fmla="*/ 75 h 77"/>
                <a:gd name="T38" fmla="*/ 5 w 72"/>
                <a:gd name="T39" fmla="*/ 67 h 77"/>
                <a:gd name="T40" fmla="*/ 9 w 72"/>
                <a:gd name="T41" fmla="*/ 60 h 77"/>
                <a:gd name="T42" fmla="*/ 13 w 72"/>
                <a:gd name="T43" fmla="*/ 53 h 77"/>
                <a:gd name="T44" fmla="*/ 18 w 72"/>
                <a:gd name="T45" fmla="*/ 47 h 77"/>
                <a:gd name="T46" fmla="*/ 22 w 72"/>
                <a:gd name="T47" fmla="*/ 42 h 77"/>
                <a:gd name="T48" fmla="*/ 26 w 72"/>
                <a:gd name="T49" fmla="*/ 38 h 77"/>
                <a:gd name="T50" fmla="*/ 30 w 72"/>
                <a:gd name="T51" fmla="*/ 34 h 77"/>
                <a:gd name="T52" fmla="*/ 36 w 72"/>
                <a:gd name="T53" fmla="*/ 30 h 77"/>
                <a:gd name="T54" fmla="*/ 40 w 72"/>
                <a:gd name="T55" fmla="*/ 27 h 77"/>
                <a:gd name="T56" fmla="*/ 44 w 72"/>
                <a:gd name="T57" fmla="*/ 23 h 77"/>
                <a:gd name="T58" fmla="*/ 48 w 72"/>
                <a:gd name="T59" fmla="*/ 20 h 77"/>
                <a:gd name="T60" fmla="*/ 53 w 72"/>
                <a:gd name="T61" fmla="*/ 16 h 77"/>
                <a:gd name="T62" fmla="*/ 57 w 72"/>
                <a:gd name="T63" fmla="*/ 13 h 77"/>
                <a:gd name="T64" fmla="*/ 61 w 72"/>
                <a:gd name="T65" fmla="*/ 9 h 77"/>
                <a:gd name="T66" fmla="*/ 65 w 72"/>
                <a:gd name="T67" fmla="*/ 5 h 77"/>
                <a:gd name="T68" fmla="*/ 70 w 72"/>
                <a:gd name="T69" fmla="*/ 0 h 77"/>
                <a:gd name="T70" fmla="*/ 69 w 72"/>
                <a:gd name="T71" fmla="*/ 1 h 77"/>
                <a:gd name="T72" fmla="*/ 70 w 72"/>
                <a:gd name="T73" fmla="*/ 0 h 77"/>
                <a:gd name="T74" fmla="*/ 71 w 72"/>
                <a:gd name="T75" fmla="*/ 0 h 77"/>
                <a:gd name="T76" fmla="*/ 71 w 72"/>
                <a:gd name="T77" fmla="*/ 1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77"/>
                <a:gd name="T119" fmla="*/ 72 w 72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77">
                  <a:moveTo>
                    <a:pt x="71" y="1"/>
                  </a:moveTo>
                  <a:lnTo>
                    <a:pt x="71" y="1"/>
                  </a:lnTo>
                  <a:lnTo>
                    <a:pt x="67" y="7"/>
                  </a:lnTo>
                  <a:lnTo>
                    <a:pt x="63" y="11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50" y="21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37" y="32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4" y="43"/>
                  </a:lnTo>
                  <a:lnTo>
                    <a:pt x="19" y="48"/>
                  </a:lnTo>
                  <a:lnTo>
                    <a:pt x="15" y="54"/>
                  </a:lnTo>
                  <a:lnTo>
                    <a:pt x="11" y="61"/>
                  </a:lnTo>
                  <a:lnTo>
                    <a:pt x="7" y="68"/>
                  </a:lnTo>
                  <a:lnTo>
                    <a:pt x="2" y="76"/>
                  </a:lnTo>
                  <a:lnTo>
                    <a:pt x="0" y="75"/>
                  </a:lnTo>
                  <a:lnTo>
                    <a:pt x="5" y="67"/>
                  </a:lnTo>
                  <a:lnTo>
                    <a:pt x="9" y="60"/>
                  </a:lnTo>
                  <a:lnTo>
                    <a:pt x="13" y="53"/>
                  </a:lnTo>
                  <a:lnTo>
                    <a:pt x="18" y="47"/>
                  </a:lnTo>
                  <a:lnTo>
                    <a:pt x="22" y="42"/>
                  </a:lnTo>
                  <a:lnTo>
                    <a:pt x="26" y="38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0" y="27"/>
                  </a:lnTo>
                  <a:lnTo>
                    <a:pt x="44" y="23"/>
                  </a:lnTo>
                  <a:lnTo>
                    <a:pt x="48" y="20"/>
                  </a:lnTo>
                  <a:lnTo>
                    <a:pt x="53" y="16"/>
                  </a:lnTo>
                  <a:lnTo>
                    <a:pt x="57" y="13"/>
                  </a:lnTo>
                  <a:lnTo>
                    <a:pt x="61" y="9"/>
                  </a:lnTo>
                  <a:lnTo>
                    <a:pt x="65" y="5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69" name="Freeform 201"/>
            <p:cNvSpPr>
              <a:spLocks/>
            </p:cNvSpPr>
            <p:nvPr/>
          </p:nvSpPr>
          <p:spPr bwMode="auto">
            <a:xfrm>
              <a:off x="5108" y="1798"/>
              <a:ext cx="2" cy="75"/>
            </a:xfrm>
            <a:custGeom>
              <a:avLst/>
              <a:gdLst>
                <a:gd name="T0" fmla="*/ 0 w 2"/>
                <a:gd name="T1" fmla="*/ 1 h 75"/>
                <a:gd name="T2" fmla="*/ 0 w 2"/>
                <a:gd name="T3" fmla="*/ 0 h 75"/>
                <a:gd name="T4" fmla="*/ 1 w 2"/>
                <a:gd name="T5" fmla="*/ 5 h 75"/>
                <a:gd name="T6" fmla="*/ 1 w 2"/>
                <a:gd name="T7" fmla="*/ 9 h 75"/>
                <a:gd name="T8" fmla="*/ 1 w 2"/>
                <a:gd name="T9" fmla="*/ 14 h 75"/>
                <a:gd name="T10" fmla="*/ 1 w 2"/>
                <a:gd name="T11" fmla="*/ 19 h 75"/>
                <a:gd name="T12" fmla="*/ 1 w 2"/>
                <a:gd name="T13" fmla="*/ 23 h 75"/>
                <a:gd name="T14" fmla="*/ 1 w 2"/>
                <a:gd name="T15" fmla="*/ 27 h 75"/>
                <a:gd name="T16" fmla="*/ 1 w 2"/>
                <a:gd name="T17" fmla="*/ 32 h 75"/>
                <a:gd name="T18" fmla="*/ 1 w 2"/>
                <a:gd name="T19" fmla="*/ 37 h 75"/>
                <a:gd name="T20" fmla="*/ 1 w 2"/>
                <a:gd name="T21" fmla="*/ 42 h 75"/>
                <a:gd name="T22" fmla="*/ 1 w 2"/>
                <a:gd name="T23" fmla="*/ 46 h 75"/>
                <a:gd name="T24" fmla="*/ 1 w 2"/>
                <a:gd name="T25" fmla="*/ 51 h 75"/>
                <a:gd name="T26" fmla="*/ 1 w 2"/>
                <a:gd name="T27" fmla="*/ 56 h 75"/>
                <a:gd name="T28" fmla="*/ 0 w 2"/>
                <a:gd name="T29" fmla="*/ 60 h 75"/>
                <a:gd name="T30" fmla="*/ 0 w 2"/>
                <a:gd name="T31" fmla="*/ 64 h 75"/>
                <a:gd name="T32" fmla="*/ 0 w 2"/>
                <a:gd name="T33" fmla="*/ 69 h 75"/>
                <a:gd name="T34" fmla="*/ 0 w 2"/>
                <a:gd name="T35" fmla="*/ 74 h 75"/>
                <a:gd name="T36" fmla="*/ 0 w 2"/>
                <a:gd name="T37" fmla="*/ 74 h 75"/>
                <a:gd name="T38" fmla="*/ 0 w 2"/>
                <a:gd name="T39" fmla="*/ 69 h 75"/>
                <a:gd name="T40" fmla="*/ 0 w 2"/>
                <a:gd name="T41" fmla="*/ 64 h 75"/>
                <a:gd name="T42" fmla="*/ 0 w 2"/>
                <a:gd name="T43" fmla="*/ 60 h 75"/>
                <a:gd name="T44" fmla="*/ 0 w 2"/>
                <a:gd name="T45" fmla="*/ 55 h 75"/>
                <a:gd name="T46" fmla="*/ 0 w 2"/>
                <a:gd name="T47" fmla="*/ 51 h 75"/>
                <a:gd name="T48" fmla="*/ 0 w 2"/>
                <a:gd name="T49" fmla="*/ 46 h 75"/>
                <a:gd name="T50" fmla="*/ 1 w 2"/>
                <a:gd name="T51" fmla="*/ 41 h 75"/>
                <a:gd name="T52" fmla="*/ 1 w 2"/>
                <a:gd name="T53" fmla="*/ 37 h 75"/>
                <a:gd name="T54" fmla="*/ 1 w 2"/>
                <a:gd name="T55" fmla="*/ 32 h 75"/>
                <a:gd name="T56" fmla="*/ 1 w 2"/>
                <a:gd name="T57" fmla="*/ 27 h 75"/>
                <a:gd name="T58" fmla="*/ 1 w 2"/>
                <a:gd name="T59" fmla="*/ 23 h 75"/>
                <a:gd name="T60" fmla="*/ 1 w 2"/>
                <a:gd name="T61" fmla="*/ 19 h 75"/>
                <a:gd name="T62" fmla="*/ 1 w 2"/>
                <a:gd name="T63" fmla="*/ 15 h 75"/>
                <a:gd name="T64" fmla="*/ 1 w 2"/>
                <a:gd name="T65" fmla="*/ 10 h 75"/>
                <a:gd name="T66" fmla="*/ 0 w 2"/>
                <a:gd name="T67" fmla="*/ 5 h 75"/>
                <a:gd name="T68" fmla="*/ 0 w 2"/>
                <a:gd name="T69" fmla="*/ 1 h 75"/>
                <a:gd name="T70" fmla="*/ 0 w 2"/>
                <a:gd name="T71" fmla="*/ 0 h 75"/>
                <a:gd name="T72" fmla="*/ 0 w 2"/>
                <a:gd name="T73" fmla="*/ 1 h 75"/>
                <a:gd name="T74" fmla="*/ 0 w 2"/>
                <a:gd name="T75" fmla="*/ 0 h 75"/>
                <a:gd name="T76" fmla="*/ 0 w 2"/>
                <a:gd name="T77" fmla="*/ 0 h 75"/>
                <a:gd name="T78" fmla="*/ 0 w 2"/>
                <a:gd name="T79" fmla="*/ 0 h 75"/>
                <a:gd name="T80" fmla="*/ 0 w 2"/>
                <a:gd name="T81" fmla="*/ 1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"/>
                <a:gd name="T124" fmla="*/ 0 h 75"/>
                <a:gd name="T125" fmla="*/ 2 w 2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" h="75">
                  <a:moveTo>
                    <a:pt x="0" y="1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0" name="Freeform 202"/>
            <p:cNvSpPr>
              <a:spLocks/>
            </p:cNvSpPr>
            <p:nvPr/>
          </p:nvSpPr>
          <p:spPr bwMode="auto">
            <a:xfrm>
              <a:off x="5109" y="1783"/>
              <a:ext cx="5" cy="11"/>
            </a:xfrm>
            <a:custGeom>
              <a:avLst/>
              <a:gdLst>
                <a:gd name="T0" fmla="*/ 4 w 5"/>
                <a:gd name="T1" fmla="*/ 0 h 11"/>
                <a:gd name="T2" fmla="*/ 4 w 5"/>
                <a:gd name="T3" fmla="*/ 1 h 11"/>
                <a:gd name="T4" fmla="*/ 0 w 5"/>
                <a:gd name="T5" fmla="*/ 10 h 11"/>
                <a:gd name="T6" fmla="*/ 0 w 5"/>
                <a:gd name="T7" fmla="*/ 9 h 11"/>
                <a:gd name="T8" fmla="*/ 3 w 5"/>
                <a:gd name="T9" fmla="*/ 0 h 11"/>
                <a:gd name="T10" fmla="*/ 4 w 5"/>
                <a:gd name="T11" fmla="*/ 1 h 11"/>
                <a:gd name="T12" fmla="*/ 3 w 5"/>
                <a:gd name="T13" fmla="*/ 0 h 11"/>
                <a:gd name="T14" fmla="*/ 4 w 5"/>
                <a:gd name="T15" fmla="*/ 0 h 11"/>
                <a:gd name="T16" fmla="*/ 4 w 5"/>
                <a:gd name="T17" fmla="*/ 1 h 11"/>
                <a:gd name="T18" fmla="*/ 4 w 5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1"/>
                <a:gd name="T32" fmla="*/ 5 w 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1">
                  <a:moveTo>
                    <a:pt x="4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1" name="Freeform 203"/>
            <p:cNvSpPr>
              <a:spLocks/>
            </p:cNvSpPr>
            <p:nvPr/>
          </p:nvSpPr>
          <p:spPr bwMode="auto">
            <a:xfrm>
              <a:off x="5113" y="1778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2 h 4"/>
                <a:gd name="T6" fmla="*/ 1 w 2"/>
                <a:gd name="T7" fmla="*/ 3 h 4"/>
                <a:gd name="T8" fmla="*/ 0 w 2"/>
                <a:gd name="T9" fmla="*/ 1 h 4"/>
                <a:gd name="T10" fmla="*/ 0 w 2"/>
                <a:gd name="T11" fmla="*/ 2 h 4"/>
                <a:gd name="T12" fmla="*/ 0 w 2"/>
                <a:gd name="T13" fmla="*/ 1 h 4"/>
                <a:gd name="T14" fmla="*/ 0 w 2"/>
                <a:gd name="T15" fmla="*/ 0 h 4"/>
                <a:gd name="T16" fmla="*/ 0 w 2"/>
                <a:gd name="T17" fmla="*/ 0 h 4"/>
                <a:gd name="T18" fmla="*/ 0 w 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"/>
                <a:gd name="T32" fmla="*/ 2 w 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2" name="Freeform 204"/>
            <p:cNvSpPr>
              <a:spLocks/>
            </p:cNvSpPr>
            <p:nvPr/>
          </p:nvSpPr>
          <p:spPr bwMode="auto">
            <a:xfrm>
              <a:off x="5107" y="1780"/>
              <a:ext cx="3" cy="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3" name="Freeform 205"/>
            <p:cNvSpPr>
              <a:spLocks/>
            </p:cNvSpPr>
            <p:nvPr/>
          </p:nvSpPr>
          <p:spPr bwMode="auto">
            <a:xfrm>
              <a:off x="5035" y="1784"/>
              <a:ext cx="67" cy="21"/>
            </a:xfrm>
            <a:custGeom>
              <a:avLst/>
              <a:gdLst>
                <a:gd name="T0" fmla="*/ 0 w 67"/>
                <a:gd name="T1" fmla="*/ 19 h 21"/>
                <a:gd name="T2" fmla="*/ 0 w 67"/>
                <a:gd name="T3" fmla="*/ 19 h 21"/>
                <a:gd name="T4" fmla="*/ 3 w 67"/>
                <a:gd name="T5" fmla="*/ 15 h 21"/>
                <a:gd name="T6" fmla="*/ 6 w 67"/>
                <a:gd name="T7" fmla="*/ 11 h 21"/>
                <a:gd name="T8" fmla="*/ 10 w 67"/>
                <a:gd name="T9" fmla="*/ 9 h 21"/>
                <a:gd name="T10" fmla="*/ 14 w 67"/>
                <a:gd name="T11" fmla="*/ 6 h 21"/>
                <a:gd name="T12" fmla="*/ 18 w 67"/>
                <a:gd name="T13" fmla="*/ 4 h 21"/>
                <a:gd name="T14" fmla="*/ 22 w 67"/>
                <a:gd name="T15" fmla="*/ 3 h 21"/>
                <a:gd name="T16" fmla="*/ 27 w 67"/>
                <a:gd name="T17" fmla="*/ 2 h 21"/>
                <a:gd name="T18" fmla="*/ 31 w 67"/>
                <a:gd name="T19" fmla="*/ 1 h 21"/>
                <a:gd name="T20" fmla="*/ 36 w 67"/>
                <a:gd name="T21" fmla="*/ 1 h 21"/>
                <a:gd name="T22" fmla="*/ 41 w 67"/>
                <a:gd name="T23" fmla="*/ 0 h 21"/>
                <a:gd name="T24" fmla="*/ 45 w 67"/>
                <a:gd name="T25" fmla="*/ 0 h 21"/>
                <a:gd name="T26" fmla="*/ 49 w 67"/>
                <a:gd name="T27" fmla="*/ 0 h 21"/>
                <a:gd name="T28" fmla="*/ 54 w 67"/>
                <a:gd name="T29" fmla="*/ 0 h 21"/>
                <a:gd name="T30" fmla="*/ 58 w 67"/>
                <a:gd name="T31" fmla="*/ 0 h 21"/>
                <a:gd name="T32" fmla="*/ 62 w 67"/>
                <a:gd name="T33" fmla="*/ 0 h 21"/>
                <a:gd name="T34" fmla="*/ 66 w 67"/>
                <a:gd name="T35" fmla="*/ 0 h 21"/>
                <a:gd name="T36" fmla="*/ 66 w 67"/>
                <a:gd name="T37" fmla="*/ 2 h 21"/>
                <a:gd name="T38" fmla="*/ 62 w 67"/>
                <a:gd name="T39" fmla="*/ 2 h 21"/>
                <a:gd name="T40" fmla="*/ 58 w 67"/>
                <a:gd name="T41" fmla="*/ 2 h 21"/>
                <a:gd name="T42" fmla="*/ 54 w 67"/>
                <a:gd name="T43" fmla="*/ 2 h 21"/>
                <a:gd name="T44" fmla="*/ 49 w 67"/>
                <a:gd name="T45" fmla="*/ 2 h 21"/>
                <a:gd name="T46" fmla="*/ 45 w 67"/>
                <a:gd name="T47" fmla="*/ 2 h 21"/>
                <a:gd name="T48" fmla="*/ 41 w 67"/>
                <a:gd name="T49" fmla="*/ 2 h 21"/>
                <a:gd name="T50" fmla="*/ 36 w 67"/>
                <a:gd name="T51" fmla="*/ 2 h 21"/>
                <a:gd name="T52" fmla="*/ 32 w 67"/>
                <a:gd name="T53" fmla="*/ 2 h 21"/>
                <a:gd name="T54" fmla="*/ 27 w 67"/>
                <a:gd name="T55" fmla="*/ 3 h 21"/>
                <a:gd name="T56" fmla="*/ 23 w 67"/>
                <a:gd name="T57" fmla="*/ 4 h 21"/>
                <a:gd name="T58" fmla="*/ 19 w 67"/>
                <a:gd name="T59" fmla="*/ 6 h 21"/>
                <a:gd name="T60" fmla="*/ 15 w 67"/>
                <a:gd name="T61" fmla="*/ 7 h 21"/>
                <a:gd name="T62" fmla="*/ 11 w 67"/>
                <a:gd name="T63" fmla="*/ 10 h 21"/>
                <a:gd name="T64" fmla="*/ 8 w 67"/>
                <a:gd name="T65" fmla="*/ 13 h 21"/>
                <a:gd name="T66" fmla="*/ 4 w 67"/>
                <a:gd name="T67" fmla="*/ 16 h 21"/>
                <a:gd name="T68" fmla="*/ 1 w 67"/>
                <a:gd name="T69" fmla="*/ 20 h 21"/>
                <a:gd name="T70" fmla="*/ 0 w 67"/>
                <a:gd name="T71" fmla="*/ 20 h 21"/>
                <a:gd name="T72" fmla="*/ 0 w 67"/>
                <a:gd name="T73" fmla="*/ 19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1"/>
                <a:gd name="T113" fmla="*/ 67 w 67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1">
                  <a:moveTo>
                    <a:pt x="0" y="19"/>
                  </a:moveTo>
                  <a:lnTo>
                    <a:pt x="0" y="19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4" name="Freeform 206"/>
            <p:cNvSpPr>
              <a:spLocks/>
            </p:cNvSpPr>
            <p:nvPr/>
          </p:nvSpPr>
          <p:spPr bwMode="auto">
            <a:xfrm>
              <a:off x="4618" y="1727"/>
              <a:ext cx="75" cy="214"/>
            </a:xfrm>
            <a:custGeom>
              <a:avLst/>
              <a:gdLst>
                <a:gd name="T0" fmla="*/ 74 w 75"/>
                <a:gd name="T1" fmla="*/ 207 h 214"/>
                <a:gd name="T2" fmla="*/ 74 w 75"/>
                <a:gd name="T3" fmla="*/ 213 h 214"/>
                <a:gd name="T4" fmla="*/ 69 w 75"/>
                <a:gd name="T5" fmla="*/ 207 h 214"/>
                <a:gd name="T6" fmla="*/ 60 w 75"/>
                <a:gd name="T7" fmla="*/ 195 h 214"/>
                <a:gd name="T8" fmla="*/ 41 w 75"/>
                <a:gd name="T9" fmla="*/ 164 h 214"/>
                <a:gd name="T10" fmla="*/ 24 w 75"/>
                <a:gd name="T11" fmla="*/ 132 h 214"/>
                <a:gd name="T12" fmla="*/ 13 w 75"/>
                <a:gd name="T13" fmla="*/ 108 h 214"/>
                <a:gd name="T14" fmla="*/ 6 w 75"/>
                <a:gd name="T15" fmla="*/ 113 h 214"/>
                <a:gd name="T16" fmla="*/ 0 w 75"/>
                <a:gd name="T17" fmla="*/ 0 h 214"/>
                <a:gd name="T18" fmla="*/ 4 w 75"/>
                <a:gd name="T19" fmla="*/ 13 h 214"/>
                <a:gd name="T20" fmla="*/ 7 w 75"/>
                <a:gd name="T21" fmla="*/ 26 h 214"/>
                <a:gd name="T22" fmla="*/ 12 w 75"/>
                <a:gd name="T23" fmla="*/ 51 h 214"/>
                <a:gd name="T24" fmla="*/ 18 w 75"/>
                <a:gd name="T25" fmla="*/ 74 h 214"/>
                <a:gd name="T26" fmla="*/ 24 w 75"/>
                <a:gd name="T27" fmla="*/ 86 h 214"/>
                <a:gd name="T28" fmla="*/ 32 w 75"/>
                <a:gd name="T29" fmla="*/ 98 h 214"/>
                <a:gd name="T30" fmla="*/ 33 w 75"/>
                <a:gd name="T31" fmla="*/ 113 h 214"/>
                <a:gd name="T32" fmla="*/ 39 w 75"/>
                <a:gd name="T33" fmla="*/ 128 h 214"/>
                <a:gd name="T34" fmla="*/ 52 w 75"/>
                <a:gd name="T35" fmla="*/ 161 h 214"/>
                <a:gd name="T36" fmla="*/ 67 w 75"/>
                <a:gd name="T37" fmla="*/ 192 h 214"/>
                <a:gd name="T38" fmla="*/ 73 w 75"/>
                <a:gd name="T39" fmla="*/ 205 h 214"/>
                <a:gd name="T40" fmla="*/ 74 w 75"/>
                <a:gd name="T41" fmla="*/ 207 h 2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214"/>
                <a:gd name="T65" fmla="*/ 75 w 75"/>
                <a:gd name="T66" fmla="*/ 214 h 2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214">
                  <a:moveTo>
                    <a:pt x="74" y="207"/>
                  </a:moveTo>
                  <a:lnTo>
                    <a:pt x="74" y="213"/>
                  </a:lnTo>
                  <a:lnTo>
                    <a:pt x="69" y="207"/>
                  </a:lnTo>
                  <a:lnTo>
                    <a:pt x="60" y="195"/>
                  </a:lnTo>
                  <a:lnTo>
                    <a:pt x="41" y="164"/>
                  </a:lnTo>
                  <a:lnTo>
                    <a:pt x="24" y="132"/>
                  </a:lnTo>
                  <a:lnTo>
                    <a:pt x="13" y="108"/>
                  </a:lnTo>
                  <a:lnTo>
                    <a:pt x="6" y="113"/>
                  </a:lnTo>
                  <a:lnTo>
                    <a:pt x="0" y="0"/>
                  </a:lnTo>
                  <a:lnTo>
                    <a:pt x="4" y="13"/>
                  </a:lnTo>
                  <a:lnTo>
                    <a:pt x="7" y="26"/>
                  </a:lnTo>
                  <a:lnTo>
                    <a:pt x="12" y="51"/>
                  </a:lnTo>
                  <a:lnTo>
                    <a:pt x="18" y="74"/>
                  </a:lnTo>
                  <a:lnTo>
                    <a:pt x="24" y="86"/>
                  </a:lnTo>
                  <a:lnTo>
                    <a:pt x="32" y="98"/>
                  </a:lnTo>
                  <a:lnTo>
                    <a:pt x="33" y="113"/>
                  </a:lnTo>
                  <a:lnTo>
                    <a:pt x="39" y="128"/>
                  </a:lnTo>
                  <a:lnTo>
                    <a:pt x="52" y="161"/>
                  </a:lnTo>
                  <a:lnTo>
                    <a:pt x="67" y="192"/>
                  </a:lnTo>
                  <a:lnTo>
                    <a:pt x="73" y="205"/>
                  </a:lnTo>
                  <a:lnTo>
                    <a:pt x="74" y="20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5" name="Freeform 207"/>
            <p:cNvSpPr>
              <a:spLocks/>
            </p:cNvSpPr>
            <p:nvPr/>
          </p:nvSpPr>
          <p:spPr bwMode="auto">
            <a:xfrm>
              <a:off x="4692" y="1691"/>
              <a:ext cx="4" cy="5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4 h 5"/>
                <a:gd name="T4" fmla="*/ 0 w 4"/>
                <a:gd name="T5" fmla="*/ 2 h 5"/>
                <a:gd name="T6" fmla="*/ 3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3" y="0"/>
                  </a:move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6" name="Freeform 208"/>
            <p:cNvSpPr>
              <a:spLocks/>
            </p:cNvSpPr>
            <p:nvPr/>
          </p:nvSpPr>
          <p:spPr bwMode="auto">
            <a:xfrm>
              <a:off x="4698" y="1687"/>
              <a:ext cx="57" cy="105"/>
            </a:xfrm>
            <a:custGeom>
              <a:avLst/>
              <a:gdLst>
                <a:gd name="T0" fmla="*/ 0 w 57"/>
                <a:gd name="T1" fmla="*/ 13 h 105"/>
                <a:gd name="T2" fmla="*/ 0 w 57"/>
                <a:gd name="T3" fmla="*/ 3 h 105"/>
                <a:gd name="T4" fmla="*/ 2 w 57"/>
                <a:gd name="T5" fmla="*/ 0 h 105"/>
                <a:gd name="T6" fmla="*/ 9 w 57"/>
                <a:gd name="T7" fmla="*/ 14 h 105"/>
                <a:gd name="T8" fmla="*/ 19 w 57"/>
                <a:gd name="T9" fmla="*/ 30 h 105"/>
                <a:gd name="T10" fmla="*/ 42 w 57"/>
                <a:gd name="T11" fmla="*/ 64 h 105"/>
                <a:gd name="T12" fmla="*/ 52 w 57"/>
                <a:gd name="T13" fmla="*/ 83 h 105"/>
                <a:gd name="T14" fmla="*/ 56 w 57"/>
                <a:gd name="T15" fmla="*/ 90 h 105"/>
                <a:gd name="T16" fmla="*/ 56 w 57"/>
                <a:gd name="T17" fmla="*/ 104 h 105"/>
                <a:gd name="T18" fmla="*/ 55 w 57"/>
                <a:gd name="T19" fmla="*/ 102 h 105"/>
                <a:gd name="T20" fmla="*/ 47 w 57"/>
                <a:gd name="T21" fmla="*/ 87 h 105"/>
                <a:gd name="T22" fmla="*/ 18 w 57"/>
                <a:gd name="T23" fmla="*/ 35 h 105"/>
                <a:gd name="T24" fmla="*/ 14 w 57"/>
                <a:gd name="T25" fmla="*/ 34 h 105"/>
                <a:gd name="T26" fmla="*/ 10 w 57"/>
                <a:gd name="T27" fmla="*/ 32 h 105"/>
                <a:gd name="T28" fmla="*/ 5 w 57"/>
                <a:gd name="T29" fmla="*/ 24 h 105"/>
                <a:gd name="T30" fmla="*/ 0 w 57"/>
                <a:gd name="T31" fmla="*/ 13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105"/>
                <a:gd name="T50" fmla="*/ 57 w 57"/>
                <a:gd name="T51" fmla="*/ 105 h 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105">
                  <a:moveTo>
                    <a:pt x="0" y="1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9" y="14"/>
                  </a:lnTo>
                  <a:lnTo>
                    <a:pt x="19" y="30"/>
                  </a:lnTo>
                  <a:lnTo>
                    <a:pt x="42" y="64"/>
                  </a:lnTo>
                  <a:lnTo>
                    <a:pt x="52" y="83"/>
                  </a:lnTo>
                  <a:lnTo>
                    <a:pt x="56" y="90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47" y="87"/>
                  </a:lnTo>
                  <a:lnTo>
                    <a:pt x="18" y="35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5" y="24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7" name="Freeform 209"/>
            <p:cNvSpPr>
              <a:spLocks/>
            </p:cNvSpPr>
            <p:nvPr/>
          </p:nvSpPr>
          <p:spPr bwMode="auto">
            <a:xfrm>
              <a:off x="4695" y="1940"/>
              <a:ext cx="4" cy="5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0 h 5"/>
                <a:gd name="T4" fmla="*/ 3 w 4"/>
                <a:gd name="T5" fmla="*/ 4 h 5"/>
                <a:gd name="T6" fmla="*/ 0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2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8" name="Freeform 210"/>
            <p:cNvSpPr>
              <a:spLocks/>
            </p:cNvSpPr>
            <p:nvPr/>
          </p:nvSpPr>
          <p:spPr bwMode="auto">
            <a:xfrm>
              <a:off x="4734" y="1937"/>
              <a:ext cx="21" cy="14"/>
            </a:xfrm>
            <a:custGeom>
              <a:avLst/>
              <a:gdLst>
                <a:gd name="T0" fmla="*/ 20 w 21"/>
                <a:gd name="T1" fmla="*/ 0 h 14"/>
                <a:gd name="T2" fmla="*/ 20 w 21"/>
                <a:gd name="T3" fmla="*/ 10 h 14"/>
                <a:gd name="T4" fmla="*/ 14 w 21"/>
                <a:gd name="T5" fmla="*/ 12 h 14"/>
                <a:gd name="T6" fmla="*/ 7 w 21"/>
                <a:gd name="T7" fmla="*/ 13 h 14"/>
                <a:gd name="T8" fmla="*/ 3 w 21"/>
                <a:gd name="T9" fmla="*/ 13 h 14"/>
                <a:gd name="T10" fmla="*/ 0 w 21"/>
                <a:gd name="T11" fmla="*/ 12 h 14"/>
                <a:gd name="T12" fmla="*/ 8 w 21"/>
                <a:gd name="T13" fmla="*/ 9 h 14"/>
                <a:gd name="T14" fmla="*/ 15 w 21"/>
                <a:gd name="T15" fmla="*/ 4 h 14"/>
                <a:gd name="T16" fmla="*/ 20 w 2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4"/>
                <a:gd name="T29" fmla="*/ 21 w 2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4">
                  <a:moveTo>
                    <a:pt x="20" y="0"/>
                  </a:moveTo>
                  <a:lnTo>
                    <a:pt x="20" y="10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8" y="9"/>
                  </a:lnTo>
                  <a:lnTo>
                    <a:pt x="15" y="4"/>
                  </a:lnTo>
                  <a:lnTo>
                    <a:pt x="2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79" name="Freeform 211"/>
            <p:cNvSpPr>
              <a:spLocks/>
            </p:cNvSpPr>
            <p:nvPr/>
          </p:nvSpPr>
          <p:spPr bwMode="auto">
            <a:xfrm>
              <a:off x="4734" y="1878"/>
              <a:ext cx="21" cy="57"/>
            </a:xfrm>
            <a:custGeom>
              <a:avLst/>
              <a:gdLst>
                <a:gd name="T0" fmla="*/ 20 w 21"/>
                <a:gd name="T1" fmla="*/ 0 h 57"/>
                <a:gd name="T2" fmla="*/ 20 w 21"/>
                <a:gd name="T3" fmla="*/ 22 h 57"/>
                <a:gd name="T4" fmla="*/ 18 w 21"/>
                <a:gd name="T5" fmla="*/ 28 h 57"/>
                <a:gd name="T6" fmla="*/ 9 w 21"/>
                <a:gd name="T7" fmla="*/ 44 h 57"/>
                <a:gd name="T8" fmla="*/ 0 w 21"/>
                <a:gd name="T9" fmla="*/ 56 h 57"/>
                <a:gd name="T10" fmla="*/ 1 w 21"/>
                <a:gd name="T11" fmla="*/ 44 h 57"/>
                <a:gd name="T12" fmla="*/ 4 w 21"/>
                <a:gd name="T13" fmla="*/ 31 h 57"/>
                <a:gd name="T14" fmla="*/ 9 w 21"/>
                <a:gd name="T15" fmla="*/ 20 h 57"/>
                <a:gd name="T16" fmla="*/ 15 w 21"/>
                <a:gd name="T17" fmla="*/ 9 h 57"/>
                <a:gd name="T18" fmla="*/ 20 w 21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57"/>
                <a:gd name="T32" fmla="*/ 21 w 2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57">
                  <a:moveTo>
                    <a:pt x="20" y="0"/>
                  </a:moveTo>
                  <a:lnTo>
                    <a:pt x="20" y="22"/>
                  </a:lnTo>
                  <a:lnTo>
                    <a:pt x="18" y="28"/>
                  </a:lnTo>
                  <a:lnTo>
                    <a:pt x="9" y="44"/>
                  </a:lnTo>
                  <a:lnTo>
                    <a:pt x="0" y="56"/>
                  </a:lnTo>
                  <a:lnTo>
                    <a:pt x="1" y="44"/>
                  </a:lnTo>
                  <a:lnTo>
                    <a:pt x="4" y="31"/>
                  </a:lnTo>
                  <a:lnTo>
                    <a:pt x="9" y="20"/>
                  </a:lnTo>
                  <a:lnTo>
                    <a:pt x="15" y="9"/>
                  </a:lnTo>
                  <a:lnTo>
                    <a:pt x="2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0" name="Freeform 212"/>
            <p:cNvSpPr>
              <a:spLocks/>
            </p:cNvSpPr>
            <p:nvPr/>
          </p:nvSpPr>
          <p:spPr bwMode="auto">
            <a:xfrm>
              <a:off x="4760" y="1783"/>
              <a:ext cx="8" cy="50"/>
            </a:xfrm>
            <a:custGeom>
              <a:avLst/>
              <a:gdLst>
                <a:gd name="T0" fmla="*/ 0 w 8"/>
                <a:gd name="T1" fmla="*/ 13 h 50"/>
                <a:gd name="T2" fmla="*/ 0 w 8"/>
                <a:gd name="T3" fmla="*/ 0 h 50"/>
                <a:gd name="T4" fmla="*/ 1 w 8"/>
                <a:gd name="T5" fmla="*/ 3 h 50"/>
                <a:gd name="T6" fmla="*/ 3 w 8"/>
                <a:gd name="T7" fmla="*/ 12 h 50"/>
                <a:gd name="T8" fmla="*/ 5 w 8"/>
                <a:gd name="T9" fmla="*/ 20 h 50"/>
                <a:gd name="T10" fmla="*/ 6 w 8"/>
                <a:gd name="T11" fmla="*/ 30 h 50"/>
                <a:gd name="T12" fmla="*/ 7 w 8"/>
                <a:gd name="T13" fmla="*/ 40 h 50"/>
                <a:gd name="T14" fmla="*/ 7 w 8"/>
                <a:gd name="T15" fmla="*/ 49 h 50"/>
                <a:gd name="T16" fmla="*/ 7 w 8"/>
                <a:gd name="T17" fmla="*/ 43 h 50"/>
                <a:gd name="T18" fmla="*/ 6 w 8"/>
                <a:gd name="T19" fmla="*/ 38 h 50"/>
                <a:gd name="T20" fmla="*/ 4 w 8"/>
                <a:gd name="T21" fmla="*/ 25 h 50"/>
                <a:gd name="T22" fmla="*/ 0 w 8"/>
                <a:gd name="T23" fmla="*/ 1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50"/>
                <a:gd name="T38" fmla="*/ 8 w 8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50">
                  <a:moveTo>
                    <a:pt x="0" y="13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12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7" y="40"/>
                  </a:lnTo>
                  <a:lnTo>
                    <a:pt x="7" y="49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4" y="25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1" name="Freeform 213"/>
            <p:cNvSpPr>
              <a:spLocks/>
            </p:cNvSpPr>
            <p:nvPr/>
          </p:nvSpPr>
          <p:spPr bwMode="auto">
            <a:xfrm>
              <a:off x="4760" y="1841"/>
              <a:ext cx="20" cy="56"/>
            </a:xfrm>
            <a:custGeom>
              <a:avLst/>
              <a:gdLst>
                <a:gd name="T0" fmla="*/ 0 w 20"/>
                <a:gd name="T1" fmla="*/ 55 h 56"/>
                <a:gd name="T2" fmla="*/ 0 w 20"/>
                <a:gd name="T3" fmla="*/ 33 h 56"/>
                <a:gd name="T4" fmla="*/ 0 w 20"/>
                <a:gd name="T5" fmla="*/ 32 h 56"/>
                <a:gd name="T6" fmla="*/ 5 w 20"/>
                <a:gd name="T7" fmla="*/ 22 h 56"/>
                <a:gd name="T8" fmla="*/ 8 w 20"/>
                <a:gd name="T9" fmla="*/ 11 h 56"/>
                <a:gd name="T10" fmla="*/ 10 w 20"/>
                <a:gd name="T11" fmla="*/ 0 h 56"/>
                <a:gd name="T12" fmla="*/ 15 w 20"/>
                <a:gd name="T13" fmla="*/ 1 h 56"/>
                <a:gd name="T14" fmla="*/ 19 w 20"/>
                <a:gd name="T15" fmla="*/ 1 h 56"/>
                <a:gd name="T16" fmla="*/ 19 w 20"/>
                <a:gd name="T17" fmla="*/ 12 h 56"/>
                <a:gd name="T18" fmla="*/ 18 w 20"/>
                <a:gd name="T19" fmla="*/ 12 h 56"/>
                <a:gd name="T20" fmla="*/ 16 w 20"/>
                <a:gd name="T21" fmla="*/ 16 h 56"/>
                <a:gd name="T22" fmla="*/ 12 w 20"/>
                <a:gd name="T23" fmla="*/ 20 h 56"/>
                <a:gd name="T24" fmla="*/ 10 w 20"/>
                <a:gd name="T25" fmla="*/ 25 h 56"/>
                <a:gd name="T26" fmla="*/ 5 w 20"/>
                <a:gd name="T27" fmla="*/ 44 h 56"/>
                <a:gd name="T28" fmla="*/ 0 w 20"/>
                <a:gd name="T29" fmla="*/ 55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56"/>
                <a:gd name="T47" fmla="*/ 20 w 20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56">
                  <a:moveTo>
                    <a:pt x="0" y="55"/>
                  </a:moveTo>
                  <a:lnTo>
                    <a:pt x="0" y="3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5"/>
                  </a:lnTo>
                  <a:lnTo>
                    <a:pt x="5" y="44"/>
                  </a:lnTo>
                  <a:lnTo>
                    <a:pt x="0" y="5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2" name="Freeform 214"/>
            <p:cNvSpPr>
              <a:spLocks/>
            </p:cNvSpPr>
            <p:nvPr/>
          </p:nvSpPr>
          <p:spPr bwMode="auto">
            <a:xfrm>
              <a:off x="4760" y="1930"/>
              <a:ext cx="20" cy="25"/>
            </a:xfrm>
            <a:custGeom>
              <a:avLst/>
              <a:gdLst>
                <a:gd name="T0" fmla="*/ 0 w 20"/>
                <a:gd name="T1" fmla="*/ 17 h 25"/>
                <a:gd name="T2" fmla="*/ 0 w 20"/>
                <a:gd name="T3" fmla="*/ 5 h 25"/>
                <a:gd name="T4" fmla="*/ 4 w 20"/>
                <a:gd name="T5" fmla="*/ 0 h 25"/>
                <a:gd name="T6" fmla="*/ 7 w 20"/>
                <a:gd name="T7" fmla="*/ 5 h 25"/>
                <a:gd name="T8" fmla="*/ 12 w 20"/>
                <a:gd name="T9" fmla="*/ 12 h 25"/>
                <a:gd name="T10" fmla="*/ 17 w 20"/>
                <a:gd name="T11" fmla="*/ 20 h 25"/>
                <a:gd name="T12" fmla="*/ 19 w 20"/>
                <a:gd name="T13" fmla="*/ 23 h 25"/>
                <a:gd name="T14" fmla="*/ 19 w 20"/>
                <a:gd name="T15" fmla="*/ 24 h 25"/>
                <a:gd name="T16" fmla="*/ 10 w 20"/>
                <a:gd name="T17" fmla="*/ 15 h 25"/>
                <a:gd name="T18" fmla="*/ 2 w 20"/>
                <a:gd name="T19" fmla="*/ 17 h 25"/>
                <a:gd name="T20" fmla="*/ 0 w 20"/>
                <a:gd name="T21" fmla="*/ 1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5"/>
                <a:gd name="T35" fmla="*/ 20 w 20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5">
                  <a:moveTo>
                    <a:pt x="0" y="17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7" y="5"/>
                  </a:lnTo>
                  <a:lnTo>
                    <a:pt x="12" y="12"/>
                  </a:lnTo>
                  <a:lnTo>
                    <a:pt x="17" y="20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0" y="15"/>
                  </a:lnTo>
                  <a:lnTo>
                    <a:pt x="2" y="17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3" name="Freeform 215"/>
            <p:cNvSpPr>
              <a:spLocks/>
            </p:cNvSpPr>
            <p:nvPr/>
          </p:nvSpPr>
          <p:spPr bwMode="auto">
            <a:xfrm>
              <a:off x="4779" y="1882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3 h 4"/>
                <a:gd name="T4" fmla="*/ 0 w 1"/>
                <a:gd name="T5" fmla="*/ 1 h 4"/>
                <a:gd name="T6" fmla="*/ 0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0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4" name="Freeform 216"/>
            <p:cNvSpPr>
              <a:spLocks/>
            </p:cNvSpPr>
            <p:nvPr/>
          </p:nvSpPr>
          <p:spPr bwMode="auto">
            <a:xfrm>
              <a:off x="4786" y="1841"/>
              <a:ext cx="6" cy="9"/>
            </a:xfrm>
            <a:custGeom>
              <a:avLst/>
              <a:gdLst>
                <a:gd name="T0" fmla="*/ 0 w 6"/>
                <a:gd name="T1" fmla="*/ 8 h 9"/>
                <a:gd name="T2" fmla="*/ 0 w 6"/>
                <a:gd name="T3" fmla="*/ 1 h 9"/>
                <a:gd name="T4" fmla="*/ 0 w 6"/>
                <a:gd name="T5" fmla="*/ 1 h 9"/>
                <a:gd name="T6" fmla="*/ 3 w 6"/>
                <a:gd name="T7" fmla="*/ 0 h 9"/>
                <a:gd name="T8" fmla="*/ 4 w 6"/>
                <a:gd name="T9" fmla="*/ 1 h 9"/>
                <a:gd name="T10" fmla="*/ 5 w 6"/>
                <a:gd name="T11" fmla="*/ 1 h 9"/>
                <a:gd name="T12" fmla="*/ 5 w 6"/>
                <a:gd name="T13" fmla="*/ 7 h 9"/>
                <a:gd name="T14" fmla="*/ 2 w 6"/>
                <a:gd name="T15" fmla="*/ 7 h 9"/>
                <a:gd name="T16" fmla="*/ 0 w 6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0" y="8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5" name="Freeform 217"/>
            <p:cNvSpPr>
              <a:spLocks/>
            </p:cNvSpPr>
            <p:nvPr/>
          </p:nvSpPr>
          <p:spPr bwMode="auto">
            <a:xfrm>
              <a:off x="4786" y="1870"/>
              <a:ext cx="6" cy="56"/>
            </a:xfrm>
            <a:custGeom>
              <a:avLst/>
              <a:gdLst>
                <a:gd name="T0" fmla="*/ 0 w 6"/>
                <a:gd name="T1" fmla="*/ 17 h 56"/>
                <a:gd name="T2" fmla="*/ 0 w 6"/>
                <a:gd name="T3" fmla="*/ 14 h 56"/>
                <a:gd name="T4" fmla="*/ 0 w 6"/>
                <a:gd name="T5" fmla="*/ 8 h 56"/>
                <a:gd name="T6" fmla="*/ 1 w 6"/>
                <a:gd name="T7" fmla="*/ 5 h 56"/>
                <a:gd name="T8" fmla="*/ 2 w 6"/>
                <a:gd name="T9" fmla="*/ 2 h 56"/>
                <a:gd name="T10" fmla="*/ 3 w 6"/>
                <a:gd name="T11" fmla="*/ 0 h 56"/>
                <a:gd name="T12" fmla="*/ 2 w 6"/>
                <a:gd name="T13" fmla="*/ 7 h 56"/>
                <a:gd name="T14" fmla="*/ 2 w 6"/>
                <a:gd name="T15" fmla="*/ 11 h 56"/>
                <a:gd name="T16" fmla="*/ 3 w 6"/>
                <a:gd name="T17" fmla="*/ 15 h 56"/>
                <a:gd name="T18" fmla="*/ 5 w 6"/>
                <a:gd name="T19" fmla="*/ 19 h 56"/>
                <a:gd name="T20" fmla="*/ 5 w 6"/>
                <a:gd name="T21" fmla="*/ 55 h 56"/>
                <a:gd name="T22" fmla="*/ 4 w 6"/>
                <a:gd name="T23" fmla="*/ 52 h 56"/>
                <a:gd name="T24" fmla="*/ 1 w 6"/>
                <a:gd name="T25" fmla="*/ 34 h 56"/>
                <a:gd name="T26" fmla="*/ 0 w 6"/>
                <a:gd name="T27" fmla="*/ 1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6"/>
                <a:gd name="T44" fmla="*/ 6 w 6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6">
                  <a:moveTo>
                    <a:pt x="0" y="17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2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1" y="34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6" name="Freeform 218"/>
            <p:cNvSpPr>
              <a:spLocks/>
            </p:cNvSpPr>
            <p:nvPr/>
          </p:nvSpPr>
          <p:spPr bwMode="auto">
            <a:xfrm>
              <a:off x="4780" y="1957"/>
              <a:ext cx="7" cy="4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0 h 4"/>
                <a:gd name="T4" fmla="*/ 6 w 7"/>
                <a:gd name="T5" fmla="*/ 3 h 4"/>
                <a:gd name="T6" fmla="*/ 0 w 7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1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7" name="Freeform 219"/>
            <p:cNvSpPr>
              <a:spLocks/>
            </p:cNvSpPr>
            <p:nvPr/>
          </p:nvSpPr>
          <p:spPr bwMode="auto">
            <a:xfrm>
              <a:off x="4798" y="1843"/>
              <a:ext cx="6" cy="10"/>
            </a:xfrm>
            <a:custGeom>
              <a:avLst/>
              <a:gdLst>
                <a:gd name="T0" fmla="*/ 0 w 6"/>
                <a:gd name="T1" fmla="*/ 6 h 10"/>
                <a:gd name="T2" fmla="*/ 0 w 6"/>
                <a:gd name="T3" fmla="*/ 0 h 10"/>
                <a:gd name="T4" fmla="*/ 1 w 6"/>
                <a:gd name="T5" fmla="*/ 1 h 10"/>
                <a:gd name="T6" fmla="*/ 2 w 6"/>
                <a:gd name="T7" fmla="*/ 3 h 10"/>
                <a:gd name="T8" fmla="*/ 5 w 6"/>
                <a:gd name="T9" fmla="*/ 9 h 10"/>
                <a:gd name="T10" fmla="*/ 3 w 6"/>
                <a:gd name="T11" fmla="*/ 7 h 10"/>
                <a:gd name="T12" fmla="*/ 0 w 6"/>
                <a:gd name="T13" fmla="*/ 6 h 10"/>
                <a:gd name="T14" fmla="*/ 0 w 6"/>
                <a:gd name="T15" fmla="*/ 6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0"/>
                <a:gd name="T26" fmla="*/ 6 w 6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0">
                  <a:moveTo>
                    <a:pt x="0" y="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8" name="Freeform 220"/>
            <p:cNvSpPr>
              <a:spLocks/>
            </p:cNvSpPr>
            <p:nvPr/>
          </p:nvSpPr>
          <p:spPr bwMode="auto">
            <a:xfrm>
              <a:off x="4798" y="1891"/>
              <a:ext cx="14" cy="68"/>
            </a:xfrm>
            <a:custGeom>
              <a:avLst/>
              <a:gdLst>
                <a:gd name="T0" fmla="*/ 0 w 14"/>
                <a:gd name="T1" fmla="*/ 37 h 68"/>
                <a:gd name="T2" fmla="*/ 0 w 14"/>
                <a:gd name="T3" fmla="*/ 0 h 68"/>
                <a:gd name="T4" fmla="*/ 4 w 14"/>
                <a:gd name="T5" fmla="*/ 8 h 68"/>
                <a:gd name="T6" fmla="*/ 8 w 14"/>
                <a:gd name="T7" fmla="*/ 14 h 68"/>
                <a:gd name="T8" fmla="*/ 9 w 14"/>
                <a:gd name="T9" fmla="*/ 18 h 68"/>
                <a:gd name="T10" fmla="*/ 9 w 14"/>
                <a:gd name="T11" fmla="*/ 23 h 68"/>
                <a:gd name="T12" fmla="*/ 10 w 14"/>
                <a:gd name="T13" fmla="*/ 36 h 68"/>
                <a:gd name="T14" fmla="*/ 13 w 14"/>
                <a:gd name="T15" fmla="*/ 41 h 68"/>
                <a:gd name="T16" fmla="*/ 13 w 14"/>
                <a:gd name="T17" fmla="*/ 67 h 68"/>
                <a:gd name="T18" fmla="*/ 5 w 14"/>
                <a:gd name="T19" fmla="*/ 52 h 68"/>
                <a:gd name="T20" fmla="*/ 0 w 14"/>
                <a:gd name="T21" fmla="*/ 3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68"/>
                <a:gd name="T35" fmla="*/ 14 w 14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68">
                  <a:moveTo>
                    <a:pt x="0" y="37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8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0" y="36"/>
                  </a:lnTo>
                  <a:lnTo>
                    <a:pt x="13" y="41"/>
                  </a:lnTo>
                  <a:lnTo>
                    <a:pt x="13" y="67"/>
                  </a:lnTo>
                  <a:lnTo>
                    <a:pt x="5" y="52"/>
                  </a:lnTo>
                  <a:lnTo>
                    <a:pt x="0" y="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89" name="Freeform 221"/>
            <p:cNvSpPr>
              <a:spLocks/>
            </p:cNvSpPr>
            <p:nvPr/>
          </p:nvSpPr>
          <p:spPr bwMode="auto">
            <a:xfrm>
              <a:off x="4811" y="185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5 h 6"/>
                <a:gd name="T4" fmla="*/ 0 w 1"/>
                <a:gd name="T5" fmla="*/ 5 h 6"/>
                <a:gd name="T6" fmla="*/ 0 w 1"/>
                <a:gd name="T7" fmla="*/ 2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0" name="Freeform 222"/>
            <p:cNvSpPr>
              <a:spLocks/>
            </p:cNvSpPr>
            <p:nvPr/>
          </p:nvSpPr>
          <p:spPr bwMode="auto">
            <a:xfrm>
              <a:off x="4818" y="1822"/>
              <a:ext cx="147" cy="151"/>
            </a:xfrm>
            <a:custGeom>
              <a:avLst/>
              <a:gdLst>
                <a:gd name="T0" fmla="*/ 0 w 147"/>
                <a:gd name="T1" fmla="*/ 36 h 151"/>
                <a:gd name="T2" fmla="*/ 8 w 147"/>
                <a:gd name="T3" fmla="*/ 40 h 151"/>
                <a:gd name="T4" fmla="*/ 20 w 147"/>
                <a:gd name="T5" fmla="*/ 54 h 151"/>
                <a:gd name="T6" fmla="*/ 45 w 147"/>
                <a:gd name="T7" fmla="*/ 84 h 151"/>
                <a:gd name="T8" fmla="*/ 104 w 147"/>
                <a:gd name="T9" fmla="*/ 117 h 151"/>
                <a:gd name="T10" fmla="*/ 112 w 147"/>
                <a:gd name="T11" fmla="*/ 114 h 151"/>
                <a:gd name="T12" fmla="*/ 115 w 147"/>
                <a:gd name="T13" fmla="*/ 104 h 151"/>
                <a:gd name="T14" fmla="*/ 98 w 147"/>
                <a:gd name="T15" fmla="*/ 96 h 151"/>
                <a:gd name="T16" fmla="*/ 84 w 147"/>
                <a:gd name="T17" fmla="*/ 79 h 151"/>
                <a:gd name="T18" fmla="*/ 61 w 147"/>
                <a:gd name="T19" fmla="*/ 43 h 151"/>
                <a:gd name="T20" fmla="*/ 87 w 147"/>
                <a:gd name="T21" fmla="*/ 79 h 151"/>
                <a:gd name="T22" fmla="*/ 101 w 147"/>
                <a:gd name="T23" fmla="*/ 91 h 151"/>
                <a:gd name="T24" fmla="*/ 117 w 147"/>
                <a:gd name="T25" fmla="*/ 90 h 151"/>
                <a:gd name="T26" fmla="*/ 105 w 147"/>
                <a:gd name="T27" fmla="*/ 73 h 151"/>
                <a:gd name="T28" fmla="*/ 73 w 147"/>
                <a:gd name="T29" fmla="*/ 42 h 151"/>
                <a:gd name="T30" fmla="*/ 61 w 147"/>
                <a:gd name="T31" fmla="*/ 22 h 151"/>
                <a:gd name="T32" fmla="*/ 71 w 147"/>
                <a:gd name="T33" fmla="*/ 17 h 151"/>
                <a:gd name="T34" fmla="*/ 76 w 147"/>
                <a:gd name="T35" fmla="*/ 23 h 151"/>
                <a:gd name="T36" fmla="*/ 87 w 147"/>
                <a:gd name="T37" fmla="*/ 45 h 151"/>
                <a:gd name="T38" fmla="*/ 112 w 147"/>
                <a:gd name="T39" fmla="*/ 69 h 151"/>
                <a:gd name="T40" fmla="*/ 127 w 147"/>
                <a:gd name="T41" fmla="*/ 66 h 151"/>
                <a:gd name="T42" fmla="*/ 121 w 147"/>
                <a:gd name="T43" fmla="*/ 50 h 151"/>
                <a:gd name="T44" fmla="*/ 113 w 147"/>
                <a:gd name="T45" fmla="*/ 38 h 151"/>
                <a:gd name="T46" fmla="*/ 103 w 147"/>
                <a:gd name="T47" fmla="*/ 18 h 151"/>
                <a:gd name="T48" fmla="*/ 104 w 147"/>
                <a:gd name="T49" fmla="*/ 12 h 151"/>
                <a:gd name="T50" fmla="*/ 114 w 147"/>
                <a:gd name="T51" fmla="*/ 11 h 151"/>
                <a:gd name="T52" fmla="*/ 120 w 147"/>
                <a:gd name="T53" fmla="*/ 31 h 151"/>
                <a:gd name="T54" fmla="*/ 130 w 147"/>
                <a:gd name="T55" fmla="*/ 47 h 151"/>
                <a:gd name="T56" fmla="*/ 134 w 147"/>
                <a:gd name="T57" fmla="*/ 27 h 151"/>
                <a:gd name="T58" fmla="*/ 144 w 147"/>
                <a:gd name="T59" fmla="*/ 3 h 151"/>
                <a:gd name="T60" fmla="*/ 146 w 147"/>
                <a:gd name="T61" fmla="*/ 8 h 151"/>
                <a:gd name="T62" fmla="*/ 131 w 147"/>
                <a:gd name="T63" fmla="*/ 49 h 151"/>
                <a:gd name="T64" fmla="*/ 122 w 147"/>
                <a:gd name="T65" fmla="*/ 101 h 151"/>
                <a:gd name="T66" fmla="*/ 118 w 147"/>
                <a:gd name="T67" fmla="*/ 150 h 151"/>
                <a:gd name="T68" fmla="*/ 70 w 147"/>
                <a:gd name="T69" fmla="*/ 121 h 151"/>
                <a:gd name="T70" fmla="*/ 35 w 147"/>
                <a:gd name="T71" fmla="*/ 85 h 151"/>
                <a:gd name="T72" fmla="*/ 0 w 147"/>
                <a:gd name="T73" fmla="*/ 46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7"/>
                <a:gd name="T112" fmla="*/ 0 h 151"/>
                <a:gd name="T113" fmla="*/ 147 w 147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7" h="151">
                  <a:moveTo>
                    <a:pt x="0" y="46"/>
                  </a:moveTo>
                  <a:lnTo>
                    <a:pt x="0" y="36"/>
                  </a:lnTo>
                  <a:lnTo>
                    <a:pt x="1" y="36"/>
                  </a:lnTo>
                  <a:lnTo>
                    <a:pt x="8" y="40"/>
                  </a:lnTo>
                  <a:lnTo>
                    <a:pt x="14" y="47"/>
                  </a:lnTo>
                  <a:lnTo>
                    <a:pt x="20" y="54"/>
                  </a:lnTo>
                  <a:lnTo>
                    <a:pt x="33" y="70"/>
                  </a:lnTo>
                  <a:lnTo>
                    <a:pt x="45" y="84"/>
                  </a:lnTo>
                  <a:lnTo>
                    <a:pt x="95" y="118"/>
                  </a:lnTo>
                  <a:lnTo>
                    <a:pt x="104" y="117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3" y="112"/>
                  </a:lnTo>
                  <a:lnTo>
                    <a:pt x="115" y="104"/>
                  </a:lnTo>
                  <a:lnTo>
                    <a:pt x="107" y="102"/>
                  </a:lnTo>
                  <a:lnTo>
                    <a:pt x="98" y="96"/>
                  </a:lnTo>
                  <a:lnTo>
                    <a:pt x="91" y="88"/>
                  </a:lnTo>
                  <a:lnTo>
                    <a:pt x="84" y="79"/>
                  </a:lnTo>
                  <a:lnTo>
                    <a:pt x="71" y="58"/>
                  </a:lnTo>
                  <a:lnTo>
                    <a:pt x="61" y="43"/>
                  </a:lnTo>
                  <a:lnTo>
                    <a:pt x="73" y="60"/>
                  </a:lnTo>
                  <a:lnTo>
                    <a:pt x="87" y="79"/>
                  </a:lnTo>
                  <a:lnTo>
                    <a:pt x="93" y="86"/>
                  </a:lnTo>
                  <a:lnTo>
                    <a:pt x="101" y="91"/>
                  </a:lnTo>
                  <a:lnTo>
                    <a:pt x="109" y="93"/>
                  </a:lnTo>
                  <a:lnTo>
                    <a:pt x="117" y="90"/>
                  </a:lnTo>
                  <a:lnTo>
                    <a:pt x="112" y="82"/>
                  </a:lnTo>
                  <a:lnTo>
                    <a:pt x="105" y="73"/>
                  </a:lnTo>
                  <a:lnTo>
                    <a:pt x="89" y="58"/>
                  </a:lnTo>
                  <a:lnTo>
                    <a:pt x="73" y="42"/>
                  </a:lnTo>
                  <a:lnTo>
                    <a:pt x="67" y="32"/>
                  </a:lnTo>
                  <a:lnTo>
                    <a:pt x="61" y="22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5" y="16"/>
                  </a:lnTo>
                  <a:lnTo>
                    <a:pt x="76" y="23"/>
                  </a:lnTo>
                  <a:lnTo>
                    <a:pt x="78" y="30"/>
                  </a:lnTo>
                  <a:lnTo>
                    <a:pt x="87" y="45"/>
                  </a:lnTo>
                  <a:lnTo>
                    <a:pt x="106" y="66"/>
                  </a:lnTo>
                  <a:lnTo>
                    <a:pt x="112" y="69"/>
                  </a:lnTo>
                  <a:lnTo>
                    <a:pt x="117" y="69"/>
                  </a:lnTo>
                  <a:lnTo>
                    <a:pt x="127" y="66"/>
                  </a:lnTo>
                  <a:lnTo>
                    <a:pt x="124" y="56"/>
                  </a:lnTo>
                  <a:lnTo>
                    <a:pt x="121" y="50"/>
                  </a:lnTo>
                  <a:lnTo>
                    <a:pt x="117" y="45"/>
                  </a:lnTo>
                  <a:lnTo>
                    <a:pt x="113" y="38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103" y="14"/>
                  </a:lnTo>
                  <a:lnTo>
                    <a:pt x="104" y="12"/>
                  </a:lnTo>
                  <a:lnTo>
                    <a:pt x="108" y="10"/>
                  </a:lnTo>
                  <a:lnTo>
                    <a:pt x="114" y="11"/>
                  </a:lnTo>
                  <a:lnTo>
                    <a:pt x="116" y="21"/>
                  </a:lnTo>
                  <a:lnTo>
                    <a:pt x="120" y="31"/>
                  </a:lnTo>
                  <a:lnTo>
                    <a:pt x="125" y="40"/>
                  </a:lnTo>
                  <a:lnTo>
                    <a:pt x="130" y="47"/>
                  </a:lnTo>
                  <a:lnTo>
                    <a:pt x="131" y="38"/>
                  </a:lnTo>
                  <a:lnTo>
                    <a:pt x="134" y="27"/>
                  </a:lnTo>
                  <a:lnTo>
                    <a:pt x="138" y="16"/>
                  </a:lnTo>
                  <a:lnTo>
                    <a:pt x="144" y="3"/>
                  </a:lnTo>
                  <a:lnTo>
                    <a:pt x="146" y="0"/>
                  </a:lnTo>
                  <a:lnTo>
                    <a:pt x="146" y="8"/>
                  </a:lnTo>
                  <a:lnTo>
                    <a:pt x="139" y="24"/>
                  </a:lnTo>
                  <a:lnTo>
                    <a:pt x="131" y="49"/>
                  </a:lnTo>
                  <a:lnTo>
                    <a:pt x="126" y="74"/>
                  </a:lnTo>
                  <a:lnTo>
                    <a:pt x="122" y="101"/>
                  </a:lnTo>
                  <a:lnTo>
                    <a:pt x="120" y="126"/>
                  </a:lnTo>
                  <a:lnTo>
                    <a:pt x="118" y="150"/>
                  </a:lnTo>
                  <a:lnTo>
                    <a:pt x="92" y="135"/>
                  </a:lnTo>
                  <a:lnTo>
                    <a:pt x="70" y="121"/>
                  </a:lnTo>
                  <a:lnTo>
                    <a:pt x="51" y="105"/>
                  </a:lnTo>
                  <a:lnTo>
                    <a:pt x="35" y="85"/>
                  </a:lnTo>
                  <a:lnTo>
                    <a:pt x="12" y="60"/>
                  </a:lnTo>
                  <a:lnTo>
                    <a:pt x="0" y="4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1" name="Freeform 223"/>
            <p:cNvSpPr>
              <a:spLocks/>
            </p:cNvSpPr>
            <p:nvPr/>
          </p:nvSpPr>
          <p:spPr bwMode="auto">
            <a:xfrm>
              <a:off x="4818" y="1936"/>
              <a:ext cx="2" cy="24"/>
            </a:xfrm>
            <a:custGeom>
              <a:avLst/>
              <a:gdLst>
                <a:gd name="T0" fmla="*/ 0 w 2"/>
                <a:gd name="T1" fmla="*/ 22 h 24"/>
                <a:gd name="T2" fmla="*/ 0 w 2"/>
                <a:gd name="T3" fmla="*/ 0 h 24"/>
                <a:gd name="T4" fmla="*/ 1 w 2"/>
                <a:gd name="T5" fmla="*/ 7 h 24"/>
                <a:gd name="T6" fmla="*/ 1 w 2"/>
                <a:gd name="T7" fmla="*/ 17 h 24"/>
                <a:gd name="T8" fmla="*/ 0 w 2"/>
                <a:gd name="T9" fmla="*/ 21 h 24"/>
                <a:gd name="T10" fmla="*/ 0 w 2"/>
                <a:gd name="T11" fmla="*/ 23 h 24"/>
                <a:gd name="T12" fmla="*/ 0 w 2"/>
                <a:gd name="T13" fmla="*/ 2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4"/>
                <a:gd name="T23" fmla="*/ 2 w 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4">
                  <a:moveTo>
                    <a:pt x="0" y="22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2" name="Freeform 224"/>
            <p:cNvSpPr>
              <a:spLocks/>
            </p:cNvSpPr>
            <p:nvPr/>
          </p:nvSpPr>
          <p:spPr bwMode="auto">
            <a:xfrm>
              <a:off x="4905" y="2346"/>
              <a:ext cx="60" cy="166"/>
            </a:xfrm>
            <a:custGeom>
              <a:avLst/>
              <a:gdLst>
                <a:gd name="T0" fmla="*/ 59 w 60"/>
                <a:gd name="T1" fmla="*/ 42 h 166"/>
                <a:gd name="T2" fmla="*/ 59 w 60"/>
                <a:gd name="T3" fmla="*/ 53 h 166"/>
                <a:gd name="T4" fmla="*/ 56 w 60"/>
                <a:gd name="T5" fmla="*/ 37 h 166"/>
                <a:gd name="T6" fmla="*/ 55 w 60"/>
                <a:gd name="T7" fmla="*/ 54 h 166"/>
                <a:gd name="T8" fmla="*/ 53 w 60"/>
                <a:gd name="T9" fmla="*/ 70 h 166"/>
                <a:gd name="T10" fmla="*/ 48 w 60"/>
                <a:gd name="T11" fmla="*/ 101 h 166"/>
                <a:gd name="T12" fmla="*/ 42 w 60"/>
                <a:gd name="T13" fmla="*/ 134 h 166"/>
                <a:gd name="T14" fmla="*/ 40 w 60"/>
                <a:gd name="T15" fmla="*/ 149 h 166"/>
                <a:gd name="T16" fmla="*/ 39 w 60"/>
                <a:gd name="T17" fmla="*/ 165 h 166"/>
                <a:gd name="T18" fmla="*/ 21 w 60"/>
                <a:gd name="T19" fmla="*/ 149 h 166"/>
                <a:gd name="T20" fmla="*/ 0 w 60"/>
                <a:gd name="T21" fmla="*/ 133 h 166"/>
                <a:gd name="T22" fmla="*/ 9 w 60"/>
                <a:gd name="T23" fmla="*/ 134 h 166"/>
                <a:gd name="T24" fmla="*/ 16 w 60"/>
                <a:gd name="T25" fmla="*/ 132 h 166"/>
                <a:gd name="T26" fmla="*/ 26 w 60"/>
                <a:gd name="T27" fmla="*/ 100 h 166"/>
                <a:gd name="T28" fmla="*/ 35 w 60"/>
                <a:gd name="T29" fmla="*/ 67 h 166"/>
                <a:gd name="T30" fmla="*/ 43 w 60"/>
                <a:gd name="T31" fmla="*/ 32 h 166"/>
                <a:gd name="T32" fmla="*/ 52 w 60"/>
                <a:gd name="T33" fmla="*/ 0 h 166"/>
                <a:gd name="T34" fmla="*/ 58 w 60"/>
                <a:gd name="T35" fmla="*/ 37 h 166"/>
                <a:gd name="T36" fmla="*/ 59 w 60"/>
                <a:gd name="T37" fmla="*/ 42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66"/>
                <a:gd name="T59" fmla="*/ 60 w 60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66">
                  <a:moveTo>
                    <a:pt x="59" y="42"/>
                  </a:moveTo>
                  <a:lnTo>
                    <a:pt x="59" y="53"/>
                  </a:lnTo>
                  <a:lnTo>
                    <a:pt x="56" y="37"/>
                  </a:lnTo>
                  <a:lnTo>
                    <a:pt x="55" y="54"/>
                  </a:lnTo>
                  <a:lnTo>
                    <a:pt x="53" y="70"/>
                  </a:lnTo>
                  <a:lnTo>
                    <a:pt x="48" y="101"/>
                  </a:lnTo>
                  <a:lnTo>
                    <a:pt x="42" y="134"/>
                  </a:lnTo>
                  <a:lnTo>
                    <a:pt x="40" y="149"/>
                  </a:lnTo>
                  <a:lnTo>
                    <a:pt x="39" y="165"/>
                  </a:lnTo>
                  <a:lnTo>
                    <a:pt x="21" y="149"/>
                  </a:lnTo>
                  <a:lnTo>
                    <a:pt x="0" y="133"/>
                  </a:lnTo>
                  <a:lnTo>
                    <a:pt x="9" y="134"/>
                  </a:lnTo>
                  <a:lnTo>
                    <a:pt x="16" y="132"/>
                  </a:lnTo>
                  <a:lnTo>
                    <a:pt x="26" y="100"/>
                  </a:lnTo>
                  <a:lnTo>
                    <a:pt x="35" y="67"/>
                  </a:lnTo>
                  <a:lnTo>
                    <a:pt x="43" y="32"/>
                  </a:lnTo>
                  <a:lnTo>
                    <a:pt x="52" y="0"/>
                  </a:lnTo>
                  <a:lnTo>
                    <a:pt x="58" y="37"/>
                  </a:lnTo>
                  <a:lnTo>
                    <a:pt x="59" y="4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3" name="Freeform 225"/>
            <p:cNvSpPr>
              <a:spLocks/>
            </p:cNvSpPr>
            <p:nvPr/>
          </p:nvSpPr>
          <p:spPr bwMode="auto">
            <a:xfrm>
              <a:off x="4953" y="2285"/>
              <a:ext cx="12" cy="28"/>
            </a:xfrm>
            <a:custGeom>
              <a:avLst/>
              <a:gdLst>
                <a:gd name="T0" fmla="*/ 11 w 12"/>
                <a:gd name="T1" fmla="*/ 0 h 28"/>
                <a:gd name="T2" fmla="*/ 11 w 12"/>
                <a:gd name="T3" fmla="*/ 25 h 28"/>
                <a:gd name="T4" fmla="*/ 3 w 12"/>
                <a:gd name="T5" fmla="*/ 27 h 28"/>
                <a:gd name="T6" fmla="*/ 0 w 12"/>
                <a:gd name="T7" fmla="*/ 2 h 28"/>
                <a:gd name="T8" fmla="*/ 8 w 12"/>
                <a:gd name="T9" fmla="*/ 1 h 28"/>
                <a:gd name="T10" fmla="*/ 11 w 1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8"/>
                <a:gd name="T20" fmla="*/ 12 w 1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8">
                  <a:moveTo>
                    <a:pt x="11" y="0"/>
                  </a:moveTo>
                  <a:lnTo>
                    <a:pt x="11" y="25"/>
                  </a:lnTo>
                  <a:lnTo>
                    <a:pt x="3" y="27"/>
                  </a:lnTo>
                  <a:lnTo>
                    <a:pt x="0" y="2"/>
                  </a:lnTo>
                  <a:lnTo>
                    <a:pt x="8" y="1"/>
                  </a:lnTo>
                  <a:lnTo>
                    <a:pt x="11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4" name="Freeform 226"/>
            <p:cNvSpPr>
              <a:spLocks/>
            </p:cNvSpPr>
            <p:nvPr/>
          </p:nvSpPr>
          <p:spPr bwMode="auto">
            <a:xfrm>
              <a:off x="4942" y="2134"/>
              <a:ext cx="23" cy="7"/>
            </a:xfrm>
            <a:custGeom>
              <a:avLst/>
              <a:gdLst>
                <a:gd name="T0" fmla="*/ 22 w 23"/>
                <a:gd name="T1" fmla="*/ 0 h 7"/>
                <a:gd name="T2" fmla="*/ 22 w 23"/>
                <a:gd name="T3" fmla="*/ 6 h 7"/>
                <a:gd name="T4" fmla="*/ 14 w 23"/>
                <a:gd name="T5" fmla="*/ 6 h 7"/>
                <a:gd name="T6" fmla="*/ 0 w 23"/>
                <a:gd name="T7" fmla="*/ 5 h 7"/>
                <a:gd name="T8" fmla="*/ 17 w 23"/>
                <a:gd name="T9" fmla="*/ 1 h 7"/>
                <a:gd name="T10" fmla="*/ 22 w 2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"/>
                <a:gd name="T20" fmla="*/ 23 w 2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">
                  <a:moveTo>
                    <a:pt x="22" y="0"/>
                  </a:moveTo>
                  <a:lnTo>
                    <a:pt x="22" y="6"/>
                  </a:lnTo>
                  <a:lnTo>
                    <a:pt x="14" y="6"/>
                  </a:lnTo>
                  <a:lnTo>
                    <a:pt x="0" y="5"/>
                  </a:lnTo>
                  <a:lnTo>
                    <a:pt x="17" y="1"/>
                  </a:lnTo>
                  <a:lnTo>
                    <a:pt x="22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5" name="Freeform 227"/>
            <p:cNvSpPr>
              <a:spLocks/>
            </p:cNvSpPr>
            <p:nvPr/>
          </p:nvSpPr>
          <p:spPr bwMode="auto">
            <a:xfrm>
              <a:off x="4970" y="1780"/>
              <a:ext cx="24" cy="46"/>
            </a:xfrm>
            <a:custGeom>
              <a:avLst/>
              <a:gdLst>
                <a:gd name="T0" fmla="*/ 0 w 24"/>
                <a:gd name="T1" fmla="*/ 45 h 46"/>
                <a:gd name="T2" fmla="*/ 0 w 24"/>
                <a:gd name="T3" fmla="*/ 38 h 46"/>
                <a:gd name="T4" fmla="*/ 9 w 24"/>
                <a:gd name="T5" fmla="*/ 18 h 46"/>
                <a:gd name="T6" fmla="*/ 16 w 24"/>
                <a:gd name="T7" fmla="*/ 9 h 46"/>
                <a:gd name="T8" fmla="*/ 23 w 24"/>
                <a:gd name="T9" fmla="*/ 0 h 46"/>
                <a:gd name="T10" fmla="*/ 12 w 24"/>
                <a:gd name="T11" fmla="*/ 17 h 46"/>
                <a:gd name="T12" fmla="*/ 2 w 24"/>
                <a:gd name="T13" fmla="*/ 38 h 46"/>
                <a:gd name="T14" fmla="*/ 0 w 24"/>
                <a:gd name="T15" fmla="*/ 4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6"/>
                <a:gd name="T26" fmla="*/ 24 w 2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6">
                  <a:moveTo>
                    <a:pt x="0" y="45"/>
                  </a:moveTo>
                  <a:lnTo>
                    <a:pt x="0" y="38"/>
                  </a:lnTo>
                  <a:lnTo>
                    <a:pt x="9" y="18"/>
                  </a:lnTo>
                  <a:lnTo>
                    <a:pt x="16" y="9"/>
                  </a:lnTo>
                  <a:lnTo>
                    <a:pt x="23" y="0"/>
                  </a:lnTo>
                  <a:lnTo>
                    <a:pt x="12" y="17"/>
                  </a:lnTo>
                  <a:lnTo>
                    <a:pt x="2" y="38"/>
                  </a:lnTo>
                  <a:lnTo>
                    <a:pt x="0" y="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6" name="Freeform 228"/>
            <p:cNvSpPr>
              <a:spLocks/>
            </p:cNvSpPr>
            <p:nvPr/>
          </p:nvSpPr>
          <p:spPr bwMode="auto">
            <a:xfrm>
              <a:off x="4970" y="1912"/>
              <a:ext cx="206" cy="259"/>
            </a:xfrm>
            <a:custGeom>
              <a:avLst/>
              <a:gdLst>
                <a:gd name="T0" fmla="*/ 0 w 206"/>
                <a:gd name="T1" fmla="*/ 228 h 259"/>
                <a:gd name="T2" fmla="*/ 0 w 206"/>
                <a:gd name="T3" fmla="*/ 216 h 259"/>
                <a:gd name="T4" fmla="*/ 20 w 206"/>
                <a:gd name="T5" fmla="*/ 209 h 259"/>
                <a:gd name="T6" fmla="*/ 33 w 206"/>
                <a:gd name="T7" fmla="*/ 205 h 259"/>
                <a:gd name="T8" fmla="*/ 45 w 206"/>
                <a:gd name="T9" fmla="*/ 202 h 259"/>
                <a:gd name="T10" fmla="*/ 54 w 206"/>
                <a:gd name="T11" fmla="*/ 202 h 259"/>
                <a:gd name="T12" fmla="*/ 57 w 206"/>
                <a:gd name="T13" fmla="*/ 203 h 259"/>
                <a:gd name="T14" fmla="*/ 60 w 206"/>
                <a:gd name="T15" fmla="*/ 205 h 259"/>
                <a:gd name="T16" fmla="*/ 67 w 206"/>
                <a:gd name="T17" fmla="*/ 211 h 259"/>
                <a:gd name="T18" fmla="*/ 72 w 206"/>
                <a:gd name="T19" fmla="*/ 214 h 259"/>
                <a:gd name="T20" fmla="*/ 77 w 206"/>
                <a:gd name="T21" fmla="*/ 216 h 259"/>
                <a:gd name="T22" fmla="*/ 83 w 206"/>
                <a:gd name="T23" fmla="*/ 215 h 259"/>
                <a:gd name="T24" fmla="*/ 94 w 206"/>
                <a:gd name="T25" fmla="*/ 210 h 259"/>
                <a:gd name="T26" fmla="*/ 109 w 206"/>
                <a:gd name="T27" fmla="*/ 202 h 259"/>
                <a:gd name="T28" fmla="*/ 117 w 206"/>
                <a:gd name="T29" fmla="*/ 193 h 259"/>
                <a:gd name="T30" fmla="*/ 121 w 206"/>
                <a:gd name="T31" fmla="*/ 189 h 259"/>
                <a:gd name="T32" fmla="*/ 127 w 206"/>
                <a:gd name="T33" fmla="*/ 186 h 259"/>
                <a:gd name="T34" fmla="*/ 131 w 206"/>
                <a:gd name="T35" fmla="*/ 185 h 259"/>
                <a:gd name="T36" fmla="*/ 133 w 206"/>
                <a:gd name="T37" fmla="*/ 185 h 259"/>
                <a:gd name="T38" fmla="*/ 136 w 206"/>
                <a:gd name="T39" fmla="*/ 186 h 259"/>
                <a:gd name="T40" fmla="*/ 141 w 206"/>
                <a:gd name="T41" fmla="*/ 190 h 259"/>
                <a:gd name="T42" fmla="*/ 144 w 206"/>
                <a:gd name="T43" fmla="*/ 197 h 259"/>
                <a:gd name="T44" fmla="*/ 151 w 206"/>
                <a:gd name="T45" fmla="*/ 188 h 259"/>
                <a:gd name="T46" fmla="*/ 161 w 206"/>
                <a:gd name="T47" fmla="*/ 155 h 259"/>
                <a:gd name="T48" fmla="*/ 169 w 206"/>
                <a:gd name="T49" fmla="*/ 122 h 259"/>
                <a:gd name="T50" fmla="*/ 185 w 206"/>
                <a:gd name="T51" fmla="*/ 57 h 259"/>
                <a:gd name="T52" fmla="*/ 194 w 206"/>
                <a:gd name="T53" fmla="*/ 25 h 259"/>
                <a:gd name="T54" fmla="*/ 205 w 206"/>
                <a:gd name="T55" fmla="*/ 0 h 259"/>
                <a:gd name="T56" fmla="*/ 205 w 206"/>
                <a:gd name="T57" fmla="*/ 100 h 259"/>
                <a:gd name="T58" fmla="*/ 202 w 206"/>
                <a:gd name="T59" fmla="*/ 103 h 259"/>
                <a:gd name="T60" fmla="*/ 191 w 206"/>
                <a:gd name="T61" fmla="*/ 117 h 259"/>
                <a:gd name="T62" fmla="*/ 179 w 206"/>
                <a:gd name="T63" fmla="*/ 132 h 259"/>
                <a:gd name="T64" fmla="*/ 172 w 206"/>
                <a:gd name="T65" fmla="*/ 145 h 259"/>
                <a:gd name="T66" fmla="*/ 167 w 206"/>
                <a:gd name="T67" fmla="*/ 157 h 259"/>
                <a:gd name="T68" fmla="*/ 165 w 206"/>
                <a:gd name="T69" fmla="*/ 169 h 259"/>
                <a:gd name="T70" fmla="*/ 164 w 206"/>
                <a:gd name="T71" fmla="*/ 192 h 259"/>
                <a:gd name="T72" fmla="*/ 166 w 206"/>
                <a:gd name="T73" fmla="*/ 215 h 259"/>
                <a:gd name="T74" fmla="*/ 167 w 206"/>
                <a:gd name="T75" fmla="*/ 240 h 259"/>
                <a:gd name="T76" fmla="*/ 162 w 206"/>
                <a:gd name="T77" fmla="*/ 247 h 259"/>
                <a:gd name="T78" fmla="*/ 160 w 206"/>
                <a:gd name="T79" fmla="*/ 252 h 259"/>
                <a:gd name="T80" fmla="*/ 160 w 206"/>
                <a:gd name="T81" fmla="*/ 258 h 259"/>
                <a:gd name="T82" fmla="*/ 132 w 206"/>
                <a:gd name="T83" fmla="*/ 224 h 259"/>
                <a:gd name="T84" fmla="*/ 133 w 206"/>
                <a:gd name="T85" fmla="*/ 217 h 259"/>
                <a:gd name="T86" fmla="*/ 135 w 206"/>
                <a:gd name="T87" fmla="*/ 209 h 259"/>
                <a:gd name="T88" fmla="*/ 135 w 206"/>
                <a:gd name="T89" fmla="*/ 206 h 259"/>
                <a:gd name="T90" fmla="*/ 134 w 206"/>
                <a:gd name="T91" fmla="*/ 202 h 259"/>
                <a:gd name="T92" fmla="*/ 132 w 206"/>
                <a:gd name="T93" fmla="*/ 198 h 259"/>
                <a:gd name="T94" fmla="*/ 129 w 206"/>
                <a:gd name="T95" fmla="*/ 196 h 259"/>
                <a:gd name="T96" fmla="*/ 125 w 206"/>
                <a:gd name="T97" fmla="*/ 198 h 259"/>
                <a:gd name="T98" fmla="*/ 119 w 206"/>
                <a:gd name="T99" fmla="*/ 202 h 259"/>
                <a:gd name="T100" fmla="*/ 108 w 206"/>
                <a:gd name="T101" fmla="*/ 210 h 259"/>
                <a:gd name="T102" fmla="*/ 96 w 206"/>
                <a:gd name="T103" fmla="*/ 219 h 259"/>
                <a:gd name="T104" fmla="*/ 87 w 206"/>
                <a:gd name="T105" fmla="*/ 222 h 259"/>
                <a:gd name="T106" fmla="*/ 79 w 206"/>
                <a:gd name="T107" fmla="*/ 223 h 259"/>
                <a:gd name="T108" fmla="*/ 73 w 206"/>
                <a:gd name="T109" fmla="*/ 221 h 259"/>
                <a:gd name="T110" fmla="*/ 68 w 206"/>
                <a:gd name="T111" fmla="*/ 220 h 259"/>
                <a:gd name="T112" fmla="*/ 56 w 206"/>
                <a:gd name="T113" fmla="*/ 220 h 259"/>
                <a:gd name="T114" fmla="*/ 44 w 206"/>
                <a:gd name="T115" fmla="*/ 221 h 259"/>
                <a:gd name="T116" fmla="*/ 32 w 206"/>
                <a:gd name="T117" fmla="*/ 224 h 259"/>
                <a:gd name="T118" fmla="*/ 19 w 206"/>
                <a:gd name="T119" fmla="*/ 226 h 259"/>
                <a:gd name="T120" fmla="*/ 5 w 206"/>
                <a:gd name="T121" fmla="*/ 228 h 259"/>
                <a:gd name="T122" fmla="*/ 0 w 206"/>
                <a:gd name="T123" fmla="*/ 228 h 2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6"/>
                <a:gd name="T187" fmla="*/ 0 h 259"/>
                <a:gd name="T188" fmla="*/ 206 w 206"/>
                <a:gd name="T189" fmla="*/ 259 h 2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6" h="259">
                  <a:moveTo>
                    <a:pt x="0" y="228"/>
                  </a:moveTo>
                  <a:lnTo>
                    <a:pt x="0" y="216"/>
                  </a:lnTo>
                  <a:lnTo>
                    <a:pt x="20" y="209"/>
                  </a:lnTo>
                  <a:lnTo>
                    <a:pt x="33" y="205"/>
                  </a:lnTo>
                  <a:lnTo>
                    <a:pt x="45" y="202"/>
                  </a:lnTo>
                  <a:lnTo>
                    <a:pt x="54" y="202"/>
                  </a:lnTo>
                  <a:lnTo>
                    <a:pt x="57" y="203"/>
                  </a:lnTo>
                  <a:lnTo>
                    <a:pt x="60" y="205"/>
                  </a:lnTo>
                  <a:lnTo>
                    <a:pt x="67" y="211"/>
                  </a:lnTo>
                  <a:lnTo>
                    <a:pt x="72" y="214"/>
                  </a:lnTo>
                  <a:lnTo>
                    <a:pt x="77" y="216"/>
                  </a:lnTo>
                  <a:lnTo>
                    <a:pt x="83" y="215"/>
                  </a:lnTo>
                  <a:lnTo>
                    <a:pt x="94" y="210"/>
                  </a:lnTo>
                  <a:lnTo>
                    <a:pt x="109" y="202"/>
                  </a:lnTo>
                  <a:lnTo>
                    <a:pt x="117" y="193"/>
                  </a:lnTo>
                  <a:lnTo>
                    <a:pt x="121" y="189"/>
                  </a:lnTo>
                  <a:lnTo>
                    <a:pt x="127" y="186"/>
                  </a:lnTo>
                  <a:lnTo>
                    <a:pt x="131" y="185"/>
                  </a:lnTo>
                  <a:lnTo>
                    <a:pt x="133" y="185"/>
                  </a:lnTo>
                  <a:lnTo>
                    <a:pt x="136" y="186"/>
                  </a:lnTo>
                  <a:lnTo>
                    <a:pt x="141" y="190"/>
                  </a:lnTo>
                  <a:lnTo>
                    <a:pt x="144" y="197"/>
                  </a:lnTo>
                  <a:lnTo>
                    <a:pt x="151" y="188"/>
                  </a:lnTo>
                  <a:lnTo>
                    <a:pt x="161" y="155"/>
                  </a:lnTo>
                  <a:lnTo>
                    <a:pt x="169" y="122"/>
                  </a:lnTo>
                  <a:lnTo>
                    <a:pt x="185" y="57"/>
                  </a:lnTo>
                  <a:lnTo>
                    <a:pt x="194" y="25"/>
                  </a:lnTo>
                  <a:lnTo>
                    <a:pt x="205" y="0"/>
                  </a:lnTo>
                  <a:lnTo>
                    <a:pt x="205" y="100"/>
                  </a:lnTo>
                  <a:lnTo>
                    <a:pt x="202" y="103"/>
                  </a:lnTo>
                  <a:lnTo>
                    <a:pt x="191" y="117"/>
                  </a:lnTo>
                  <a:lnTo>
                    <a:pt x="179" y="132"/>
                  </a:lnTo>
                  <a:lnTo>
                    <a:pt x="172" y="145"/>
                  </a:lnTo>
                  <a:lnTo>
                    <a:pt x="167" y="157"/>
                  </a:lnTo>
                  <a:lnTo>
                    <a:pt x="165" y="169"/>
                  </a:lnTo>
                  <a:lnTo>
                    <a:pt x="164" y="192"/>
                  </a:lnTo>
                  <a:lnTo>
                    <a:pt x="166" y="215"/>
                  </a:lnTo>
                  <a:lnTo>
                    <a:pt x="167" y="240"/>
                  </a:lnTo>
                  <a:lnTo>
                    <a:pt x="162" y="247"/>
                  </a:lnTo>
                  <a:lnTo>
                    <a:pt x="160" y="252"/>
                  </a:lnTo>
                  <a:lnTo>
                    <a:pt x="160" y="258"/>
                  </a:lnTo>
                  <a:lnTo>
                    <a:pt x="132" y="224"/>
                  </a:lnTo>
                  <a:lnTo>
                    <a:pt x="133" y="217"/>
                  </a:lnTo>
                  <a:lnTo>
                    <a:pt x="135" y="209"/>
                  </a:lnTo>
                  <a:lnTo>
                    <a:pt x="135" y="206"/>
                  </a:lnTo>
                  <a:lnTo>
                    <a:pt x="134" y="202"/>
                  </a:lnTo>
                  <a:lnTo>
                    <a:pt x="132" y="198"/>
                  </a:lnTo>
                  <a:lnTo>
                    <a:pt x="129" y="196"/>
                  </a:lnTo>
                  <a:lnTo>
                    <a:pt x="125" y="198"/>
                  </a:lnTo>
                  <a:lnTo>
                    <a:pt x="119" y="202"/>
                  </a:lnTo>
                  <a:lnTo>
                    <a:pt x="108" y="210"/>
                  </a:lnTo>
                  <a:lnTo>
                    <a:pt x="96" y="219"/>
                  </a:lnTo>
                  <a:lnTo>
                    <a:pt x="87" y="222"/>
                  </a:lnTo>
                  <a:lnTo>
                    <a:pt x="79" y="223"/>
                  </a:lnTo>
                  <a:lnTo>
                    <a:pt x="73" y="221"/>
                  </a:lnTo>
                  <a:lnTo>
                    <a:pt x="68" y="220"/>
                  </a:lnTo>
                  <a:lnTo>
                    <a:pt x="56" y="220"/>
                  </a:lnTo>
                  <a:lnTo>
                    <a:pt x="44" y="221"/>
                  </a:lnTo>
                  <a:lnTo>
                    <a:pt x="32" y="224"/>
                  </a:lnTo>
                  <a:lnTo>
                    <a:pt x="19" y="226"/>
                  </a:lnTo>
                  <a:lnTo>
                    <a:pt x="5" y="228"/>
                  </a:lnTo>
                  <a:lnTo>
                    <a:pt x="0" y="2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7" name="Freeform 229"/>
            <p:cNvSpPr>
              <a:spLocks/>
            </p:cNvSpPr>
            <p:nvPr/>
          </p:nvSpPr>
          <p:spPr bwMode="auto">
            <a:xfrm>
              <a:off x="4970" y="2260"/>
              <a:ext cx="206" cy="51"/>
            </a:xfrm>
            <a:custGeom>
              <a:avLst/>
              <a:gdLst>
                <a:gd name="T0" fmla="*/ 0 w 206"/>
                <a:gd name="T1" fmla="*/ 50 h 51"/>
                <a:gd name="T2" fmla="*/ 0 w 206"/>
                <a:gd name="T3" fmla="*/ 23 h 51"/>
                <a:gd name="T4" fmla="*/ 8 w 206"/>
                <a:gd name="T5" fmla="*/ 21 h 51"/>
                <a:gd name="T6" fmla="*/ 19 w 206"/>
                <a:gd name="T7" fmla="*/ 19 h 51"/>
                <a:gd name="T8" fmla="*/ 25 w 206"/>
                <a:gd name="T9" fmla="*/ 19 h 51"/>
                <a:gd name="T10" fmla="*/ 31 w 206"/>
                <a:gd name="T11" fmla="*/ 20 h 51"/>
                <a:gd name="T12" fmla="*/ 39 w 206"/>
                <a:gd name="T13" fmla="*/ 17 h 51"/>
                <a:gd name="T14" fmla="*/ 48 w 206"/>
                <a:gd name="T15" fmla="*/ 14 h 51"/>
                <a:gd name="T16" fmla="*/ 67 w 206"/>
                <a:gd name="T17" fmla="*/ 11 h 51"/>
                <a:gd name="T18" fmla="*/ 87 w 206"/>
                <a:gd name="T19" fmla="*/ 11 h 51"/>
                <a:gd name="T20" fmla="*/ 107 w 206"/>
                <a:gd name="T21" fmla="*/ 12 h 51"/>
                <a:gd name="T22" fmla="*/ 148 w 206"/>
                <a:gd name="T23" fmla="*/ 13 h 51"/>
                <a:gd name="T24" fmla="*/ 169 w 206"/>
                <a:gd name="T25" fmla="*/ 12 h 51"/>
                <a:gd name="T26" fmla="*/ 187 w 206"/>
                <a:gd name="T27" fmla="*/ 8 h 51"/>
                <a:gd name="T28" fmla="*/ 194 w 206"/>
                <a:gd name="T29" fmla="*/ 5 h 51"/>
                <a:gd name="T30" fmla="*/ 203 w 206"/>
                <a:gd name="T31" fmla="*/ 0 h 51"/>
                <a:gd name="T32" fmla="*/ 205 w 206"/>
                <a:gd name="T33" fmla="*/ 0 h 51"/>
                <a:gd name="T34" fmla="*/ 205 w 206"/>
                <a:gd name="T35" fmla="*/ 12 h 51"/>
                <a:gd name="T36" fmla="*/ 197 w 206"/>
                <a:gd name="T37" fmla="*/ 13 h 51"/>
                <a:gd name="T38" fmla="*/ 185 w 206"/>
                <a:gd name="T39" fmla="*/ 13 h 51"/>
                <a:gd name="T40" fmla="*/ 172 w 206"/>
                <a:gd name="T41" fmla="*/ 11 h 51"/>
                <a:gd name="T42" fmla="*/ 151 w 206"/>
                <a:gd name="T43" fmla="*/ 20 h 51"/>
                <a:gd name="T44" fmla="*/ 129 w 206"/>
                <a:gd name="T45" fmla="*/ 27 h 51"/>
                <a:gd name="T46" fmla="*/ 105 w 206"/>
                <a:gd name="T47" fmla="*/ 32 h 51"/>
                <a:gd name="T48" fmla="*/ 82 w 206"/>
                <a:gd name="T49" fmla="*/ 37 h 51"/>
                <a:gd name="T50" fmla="*/ 33 w 206"/>
                <a:gd name="T51" fmla="*/ 44 h 51"/>
                <a:gd name="T52" fmla="*/ 10 w 206"/>
                <a:gd name="T53" fmla="*/ 47 h 51"/>
                <a:gd name="T54" fmla="*/ 0 w 206"/>
                <a:gd name="T55" fmla="*/ 5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6"/>
                <a:gd name="T85" fmla="*/ 0 h 51"/>
                <a:gd name="T86" fmla="*/ 206 w 206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6" h="51">
                  <a:moveTo>
                    <a:pt x="0" y="50"/>
                  </a:moveTo>
                  <a:lnTo>
                    <a:pt x="0" y="23"/>
                  </a:lnTo>
                  <a:lnTo>
                    <a:pt x="8" y="21"/>
                  </a:lnTo>
                  <a:lnTo>
                    <a:pt x="19" y="19"/>
                  </a:lnTo>
                  <a:lnTo>
                    <a:pt x="25" y="19"/>
                  </a:lnTo>
                  <a:lnTo>
                    <a:pt x="31" y="20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67" y="11"/>
                  </a:lnTo>
                  <a:lnTo>
                    <a:pt x="87" y="11"/>
                  </a:lnTo>
                  <a:lnTo>
                    <a:pt x="107" y="12"/>
                  </a:lnTo>
                  <a:lnTo>
                    <a:pt x="148" y="13"/>
                  </a:lnTo>
                  <a:lnTo>
                    <a:pt x="169" y="12"/>
                  </a:lnTo>
                  <a:lnTo>
                    <a:pt x="187" y="8"/>
                  </a:lnTo>
                  <a:lnTo>
                    <a:pt x="194" y="5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5" y="12"/>
                  </a:lnTo>
                  <a:lnTo>
                    <a:pt x="197" y="13"/>
                  </a:lnTo>
                  <a:lnTo>
                    <a:pt x="185" y="13"/>
                  </a:lnTo>
                  <a:lnTo>
                    <a:pt x="172" y="11"/>
                  </a:lnTo>
                  <a:lnTo>
                    <a:pt x="151" y="20"/>
                  </a:lnTo>
                  <a:lnTo>
                    <a:pt x="129" y="27"/>
                  </a:lnTo>
                  <a:lnTo>
                    <a:pt x="105" y="32"/>
                  </a:lnTo>
                  <a:lnTo>
                    <a:pt x="82" y="37"/>
                  </a:lnTo>
                  <a:lnTo>
                    <a:pt x="33" y="44"/>
                  </a:lnTo>
                  <a:lnTo>
                    <a:pt x="10" y="47"/>
                  </a:lnTo>
                  <a:lnTo>
                    <a:pt x="0" y="5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8" name="Freeform 230"/>
            <p:cNvSpPr>
              <a:spLocks/>
            </p:cNvSpPr>
            <p:nvPr/>
          </p:nvSpPr>
          <p:spPr bwMode="auto">
            <a:xfrm>
              <a:off x="4970" y="2389"/>
              <a:ext cx="206" cy="340"/>
            </a:xfrm>
            <a:custGeom>
              <a:avLst/>
              <a:gdLst>
                <a:gd name="T0" fmla="*/ 0 w 206"/>
                <a:gd name="T1" fmla="*/ 11 h 340"/>
                <a:gd name="T2" fmla="*/ 0 w 206"/>
                <a:gd name="T3" fmla="*/ 0 h 340"/>
                <a:gd name="T4" fmla="*/ 8 w 206"/>
                <a:gd name="T5" fmla="*/ 42 h 340"/>
                <a:gd name="T6" fmla="*/ 14 w 206"/>
                <a:gd name="T7" fmla="*/ 65 h 340"/>
                <a:gd name="T8" fmla="*/ 21 w 206"/>
                <a:gd name="T9" fmla="*/ 86 h 340"/>
                <a:gd name="T10" fmla="*/ 30 w 206"/>
                <a:gd name="T11" fmla="*/ 105 h 340"/>
                <a:gd name="T12" fmla="*/ 39 w 206"/>
                <a:gd name="T13" fmla="*/ 118 h 340"/>
                <a:gd name="T14" fmla="*/ 48 w 206"/>
                <a:gd name="T15" fmla="*/ 114 h 340"/>
                <a:gd name="T16" fmla="*/ 60 w 206"/>
                <a:gd name="T17" fmla="*/ 110 h 340"/>
                <a:gd name="T18" fmla="*/ 86 w 206"/>
                <a:gd name="T19" fmla="*/ 106 h 340"/>
                <a:gd name="T20" fmla="*/ 136 w 206"/>
                <a:gd name="T21" fmla="*/ 100 h 340"/>
                <a:gd name="T22" fmla="*/ 163 w 206"/>
                <a:gd name="T23" fmla="*/ 93 h 340"/>
                <a:gd name="T24" fmla="*/ 192 w 206"/>
                <a:gd name="T25" fmla="*/ 88 h 340"/>
                <a:gd name="T26" fmla="*/ 205 w 206"/>
                <a:gd name="T27" fmla="*/ 88 h 340"/>
                <a:gd name="T28" fmla="*/ 205 w 206"/>
                <a:gd name="T29" fmla="*/ 100 h 340"/>
                <a:gd name="T30" fmla="*/ 203 w 206"/>
                <a:gd name="T31" fmla="*/ 100 h 340"/>
                <a:gd name="T32" fmla="*/ 194 w 206"/>
                <a:gd name="T33" fmla="*/ 109 h 340"/>
                <a:gd name="T34" fmla="*/ 187 w 206"/>
                <a:gd name="T35" fmla="*/ 111 h 340"/>
                <a:gd name="T36" fmla="*/ 179 w 206"/>
                <a:gd name="T37" fmla="*/ 116 h 340"/>
                <a:gd name="T38" fmla="*/ 167 w 206"/>
                <a:gd name="T39" fmla="*/ 129 h 340"/>
                <a:gd name="T40" fmla="*/ 164 w 206"/>
                <a:gd name="T41" fmla="*/ 141 h 340"/>
                <a:gd name="T42" fmla="*/ 162 w 206"/>
                <a:gd name="T43" fmla="*/ 161 h 340"/>
                <a:gd name="T44" fmla="*/ 160 w 206"/>
                <a:gd name="T45" fmla="*/ 221 h 340"/>
                <a:gd name="T46" fmla="*/ 160 w 206"/>
                <a:gd name="T47" fmla="*/ 339 h 340"/>
                <a:gd name="T48" fmla="*/ 155 w 206"/>
                <a:gd name="T49" fmla="*/ 339 h 340"/>
                <a:gd name="T50" fmla="*/ 150 w 206"/>
                <a:gd name="T51" fmla="*/ 337 h 340"/>
                <a:gd name="T52" fmla="*/ 144 w 206"/>
                <a:gd name="T53" fmla="*/ 330 h 340"/>
                <a:gd name="T54" fmla="*/ 146 w 206"/>
                <a:gd name="T55" fmla="*/ 228 h 340"/>
                <a:gd name="T56" fmla="*/ 146 w 206"/>
                <a:gd name="T57" fmla="*/ 175 h 340"/>
                <a:gd name="T58" fmla="*/ 144 w 206"/>
                <a:gd name="T59" fmla="*/ 153 h 340"/>
                <a:gd name="T60" fmla="*/ 141 w 206"/>
                <a:gd name="T61" fmla="*/ 139 h 340"/>
                <a:gd name="T62" fmla="*/ 132 w 206"/>
                <a:gd name="T63" fmla="*/ 123 h 340"/>
                <a:gd name="T64" fmla="*/ 39 w 206"/>
                <a:gd name="T65" fmla="*/ 123 h 340"/>
                <a:gd name="T66" fmla="*/ 31 w 206"/>
                <a:gd name="T67" fmla="*/ 111 h 340"/>
                <a:gd name="T68" fmla="*/ 25 w 206"/>
                <a:gd name="T69" fmla="*/ 98 h 340"/>
                <a:gd name="T70" fmla="*/ 13 w 206"/>
                <a:gd name="T71" fmla="*/ 66 h 340"/>
                <a:gd name="T72" fmla="*/ 3 w 206"/>
                <a:gd name="T73" fmla="*/ 30 h 340"/>
                <a:gd name="T74" fmla="*/ 0 w 206"/>
                <a:gd name="T75" fmla="*/ 11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6"/>
                <a:gd name="T115" fmla="*/ 0 h 340"/>
                <a:gd name="T116" fmla="*/ 206 w 206"/>
                <a:gd name="T117" fmla="*/ 340 h 3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6" h="340">
                  <a:moveTo>
                    <a:pt x="0" y="11"/>
                  </a:moveTo>
                  <a:lnTo>
                    <a:pt x="0" y="0"/>
                  </a:lnTo>
                  <a:lnTo>
                    <a:pt x="8" y="42"/>
                  </a:lnTo>
                  <a:lnTo>
                    <a:pt x="14" y="65"/>
                  </a:lnTo>
                  <a:lnTo>
                    <a:pt x="21" y="86"/>
                  </a:lnTo>
                  <a:lnTo>
                    <a:pt x="30" y="105"/>
                  </a:lnTo>
                  <a:lnTo>
                    <a:pt x="39" y="118"/>
                  </a:lnTo>
                  <a:lnTo>
                    <a:pt x="48" y="114"/>
                  </a:lnTo>
                  <a:lnTo>
                    <a:pt x="60" y="110"/>
                  </a:lnTo>
                  <a:lnTo>
                    <a:pt x="86" y="106"/>
                  </a:lnTo>
                  <a:lnTo>
                    <a:pt x="136" y="100"/>
                  </a:lnTo>
                  <a:lnTo>
                    <a:pt x="163" y="93"/>
                  </a:lnTo>
                  <a:lnTo>
                    <a:pt x="192" y="88"/>
                  </a:lnTo>
                  <a:lnTo>
                    <a:pt x="205" y="88"/>
                  </a:lnTo>
                  <a:lnTo>
                    <a:pt x="205" y="100"/>
                  </a:lnTo>
                  <a:lnTo>
                    <a:pt x="203" y="100"/>
                  </a:lnTo>
                  <a:lnTo>
                    <a:pt x="194" y="109"/>
                  </a:lnTo>
                  <a:lnTo>
                    <a:pt x="187" y="111"/>
                  </a:lnTo>
                  <a:lnTo>
                    <a:pt x="179" y="116"/>
                  </a:lnTo>
                  <a:lnTo>
                    <a:pt x="167" y="129"/>
                  </a:lnTo>
                  <a:lnTo>
                    <a:pt x="164" y="141"/>
                  </a:lnTo>
                  <a:lnTo>
                    <a:pt x="162" y="161"/>
                  </a:lnTo>
                  <a:lnTo>
                    <a:pt x="160" y="221"/>
                  </a:lnTo>
                  <a:lnTo>
                    <a:pt x="160" y="339"/>
                  </a:lnTo>
                  <a:lnTo>
                    <a:pt x="155" y="339"/>
                  </a:lnTo>
                  <a:lnTo>
                    <a:pt x="150" y="337"/>
                  </a:lnTo>
                  <a:lnTo>
                    <a:pt x="144" y="330"/>
                  </a:lnTo>
                  <a:lnTo>
                    <a:pt x="146" y="228"/>
                  </a:lnTo>
                  <a:lnTo>
                    <a:pt x="146" y="175"/>
                  </a:lnTo>
                  <a:lnTo>
                    <a:pt x="144" y="153"/>
                  </a:lnTo>
                  <a:lnTo>
                    <a:pt x="141" y="139"/>
                  </a:lnTo>
                  <a:lnTo>
                    <a:pt x="132" y="123"/>
                  </a:lnTo>
                  <a:lnTo>
                    <a:pt x="39" y="123"/>
                  </a:lnTo>
                  <a:lnTo>
                    <a:pt x="31" y="111"/>
                  </a:lnTo>
                  <a:lnTo>
                    <a:pt x="25" y="98"/>
                  </a:lnTo>
                  <a:lnTo>
                    <a:pt x="13" y="66"/>
                  </a:lnTo>
                  <a:lnTo>
                    <a:pt x="3" y="30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99" name="Freeform 231"/>
            <p:cNvSpPr>
              <a:spLocks/>
            </p:cNvSpPr>
            <p:nvPr/>
          </p:nvSpPr>
          <p:spPr bwMode="auto">
            <a:xfrm>
              <a:off x="5175" y="2962"/>
              <a:ext cx="1" cy="129"/>
            </a:xfrm>
            <a:custGeom>
              <a:avLst/>
              <a:gdLst>
                <a:gd name="T0" fmla="*/ 0 w 1"/>
                <a:gd name="T1" fmla="*/ 0 h 129"/>
                <a:gd name="T2" fmla="*/ 0 w 1"/>
                <a:gd name="T3" fmla="*/ 128 h 129"/>
                <a:gd name="T4" fmla="*/ 0 w 1"/>
                <a:gd name="T5" fmla="*/ 127 h 129"/>
                <a:gd name="T6" fmla="*/ 0 w 1"/>
                <a:gd name="T7" fmla="*/ 48 h 129"/>
                <a:gd name="T8" fmla="*/ 0 w 1"/>
                <a:gd name="T9" fmla="*/ 26 h 129"/>
                <a:gd name="T10" fmla="*/ 0 w 1"/>
                <a:gd name="T11" fmla="*/ 5 h 129"/>
                <a:gd name="T12" fmla="*/ 0 w 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29"/>
                <a:gd name="T23" fmla="*/ 1 w 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29">
                  <a:moveTo>
                    <a:pt x="0" y="0"/>
                  </a:moveTo>
                  <a:lnTo>
                    <a:pt x="0" y="128"/>
                  </a:lnTo>
                  <a:lnTo>
                    <a:pt x="0" y="127"/>
                  </a:lnTo>
                  <a:lnTo>
                    <a:pt x="0" y="48"/>
                  </a:lnTo>
                  <a:lnTo>
                    <a:pt x="0" y="2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0" name="Freeform 232"/>
            <p:cNvSpPr>
              <a:spLocks/>
            </p:cNvSpPr>
            <p:nvPr/>
          </p:nvSpPr>
          <p:spPr bwMode="auto">
            <a:xfrm>
              <a:off x="5146" y="2092"/>
              <a:ext cx="30" cy="91"/>
            </a:xfrm>
            <a:custGeom>
              <a:avLst/>
              <a:gdLst>
                <a:gd name="T0" fmla="*/ 29 w 30"/>
                <a:gd name="T1" fmla="*/ 48 h 91"/>
                <a:gd name="T2" fmla="*/ 29 w 30"/>
                <a:gd name="T3" fmla="*/ 90 h 91"/>
                <a:gd name="T4" fmla="*/ 24 w 30"/>
                <a:gd name="T5" fmla="*/ 83 h 91"/>
                <a:gd name="T6" fmla="*/ 18 w 30"/>
                <a:gd name="T7" fmla="*/ 74 h 91"/>
                <a:gd name="T8" fmla="*/ 11 w 30"/>
                <a:gd name="T9" fmla="*/ 54 h 91"/>
                <a:gd name="T10" fmla="*/ 7 w 30"/>
                <a:gd name="T11" fmla="*/ 43 h 91"/>
                <a:gd name="T12" fmla="*/ 2 w 30"/>
                <a:gd name="T13" fmla="*/ 34 h 91"/>
                <a:gd name="T14" fmla="*/ 1 w 30"/>
                <a:gd name="T15" fmla="*/ 28 h 91"/>
                <a:gd name="T16" fmla="*/ 0 w 30"/>
                <a:gd name="T17" fmla="*/ 20 h 91"/>
                <a:gd name="T18" fmla="*/ 0 w 30"/>
                <a:gd name="T19" fmla="*/ 11 h 91"/>
                <a:gd name="T20" fmla="*/ 2 w 30"/>
                <a:gd name="T21" fmla="*/ 3 h 91"/>
                <a:gd name="T22" fmla="*/ 13 w 30"/>
                <a:gd name="T23" fmla="*/ 0 h 91"/>
                <a:gd name="T24" fmla="*/ 17 w 30"/>
                <a:gd name="T25" fmla="*/ 0 h 91"/>
                <a:gd name="T26" fmla="*/ 23 w 30"/>
                <a:gd name="T27" fmla="*/ 1 h 91"/>
                <a:gd name="T28" fmla="*/ 26 w 30"/>
                <a:gd name="T29" fmla="*/ 3 h 91"/>
                <a:gd name="T30" fmla="*/ 29 w 30"/>
                <a:gd name="T31" fmla="*/ 4 h 91"/>
                <a:gd name="T32" fmla="*/ 29 w 30"/>
                <a:gd name="T33" fmla="*/ 12 h 91"/>
                <a:gd name="T34" fmla="*/ 25 w 30"/>
                <a:gd name="T35" fmla="*/ 11 h 91"/>
                <a:gd name="T36" fmla="*/ 21 w 30"/>
                <a:gd name="T37" fmla="*/ 10 h 91"/>
                <a:gd name="T38" fmla="*/ 17 w 30"/>
                <a:gd name="T39" fmla="*/ 10 h 91"/>
                <a:gd name="T40" fmla="*/ 10 w 30"/>
                <a:gd name="T41" fmla="*/ 12 h 91"/>
                <a:gd name="T42" fmla="*/ 15 w 30"/>
                <a:gd name="T43" fmla="*/ 21 h 91"/>
                <a:gd name="T44" fmla="*/ 21 w 30"/>
                <a:gd name="T45" fmla="*/ 30 h 91"/>
                <a:gd name="T46" fmla="*/ 29 w 30"/>
                <a:gd name="T47" fmla="*/ 48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1"/>
                <a:gd name="T74" fmla="*/ 30 w 30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1">
                  <a:moveTo>
                    <a:pt x="29" y="48"/>
                  </a:moveTo>
                  <a:lnTo>
                    <a:pt x="29" y="90"/>
                  </a:lnTo>
                  <a:lnTo>
                    <a:pt x="24" y="83"/>
                  </a:lnTo>
                  <a:lnTo>
                    <a:pt x="18" y="74"/>
                  </a:lnTo>
                  <a:lnTo>
                    <a:pt x="11" y="54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0" y="12"/>
                  </a:lnTo>
                  <a:lnTo>
                    <a:pt x="15" y="21"/>
                  </a:lnTo>
                  <a:lnTo>
                    <a:pt x="21" y="30"/>
                  </a:lnTo>
                  <a:lnTo>
                    <a:pt x="29" y="4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1" name="Freeform 233"/>
            <p:cNvSpPr>
              <a:spLocks/>
            </p:cNvSpPr>
            <p:nvPr/>
          </p:nvSpPr>
          <p:spPr bwMode="auto">
            <a:xfrm>
              <a:off x="5182" y="1863"/>
              <a:ext cx="20" cy="146"/>
            </a:xfrm>
            <a:custGeom>
              <a:avLst/>
              <a:gdLst>
                <a:gd name="T0" fmla="*/ 0 w 20"/>
                <a:gd name="T1" fmla="*/ 145 h 146"/>
                <a:gd name="T2" fmla="*/ 0 w 20"/>
                <a:gd name="T3" fmla="*/ 46 h 146"/>
                <a:gd name="T4" fmla="*/ 1 w 20"/>
                <a:gd name="T5" fmla="*/ 41 h 146"/>
                <a:gd name="T6" fmla="*/ 13 w 20"/>
                <a:gd name="T7" fmla="*/ 12 h 146"/>
                <a:gd name="T8" fmla="*/ 19 w 20"/>
                <a:gd name="T9" fmla="*/ 0 h 146"/>
                <a:gd name="T10" fmla="*/ 19 w 20"/>
                <a:gd name="T11" fmla="*/ 32 h 146"/>
                <a:gd name="T12" fmla="*/ 13 w 20"/>
                <a:gd name="T13" fmla="*/ 45 h 146"/>
                <a:gd name="T14" fmla="*/ 11 w 20"/>
                <a:gd name="T15" fmla="*/ 55 h 146"/>
                <a:gd name="T16" fmla="*/ 10 w 20"/>
                <a:gd name="T17" fmla="*/ 66 h 146"/>
                <a:gd name="T18" fmla="*/ 8 w 20"/>
                <a:gd name="T19" fmla="*/ 91 h 146"/>
                <a:gd name="T20" fmla="*/ 7 w 20"/>
                <a:gd name="T21" fmla="*/ 115 h 146"/>
                <a:gd name="T22" fmla="*/ 4 w 20"/>
                <a:gd name="T23" fmla="*/ 134 h 146"/>
                <a:gd name="T24" fmla="*/ 2 w 20"/>
                <a:gd name="T25" fmla="*/ 141 h 146"/>
                <a:gd name="T26" fmla="*/ 0 w 20"/>
                <a:gd name="T27" fmla="*/ 145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6"/>
                <a:gd name="T44" fmla="*/ 20 w 20"/>
                <a:gd name="T45" fmla="*/ 146 h 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6">
                  <a:moveTo>
                    <a:pt x="0" y="145"/>
                  </a:moveTo>
                  <a:lnTo>
                    <a:pt x="0" y="46"/>
                  </a:lnTo>
                  <a:lnTo>
                    <a:pt x="1" y="41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5"/>
                  </a:lnTo>
                  <a:lnTo>
                    <a:pt x="10" y="66"/>
                  </a:lnTo>
                  <a:lnTo>
                    <a:pt x="8" y="91"/>
                  </a:lnTo>
                  <a:lnTo>
                    <a:pt x="7" y="115"/>
                  </a:lnTo>
                  <a:lnTo>
                    <a:pt x="4" y="134"/>
                  </a:lnTo>
                  <a:lnTo>
                    <a:pt x="2" y="141"/>
                  </a:lnTo>
                  <a:lnTo>
                    <a:pt x="0" y="1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2" name="Freeform 234"/>
            <p:cNvSpPr>
              <a:spLocks/>
            </p:cNvSpPr>
            <p:nvPr/>
          </p:nvSpPr>
          <p:spPr bwMode="auto">
            <a:xfrm>
              <a:off x="5182" y="2096"/>
              <a:ext cx="7" cy="7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0 h 7"/>
                <a:gd name="T4" fmla="*/ 1 w 7"/>
                <a:gd name="T5" fmla="*/ 1 h 7"/>
                <a:gd name="T6" fmla="*/ 6 w 7"/>
                <a:gd name="T7" fmla="*/ 6 h 7"/>
                <a:gd name="T8" fmla="*/ 2 w 7"/>
                <a:gd name="T9" fmla="*/ 5 h 7"/>
                <a:gd name="T10" fmla="*/ 0 w 7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3" name="Freeform 235"/>
            <p:cNvSpPr>
              <a:spLocks/>
            </p:cNvSpPr>
            <p:nvPr/>
          </p:nvSpPr>
          <p:spPr bwMode="auto">
            <a:xfrm>
              <a:off x="5182" y="2143"/>
              <a:ext cx="20" cy="47"/>
            </a:xfrm>
            <a:custGeom>
              <a:avLst/>
              <a:gdLst>
                <a:gd name="T0" fmla="*/ 0 w 20"/>
                <a:gd name="T1" fmla="*/ 40 h 47"/>
                <a:gd name="T2" fmla="*/ 0 w 20"/>
                <a:gd name="T3" fmla="*/ 0 h 47"/>
                <a:gd name="T4" fmla="*/ 0 w 20"/>
                <a:gd name="T5" fmla="*/ 3 h 47"/>
                <a:gd name="T6" fmla="*/ 10 w 20"/>
                <a:gd name="T7" fmla="*/ 21 h 47"/>
                <a:gd name="T8" fmla="*/ 17 w 20"/>
                <a:gd name="T9" fmla="*/ 30 h 47"/>
                <a:gd name="T10" fmla="*/ 19 w 20"/>
                <a:gd name="T11" fmla="*/ 32 h 47"/>
                <a:gd name="T12" fmla="*/ 19 w 20"/>
                <a:gd name="T13" fmla="*/ 46 h 47"/>
                <a:gd name="T14" fmla="*/ 8 w 20"/>
                <a:gd name="T15" fmla="*/ 45 h 47"/>
                <a:gd name="T16" fmla="*/ 0 w 20"/>
                <a:gd name="T17" fmla="*/ 40 h 47"/>
                <a:gd name="T18" fmla="*/ 0 w 20"/>
                <a:gd name="T19" fmla="*/ 4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7"/>
                <a:gd name="T32" fmla="*/ 20 w 20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7">
                  <a:moveTo>
                    <a:pt x="0" y="4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21"/>
                  </a:lnTo>
                  <a:lnTo>
                    <a:pt x="17" y="30"/>
                  </a:lnTo>
                  <a:lnTo>
                    <a:pt x="19" y="32"/>
                  </a:lnTo>
                  <a:lnTo>
                    <a:pt x="19" y="46"/>
                  </a:lnTo>
                  <a:lnTo>
                    <a:pt x="8" y="45"/>
                  </a:lnTo>
                  <a:lnTo>
                    <a:pt x="0" y="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4" name="Freeform 236"/>
            <p:cNvSpPr>
              <a:spLocks/>
            </p:cNvSpPr>
            <p:nvPr/>
          </p:nvSpPr>
          <p:spPr bwMode="auto">
            <a:xfrm>
              <a:off x="5182" y="2246"/>
              <a:ext cx="20" cy="23"/>
            </a:xfrm>
            <a:custGeom>
              <a:avLst/>
              <a:gdLst>
                <a:gd name="T0" fmla="*/ 0 w 20"/>
                <a:gd name="T1" fmla="*/ 22 h 23"/>
                <a:gd name="T2" fmla="*/ 0 w 20"/>
                <a:gd name="T3" fmla="*/ 11 h 23"/>
                <a:gd name="T4" fmla="*/ 6 w 20"/>
                <a:gd name="T5" fmla="*/ 7 h 23"/>
                <a:gd name="T6" fmla="*/ 13 w 20"/>
                <a:gd name="T7" fmla="*/ 2 h 23"/>
                <a:gd name="T8" fmla="*/ 19 w 20"/>
                <a:gd name="T9" fmla="*/ 0 h 23"/>
                <a:gd name="T10" fmla="*/ 19 w 20"/>
                <a:gd name="T11" fmla="*/ 17 h 23"/>
                <a:gd name="T12" fmla="*/ 13 w 20"/>
                <a:gd name="T13" fmla="*/ 19 h 23"/>
                <a:gd name="T14" fmla="*/ 3 w 20"/>
                <a:gd name="T15" fmla="*/ 21 h 23"/>
                <a:gd name="T16" fmla="*/ 0 w 20"/>
                <a:gd name="T17" fmla="*/ 2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3"/>
                <a:gd name="T29" fmla="*/ 20 w 2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3">
                  <a:moveTo>
                    <a:pt x="0" y="22"/>
                  </a:moveTo>
                  <a:lnTo>
                    <a:pt x="0" y="11"/>
                  </a:lnTo>
                  <a:lnTo>
                    <a:pt x="6" y="7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3" y="21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5" name="Freeform 237"/>
            <p:cNvSpPr>
              <a:spLocks/>
            </p:cNvSpPr>
            <p:nvPr/>
          </p:nvSpPr>
          <p:spPr bwMode="auto">
            <a:xfrm>
              <a:off x="5182" y="2476"/>
              <a:ext cx="20" cy="9"/>
            </a:xfrm>
            <a:custGeom>
              <a:avLst/>
              <a:gdLst>
                <a:gd name="T0" fmla="*/ 0 w 20"/>
                <a:gd name="T1" fmla="*/ 8 h 9"/>
                <a:gd name="T2" fmla="*/ 0 w 20"/>
                <a:gd name="T3" fmla="*/ 2 h 9"/>
                <a:gd name="T4" fmla="*/ 19 w 20"/>
                <a:gd name="T5" fmla="*/ 0 h 9"/>
                <a:gd name="T6" fmla="*/ 19 w 20"/>
                <a:gd name="T7" fmla="*/ 6 h 9"/>
                <a:gd name="T8" fmla="*/ 0 w 20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0" y="8"/>
                  </a:moveTo>
                  <a:lnTo>
                    <a:pt x="0" y="2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6" name="Freeform 238"/>
            <p:cNvSpPr>
              <a:spLocks/>
            </p:cNvSpPr>
            <p:nvPr/>
          </p:nvSpPr>
          <p:spPr bwMode="auto">
            <a:xfrm>
              <a:off x="5182" y="2858"/>
              <a:ext cx="20" cy="241"/>
            </a:xfrm>
            <a:custGeom>
              <a:avLst/>
              <a:gdLst>
                <a:gd name="T0" fmla="*/ 0 w 20"/>
                <a:gd name="T1" fmla="*/ 232 h 241"/>
                <a:gd name="T2" fmla="*/ 0 w 20"/>
                <a:gd name="T3" fmla="*/ 101 h 241"/>
                <a:gd name="T4" fmla="*/ 7 w 20"/>
                <a:gd name="T5" fmla="*/ 64 h 241"/>
                <a:gd name="T6" fmla="*/ 15 w 20"/>
                <a:gd name="T7" fmla="*/ 22 h 241"/>
                <a:gd name="T8" fmla="*/ 19 w 20"/>
                <a:gd name="T9" fmla="*/ 2 h 241"/>
                <a:gd name="T10" fmla="*/ 19 w 20"/>
                <a:gd name="T11" fmla="*/ 0 h 241"/>
                <a:gd name="T12" fmla="*/ 19 w 20"/>
                <a:gd name="T13" fmla="*/ 189 h 241"/>
                <a:gd name="T14" fmla="*/ 14 w 20"/>
                <a:gd name="T15" fmla="*/ 221 h 241"/>
                <a:gd name="T16" fmla="*/ 10 w 20"/>
                <a:gd name="T17" fmla="*/ 240 h 241"/>
                <a:gd name="T18" fmla="*/ 0 w 20"/>
                <a:gd name="T19" fmla="*/ 232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41"/>
                <a:gd name="T32" fmla="*/ 20 w 20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41">
                  <a:moveTo>
                    <a:pt x="0" y="232"/>
                  </a:moveTo>
                  <a:lnTo>
                    <a:pt x="0" y="101"/>
                  </a:lnTo>
                  <a:lnTo>
                    <a:pt x="7" y="64"/>
                  </a:lnTo>
                  <a:lnTo>
                    <a:pt x="15" y="2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9" y="189"/>
                  </a:lnTo>
                  <a:lnTo>
                    <a:pt x="14" y="221"/>
                  </a:lnTo>
                  <a:lnTo>
                    <a:pt x="10" y="240"/>
                  </a:lnTo>
                  <a:lnTo>
                    <a:pt x="0" y="2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7" name="Freeform 239"/>
            <p:cNvSpPr>
              <a:spLocks/>
            </p:cNvSpPr>
            <p:nvPr/>
          </p:nvSpPr>
          <p:spPr bwMode="auto">
            <a:xfrm>
              <a:off x="5201" y="2734"/>
              <a:ext cx="6" cy="30"/>
            </a:xfrm>
            <a:custGeom>
              <a:avLst/>
              <a:gdLst>
                <a:gd name="T0" fmla="*/ 5 w 6"/>
                <a:gd name="T1" fmla="*/ 0 h 30"/>
                <a:gd name="T2" fmla="*/ 5 w 6"/>
                <a:gd name="T3" fmla="*/ 29 h 30"/>
                <a:gd name="T4" fmla="*/ 0 w 6"/>
                <a:gd name="T5" fmla="*/ 22 h 30"/>
                <a:gd name="T6" fmla="*/ 5 w 6"/>
                <a:gd name="T7" fmla="*/ 3 h 30"/>
                <a:gd name="T8" fmla="*/ 5 w 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0"/>
                <a:gd name="T17" fmla="*/ 6 w 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0">
                  <a:moveTo>
                    <a:pt x="5" y="0"/>
                  </a:moveTo>
                  <a:lnTo>
                    <a:pt x="5" y="29"/>
                  </a:lnTo>
                  <a:lnTo>
                    <a:pt x="0" y="22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8" name="Freeform 240"/>
            <p:cNvSpPr>
              <a:spLocks/>
            </p:cNvSpPr>
            <p:nvPr/>
          </p:nvSpPr>
          <p:spPr bwMode="auto">
            <a:xfrm>
              <a:off x="5194" y="1929"/>
              <a:ext cx="8" cy="46"/>
            </a:xfrm>
            <a:custGeom>
              <a:avLst/>
              <a:gdLst>
                <a:gd name="T0" fmla="*/ 7 w 8"/>
                <a:gd name="T1" fmla="*/ 0 h 46"/>
                <a:gd name="T2" fmla="*/ 7 w 8"/>
                <a:gd name="T3" fmla="*/ 33 h 46"/>
                <a:gd name="T4" fmla="*/ 5 w 8"/>
                <a:gd name="T5" fmla="*/ 33 h 46"/>
                <a:gd name="T6" fmla="*/ 4 w 8"/>
                <a:gd name="T7" fmla="*/ 36 h 46"/>
                <a:gd name="T8" fmla="*/ 2 w 8"/>
                <a:gd name="T9" fmla="*/ 40 h 46"/>
                <a:gd name="T10" fmla="*/ 0 w 8"/>
                <a:gd name="T11" fmla="*/ 45 h 46"/>
                <a:gd name="T12" fmla="*/ 1 w 8"/>
                <a:gd name="T13" fmla="*/ 35 h 46"/>
                <a:gd name="T14" fmla="*/ 2 w 8"/>
                <a:gd name="T15" fmla="*/ 24 h 46"/>
                <a:gd name="T16" fmla="*/ 2 w 8"/>
                <a:gd name="T17" fmla="*/ 14 h 46"/>
                <a:gd name="T18" fmla="*/ 4 w 8"/>
                <a:gd name="T19" fmla="*/ 6 h 46"/>
                <a:gd name="T20" fmla="*/ 7 w 8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46"/>
                <a:gd name="T35" fmla="*/ 8 w 8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46">
                  <a:moveTo>
                    <a:pt x="7" y="0"/>
                  </a:moveTo>
                  <a:lnTo>
                    <a:pt x="7" y="33"/>
                  </a:lnTo>
                  <a:lnTo>
                    <a:pt x="5" y="33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2" y="14"/>
                  </a:lnTo>
                  <a:lnTo>
                    <a:pt x="4" y="6"/>
                  </a:lnTo>
                  <a:lnTo>
                    <a:pt x="7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9" name="Freeform 241"/>
            <p:cNvSpPr>
              <a:spLocks/>
            </p:cNvSpPr>
            <p:nvPr/>
          </p:nvSpPr>
          <p:spPr bwMode="auto">
            <a:xfrm>
              <a:off x="5207" y="1848"/>
              <a:ext cx="10" cy="44"/>
            </a:xfrm>
            <a:custGeom>
              <a:avLst/>
              <a:gdLst>
                <a:gd name="T0" fmla="*/ 0 w 10"/>
                <a:gd name="T1" fmla="*/ 43 h 44"/>
                <a:gd name="T2" fmla="*/ 0 w 10"/>
                <a:gd name="T3" fmla="*/ 14 h 44"/>
                <a:gd name="T4" fmla="*/ 1 w 10"/>
                <a:gd name="T5" fmla="*/ 12 h 44"/>
                <a:gd name="T6" fmla="*/ 7 w 10"/>
                <a:gd name="T7" fmla="*/ 0 h 44"/>
                <a:gd name="T8" fmla="*/ 9 w 10"/>
                <a:gd name="T9" fmla="*/ 9 h 44"/>
                <a:gd name="T10" fmla="*/ 9 w 10"/>
                <a:gd name="T11" fmla="*/ 17 h 44"/>
                <a:gd name="T12" fmla="*/ 8 w 10"/>
                <a:gd name="T13" fmla="*/ 24 h 44"/>
                <a:gd name="T14" fmla="*/ 5 w 10"/>
                <a:gd name="T15" fmla="*/ 31 h 44"/>
                <a:gd name="T16" fmla="*/ 0 w 10"/>
                <a:gd name="T17" fmla="*/ 43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4"/>
                <a:gd name="T29" fmla="*/ 10 w 1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4">
                  <a:moveTo>
                    <a:pt x="0" y="43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7" y="0"/>
                  </a:lnTo>
                  <a:lnTo>
                    <a:pt x="9" y="9"/>
                  </a:lnTo>
                  <a:lnTo>
                    <a:pt x="9" y="17"/>
                  </a:lnTo>
                  <a:lnTo>
                    <a:pt x="8" y="24"/>
                  </a:lnTo>
                  <a:lnTo>
                    <a:pt x="5" y="31"/>
                  </a:lnTo>
                  <a:lnTo>
                    <a:pt x="0" y="4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0" name="Freeform 242"/>
            <p:cNvSpPr>
              <a:spLocks/>
            </p:cNvSpPr>
            <p:nvPr/>
          </p:nvSpPr>
          <p:spPr bwMode="auto">
            <a:xfrm>
              <a:off x="5207" y="1848"/>
              <a:ext cx="89" cy="140"/>
            </a:xfrm>
            <a:custGeom>
              <a:avLst/>
              <a:gdLst>
                <a:gd name="T0" fmla="*/ 0 w 89"/>
                <a:gd name="T1" fmla="*/ 114 h 140"/>
                <a:gd name="T2" fmla="*/ 0 w 89"/>
                <a:gd name="T3" fmla="*/ 78 h 140"/>
                <a:gd name="T4" fmla="*/ 12 w 89"/>
                <a:gd name="T5" fmla="*/ 64 h 140"/>
                <a:gd name="T6" fmla="*/ 30 w 89"/>
                <a:gd name="T7" fmla="*/ 44 h 140"/>
                <a:gd name="T8" fmla="*/ 38 w 89"/>
                <a:gd name="T9" fmla="*/ 34 h 140"/>
                <a:gd name="T10" fmla="*/ 47 w 89"/>
                <a:gd name="T11" fmla="*/ 24 h 140"/>
                <a:gd name="T12" fmla="*/ 54 w 89"/>
                <a:gd name="T13" fmla="*/ 12 h 140"/>
                <a:gd name="T14" fmla="*/ 60 w 89"/>
                <a:gd name="T15" fmla="*/ 0 h 140"/>
                <a:gd name="T16" fmla="*/ 58 w 89"/>
                <a:gd name="T17" fmla="*/ 11 h 140"/>
                <a:gd name="T18" fmla="*/ 53 w 89"/>
                <a:gd name="T19" fmla="*/ 22 h 140"/>
                <a:gd name="T20" fmla="*/ 46 w 89"/>
                <a:gd name="T21" fmla="*/ 34 h 140"/>
                <a:gd name="T22" fmla="*/ 37 w 89"/>
                <a:gd name="T23" fmla="*/ 45 h 140"/>
                <a:gd name="T24" fmla="*/ 20 w 89"/>
                <a:gd name="T25" fmla="*/ 67 h 140"/>
                <a:gd name="T26" fmla="*/ 13 w 89"/>
                <a:gd name="T27" fmla="*/ 77 h 140"/>
                <a:gd name="T28" fmla="*/ 9 w 89"/>
                <a:gd name="T29" fmla="*/ 87 h 140"/>
                <a:gd name="T30" fmla="*/ 17 w 89"/>
                <a:gd name="T31" fmla="*/ 90 h 140"/>
                <a:gd name="T32" fmla="*/ 24 w 89"/>
                <a:gd name="T33" fmla="*/ 90 h 140"/>
                <a:gd name="T34" fmla="*/ 31 w 89"/>
                <a:gd name="T35" fmla="*/ 89 h 140"/>
                <a:gd name="T36" fmla="*/ 39 w 89"/>
                <a:gd name="T37" fmla="*/ 85 h 140"/>
                <a:gd name="T38" fmla="*/ 55 w 89"/>
                <a:gd name="T39" fmla="*/ 74 h 140"/>
                <a:gd name="T40" fmla="*/ 70 w 89"/>
                <a:gd name="T41" fmla="*/ 58 h 140"/>
                <a:gd name="T42" fmla="*/ 85 w 89"/>
                <a:gd name="T43" fmla="*/ 39 h 140"/>
                <a:gd name="T44" fmla="*/ 88 w 89"/>
                <a:gd name="T45" fmla="*/ 36 h 140"/>
                <a:gd name="T46" fmla="*/ 88 w 89"/>
                <a:gd name="T47" fmla="*/ 60 h 140"/>
                <a:gd name="T48" fmla="*/ 80 w 89"/>
                <a:gd name="T49" fmla="*/ 67 h 140"/>
                <a:gd name="T50" fmla="*/ 64 w 89"/>
                <a:gd name="T51" fmla="*/ 77 h 140"/>
                <a:gd name="T52" fmla="*/ 50 w 89"/>
                <a:gd name="T53" fmla="*/ 85 h 140"/>
                <a:gd name="T54" fmla="*/ 34 w 89"/>
                <a:gd name="T55" fmla="*/ 92 h 140"/>
                <a:gd name="T56" fmla="*/ 22 w 89"/>
                <a:gd name="T57" fmla="*/ 96 h 140"/>
                <a:gd name="T58" fmla="*/ 11 w 89"/>
                <a:gd name="T59" fmla="*/ 97 h 140"/>
                <a:gd name="T60" fmla="*/ 12 w 89"/>
                <a:gd name="T61" fmla="*/ 103 h 140"/>
                <a:gd name="T62" fmla="*/ 14 w 89"/>
                <a:gd name="T63" fmla="*/ 109 h 140"/>
                <a:gd name="T64" fmla="*/ 21 w 89"/>
                <a:gd name="T65" fmla="*/ 118 h 140"/>
                <a:gd name="T66" fmla="*/ 27 w 89"/>
                <a:gd name="T67" fmla="*/ 127 h 140"/>
                <a:gd name="T68" fmla="*/ 29 w 89"/>
                <a:gd name="T69" fmla="*/ 132 h 140"/>
                <a:gd name="T70" fmla="*/ 30 w 89"/>
                <a:gd name="T71" fmla="*/ 139 h 140"/>
                <a:gd name="T72" fmla="*/ 14 w 89"/>
                <a:gd name="T73" fmla="*/ 139 h 140"/>
                <a:gd name="T74" fmla="*/ 11 w 89"/>
                <a:gd name="T75" fmla="*/ 131 h 140"/>
                <a:gd name="T76" fmla="*/ 8 w 89"/>
                <a:gd name="T77" fmla="*/ 122 h 140"/>
                <a:gd name="T78" fmla="*/ 7 w 89"/>
                <a:gd name="T79" fmla="*/ 119 h 140"/>
                <a:gd name="T80" fmla="*/ 5 w 89"/>
                <a:gd name="T81" fmla="*/ 116 h 140"/>
                <a:gd name="T82" fmla="*/ 1 w 89"/>
                <a:gd name="T83" fmla="*/ 114 h 140"/>
                <a:gd name="T84" fmla="*/ 0 w 89"/>
                <a:gd name="T85" fmla="*/ 114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140"/>
                <a:gd name="T131" fmla="*/ 89 w 89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140">
                  <a:moveTo>
                    <a:pt x="0" y="114"/>
                  </a:moveTo>
                  <a:lnTo>
                    <a:pt x="0" y="78"/>
                  </a:lnTo>
                  <a:lnTo>
                    <a:pt x="12" y="64"/>
                  </a:lnTo>
                  <a:lnTo>
                    <a:pt x="30" y="44"/>
                  </a:lnTo>
                  <a:lnTo>
                    <a:pt x="38" y="34"/>
                  </a:lnTo>
                  <a:lnTo>
                    <a:pt x="47" y="24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58" y="11"/>
                  </a:lnTo>
                  <a:lnTo>
                    <a:pt x="53" y="22"/>
                  </a:lnTo>
                  <a:lnTo>
                    <a:pt x="46" y="34"/>
                  </a:lnTo>
                  <a:lnTo>
                    <a:pt x="37" y="45"/>
                  </a:lnTo>
                  <a:lnTo>
                    <a:pt x="20" y="67"/>
                  </a:lnTo>
                  <a:lnTo>
                    <a:pt x="13" y="77"/>
                  </a:lnTo>
                  <a:lnTo>
                    <a:pt x="9" y="87"/>
                  </a:lnTo>
                  <a:lnTo>
                    <a:pt x="17" y="90"/>
                  </a:lnTo>
                  <a:lnTo>
                    <a:pt x="24" y="90"/>
                  </a:lnTo>
                  <a:lnTo>
                    <a:pt x="31" y="89"/>
                  </a:lnTo>
                  <a:lnTo>
                    <a:pt x="39" y="85"/>
                  </a:lnTo>
                  <a:lnTo>
                    <a:pt x="55" y="74"/>
                  </a:lnTo>
                  <a:lnTo>
                    <a:pt x="70" y="58"/>
                  </a:lnTo>
                  <a:lnTo>
                    <a:pt x="85" y="39"/>
                  </a:lnTo>
                  <a:lnTo>
                    <a:pt x="88" y="36"/>
                  </a:lnTo>
                  <a:lnTo>
                    <a:pt x="88" y="60"/>
                  </a:lnTo>
                  <a:lnTo>
                    <a:pt x="80" y="67"/>
                  </a:lnTo>
                  <a:lnTo>
                    <a:pt x="64" y="77"/>
                  </a:lnTo>
                  <a:lnTo>
                    <a:pt x="50" y="85"/>
                  </a:lnTo>
                  <a:lnTo>
                    <a:pt x="34" y="92"/>
                  </a:lnTo>
                  <a:lnTo>
                    <a:pt x="22" y="96"/>
                  </a:lnTo>
                  <a:lnTo>
                    <a:pt x="11" y="97"/>
                  </a:lnTo>
                  <a:lnTo>
                    <a:pt x="12" y="103"/>
                  </a:lnTo>
                  <a:lnTo>
                    <a:pt x="14" y="109"/>
                  </a:lnTo>
                  <a:lnTo>
                    <a:pt x="21" y="118"/>
                  </a:lnTo>
                  <a:lnTo>
                    <a:pt x="27" y="127"/>
                  </a:lnTo>
                  <a:lnTo>
                    <a:pt x="29" y="132"/>
                  </a:lnTo>
                  <a:lnTo>
                    <a:pt x="30" y="139"/>
                  </a:lnTo>
                  <a:lnTo>
                    <a:pt x="14" y="139"/>
                  </a:lnTo>
                  <a:lnTo>
                    <a:pt x="11" y="131"/>
                  </a:lnTo>
                  <a:lnTo>
                    <a:pt x="8" y="122"/>
                  </a:lnTo>
                  <a:lnTo>
                    <a:pt x="7" y="119"/>
                  </a:lnTo>
                  <a:lnTo>
                    <a:pt x="5" y="116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1" name="Freeform 243"/>
            <p:cNvSpPr>
              <a:spLocks/>
            </p:cNvSpPr>
            <p:nvPr/>
          </p:nvSpPr>
          <p:spPr bwMode="auto">
            <a:xfrm>
              <a:off x="5207" y="2180"/>
              <a:ext cx="3" cy="10"/>
            </a:xfrm>
            <a:custGeom>
              <a:avLst/>
              <a:gdLst>
                <a:gd name="T0" fmla="*/ 0 w 3"/>
                <a:gd name="T1" fmla="*/ 9 h 10"/>
                <a:gd name="T2" fmla="*/ 0 w 3"/>
                <a:gd name="T3" fmla="*/ 0 h 10"/>
                <a:gd name="T4" fmla="*/ 2 w 3"/>
                <a:gd name="T5" fmla="*/ 4 h 10"/>
                <a:gd name="T6" fmla="*/ 2 w 3"/>
                <a:gd name="T7" fmla="*/ 7 h 10"/>
                <a:gd name="T8" fmla="*/ 2 w 3"/>
                <a:gd name="T9" fmla="*/ 8 h 10"/>
                <a:gd name="T10" fmla="*/ 1 w 3"/>
                <a:gd name="T11" fmla="*/ 9 h 10"/>
                <a:gd name="T12" fmla="*/ 0 w 3"/>
                <a:gd name="T13" fmla="*/ 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0"/>
                <a:gd name="T23" fmla="*/ 3 w 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0">
                  <a:moveTo>
                    <a:pt x="0" y="9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2" name="Freeform 244"/>
            <p:cNvSpPr>
              <a:spLocks/>
            </p:cNvSpPr>
            <p:nvPr/>
          </p:nvSpPr>
          <p:spPr bwMode="auto">
            <a:xfrm>
              <a:off x="5207" y="2170"/>
              <a:ext cx="89" cy="116"/>
            </a:xfrm>
            <a:custGeom>
              <a:avLst/>
              <a:gdLst>
                <a:gd name="T0" fmla="*/ 0 w 89"/>
                <a:gd name="T1" fmla="*/ 92 h 116"/>
                <a:gd name="T2" fmla="*/ 0 w 89"/>
                <a:gd name="T3" fmla="*/ 71 h 116"/>
                <a:gd name="T4" fmla="*/ 6 w 89"/>
                <a:gd name="T5" fmla="*/ 67 h 116"/>
                <a:gd name="T6" fmla="*/ 22 w 89"/>
                <a:gd name="T7" fmla="*/ 58 h 116"/>
                <a:gd name="T8" fmla="*/ 36 w 89"/>
                <a:gd name="T9" fmla="*/ 46 h 116"/>
                <a:gd name="T10" fmla="*/ 51 w 89"/>
                <a:gd name="T11" fmla="*/ 33 h 116"/>
                <a:gd name="T12" fmla="*/ 80 w 89"/>
                <a:gd name="T13" fmla="*/ 6 h 116"/>
                <a:gd name="T14" fmla="*/ 88 w 89"/>
                <a:gd name="T15" fmla="*/ 0 h 116"/>
                <a:gd name="T16" fmla="*/ 88 w 89"/>
                <a:gd name="T17" fmla="*/ 115 h 116"/>
                <a:gd name="T18" fmla="*/ 84 w 89"/>
                <a:gd name="T19" fmla="*/ 112 h 116"/>
                <a:gd name="T20" fmla="*/ 75 w 89"/>
                <a:gd name="T21" fmla="*/ 106 h 116"/>
                <a:gd name="T22" fmla="*/ 55 w 89"/>
                <a:gd name="T23" fmla="*/ 94 h 116"/>
                <a:gd name="T24" fmla="*/ 41 w 89"/>
                <a:gd name="T25" fmla="*/ 84 h 116"/>
                <a:gd name="T26" fmla="*/ 29 w 89"/>
                <a:gd name="T27" fmla="*/ 85 h 116"/>
                <a:gd name="T28" fmla="*/ 17 w 89"/>
                <a:gd name="T29" fmla="*/ 87 h 116"/>
                <a:gd name="T30" fmla="*/ 0 w 89"/>
                <a:gd name="T31" fmla="*/ 92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116"/>
                <a:gd name="T50" fmla="*/ 89 w 89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116">
                  <a:moveTo>
                    <a:pt x="0" y="92"/>
                  </a:moveTo>
                  <a:lnTo>
                    <a:pt x="0" y="71"/>
                  </a:lnTo>
                  <a:lnTo>
                    <a:pt x="6" y="67"/>
                  </a:lnTo>
                  <a:lnTo>
                    <a:pt x="22" y="58"/>
                  </a:lnTo>
                  <a:lnTo>
                    <a:pt x="36" y="46"/>
                  </a:lnTo>
                  <a:lnTo>
                    <a:pt x="51" y="33"/>
                  </a:lnTo>
                  <a:lnTo>
                    <a:pt x="80" y="6"/>
                  </a:lnTo>
                  <a:lnTo>
                    <a:pt x="88" y="0"/>
                  </a:lnTo>
                  <a:lnTo>
                    <a:pt x="88" y="115"/>
                  </a:lnTo>
                  <a:lnTo>
                    <a:pt x="84" y="112"/>
                  </a:lnTo>
                  <a:lnTo>
                    <a:pt x="75" y="106"/>
                  </a:lnTo>
                  <a:lnTo>
                    <a:pt x="55" y="94"/>
                  </a:lnTo>
                  <a:lnTo>
                    <a:pt x="41" y="84"/>
                  </a:lnTo>
                  <a:lnTo>
                    <a:pt x="29" y="85"/>
                  </a:lnTo>
                  <a:lnTo>
                    <a:pt x="17" y="87"/>
                  </a:lnTo>
                  <a:lnTo>
                    <a:pt x="0" y="9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3" name="Freeform 245"/>
            <p:cNvSpPr>
              <a:spLocks/>
            </p:cNvSpPr>
            <p:nvPr/>
          </p:nvSpPr>
          <p:spPr bwMode="auto">
            <a:xfrm>
              <a:off x="5207" y="2470"/>
              <a:ext cx="89" cy="12"/>
            </a:xfrm>
            <a:custGeom>
              <a:avLst/>
              <a:gdLst>
                <a:gd name="T0" fmla="*/ 0 w 89"/>
                <a:gd name="T1" fmla="*/ 11 h 12"/>
                <a:gd name="T2" fmla="*/ 0 w 89"/>
                <a:gd name="T3" fmla="*/ 4 h 12"/>
                <a:gd name="T4" fmla="*/ 24 w 89"/>
                <a:gd name="T5" fmla="*/ 3 h 12"/>
                <a:gd name="T6" fmla="*/ 82 w 89"/>
                <a:gd name="T7" fmla="*/ 1 h 12"/>
                <a:gd name="T8" fmla="*/ 88 w 89"/>
                <a:gd name="T9" fmla="*/ 0 h 12"/>
                <a:gd name="T10" fmla="*/ 88 w 89"/>
                <a:gd name="T11" fmla="*/ 4 h 12"/>
                <a:gd name="T12" fmla="*/ 52 w 89"/>
                <a:gd name="T13" fmla="*/ 6 h 12"/>
                <a:gd name="T14" fmla="*/ 0 w 89"/>
                <a:gd name="T15" fmla="*/ 1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12"/>
                <a:gd name="T26" fmla="*/ 89 w 8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12">
                  <a:moveTo>
                    <a:pt x="0" y="11"/>
                  </a:moveTo>
                  <a:lnTo>
                    <a:pt x="0" y="4"/>
                  </a:lnTo>
                  <a:lnTo>
                    <a:pt x="24" y="3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52" y="6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4" name="Freeform 246"/>
            <p:cNvSpPr>
              <a:spLocks/>
            </p:cNvSpPr>
            <p:nvPr/>
          </p:nvSpPr>
          <p:spPr bwMode="auto">
            <a:xfrm>
              <a:off x="5207" y="2496"/>
              <a:ext cx="51" cy="551"/>
            </a:xfrm>
            <a:custGeom>
              <a:avLst/>
              <a:gdLst>
                <a:gd name="T0" fmla="*/ 0 w 51"/>
                <a:gd name="T1" fmla="*/ 270 h 551"/>
                <a:gd name="T2" fmla="*/ 0 w 51"/>
                <a:gd name="T3" fmla="*/ 235 h 551"/>
                <a:gd name="T4" fmla="*/ 7 w 51"/>
                <a:gd name="T5" fmla="*/ 181 h 551"/>
                <a:gd name="T6" fmla="*/ 14 w 51"/>
                <a:gd name="T7" fmla="*/ 119 h 551"/>
                <a:gd name="T8" fmla="*/ 23 w 51"/>
                <a:gd name="T9" fmla="*/ 57 h 551"/>
                <a:gd name="T10" fmla="*/ 28 w 51"/>
                <a:gd name="T11" fmla="*/ 28 h 551"/>
                <a:gd name="T12" fmla="*/ 35 w 51"/>
                <a:gd name="T13" fmla="*/ 0 h 551"/>
                <a:gd name="T14" fmla="*/ 36 w 51"/>
                <a:gd name="T15" fmla="*/ 9 h 551"/>
                <a:gd name="T16" fmla="*/ 38 w 51"/>
                <a:gd name="T17" fmla="*/ 19 h 551"/>
                <a:gd name="T18" fmla="*/ 45 w 51"/>
                <a:gd name="T19" fmla="*/ 47 h 551"/>
                <a:gd name="T20" fmla="*/ 48 w 51"/>
                <a:gd name="T21" fmla="*/ 67 h 551"/>
                <a:gd name="T22" fmla="*/ 50 w 51"/>
                <a:gd name="T23" fmla="*/ 94 h 551"/>
                <a:gd name="T24" fmla="*/ 50 w 51"/>
                <a:gd name="T25" fmla="*/ 131 h 551"/>
                <a:gd name="T26" fmla="*/ 49 w 51"/>
                <a:gd name="T27" fmla="*/ 177 h 551"/>
                <a:gd name="T28" fmla="*/ 44 w 51"/>
                <a:gd name="T29" fmla="*/ 233 h 551"/>
                <a:gd name="T30" fmla="*/ 37 w 51"/>
                <a:gd name="T31" fmla="*/ 298 h 551"/>
                <a:gd name="T32" fmla="*/ 28 w 51"/>
                <a:gd name="T33" fmla="*/ 366 h 551"/>
                <a:gd name="T34" fmla="*/ 19 w 51"/>
                <a:gd name="T35" fmla="*/ 432 h 551"/>
                <a:gd name="T36" fmla="*/ 1 w 51"/>
                <a:gd name="T37" fmla="*/ 545 h 551"/>
                <a:gd name="T38" fmla="*/ 0 w 51"/>
                <a:gd name="T39" fmla="*/ 550 h 551"/>
                <a:gd name="T40" fmla="*/ 0 w 51"/>
                <a:gd name="T41" fmla="*/ 358 h 551"/>
                <a:gd name="T42" fmla="*/ 4 w 51"/>
                <a:gd name="T43" fmla="*/ 339 h 551"/>
                <a:gd name="T44" fmla="*/ 4 w 51"/>
                <a:gd name="T45" fmla="*/ 327 h 551"/>
                <a:gd name="T46" fmla="*/ 4 w 51"/>
                <a:gd name="T47" fmla="*/ 315 h 551"/>
                <a:gd name="T48" fmla="*/ 2 w 51"/>
                <a:gd name="T49" fmla="*/ 289 h 551"/>
                <a:gd name="T50" fmla="*/ 0 w 51"/>
                <a:gd name="T51" fmla="*/ 270 h 5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"/>
                <a:gd name="T79" fmla="*/ 0 h 551"/>
                <a:gd name="T80" fmla="*/ 51 w 51"/>
                <a:gd name="T81" fmla="*/ 551 h 5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" h="551">
                  <a:moveTo>
                    <a:pt x="0" y="270"/>
                  </a:moveTo>
                  <a:lnTo>
                    <a:pt x="0" y="235"/>
                  </a:lnTo>
                  <a:lnTo>
                    <a:pt x="7" y="181"/>
                  </a:lnTo>
                  <a:lnTo>
                    <a:pt x="14" y="119"/>
                  </a:lnTo>
                  <a:lnTo>
                    <a:pt x="23" y="57"/>
                  </a:lnTo>
                  <a:lnTo>
                    <a:pt x="28" y="28"/>
                  </a:lnTo>
                  <a:lnTo>
                    <a:pt x="35" y="0"/>
                  </a:lnTo>
                  <a:lnTo>
                    <a:pt x="36" y="9"/>
                  </a:lnTo>
                  <a:lnTo>
                    <a:pt x="38" y="19"/>
                  </a:lnTo>
                  <a:lnTo>
                    <a:pt x="45" y="47"/>
                  </a:lnTo>
                  <a:lnTo>
                    <a:pt x="48" y="67"/>
                  </a:lnTo>
                  <a:lnTo>
                    <a:pt x="50" y="94"/>
                  </a:lnTo>
                  <a:lnTo>
                    <a:pt x="50" y="131"/>
                  </a:lnTo>
                  <a:lnTo>
                    <a:pt x="49" y="177"/>
                  </a:lnTo>
                  <a:lnTo>
                    <a:pt x="44" y="233"/>
                  </a:lnTo>
                  <a:lnTo>
                    <a:pt x="37" y="298"/>
                  </a:lnTo>
                  <a:lnTo>
                    <a:pt x="28" y="366"/>
                  </a:lnTo>
                  <a:lnTo>
                    <a:pt x="19" y="432"/>
                  </a:lnTo>
                  <a:lnTo>
                    <a:pt x="1" y="545"/>
                  </a:lnTo>
                  <a:lnTo>
                    <a:pt x="0" y="550"/>
                  </a:lnTo>
                  <a:lnTo>
                    <a:pt x="0" y="358"/>
                  </a:lnTo>
                  <a:lnTo>
                    <a:pt x="4" y="339"/>
                  </a:lnTo>
                  <a:lnTo>
                    <a:pt x="4" y="327"/>
                  </a:lnTo>
                  <a:lnTo>
                    <a:pt x="4" y="315"/>
                  </a:lnTo>
                  <a:lnTo>
                    <a:pt x="2" y="289"/>
                  </a:lnTo>
                  <a:lnTo>
                    <a:pt x="0" y="27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5" name="Freeform 247"/>
            <p:cNvSpPr>
              <a:spLocks/>
            </p:cNvSpPr>
            <p:nvPr/>
          </p:nvSpPr>
          <p:spPr bwMode="auto">
            <a:xfrm>
              <a:off x="5278" y="2481"/>
              <a:ext cx="18" cy="372"/>
            </a:xfrm>
            <a:custGeom>
              <a:avLst/>
              <a:gdLst>
                <a:gd name="T0" fmla="*/ 17 w 18"/>
                <a:gd name="T1" fmla="*/ 18 h 372"/>
                <a:gd name="T2" fmla="*/ 17 w 18"/>
                <a:gd name="T3" fmla="*/ 251 h 372"/>
                <a:gd name="T4" fmla="*/ 14 w 18"/>
                <a:gd name="T5" fmla="*/ 266 h 372"/>
                <a:gd name="T6" fmla="*/ 7 w 18"/>
                <a:gd name="T7" fmla="*/ 305 h 372"/>
                <a:gd name="T8" fmla="*/ 6 w 18"/>
                <a:gd name="T9" fmla="*/ 318 h 372"/>
                <a:gd name="T10" fmla="*/ 4 w 18"/>
                <a:gd name="T11" fmla="*/ 340 h 372"/>
                <a:gd name="T12" fmla="*/ 1 w 18"/>
                <a:gd name="T13" fmla="*/ 371 h 372"/>
                <a:gd name="T14" fmla="*/ 0 w 18"/>
                <a:gd name="T15" fmla="*/ 298 h 372"/>
                <a:gd name="T16" fmla="*/ 1 w 18"/>
                <a:gd name="T17" fmla="*/ 261 h 372"/>
                <a:gd name="T18" fmla="*/ 4 w 18"/>
                <a:gd name="T19" fmla="*/ 222 h 372"/>
                <a:gd name="T20" fmla="*/ 6 w 18"/>
                <a:gd name="T21" fmla="*/ 193 h 372"/>
                <a:gd name="T22" fmla="*/ 9 w 18"/>
                <a:gd name="T23" fmla="*/ 165 h 372"/>
                <a:gd name="T24" fmla="*/ 10 w 18"/>
                <a:gd name="T25" fmla="*/ 137 h 372"/>
                <a:gd name="T26" fmla="*/ 11 w 18"/>
                <a:gd name="T27" fmla="*/ 109 h 372"/>
                <a:gd name="T28" fmla="*/ 10 w 18"/>
                <a:gd name="T29" fmla="*/ 0 h 372"/>
                <a:gd name="T30" fmla="*/ 17 w 18"/>
                <a:gd name="T31" fmla="*/ 18 h 3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372"/>
                <a:gd name="T50" fmla="*/ 18 w 18"/>
                <a:gd name="T51" fmla="*/ 372 h 3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372">
                  <a:moveTo>
                    <a:pt x="17" y="18"/>
                  </a:moveTo>
                  <a:lnTo>
                    <a:pt x="17" y="251"/>
                  </a:lnTo>
                  <a:lnTo>
                    <a:pt x="14" y="266"/>
                  </a:lnTo>
                  <a:lnTo>
                    <a:pt x="7" y="305"/>
                  </a:lnTo>
                  <a:lnTo>
                    <a:pt x="6" y="318"/>
                  </a:lnTo>
                  <a:lnTo>
                    <a:pt x="4" y="340"/>
                  </a:lnTo>
                  <a:lnTo>
                    <a:pt x="1" y="371"/>
                  </a:lnTo>
                  <a:lnTo>
                    <a:pt x="0" y="298"/>
                  </a:lnTo>
                  <a:lnTo>
                    <a:pt x="1" y="261"/>
                  </a:lnTo>
                  <a:lnTo>
                    <a:pt x="4" y="222"/>
                  </a:lnTo>
                  <a:lnTo>
                    <a:pt x="6" y="193"/>
                  </a:lnTo>
                  <a:lnTo>
                    <a:pt x="9" y="165"/>
                  </a:lnTo>
                  <a:lnTo>
                    <a:pt x="10" y="137"/>
                  </a:lnTo>
                  <a:lnTo>
                    <a:pt x="11" y="109"/>
                  </a:lnTo>
                  <a:lnTo>
                    <a:pt x="10" y="0"/>
                  </a:lnTo>
                  <a:lnTo>
                    <a:pt x="17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6" name="Freeform 248"/>
            <p:cNvSpPr>
              <a:spLocks/>
            </p:cNvSpPr>
            <p:nvPr/>
          </p:nvSpPr>
          <p:spPr bwMode="auto">
            <a:xfrm>
              <a:off x="5301" y="1838"/>
              <a:ext cx="32" cy="67"/>
            </a:xfrm>
            <a:custGeom>
              <a:avLst/>
              <a:gdLst>
                <a:gd name="T0" fmla="*/ 0 w 32"/>
                <a:gd name="T1" fmla="*/ 66 h 67"/>
                <a:gd name="T2" fmla="*/ 0 w 32"/>
                <a:gd name="T3" fmla="*/ 43 h 67"/>
                <a:gd name="T4" fmla="*/ 9 w 32"/>
                <a:gd name="T5" fmla="*/ 29 h 67"/>
                <a:gd name="T6" fmla="*/ 28 w 32"/>
                <a:gd name="T7" fmla="*/ 0 h 67"/>
                <a:gd name="T8" fmla="*/ 30 w 32"/>
                <a:gd name="T9" fmla="*/ 3 h 67"/>
                <a:gd name="T10" fmla="*/ 31 w 32"/>
                <a:gd name="T11" fmla="*/ 8 h 67"/>
                <a:gd name="T12" fmla="*/ 28 w 32"/>
                <a:gd name="T13" fmla="*/ 19 h 67"/>
                <a:gd name="T14" fmla="*/ 19 w 32"/>
                <a:gd name="T15" fmla="*/ 39 h 67"/>
                <a:gd name="T16" fmla="*/ 16 w 32"/>
                <a:gd name="T17" fmla="*/ 45 h 67"/>
                <a:gd name="T18" fmla="*/ 14 w 32"/>
                <a:gd name="T19" fmla="*/ 51 h 67"/>
                <a:gd name="T20" fmla="*/ 4 w 32"/>
                <a:gd name="T21" fmla="*/ 62 h 67"/>
                <a:gd name="T22" fmla="*/ 0 w 32"/>
                <a:gd name="T23" fmla="*/ 66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7"/>
                <a:gd name="T38" fmla="*/ 32 w 3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7">
                  <a:moveTo>
                    <a:pt x="0" y="66"/>
                  </a:moveTo>
                  <a:lnTo>
                    <a:pt x="0" y="43"/>
                  </a:lnTo>
                  <a:lnTo>
                    <a:pt x="9" y="29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8"/>
                  </a:lnTo>
                  <a:lnTo>
                    <a:pt x="28" y="19"/>
                  </a:lnTo>
                  <a:lnTo>
                    <a:pt x="19" y="39"/>
                  </a:lnTo>
                  <a:lnTo>
                    <a:pt x="16" y="45"/>
                  </a:lnTo>
                  <a:lnTo>
                    <a:pt x="14" y="51"/>
                  </a:lnTo>
                  <a:lnTo>
                    <a:pt x="4" y="62"/>
                  </a:lnTo>
                  <a:lnTo>
                    <a:pt x="0" y="6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7" name="Freeform 249"/>
            <p:cNvSpPr>
              <a:spLocks/>
            </p:cNvSpPr>
            <p:nvPr/>
          </p:nvSpPr>
          <p:spPr bwMode="auto">
            <a:xfrm>
              <a:off x="5301" y="2153"/>
              <a:ext cx="49" cy="296"/>
            </a:xfrm>
            <a:custGeom>
              <a:avLst/>
              <a:gdLst>
                <a:gd name="T0" fmla="*/ 0 w 49"/>
                <a:gd name="T1" fmla="*/ 136 h 296"/>
                <a:gd name="T2" fmla="*/ 0 w 49"/>
                <a:gd name="T3" fmla="*/ 16 h 296"/>
                <a:gd name="T4" fmla="*/ 5 w 49"/>
                <a:gd name="T5" fmla="*/ 10 h 296"/>
                <a:gd name="T6" fmla="*/ 18 w 49"/>
                <a:gd name="T7" fmla="*/ 0 h 296"/>
                <a:gd name="T8" fmla="*/ 12 w 49"/>
                <a:gd name="T9" fmla="*/ 11 h 296"/>
                <a:gd name="T10" fmla="*/ 10 w 49"/>
                <a:gd name="T11" fmla="*/ 19 h 296"/>
                <a:gd name="T12" fmla="*/ 9 w 49"/>
                <a:gd name="T13" fmla="*/ 24 h 296"/>
                <a:gd name="T14" fmla="*/ 9 w 49"/>
                <a:gd name="T15" fmla="*/ 29 h 296"/>
                <a:gd name="T16" fmla="*/ 9 w 49"/>
                <a:gd name="T17" fmla="*/ 35 h 296"/>
                <a:gd name="T18" fmla="*/ 7 w 49"/>
                <a:gd name="T19" fmla="*/ 50 h 296"/>
                <a:gd name="T20" fmla="*/ 6 w 49"/>
                <a:gd name="T21" fmla="*/ 67 h 296"/>
                <a:gd name="T22" fmla="*/ 6 w 49"/>
                <a:gd name="T23" fmla="*/ 84 h 296"/>
                <a:gd name="T24" fmla="*/ 16 w 49"/>
                <a:gd name="T25" fmla="*/ 109 h 296"/>
                <a:gd name="T26" fmla="*/ 24 w 49"/>
                <a:gd name="T27" fmla="*/ 135 h 296"/>
                <a:gd name="T28" fmla="*/ 30 w 49"/>
                <a:gd name="T29" fmla="*/ 160 h 296"/>
                <a:gd name="T30" fmla="*/ 36 w 49"/>
                <a:gd name="T31" fmla="*/ 187 h 296"/>
                <a:gd name="T32" fmla="*/ 40 w 49"/>
                <a:gd name="T33" fmla="*/ 215 h 296"/>
                <a:gd name="T34" fmla="*/ 44 w 49"/>
                <a:gd name="T35" fmla="*/ 242 h 296"/>
                <a:gd name="T36" fmla="*/ 47 w 49"/>
                <a:gd name="T37" fmla="*/ 269 h 296"/>
                <a:gd name="T38" fmla="*/ 48 w 49"/>
                <a:gd name="T39" fmla="*/ 295 h 296"/>
                <a:gd name="T40" fmla="*/ 41 w 49"/>
                <a:gd name="T41" fmla="*/ 254 h 296"/>
                <a:gd name="T42" fmla="*/ 33 w 49"/>
                <a:gd name="T43" fmla="*/ 212 h 296"/>
                <a:gd name="T44" fmla="*/ 28 w 49"/>
                <a:gd name="T45" fmla="*/ 193 h 296"/>
                <a:gd name="T46" fmla="*/ 24 w 49"/>
                <a:gd name="T47" fmla="*/ 177 h 296"/>
                <a:gd name="T48" fmla="*/ 20 w 49"/>
                <a:gd name="T49" fmla="*/ 163 h 296"/>
                <a:gd name="T50" fmla="*/ 15 w 49"/>
                <a:gd name="T51" fmla="*/ 153 h 296"/>
                <a:gd name="T52" fmla="*/ 11 w 49"/>
                <a:gd name="T53" fmla="*/ 147 h 296"/>
                <a:gd name="T54" fmla="*/ 4 w 49"/>
                <a:gd name="T55" fmla="*/ 140 h 296"/>
                <a:gd name="T56" fmla="*/ 0 w 49"/>
                <a:gd name="T57" fmla="*/ 136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296"/>
                <a:gd name="T89" fmla="*/ 49 w 49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296">
                  <a:moveTo>
                    <a:pt x="0" y="136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10" y="19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5"/>
                  </a:lnTo>
                  <a:lnTo>
                    <a:pt x="7" y="50"/>
                  </a:lnTo>
                  <a:lnTo>
                    <a:pt x="6" y="67"/>
                  </a:lnTo>
                  <a:lnTo>
                    <a:pt x="6" y="84"/>
                  </a:lnTo>
                  <a:lnTo>
                    <a:pt x="16" y="109"/>
                  </a:lnTo>
                  <a:lnTo>
                    <a:pt x="24" y="135"/>
                  </a:lnTo>
                  <a:lnTo>
                    <a:pt x="30" y="160"/>
                  </a:lnTo>
                  <a:lnTo>
                    <a:pt x="36" y="187"/>
                  </a:lnTo>
                  <a:lnTo>
                    <a:pt x="40" y="215"/>
                  </a:lnTo>
                  <a:lnTo>
                    <a:pt x="44" y="242"/>
                  </a:lnTo>
                  <a:lnTo>
                    <a:pt x="47" y="269"/>
                  </a:lnTo>
                  <a:lnTo>
                    <a:pt x="48" y="295"/>
                  </a:lnTo>
                  <a:lnTo>
                    <a:pt x="41" y="254"/>
                  </a:lnTo>
                  <a:lnTo>
                    <a:pt x="33" y="212"/>
                  </a:lnTo>
                  <a:lnTo>
                    <a:pt x="28" y="193"/>
                  </a:lnTo>
                  <a:lnTo>
                    <a:pt x="24" y="177"/>
                  </a:lnTo>
                  <a:lnTo>
                    <a:pt x="20" y="163"/>
                  </a:lnTo>
                  <a:lnTo>
                    <a:pt x="15" y="153"/>
                  </a:lnTo>
                  <a:lnTo>
                    <a:pt x="11" y="147"/>
                  </a:lnTo>
                  <a:lnTo>
                    <a:pt x="4" y="140"/>
                  </a:lnTo>
                  <a:lnTo>
                    <a:pt x="0" y="1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8" name="Freeform 250"/>
            <p:cNvSpPr>
              <a:spLocks/>
            </p:cNvSpPr>
            <p:nvPr/>
          </p:nvSpPr>
          <p:spPr bwMode="auto">
            <a:xfrm>
              <a:off x="5301" y="2466"/>
              <a:ext cx="51" cy="613"/>
            </a:xfrm>
            <a:custGeom>
              <a:avLst/>
              <a:gdLst>
                <a:gd name="T0" fmla="*/ 0 w 51"/>
                <a:gd name="T1" fmla="*/ 10 h 613"/>
                <a:gd name="T2" fmla="*/ 0 w 51"/>
                <a:gd name="T3" fmla="*/ 4 h 613"/>
                <a:gd name="T4" fmla="*/ 18 w 51"/>
                <a:gd name="T5" fmla="*/ 2 h 613"/>
                <a:gd name="T6" fmla="*/ 38 w 51"/>
                <a:gd name="T7" fmla="*/ 0 h 613"/>
                <a:gd name="T8" fmla="*/ 42 w 51"/>
                <a:gd name="T9" fmla="*/ 18 h 613"/>
                <a:gd name="T10" fmla="*/ 45 w 51"/>
                <a:gd name="T11" fmla="*/ 35 h 613"/>
                <a:gd name="T12" fmla="*/ 49 w 51"/>
                <a:gd name="T13" fmla="*/ 74 h 613"/>
                <a:gd name="T14" fmla="*/ 50 w 51"/>
                <a:gd name="T15" fmla="*/ 113 h 613"/>
                <a:gd name="T16" fmla="*/ 50 w 51"/>
                <a:gd name="T17" fmla="*/ 153 h 613"/>
                <a:gd name="T18" fmla="*/ 48 w 51"/>
                <a:gd name="T19" fmla="*/ 194 h 613"/>
                <a:gd name="T20" fmla="*/ 44 w 51"/>
                <a:gd name="T21" fmla="*/ 233 h 613"/>
                <a:gd name="T22" fmla="*/ 39 w 51"/>
                <a:gd name="T23" fmla="*/ 271 h 613"/>
                <a:gd name="T24" fmla="*/ 34 w 51"/>
                <a:gd name="T25" fmla="*/ 307 h 613"/>
                <a:gd name="T26" fmla="*/ 30 w 51"/>
                <a:gd name="T27" fmla="*/ 341 h 613"/>
                <a:gd name="T28" fmla="*/ 28 w 51"/>
                <a:gd name="T29" fmla="*/ 378 h 613"/>
                <a:gd name="T30" fmla="*/ 30 w 51"/>
                <a:gd name="T31" fmla="*/ 457 h 613"/>
                <a:gd name="T32" fmla="*/ 31 w 51"/>
                <a:gd name="T33" fmla="*/ 496 h 613"/>
                <a:gd name="T34" fmla="*/ 31 w 51"/>
                <a:gd name="T35" fmla="*/ 535 h 613"/>
                <a:gd name="T36" fmla="*/ 30 w 51"/>
                <a:gd name="T37" fmla="*/ 554 h 613"/>
                <a:gd name="T38" fmla="*/ 29 w 51"/>
                <a:gd name="T39" fmla="*/ 573 h 613"/>
                <a:gd name="T40" fmla="*/ 28 w 51"/>
                <a:gd name="T41" fmla="*/ 590 h 613"/>
                <a:gd name="T42" fmla="*/ 25 w 51"/>
                <a:gd name="T43" fmla="*/ 607 h 613"/>
                <a:gd name="T44" fmla="*/ 25 w 51"/>
                <a:gd name="T45" fmla="*/ 610 h 613"/>
                <a:gd name="T46" fmla="*/ 23 w 51"/>
                <a:gd name="T47" fmla="*/ 611 h 613"/>
                <a:gd name="T48" fmla="*/ 16 w 51"/>
                <a:gd name="T49" fmla="*/ 612 h 613"/>
                <a:gd name="T50" fmla="*/ 18 w 51"/>
                <a:gd name="T51" fmla="*/ 592 h 613"/>
                <a:gd name="T52" fmla="*/ 20 w 51"/>
                <a:gd name="T53" fmla="*/ 574 h 613"/>
                <a:gd name="T54" fmla="*/ 21 w 51"/>
                <a:gd name="T55" fmla="*/ 553 h 613"/>
                <a:gd name="T56" fmla="*/ 21 w 51"/>
                <a:gd name="T57" fmla="*/ 532 h 613"/>
                <a:gd name="T58" fmla="*/ 20 w 51"/>
                <a:gd name="T59" fmla="*/ 447 h 613"/>
                <a:gd name="T60" fmla="*/ 20 w 51"/>
                <a:gd name="T61" fmla="*/ 405 h 613"/>
                <a:gd name="T62" fmla="*/ 20 w 51"/>
                <a:gd name="T63" fmla="*/ 362 h 613"/>
                <a:gd name="T64" fmla="*/ 22 w 51"/>
                <a:gd name="T65" fmla="*/ 322 h 613"/>
                <a:gd name="T66" fmla="*/ 26 w 51"/>
                <a:gd name="T67" fmla="*/ 283 h 613"/>
                <a:gd name="T68" fmla="*/ 34 w 51"/>
                <a:gd name="T69" fmla="*/ 234 h 613"/>
                <a:gd name="T70" fmla="*/ 42 w 51"/>
                <a:gd name="T71" fmla="*/ 177 h 613"/>
                <a:gd name="T72" fmla="*/ 45 w 51"/>
                <a:gd name="T73" fmla="*/ 148 h 613"/>
                <a:gd name="T74" fmla="*/ 46 w 51"/>
                <a:gd name="T75" fmla="*/ 119 h 613"/>
                <a:gd name="T76" fmla="*/ 45 w 51"/>
                <a:gd name="T77" fmla="*/ 92 h 613"/>
                <a:gd name="T78" fmla="*/ 41 w 51"/>
                <a:gd name="T79" fmla="*/ 67 h 613"/>
                <a:gd name="T80" fmla="*/ 38 w 51"/>
                <a:gd name="T81" fmla="*/ 60 h 613"/>
                <a:gd name="T82" fmla="*/ 34 w 51"/>
                <a:gd name="T83" fmla="*/ 53 h 613"/>
                <a:gd name="T84" fmla="*/ 23 w 51"/>
                <a:gd name="T85" fmla="*/ 39 h 613"/>
                <a:gd name="T86" fmla="*/ 11 w 51"/>
                <a:gd name="T87" fmla="*/ 24 h 613"/>
                <a:gd name="T88" fmla="*/ 6 w 51"/>
                <a:gd name="T89" fmla="*/ 17 h 613"/>
                <a:gd name="T90" fmla="*/ 2 w 51"/>
                <a:gd name="T91" fmla="*/ 9 h 613"/>
                <a:gd name="T92" fmla="*/ 0 w 51"/>
                <a:gd name="T93" fmla="*/ 10 h 6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"/>
                <a:gd name="T142" fmla="*/ 0 h 613"/>
                <a:gd name="T143" fmla="*/ 51 w 51"/>
                <a:gd name="T144" fmla="*/ 613 h 6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" h="613">
                  <a:moveTo>
                    <a:pt x="0" y="10"/>
                  </a:moveTo>
                  <a:lnTo>
                    <a:pt x="0" y="4"/>
                  </a:lnTo>
                  <a:lnTo>
                    <a:pt x="18" y="2"/>
                  </a:lnTo>
                  <a:lnTo>
                    <a:pt x="38" y="0"/>
                  </a:lnTo>
                  <a:lnTo>
                    <a:pt x="42" y="18"/>
                  </a:lnTo>
                  <a:lnTo>
                    <a:pt x="45" y="35"/>
                  </a:lnTo>
                  <a:lnTo>
                    <a:pt x="49" y="74"/>
                  </a:lnTo>
                  <a:lnTo>
                    <a:pt x="50" y="113"/>
                  </a:lnTo>
                  <a:lnTo>
                    <a:pt x="50" y="153"/>
                  </a:lnTo>
                  <a:lnTo>
                    <a:pt x="48" y="194"/>
                  </a:lnTo>
                  <a:lnTo>
                    <a:pt x="44" y="233"/>
                  </a:lnTo>
                  <a:lnTo>
                    <a:pt x="39" y="271"/>
                  </a:lnTo>
                  <a:lnTo>
                    <a:pt x="34" y="307"/>
                  </a:lnTo>
                  <a:lnTo>
                    <a:pt x="30" y="341"/>
                  </a:lnTo>
                  <a:lnTo>
                    <a:pt x="28" y="378"/>
                  </a:lnTo>
                  <a:lnTo>
                    <a:pt x="30" y="457"/>
                  </a:lnTo>
                  <a:lnTo>
                    <a:pt x="31" y="496"/>
                  </a:lnTo>
                  <a:lnTo>
                    <a:pt x="31" y="535"/>
                  </a:lnTo>
                  <a:lnTo>
                    <a:pt x="30" y="554"/>
                  </a:lnTo>
                  <a:lnTo>
                    <a:pt x="29" y="573"/>
                  </a:lnTo>
                  <a:lnTo>
                    <a:pt x="28" y="590"/>
                  </a:lnTo>
                  <a:lnTo>
                    <a:pt x="25" y="607"/>
                  </a:lnTo>
                  <a:lnTo>
                    <a:pt x="25" y="610"/>
                  </a:lnTo>
                  <a:lnTo>
                    <a:pt x="23" y="611"/>
                  </a:lnTo>
                  <a:lnTo>
                    <a:pt x="16" y="612"/>
                  </a:lnTo>
                  <a:lnTo>
                    <a:pt x="18" y="592"/>
                  </a:lnTo>
                  <a:lnTo>
                    <a:pt x="20" y="574"/>
                  </a:lnTo>
                  <a:lnTo>
                    <a:pt x="21" y="553"/>
                  </a:lnTo>
                  <a:lnTo>
                    <a:pt x="21" y="532"/>
                  </a:lnTo>
                  <a:lnTo>
                    <a:pt x="20" y="447"/>
                  </a:lnTo>
                  <a:lnTo>
                    <a:pt x="20" y="405"/>
                  </a:lnTo>
                  <a:lnTo>
                    <a:pt x="20" y="362"/>
                  </a:lnTo>
                  <a:lnTo>
                    <a:pt x="22" y="322"/>
                  </a:lnTo>
                  <a:lnTo>
                    <a:pt x="26" y="283"/>
                  </a:lnTo>
                  <a:lnTo>
                    <a:pt x="34" y="234"/>
                  </a:lnTo>
                  <a:lnTo>
                    <a:pt x="42" y="177"/>
                  </a:lnTo>
                  <a:lnTo>
                    <a:pt x="45" y="148"/>
                  </a:lnTo>
                  <a:lnTo>
                    <a:pt x="46" y="119"/>
                  </a:lnTo>
                  <a:lnTo>
                    <a:pt x="45" y="92"/>
                  </a:lnTo>
                  <a:lnTo>
                    <a:pt x="41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23" y="39"/>
                  </a:lnTo>
                  <a:lnTo>
                    <a:pt x="11" y="24"/>
                  </a:lnTo>
                  <a:lnTo>
                    <a:pt x="6" y="1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19" name="Freeform 251"/>
            <p:cNvSpPr>
              <a:spLocks/>
            </p:cNvSpPr>
            <p:nvPr/>
          </p:nvSpPr>
          <p:spPr bwMode="auto">
            <a:xfrm>
              <a:off x="5301" y="2499"/>
              <a:ext cx="18" cy="233"/>
            </a:xfrm>
            <a:custGeom>
              <a:avLst/>
              <a:gdLst>
                <a:gd name="T0" fmla="*/ 0 w 18"/>
                <a:gd name="T1" fmla="*/ 232 h 233"/>
                <a:gd name="T2" fmla="*/ 0 w 18"/>
                <a:gd name="T3" fmla="*/ 0 h 233"/>
                <a:gd name="T4" fmla="*/ 1 w 18"/>
                <a:gd name="T5" fmla="*/ 2 h 233"/>
                <a:gd name="T6" fmla="*/ 6 w 18"/>
                <a:gd name="T7" fmla="*/ 22 h 233"/>
                <a:gd name="T8" fmla="*/ 11 w 18"/>
                <a:gd name="T9" fmla="*/ 42 h 233"/>
                <a:gd name="T10" fmla="*/ 15 w 18"/>
                <a:gd name="T11" fmla="*/ 60 h 233"/>
                <a:gd name="T12" fmla="*/ 16 w 18"/>
                <a:gd name="T13" fmla="*/ 80 h 233"/>
                <a:gd name="T14" fmla="*/ 17 w 18"/>
                <a:gd name="T15" fmla="*/ 98 h 233"/>
                <a:gd name="T16" fmla="*/ 16 w 18"/>
                <a:gd name="T17" fmla="*/ 117 h 233"/>
                <a:gd name="T18" fmla="*/ 15 w 18"/>
                <a:gd name="T19" fmla="*/ 135 h 233"/>
                <a:gd name="T20" fmla="*/ 10 w 18"/>
                <a:gd name="T21" fmla="*/ 172 h 233"/>
                <a:gd name="T22" fmla="*/ 4 w 18"/>
                <a:gd name="T23" fmla="*/ 208 h 233"/>
                <a:gd name="T24" fmla="*/ 0 w 18"/>
                <a:gd name="T25" fmla="*/ 232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33"/>
                <a:gd name="T41" fmla="*/ 18 w 18"/>
                <a:gd name="T42" fmla="*/ 233 h 2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33">
                  <a:moveTo>
                    <a:pt x="0" y="23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6" y="22"/>
                  </a:lnTo>
                  <a:lnTo>
                    <a:pt x="11" y="42"/>
                  </a:lnTo>
                  <a:lnTo>
                    <a:pt x="15" y="60"/>
                  </a:lnTo>
                  <a:lnTo>
                    <a:pt x="16" y="80"/>
                  </a:lnTo>
                  <a:lnTo>
                    <a:pt x="17" y="98"/>
                  </a:lnTo>
                  <a:lnTo>
                    <a:pt x="16" y="117"/>
                  </a:lnTo>
                  <a:lnTo>
                    <a:pt x="15" y="135"/>
                  </a:lnTo>
                  <a:lnTo>
                    <a:pt x="10" y="172"/>
                  </a:lnTo>
                  <a:lnTo>
                    <a:pt x="4" y="208"/>
                  </a:lnTo>
                  <a:lnTo>
                    <a:pt x="0" y="2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0" name="Freeform 252"/>
            <p:cNvSpPr>
              <a:spLocks/>
            </p:cNvSpPr>
            <p:nvPr/>
          </p:nvSpPr>
          <p:spPr bwMode="auto">
            <a:xfrm>
              <a:off x="4988" y="1799"/>
              <a:ext cx="120" cy="93"/>
            </a:xfrm>
            <a:custGeom>
              <a:avLst/>
              <a:gdLst>
                <a:gd name="T0" fmla="*/ 116 w 120"/>
                <a:gd name="T1" fmla="*/ 0 h 93"/>
                <a:gd name="T2" fmla="*/ 115 w 120"/>
                <a:gd name="T3" fmla="*/ 7 h 93"/>
                <a:gd name="T4" fmla="*/ 113 w 120"/>
                <a:gd name="T5" fmla="*/ 15 h 93"/>
                <a:gd name="T6" fmla="*/ 108 w 120"/>
                <a:gd name="T7" fmla="*/ 22 h 93"/>
                <a:gd name="T8" fmla="*/ 104 w 120"/>
                <a:gd name="T9" fmla="*/ 29 h 93"/>
                <a:gd name="T10" fmla="*/ 93 w 120"/>
                <a:gd name="T11" fmla="*/ 41 h 93"/>
                <a:gd name="T12" fmla="*/ 78 w 120"/>
                <a:gd name="T13" fmla="*/ 50 h 93"/>
                <a:gd name="T14" fmla="*/ 62 w 120"/>
                <a:gd name="T15" fmla="*/ 59 h 93"/>
                <a:gd name="T16" fmla="*/ 46 w 120"/>
                <a:gd name="T17" fmla="*/ 67 h 93"/>
                <a:gd name="T18" fmla="*/ 18 w 120"/>
                <a:gd name="T19" fmla="*/ 78 h 93"/>
                <a:gd name="T20" fmla="*/ 11 w 120"/>
                <a:gd name="T21" fmla="*/ 77 h 93"/>
                <a:gd name="T22" fmla="*/ 5 w 120"/>
                <a:gd name="T23" fmla="*/ 78 h 93"/>
                <a:gd name="T24" fmla="*/ 2 w 120"/>
                <a:gd name="T25" fmla="*/ 81 h 93"/>
                <a:gd name="T26" fmla="*/ 0 w 120"/>
                <a:gd name="T27" fmla="*/ 82 h 93"/>
                <a:gd name="T28" fmla="*/ 12 w 120"/>
                <a:gd name="T29" fmla="*/ 88 h 93"/>
                <a:gd name="T30" fmla="*/ 25 w 120"/>
                <a:gd name="T31" fmla="*/ 92 h 93"/>
                <a:gd name="T32" fmla="*/ 39 w 120"/>
                <a:gd name="T33" fmla="*/ 89 h 93"/>
                <a:gd name="T34" fmla="*/ 56 w 120"/>
                <a:gd name="T35" fmla="*/ 87 h 93"/>
                <a:gd name="T36" fmla="*/ 64 w 120"/>
                <a:gd name="T37" fmla="*/ 76 h 93"/>
                <a:gd name="T38" fmla="*/ 78 w 120"/>
                <a:gd name="T39" fmla="*/ 63 h 93"/>
                <a:gd name="T40" fmla="*/ 91 w 120"/>
                <a:gd name="T41" fmla="*/ 50 h 93"/>
                <a:gd name="T42" fmla="*/ 97 w 120"/>
                <a:gd name="T43" fmla="*/ 47 h 93"/>
                <a:gd name="T44" fmla="*/ 102 w 120"/>
                <a:gd name="T45" fmla="*/ 46 h 93"/>
                <a:gd name="T46" fmla="*/ 110 w 120"/>
                <a:gd name="T47" fmla="*/ 60 h 93"/>
                <a:gd name="T48" fmla="*/ 113 w 120"/>
                <a:gd name="T49" fmla="*/ 67 h 93"/>
                <a:gd name="T50" fmla="*/ 115 w 120"/>
                <a:gd name="T51" fmla="*/ 74 h 93"/>
                <a:gd name="T52" fmla="*/ 117 w 120"/>
                <a:gd name="T53" fmla="*/ 50 h 93"/>
                <a:gd name="T54" fmla="*/ 119 w 120"/>
                <a:gd name="T55" fmla="*/ 34 h 93"/>
                <a:gd name="T56" fmla="*/ 119 w 120"/>
                <a:gd name="T57" fmla="*/ 20 h 93"/>
                <a:gd name="T58" fmla="*/ 118 w 120"/>
                <a:gd name="T59" fmla="*/ 11 h 93"/>
                <a:gd name="T60" fmla="*/ 116 w 120"/>
                <a:gd name="T61" fmla="*/ 0 h 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0"/>
                <a:gd name="T94" fmla="*/ 0 h 93"/>
                <a:gd name="T95" fmla="*/ 120 w 120"/>
                <a:gd name="T96" fmla="*/ 93 h 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0" h="93">
                  <a:moveTo>
                    <a:pt x="116" y="0"/>
                  </a:moveTo>
                  <a:lnTo>
                    <a:pt x="115" y="7"/>
                  </a:lnTo>
                  <a:lnTo>
                    <a:pt x="113" y="15"/>
                  </a:lnTo>
                  <a:lnTo>
                    <a:pt x="108" y="22"/>
                  </a:lnTo>
                  <a:lnTo>
                    <a:pt x="104" y="29"/>
                  </a:lnTo>
                  <a:lnTo>
                    <a:pt x="93" y="41"/>
                  </a:lnTo>
                  <a:lnTo>
                    <a:pt x="78" y="50"/>
                  </a:lnTo>
                  <a:lnTo>
                    <a:pt x="62" y="59"/>
                  </a:lnTo>
                  <a:lnTo>
                    <a:pt x="46" y="67"/>
                  </a:lnTo>
                  <a:lnTo>
                    <a:pt x="18" y="78"/>
                  </a:lnTo>
                  <a:lnTo>
                    <a:pt x="11" y="77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0" y="82"/>
                  </a:lnTo>
                  <a:lnTo>
                    <a:pt x="12" y="88"/>
                  </a:lnTo>
                  <a:lnTo>
                    <a:pt x="25" y="92"/>
                  </a:lnTo>
                  <a:lnTo>
                    <a:pt x="39" y="89"/>
                  </a:lnTo>
                  <a:lnTo>
                    <a:pt x="56" y="87"/>
                  </a:lnTo>
                  <a:lnTo>
                    <a:pt x="64" y="76"/>
                  </a:lnTo>
                  <a:lnTo>
                    <a:pt x="78" y="63"/>
                  </a:lnTo>
                  <a:lnTo>
                    <a:pt x="91" y="50"/>
                  </a:lnTo>
                  <a:lnTo>
                    <a:pt x="97" y="47"/>
                  </a:lnTo>
                  <a:lnTo>
                    <a:pt x="102" y="46"/>
                  </a:lnTo>
                  <a:lnTo>
                    <a:pt x="110" y="60"/>
                  </a:lnTo>
                  <a:lnTo>
                    <a:pt x="113" y="67"/>
                  </a:lnTo>
                  <a:lnTo>
                    <a:pt x="115" y="74"/>
                  </a:lnTo>
                  <a:lnTo>
                    <a:pt x="117" y="50"/>
                  </a:lnTo>
                  <a:lnTo>
                    <a:pt x="119" y="34"/>
                  </a:lnTo>
                  <a:lnTo>
                    <a:pt x="119" y="20"/>
                  </a:lnTo>
                  <a:lnTo>
                    <a:pt x="118" y="11"/>
                  </a:lnTo>
                  <a:lnTo>
                    <a:pt x="116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1" name="Freeform 253"/>
            <p:cNvSpPr>
              <a:spLocks/>
            </p:cNvSpPr>
            <p:nvPr/>
          </p:nvSpPr>
          <p:spPr bwMode="auto">
            <a:xfrm>
              <a:off x="5111" y="1713"/>
              <a:ext cx="112" cy="159"/>
            </a:xfrm>
            <a:custGeom>
              <a:avLst/>
              <a:gdLst>
                <a:gd name="T0" fmla="*/ 111 w 112"/>
                <a:gd name="T1" fmla="*/ 0 h 159"/>
                <a:gd name="T2" fmla="*/ 110 w 112"/>
                <a:gd name="T3" fmla="*/ 9 h 159"/>
                <a:gd name="T4" fmla="*/ 108 w 112"/>
                <a:gd name="T5" fmla="*/ 16 h 159"/>
                <a:gd name="T6" fmla="*/ 104 w 112"/>
                <a:gd name="T7" fmla="*/ 21 h 159"/>
                <a:gd name="T8" fmla="*/ 98 w 112"/>
                <a:gd name="T9" fmla="*/ 28 h 159"/>
                <a:gd name="T10" fmla="*/ 97 w 112"/>
                <a:gd name="T11" fmla="*/ 44 h 159"/>
                <a:gd name="T12" fmla="*/ 95 w 112"/>
                <a:gd name="T13" fmla="*/ 60 h 159"/>
                <a:gd name="T14" fmla="*/ 98 w 112"/>
                <a:gd name="T15" fmla="*/ 61 h 159"/>
                <a:gd name="T16" fmla="*/ 101 w 112"/>
                <a:gd name="T17" fmla="*/ 62 h 159"/>
                <a:gd name="T18" fmla="*/ 107 w 112"/>
                <a:gd name="T19" fmla="*/ 65 h 159"/>
                <a:gd name="T20" fmla="*/ 92 w 112"/>
                <a:gd name="T21" fmla="*/ 74 h 159"/>
                <a:gd name="T22" fmla="*/ 79 w 112"/>
                <a:gd name="T23" fmla="*/ 85 h 159"/>
                <a:gd name="T24" fmla="*/ 50 w 112"/>
                <a:gd name="T25" fmla="*/ 107 h 159"/>
                <a:gd name="T26" fmla="*/ 24 w 112"/>
                <a:gd name="T27" fmla="*/ 131 h 159"/>
                <a:gd name="T28" fmla="*/ 0 w 112"/>
                <a:gd name="T29" fmla="*/ 158 h 159"/>
                <a:gd name="T30" fmla="*/ 2 w 112"/>
                <a:gd name="T31" fmla="*/ 139 h 159"/>
                <a:gd name="T32" fmla="*/ 4 w 112"/>
                <a:gd name="T33" fmla="*/ 121 h 159"/>
                <a:gd name="T34" fmla="*/ 5 w 112"/>
                <a:gd name="T35" fmla="*/ 103 h 159"/>
                <a:gd name="T36" fmla="*/ 3 w 112"/>
                <a:gd name="T37" fmla="*/ 94 h 159"/>
                <a:gd name="T38" fmla="*/ 0 w 112"/>
                <a:gd name="T39" fmla="*/ 84 h 159"/>
                <a:gd name="T40" fmla="*/ 1 w 112"/>
                <a:gd name="T41" fmla="*/ 80 h 159"/>
                <a:gd name="T42" fmla="*/ 4 w 112"/>
                <a:gd name="T43" fmla="*/ 74 h 159"/>
                <a:gd name="T44" fmla="*/ 8 w 112"/>
                <a:gd name="T45" fmla="*/ 69 h 159"/>
                <a:gd name="T46" fmla="*/ 19 w 112"/>
                <a:gd name="T47" fmla="*/ 67 h 159"/>
                <a:gd name="T48" fmla="*/ 32 w 112"/>
                <a:gd name="T49" fmla="*/ 62 h 159"/>
                <a:gd name="T50" fmla="*/ 48 w 112"/>
                <a:gd name="T51" fmla="*/ 55 h 159"/>
                <a:gd name="T52" fmla="*/ 64 w 112"/>
                <a:gd name="T53" fmla="*/ 45 h 159"/>
                <a:gd name="T54" fmla="*/ 79 w 112"/>
                <a:gd name="T55" fmla="*/ 34 h 159"/>
                <a:gd name="T56" fmla="*/ 92 w 112"/>
                <a:gd name="T57" fmla="*/ 22 h 159"/>
                <a:gd name="T58" fmla="*/ 103 w 112"/>
                <a:gd name="T59" fmla="*/ 11 h 159"/>
                <a:gd name="T60" fmla="*/ 111 w 112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159"/>
                <a:gd name="T95" fmla="*/ 112 w 112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159">
                  <a:moveTo>
                    <a:pt x="111" y="0"/>
                  </a:moveTo>
                  <a:lnTo>
                    <a:pt x="110" y="9"/>
                  </a:lnTo>
                  <a:lnTo>
                    <a:pt x="108" y="16"/>
                  </a:lnTo>
                  <a:lnTo>
                    <a:pt x="104" y="21"/>
                  </a:lnTo>
                  <a:lnTo>
                    <a:pt x="98" y="28"/>
                  </a:lnTo>
                  <a:lnTo>
                    <a:pt x="97" y="44"/>
                  </a:lnTo>
                  <a:lnTo>
                    <a:pt x="95" y="60"/>
                  </a:lnTo>
                  <a:lnTo>
                    <a:pt x="98" y="61"/>
                  </a:lnTo>
                  <a:lnTo>
                    <a:pt x="101" y="62"/>
                  </a:lnTo>
                  <a:lnTo>
                    <a:pt x="107" y="65"/>
                  </a:lnTo>
                  <a:lnTo>
                    <a:pt x="92" y="74"/>
                  </a:lnTo>
                  <a:lnTo>
                    <a:pt x="79" y="85"/>
                  </a:lnTo>
                  <a:lnTo>
                    <a:pt x="50" y="107"/>
                  </a:lnTo>
                  <a:lnTo>
                    <a:pt x="24" y="131"/>
                  </a:lnTo>
                  <a:lnTo>
                    <a:pt x="0" y="158"/>
                  </a:lnTo>
                  <a:lnTo>
                    <a:pt x="2" y="139"/>
                  </a:lnTo>
                  <a:lnTo>
                    <a:pt x="4" y="121"/>
                  </a:lnTo>
                  <a:lnTo>
                    <a:pt x="5" y="103"/>
                  </a:lnTo>
                  <a:lnTo>
                    <a:pt x="3" y="94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4" y="74"/>
                  </a:lnTo>
                  <a:lnTo>
                    <a:pt x="8" y="69"/>
                  </a:lnTo>
                  <a:lnTo>
                    <a:pt x="19" y="67"/>
                  </a:lnTo>
                  <a:lnTo>
                    <a:pt x="32" y="62"/>
                  </a:lnTo>
                  <a:lnTo>
                    <a:pt x="48" y="55"/>
                  </a:lnTo>
                  <a:lnTo>
                    <a:pt x="64" y="45"/>
                  </a:lnTo>
                  <a:lnTo>
                    <a:pt x="79" y="34"/>
                  </a:lnTo>
                  <a:lnTo>
                    <a:pt x="92" y="22"/>
                  </a:lnTo>
                  <a:lnTo>
                    <a:pt x="103" y="1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2" name="Freeform 254"/>
            <p:cNvSpPr>
              <a:spLocks/>
            </p:cNvSpPr>
            <p:nvPr/>
          </p:nvSpPr>
          <p:spPr bwMode="auto">
            <a:xfrm>
              <a:off x="4621" y="1680"/>
              <a:ext cx="70" cy="40"/>
            </a:xfrm>
            <a:custGeom>
              <a:avLst/>
              <a:gdLst>
                <a:gd name="T0" fmla="*/ 0 w 70"/>
                <a:gd name="T1" fmla="*/ 33 h 40"/>
                <a:gd name="T2" fmla="*/ 16 w 70"/>
                <a:gd name="T3" fmla="*/ 24 h 40"/>
                <a:gd name="T4" fmla="*/ 32 w 70"/>
                <a:gd name="T5" fmla="*/ 16 h 40"/>
                <a:gd name="T6" fmla="*/ 65 w 70"/>
                <a:gd name="T7" fmla="*/ 0 h 40"/>
                <a:gd name="T8" fmla="*/ 69 w 70"/>
                <a:gd name="T9" fmla="*/ 11 h 40"/>
                <a:gd name="T10" fmla="*/ 61 w 70"/>
                <a:gd name="T11" fmla="*/ 16 h 40"/>
                <a:gd name="T12" fmla="*/ 45 w 70"/>
                <a:gd name="T13" fmla="*/ 24 h 40"/>
                <a:gd name="T14" fmla="*/ 25 w 70"/>
                <a:gd name="T15" fmla="*/ 33 h 40"/>
                <a:gd name="T16" fmla="*/ 6 w 70"/>
                <a:gd name="T17" fmla="*/ 39 h 40"/>
                <a:gd name="T18" fmla="*/ 0 w 70"/>
                <a:gd name="T19" fmla="*/ 33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0"/>
                <a:gd name="T32" fmla="*/ 70 w 7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0">
                  <a:moveTo>
                    <a:pt x="0" y="33"/>
                  </a:moveTo>
                  <a:lnTo>
                    <a:pt x="16" y="24"/>
                  </a:lnTo>
                  <a:lnTo>
                    <a:pt x="32" y="16"/>
                  </a:lnTo>
                  <a:lnTo>
                    <a:pt x="65" y="0"/>
                  </a:lnTo>
                  <a:lnTo>
                    <a:pt x="69" y="11"/>
                  </a:lnTo>
                  <a:lnTo>
                    <a:pt x="61" y="16"/>
                  </a:lnTo>
                  <a:lnTo>
                    <a:pt x="45" y="24"/>
                  </a:lnTo>
                  <a:lnTo>
                    <a:pt x="25" y="33"/>
                  </a:lnTo>
                  <a:lnTo>
                    <a:pt x="6" y="39"/>
                  </a:lnTo>
                  <a:lnTo>
                    <a:pt x="0" y="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3" name="Freeform 255"/>
            <p:cNvSpPr>
              <a:spLocks/>
            </p:cNvSpPr>
            <p:nvPr/>
          </p:nvSpPr>
          <p:spPr bwMode="auto">
            <a:xfrm>
              <a:off x="5214" y="1713"/>
              <a:ext cx="10" cy="25"/>
            </a:xfrm>
            <a:custGeom>
              <a:avLst/>
              <a:gdLst>
                <a:gd name="T0" fmla="*/ 0 w 10"/>
                <a:gd name="T1" fmla="*/ 23 h 25"/>
                <a:gd name="T2" fmla="*/ 1 w 10"/>
                <a:gd name="T3" fmla="*/ 22 h 25"/>
                <a:gd name="T4" fmla="*/ 2 w 10"/>
                <a:gd name="T5" fmla="*/ 20 h 25"/>
                <a:gd name="T6" fmla="*/ 4 w 10"/>
                <a:gd name="T7" fmla="*/ 17 h 25"/>
                <a:gd name="T8" fmla="*/ 5 w 10"/>
                <a:gd name="T9" fmla="*/ 15 h 25"/>
                <a:gd name="T10" fmla="*/ 6 w 10"/>
                <a:gd name="T11" fmla="*/ 12 h 25"/>
                <a:gd name="T12" fmla="*/ 6 w 10"/>
                <a:gd name="T13" fmla="*/ 10 h 25"/>
                <a:gd name="T14" fmla="*/ 7 w 10"/>
                <a:gd name="T15" fmla="*/ 7 h 25"/>
                <a:gd name="T16" fmla="*/ 7 w 10"/>
                <a:gd name="T17" fmla="*/ 4 h 25"/>
                <a:gd name="T18" fmla="*/ 8 w 10"/>
                <a:gd name="T19" fmla="*/ 0 h 25"/>
                <a:gd name="T20" fmla="*/ 9 w 10"/>
                <a:gd name="T21" fmla="*/ 0 h 25"/>
                <a:gd name="T22" fmla="*/ 8 w 10"/>
                <a:gd name="T23" fmla="*/ 4 h 25"/>
                <a:gd name="T24" fmla="*/ 8 w 10"/>
                <a:gd name="T25" fmla="*/ 7 h 25"/>
                <a:gd name="T26" fmla="*/ 8 w 10"/>
                <a:gd name="T27" fmla="*/ 11 h 25"/>
                <a:gd name="T28" fmla="*/ 7 w 10"/>
                <a:gd name="T29" fmla="*/ 13 h 25"/>
                <a:gd name="T30" fmla="*/ 6 w 10"/>
                <a:gd name="T31" fmla="*/ 16 h 25"/>
                <a:gd name="T32" fmla="*/ 5 w 10"/>
                <a:gd name="T33" fmla="*/ 18 h 25"/>
                <a:gd name="T34" fmla="*/ 3 w 10"/>
                <a:gd name="T35" fmla="*/ 21 h 25"/>
                <a:gd name="T36" fmla="*/ 1 w 10"/>
                <a:gd name="T37" fmla="*/ 23 h 25"/>
                <a:gd name="T38" fmla="*/ 1 w 10"/>
                <a:gd name="T39" fmla="*/ 24 h 25"/>
                <a:gd name="T40" fmla="*/ 1 w 10"/>
                <a:gd name="T41" fmla="*/ 23 h 25"/>
                <a:gd name="T42" fmla="*/ 1 w 10"/>
                <a:gd name="T43" fmla="*/ 22 h 25"/>
                <a:gd name="T44" fmla="*/ 0 w 10"/>
                <a:gd name="T45" fmla="*/ 23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25"/>
                <a:gd name="T71" fmla="*/ 10 w 10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25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4" name="Freeform 256"/>
            <p:cNvSpPr>
              <a:spLocks/>
            </p:cNvSpPr>
            <p:nvPr/>
          </p:nvSpPr>
          <p:spPr bwMode="auto">
            <a:xfrm>
              <a:off x="5209" y="1742"/>
              <a:ext cx="3" cy="29"/>
            </a:xfrm>
            <a:custGeom>
              <a:avLst/>
              <a:gdLst>
                <a:gd name="T0" fmla="*/ 0 w 3"/>
                <a:gd name="T1" fmla="*/ 28 h 29"/>
                <a:gd name="T2" fmla="*/ 0 w 3"/>
                <a:gd name="T3" fmla="*/ 27 h 29"/>
                <a:gd name="T4" fmla="*/ 0 w 3"/>
                <a:gd name="T5" fmla="*/ 24 h 29"/>
                <a:gd name="T6" fmla="*/ 0 w 3"/>
                <a:gd name="T7" fmla="*/ 21 h 29"/>
                <a:gd name="T8" fmla="*/ 0 w 3"/>
                <a:gd name="T9" fmla="*/ 17 h 29"/>
                <a:gd name="T10" fmla="*/ 1 w 3"/>
                <a:gd name="T11" fmla="*/ 14 h 29"/>
                <a:gd name="T12" fmla="*/ 1 w 3"/>
                <a:gd name="T13" fmla="*/ 9 h 29"/>
                <a:gd name="T14" fmla="*/ 1 w 3"/>
                <a:gd name="T15" fmla="*/ 6 h 29"/>
                <a:gd name="T16" fmla="*/ 1 w 3"/>
                <a:gd name="T17" fmla="*/ 3 h 29"/>
                <a:gd name="T18" fmla="*/ 1 w 3"/>
                <a:gd name="T19" fmla="*/ 0 h 29"/>
                <a:gd name="T20" fmla="*/ 2 w 3"/>
                <a:gd name="T21" fmla="*/ 0 h 29"/>
                <a:gd name="T22" fmla="*/ 2 w 3"/>
                <a:gd name="T23" fmla="*/ 3 h 29"/>
                <a:gd name="T24" fmla="*/ 2 w 3"/>
                <a:gd name="T25" fmla="*/ 6 h 29"/>
                <a:gd name="T26" fmla="*/ 2 w 3"/>
                <a:gd name="T27" fmla="*/ 10 h 29"/>
                <a:gd name="T28" fmla="*/ 2 w 3"/>
                <a:gd name="T29" fmla="*/ 14 h 29"/>
                <a:gd name="T30" fmla="*/ 1 w 3"/>
                <a:gd name="T31" fmla="*/ 17 h 29"/>
                <a:gd name="T32" fmla="*/ 1 w 3"/>
                <a:gd name="T33" fmla="*/ 21 h 29"/>
                <a:gd name="T34" fmla="*/ 1 w 3"/>
                <a:gd name="T35" fmla="*/ 24 h 29"/>
                <a:gd name="T36" fmla="*/ 1 w 3"/>
                <a:gd name="T37" fmla="*/ 27 h 29"/>
                <a:gd name="T38" fmla="*/ 0 w 3"/>
                <a:gd name="T39" fmla="*/ 26 h 29"/>
                <a:gd name="T40" fmla="*/ 1 w 3"/>
                <a:gd name="T41" fmla="*/ 27 h 29"/>
                <a:gd name="T42" fmla="*/ 1 w 3"/>
                <a:gd name="T43" fmla="*/ 28 h 29"/>
                <a:gd name="T44" fmla="*/ 0 w 3"/>
                <a:gd name="T45" fmla="*/ 28 h 29"/>
                <a:gd name="T46" fmla="*/ 0 w 3"/>
                <a:gd name="T47" fmla="*/ 28 h 29"/>
                <a:gd name="T48" fmla="*/ 0 w 3"/>
                <a:gd name="T49" fmla="*/ 27 h 29"/>
                <a:gd name="T50" fmla="*/ 0 w 3"/>
                <a:gd name="T51" fmla="*/ 28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29"/>
                <a:gd name="T80" fmla="*/ 3 w 3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29">
                  <a:moveTo>
                    <a:pt x="0" y="28"/>
                  </a:move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5" name="Freeform 257"/>
            <p:cNvSpPr>
              <a:spLocks/>
            </p:cNvSpPr>
            <p:nvPr/>
          </p:nvSpPr>
          <p:spPr bwMode="auto">
            <a:xfrm>
              <a:off x="5212" y="1774"/>
              <a:ext cx="7" cy="2"/>
            </a:xfrm>
            <a:custGeom>
              <a:avLst/>
              <a:gdLst>
                <a:gd name="T0" fmla="*/ 5 w 7"/>
                <a:gd name="T1" fmla="*/ 1 h 2"/>
                <a:gd name="T2" fmla="*/ 6 w 7"/>
                <a:gd name="T3" fmla="*/ 1 h 2"/>
                <a:gd name="T4" fmla="*/ 5 w 7"/>
                <a:gd name="T5" fmla="*/ 1 h 2"/>
                <a:gd name="T6" fmla="*/ 4 w 7"/>
                <a:gd name="T7" fmla="*/ 1 h 2"/>
                <a:gd name="T8" fmla="*/ 3 w 7"/>
                <a:gd name="T9" fmla="*/ 1 h 2"/>
                <a:gd name="T10" fmla="*/ 3 w 7"/>
                <a:gd name="T11" fmla="*/ 1 h 2"/>
                <a:gd name="T12" fmla="*/ 2 w 7"/>
                <a:gd name="T13" fmla="*/ 0 h 2"/>
                <a:gd name="T14" fmla="*/ 1 w 7"/>
                <a:gd name="T15" fmla="*/ 0 h 2"/>
                <a:gd name="T16" fmla="*/ 1 w 7"/>
                <a:gd name="T17" fmla="*/ 0 h 2"/>
                <a:gd name="T18" fmla="*/ 0 w 7"/>
                <a:gd name="T19" fmla="*/ 0 h 2"/>
                <a:gd name="T20" fmla="*/ 0 w 7"/>
                <a:gd name="T21" fmla="*/ 0 h 2"/>
                <a:gd name="T22" fmla="*/ 1 w 7"/>
                <a:gd name="T23" fmla="*/ 0 h 2"/>
                <a:gd name="T24" fmla="*/ 2 w 7"/>
                <a:gd name="T25" fmla="*/ 0 h 2"/>
                <a:gd name="T26" fmla="*/ 2 w 7"/>
                <a:gd name="T27" fmla="*/ 0 h 2"/>
                <a:gd name="T28" fmla="*/ 3 w 7"/>
                <a:gd name="T29" fmla="*/ 0 h 2"/>
                <a:gd name="T30" fmla="*/ 4 w 7"/>
                <a:gd name="T31" fmla="*/ 0 h 2"/>
                <a:gd name="T32" fmla="*/ 5 w 7"/>
                <a:gd name="T33" fmla="*/ 1 h 2"/>
                <a:gd name="T34" fmla="*/ 5 w 7"/>
                <a:gd name="T35" fmla="*/ 1 h 2"/>
                <a:gd name="T36" fmla="*/ 6 w 7"/>
                <a:gd name="T37" fmla="*/ 1 h 2"/>
                <a:gd name="T38" fmla="*/ 6 w 7"/>
                <a:gd name="T39" fmla="*/ 1 h 2"/>
                <a:gd name="T40" fmla="*/ 6 w 7"/>
                <a:gd name="T41" fmla="*/ 1 h 2"/>
                <a:gd name="T42" fmla="*/ 6 w 7"/>
                <a:gd name="T43" fmla="*/ 1 h 2"/>
                <a:gd name="T44" fmla="*/ 6 w 7"/>
                <a:gd name="T45" fmla="*/ 1 h 2"/>
                <a:gd name="T46" fmla="*/ 6 w 7"/>
                <a:gd name="T47" fmla="*/ 1 h 2"/>
                <a:gd name="T48" fmla="*/ 5 w 7"/>
                <a:gd name="T49" fmla="*/ 1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2"/>
                <a:gd name="T77" fmla="*/ 7 w 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2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6" name="Freeform 258"/>
            <p:cNvSpPr>
              <a:spLocks/>
            </p:cNvSpPr>
            <p:nvPr/>
          </p:nvSpPr>
          <p:spPr bwMode="auto">
            <a:xfrm>
              <a:off x="5110" y="1780"/>
              <a:ext cx="108" cy="93"/>
            </a:xfrm>
            <a:custGeom>
              <a:avLst/>
              <a:gdLst>
                <a:gd name="T0" fmla="*/ 2 w 108"/>
                <a:gd name="T1" fmla="*/ 91 h 93"/>
                <a:gd name="T2" fmla="*/ 1 w 108"/>
                <a:gd name="T3" fmla="*/ 90 h 93"/>
                <a:gd name="T4" fmla="*/ 6 w 108"/>
                <a:gd name="T5" fmla="*/ 83 h 93"/>
                <a:gd name="T6" fmla="*/ 12 w 108"/>
                <a:gd name="T7" fmla="*/ 77 h 93"/>
                <a:gd name="T8" fmla="*/ 19 w 108"/>
                <a:gd name="T9" fmla="*/ 70 h 93"/>
                <a:gd name="T10" fmla="*/ 25 w 108"/>
                <a:gd name="T11" fmla="*/ 64 h 93"/>
                <a:gd name="T12" fmla="*/ 31 w 108"/>
                <a:gd name="T13" fmla="*/ 58 h 93"/>
                <a:gd name="T14" fmla="*/ 37 w 108"/>
                <a:gd name="T15" fmla="*/ 52 h 93"/>
                <a:gd name="T16" fmla="*/ 44 w 108"/>
                <a:gd name="T17" fmla="*/ 46 h 93"/>
                <a:gd name="T18" fmla="*/ 51 w 108"/>
                <a:gd name="T19" fmla="*/ 40 h 93"/>
                <a:gd name="T20" fmla="*/ 57 w 108"/>
                <a:gd name="T21" fmla="*/ 34 h 93"/>
                <a:gd name="T22" fmla="*/ 64 w 108"/>
                <a:gd name="T23" fmla="*/ 28 h 93"/>
                <a:gd name="T24" fmla="*/ 72 w 108"/>
                <a:gd name="T25" fmla="*/ 23 h 93"/>
                <a:gd name="T26" fmla="*/ 78 w 108"/>
                <a:gd name="T27" fmla="*/ 19 h 93"/>
                <a:gd name="T28" fmla="*/ 85 w 108"/>
                <a:gd name="T29" fmla="*/ 14 h 93"/>
                <a:gd name="T30" fmla="*/ 92 w 108"/>
                <a:gd name="T31" fmla="*/ 9 h 93"/>
                <a:gd name="T32" fmla="*/ 99 w 108"/>
                <a:gd name="T33" fmla="*/ 4 h 93"/>
                <a:gd name="T34" fmla="*/ 106 w 108"/>
                <a:gd name="T35" fmla="*/ 0 h 93"/>
                <a:gd name="T36" fmla="*/ 107 w 108"/>
                <a:gd name="T37" fmla="*/ 1 h 93"/>
                <a:gd name="T38" fmla="*/ 100 w 108"/>
                <a:gd name="T39" fmla="*/ 6 h 93"/>
                <a:gd name="T40" fmla="*/ 93 w 108"/>
                <a:gd name="T41" fmla="*/ 10 h 93"/>
                <a:gd name="T42" fmla="*/ 86 w 108"/>
                <a:gd name="T43" fmla="*/ 15 h 93"/>
                <a:gd name="T44" fmla="*/ 79 w 108"/>
                <a:gd name="T45" fmla="*/ 20 h 93"/>
                <a:gd name="T46" fmla="*/ 73 w 108"/>
                <a:gd name="T47" fmla="*/ 24 h 93"/>
                <a:gd name="T48" fmla="*/ 65 w 108"/>
                <a:gd name="T49" fmla="*/ 30 h 93"/>
                <a:gd name="T50" fmla="*/ 58 w 108"/>
                <a:gd name="T51" fmla="*/ 35 h 93"/>
                <a:gd name="T52" fmla="*/ 52 w 108"/>
                <a:gd name="T53" fmla="*/ 41 h 93"/>
                <a:gd name="T54" fmla="*/ 46 w 108"/>
                <a:gd name="T55" fmla="*/ 47 h 93"/>
                <a:gd name="T56" fmla="*/ 38 w 108"/>
                <a:gd name="T57" fmla="*/ 53 h 93"/>
                <a:gd name="T58" fmla="*/ 32 w 108"/>
                <a:gd name="T59" fmla="*/ 60 h 93"/>
                <a:gd name="T60" fmla="*/ 26 w 108"/>
                <a:gd name="T61" fmla="*/ 66 h 93"/>
                <a:gd name="T62" fmla="*/ 20 w 108"/>
                <a:gd name="T63" fmla="*/ 72 h 93"/>
                <a:gd name="T64" fmla="*/ 14 w 108"/>
                <a:gd name="T65" fmla="*/ 78 h 93"/>
                <a:gd name="T66" fmla="*/ 8 w 108"/>
                <a:gd name="T67" fmla="*/ 85 h 93"/>
                <a:gd name="T68" fmla="*/ 2 w 108"/>
                <a:gd name="T69" fmla="*/ 91 h 93"/>
                <a:gd name="T70" fmla="*/ 0 w 108"/>
                <a:gd name="T71" fmla="*/ 91 h 93"/>
                <a:gd name="T72" fmla="*/ 2 w 108"/>
                <a:gd name="T73" fmla="*/ 91 h 93"/>
                <a:gd name="T74" fmla="*/ 2 w 108"/>
                <a:gd name="T75" fmla="*/ 92 h 93"/>
                <a:gd name="T76" fmla="*/ 1 w 108"/>
                <a:gd name="T77" fmla="*/ 92 h 93"/>
                <a:gd name="T78" fmla="*/ 1 w 108"/>
                <a:gd name="T79" fmla="*/ 91 h 93"/>
                <a:gd name="T80" fmla="*/ 1 w 108"/>
                <a:gd name="T81" fmla="*/ 90 h 93"/>
                <a:gd name="T82" fmla="*/ 2 w 108"/>
                <a:gd name="T83" fmla="*/ 91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93"/>
                <a:gd name="T128" fmla="*/ 108 w 108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93">
                  <a:moveTo>
                    <a:pt x="2" y="91"/>
                  </a:moveTo>
                  <a:lnTo>
                    <a:pt x="1" y="90"/>
                  </a:lnTo>
                  <a:lnTo>
                    <a:pt x="6" y="83"/>
                  </a:lnTo>
                  <a:lnTo>
                    <a:pt x="12" y="77"/>
                  </a:lnTo>
                  <a:lnTo>
                    <a:pt x="19" y="70"/>
                  </a:lnTo>
                  <a:lnTo>
                    <a:pt x="25" y="64"/>
                  </a:lnTo>
                  <a:lnTo>
                    <a:pt x="31" y="58"/>
                  </a:lnTo>
                  <a:lnTo>
                    <a:pt x="37" y="52"/>
                  </a:lnTo>
                  <a:lnTo>
                    <a:pt x="44" y="46"/>
                  </a:lnTo>
                  <a:lnTo>
                    <a:pt x="51" y="40"/>
                  </a:lnTo>
                  <a:lnTo>
                    <a:pt x="57" y="34"/>
                  </a:lnTo>
                  <a:lnTo>
                    <a:pt x="64" y="28"/>
                  </a:lnTo>
                  <a:lnTo>
                    <a:pt x="72" y="23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2" y="9"/>
                  </a:lnTo>
                  <a:lnTo>
                    <a:pt x="99" y="4"/>
                  </a:lnTo>
                  <a:lnTo>
                    <a:pt x="106" y="0"/>
                  </a:lnTo>
                  <a:lnTo>
                    <a:pt x="107" y="1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6" y="15"/>
                  </a:lnTo>
                  <a:lnTo>
                    <a:pt x="79" y="20"/>
                  </a:lnTo>
                  <a:lnTo>
                    <a:pt x="73" y="24"/>
                  </a:lnTo>
                  <a:lnTo>
                    <a:pt x="65" y="30"/>
                  </a:lnTo>
                  <a:lnTo>
                    <a:pt x="58" y="35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38" y="53"/>
                  </a:lnTo>
                  <a:lnTo>
                    <a:pt x="32" y="60"/>
                  </a:lnTo>
                  <a:lnTo>
                    <a:pt x="26" y="66"/>
                  </a:lnTo>
                  <a:lnTo>
                    <a:pt x="20" y="72"/>
                  </a:lnTo>
                  <a:lnTo>
                    <a:pt x="14" y="78"/>
                  </a:lnTo>
                  <a:lnTo>
                    <a:pt x="8" y="85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2" y="91"/>
                  </a:lnTo>
                  <a:lnTo>
                    <a:pt x="2" y="92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2" y="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7" name="Freeform 259"/>
            <p:cNvSpPr>
              <a:spLocks/>
            </p:cNvSpPr>
            <p:nvPr/>
          </p:nvSpPr>
          <p:spPr bwMode="auto">
            <a:xfrm>
              <a:off x="5110" y="1798"/>
              <a:ext cx="2" cy="74"/>
            </a:xfrm>
            <a:custGeom>
              <a:avLst/>
              <a:gdLst>
                <a:gd name="T0" fmla="*/ 0 w 2"/>
                <a:gd name="T1" fmla="*/ 1 h 74"/>
                <a:gd name="T2" fmla="*/ 0 w 2"/>
                <a:gd name="T3" fmla="*/ 1 h 74"/>
                <a:gd name="T4" fmla="*/ 1 w 2"/>
                <a:gd name="T5" fmla="*/ 6 h 74"/>
                <a:gd name="T6" fmla="*/ 1 w 2"/>
                <a:gd name="T7" fmla="*/ 11 h 74"/>
                <a:gd name="T8" fmla="*/ 1 w 2"/>
                <a:gd name="T9" fmla="*/ 16 h 74"/>
                <a:gd name="T10" fmla="*/ 1 w 2"/>
                <a:gd name="T11" fmla="*/ 19 h 74"/>
                <a:gd name="T12" fmla="*/ 1 w 2"/>
                <a:gd name="T13" fmla="*/ 24 h 74"/>
                <a:gd name="T14" fmla="*/ 1 w 2"/>
                <a:gd name="T15" fmla="*/ 28 h 74"/>
                <a:gd name="T16" fmla="*/ 1 w 2"/>
                <a:gd name="T17" fmla="*/ 33 h 74"/>
                <a:gd name="T18" fmla="*/ 1 w 2"/>
                <a:gd name="T19" fmla="*/ 37 h 74"/>
                <a:gd name="T20" fmla="*/ 1 w 2"/>
                <a:gd name="T21" fmla="*/ 42 h 74"/>
                <a:gd name="T22" fmla="*/ 1 w 2"/>
                <a:gd name="T23" fmla="*/ 46 h 74"/>
                <a:gd name="T24" fmla="*/ 1 w 2"/>
                <a:gd name="T25" fmla="*/ 50 h 74"/>
                <a:gd name="T26" fmla="*/ 1 w 2"/>
                <a:gd name="T27" fmla="*/ 55 h 74"/>
                <a:gd name="T28" fmla="*/ 0 w 2"/>
                <a:gd name="T29" fmla="*/ 58 h 74"/>
                <a:gd name="T30" fmla="*/ 0 w 2"/>
                <a:gd name="T31" fmla="*/ 63 h 74"/>
                <a:gd name="T32" fmla="*/ 0 w 2"/>
                <a:gd name="T33" fmla="*/ 68 h 74"/>
                <a:gd name="T34" fmla="*/ 0 w 2"/>
                <a:gd name="T35" fmla="*/ 73 h 74"/>
                <a:gd name="T36" fmla="*/ 0 w 2"/>
                <a:gd name="T37" fmla="*/ 73 h 74"/>
                <a:gd name="T38" fmla="*/ 0 w 2"/>
                <a:gd name="T39" fmla="*/ 68 h 74"/>
                <a:gd name="T40" fmla="*/ 0 w 2"/>
                <a:gd name="T41" fmla="*/ 63 h 74"/>
                <a:gd name="T42" fmla="*/ 0 w 2"/>
                <a:gd name="T43" fmla="*/ 58 h 74"/>
                <a:gd name="T44" fmla="*/ 0 w 2"/>
                <a:gd name="T45" fmla="*/ 54 h 74"/>
                <a:gd name="T46" fmla="*/ 0 w 2"/>
                <a:gd name="T47" fmla="*/ 50 h 74"/>
                <a:gd name="T48" fmla="*/ 0 w 2"/>
                <a:gd name="T49" fmla="*/ 45 h 74"/>
                <a:gd name="T50" fmla="*/ 1 w 2"/>
                <a:gd name="T51" fmla="*/ 41 h 74"/>
                <a:gd name="T52" fmla="*/ 1 w 2"/>
                <a:gd name="T53" fmla="*/ 37 h 74"/>
                <a:gd name="T54" fmla="*/ 1 w 2"/>
                <a:gd name="T55" fmla="*/ 33 h 74"/>
                <a:gd name="T56" fmla="*/ 1 w 2"/>
                <a:gd name="T57" fmla="*/ 28 h 74"/>
                <a:gd name="T58" fmla="*/ 1 w 2"/>
                <a:gd name="T59" fmla="*/ 24 h 74"/>
                <a:gd name="T60" fmla="*/ 1 w 2"/>
                <a:gd name="T61" fmla="*/ 19 h 74"/>
                <a:gd name="T62" fmla="*/ 1 w 2"/>
                <a:gd name="T63" fmla="*/ 16 h 74"/>
                <a:gd name="T64" fmla="*/ 0 w 2"/>
                <a:gd name="T65" fmla="*/ 11 h 74"/>
                <a:gd name="T66" fmla="*/ 0 w 2"/>
                <a:gd name="T67" fmla="*/ 7 h 74"/>
                <a:gd name="T68" fmla="*/ 0 w 2"/>
                <a:gd name="T69" fmla="*/ 1 h 74"/>
                <a:gd name="T70" fmla="*/ 0 w 2"/>
                <a:gd name="T71" fmla="*/ 1 h 74"/>
                <a:gd name="T72" fmla="*/ 0 w 2"/>
                <a:gd name="T73" fmla="*/ 0 h 74"/>
                <a:gd name="T74" fmla="*/ 0 w 2"/>
                <a:gd name="T75" fmla="*/ 0 h 74"/>
                <a:gd name="T76" fmla="*/ 0 w 2"/>
                <a:gd name="T77" fmla="*/ 1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"/>
                <a:gd name="T118" fmla="*/ 0 h 74"/>
                <a:gd name="T119" fmla="*/ 2 w 2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" h="74">
                  <a:moveTo>
                    <a:pt x="0" y="1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8" name="Freeform 260"/>
            <p:cNvSpPr>
              <a:spLocks/>
            </p:cNvSpPr>
            <p:nvPr/>
          </p:nvSpPr>
          <p:spPr bwMode="auto">
            <a:xfrm>
              <a:off x="5110" y="1784"/>
              <a:ext cx="5" cy="10"/>
            </a:xfrm>
            <a:custGeom>
              <a:avLst/>
              <a:gdLst>
                <a:gd name="T0" fmla="*/ 4 w 5"/>
                <a:gd name="T1" fmla="*/ 1 h 10"/>
                <a:gd name="T2" fmla="*/ 4 w 5"/>
                <a:gd name="T3" fmla="*/ 1 h 10"/>
                <a:gd name="T4" fmla="*/ 4 w 5"/>
                <a:gd name="T5" fmla="*/ 2 h 10"/>
                <a:gd name="T6" fmla="*/ 3 w 5"/>
                <a:gd name="T7" fmla="*/ 2 h 10"/>
                <a:gd name="T8" fmla="*/ 3 w 5"/>
                <a:gd name="T9" fmla="*/ 3 h 10"/>
                <a:gd name="T10" fmla="*/ 2 w 5"/>
                <a:gd name="T11" fmla="*/ 4 h 10"/>
                <a:gd name="T12" fmla="*/ 2 w 5"/>
                <a:gd name="T13" fmla="*/ 5 h 10"/>
                <a:gd name="T14" fmla="*/ 1 w 5"/>
                <a:gd name="T15" fmla="*/ 7 h 10"/>
                <a:gd name="T16" fmla="*/ 1 w 5"/>
                <a:gd name="T17" fmla="*/ 8 h 10"/>
                <a:gd name="T18" fmla="*/ 1 w 5"/>
                <a:gd name="T19" fmla="*/ 9 h 10"/>
                <a:gd name="T20" fmla="*/ 0 w 5"/>
                <a:gd name="T21" fmla="*/ 9 h 10"/>
                <a:gd name="T22" fmla="*/ 0 w 5"/>
                <a:gd name="T23" fmla="*/ 8 h 10"/>
                <a:gd name="T24" fmla="*/ 1 w 5"/>
                <a:gd name="T25" fmla="*/ 6 h 10"/>
                <a:gd name="T26" fmla="*/ 1 w 5"/>
                <a:gd name="T27" fmla="*/ 5 h 10"/>
                <a:gd name="T28" fmla="*/ 2 w 5"/>
                <a:gd name="T29" fmla="*/ 4 h 10"/>
                <a:gd name="T30" fmla="*/ 2 w 5"/>
                <a:gd name="T31" fmla="*/ 2 h 10"/>
                <a:gd name="T32" fmla="*/ 3 w 5"/>
                <a:gd name="T33" fmla="*/ 1 h 10"/>
                <a:gd name="T34" fmla="*/ 3 w 5"/>
                <a:gd name="T35" fmla="*/ 1 h 10"/>
                <a:gd name="T36" fmla="*/ 4 w 5"/>
                <a:gd name="T37" fmla="*/ 0 h 10"/>
                <a:gd name="T38" fmla="*/ 3 w 5"/>
                <a:gd name="T39" fmla="*/ 1 h 10"/>
                <a:gd name="T40" fmla="*/ 4 w 5"/>
                <a:gd name="T41" fmla="*/ 0 h 10"/>
                <a:gd name="T42" fmla="*/ 4 w 5"/>
                <a:gd name="T43" fmla="*/ 1 h 10"/>
                <a:gd name="T44" fmla="*/ 4 w 5"/>
                <a:gd name="T45" fmla="*/ 1 h 10"/>
                <a:gd name="T46" fmla="*/ 4 w 5"/>
                <a:gd name="T47" fmla="*/ 1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0"/>
                <a:gd name="T74" fmla="*/ 5 w 5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0">
                  <a:moveTo>
                    <a:pt x="4" y="1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29" name="Freeform 261"/>
            <p:cNvSpPr>
              <a:spLocks/>
            </p:cNvSpPr>
            <p:nvPr/>
          </p:nvSpPr>
          <p:spPr bwMode="auto">
            <a:xfrm>
              <a:off x="5120" y="1711"/>
              <a:ext cx="104" cy="70"/>
            </a:xfrm>
            <a:custGeom>
              <a:avLst/>
              <a:gdLst>
                <a:gd name="T0" fmla="*/ 101 w 104"/>
                <a:gd name="T1" fmla="*/ 1 h 70"/>
                <a:gd name="T2" fmla="*/ 103 w 104"/>
                <a:gd name="T3" fmla="*/ 1 h 70"/>
                <a:gd name="T4" fmla="*/ 99 w 104"/>
                <a:gd name="T5" fmla="*/ 7 h 70"/>
                <a:gd name="T6" fmla="*/ 95 w 104"/>
                <a:gd name="T7" fmla="*/ 12 h 70"/>
                <a:gd name="T8" fmla="*/ 89 w 104"/>
                <a:gd name="T9" fmla="*/ 17 h 70"/>
                <a:gd name="T10" fmla="*/ 83 w 104"/>
                <a:gd name="T11" fmla="*/ 23 h 70"/>
                <a:gd name="T12" fmla="*/ 77 w 104"/>
                <a:gd name="T13" fmla="*/ 29 h 70"/>
                <a:gd name="T14" fmla="*/ 71 w 104"/>
                <a:gd name="T15" fmla="*/ 35 h 70"/>
                <a:gd name="T16" fmla="*/ 62 w 104"/>
                <a:gd name="T17" fmla="*/ 40 h 70"/>
                <a:gd name="T18" fmla="*/ 55 w 104"/>
                <a:gd name="T19" fmla="*/ 46 h 70"/>
                <a:gd name="T20" fmla="*/ 48 w 104"/>
                <a:gd name="T21" fmla="*/ 51 h 70"/>
                <a:gd name="T22" fmla="*/ 41 w 104"/>
                <a:gd name="T23" fmla="*/ 54 h 70"/>
                <a:gd name="T24" fmla="*/ 32 w 104"/>
                <a:gd name="T25" fmla="*/ 59 h 70"/>
                <a:gd name="T26" fmla="*/ 25 w 104"/>
                <a:gd name="T27" fmla="*/ 62 h 70"/>
                <a:gd name="T28" fmla="*/ 18 w 104"/>
                <a:gd name="T29" fmla="*/ 65 h 70"/>
                <a:gd name="T30" fmla="*/ 11 w 104"/>
                <a:gd name="T31" fmla="*/ 67 h 70"/>
                <a:gd name="T32" fmla="*/ 5 w 104"/>
                <a:gd name="T33" fmla="*/ 69 h 70"/>
                <a:gd name="T34" fmla="*/ 0 w 104"/>
                <a:gd name="T35" fmla="*/ 69 h 70"/>
                <a:gd name="T36" fmla="*/ 0 w 104"/>
                <a:gd name="T37" fmla="*/ 67 h 70"/>
                <a:gd name="T38" fmla="*/ 4 w 104"/>
                <a:gd name="T39" fmla="*/ 67 h 70"/>
                <a:gd name="T40" fmla="*/ 10 w 104"/>
                <a:gd name="T41" fmla="*/ 65 h 70"/>
                <a:gd name="T42" fmla="*/ 18 w 104"/>
                <a:gd name="T43" fmla="*/ 63 h 70"/>
                <a:gd name="T44" fmla="*/ 24 w 104"/>
                <a:gd name="T45" fmla="*/ 60 h 70"/>
                <a:gd name="T46" fmla="*/ 31 w 104"/>
                <a:gd name="T47" fmla="*/ 57 h 70"/>
                <a:gd name="T48" fmla="*/ 40 w 104"/>
                <a:gd name="T49" fmla="*/ 53 h 70"/>
                <a:gd name="T50" fmla="*/ 47 w 104"/>
                <a:gd name="T51" fmla="*/ 49 h 70"/>
                <a:gd name="T52" fmla="*/ 54 w 104"/>
                <a:gd name="T53" fmla="*/ 44 h 70"/>
                <a:gd name="T54" fmla="*/ 61 w 104"/>
                <a:gd name="T55" fmla="*/ 39 h 70"/>
                <a:gd name="T56" fmla="*/ 69 w 104"/>
                <a:gd name="T57" fmla="*/ 33 h 70"/>
                <a:gd name="T58" fmla="*/ 76 w 104"/>
                <a:gd name="T59" fmla="*/ 28 h 70"/>
                <a:gd name="T60" fmla="*/ 82 w 104"/>
                <a:gd name="T61" fmla="*/ 22 h 70"/>
                <a:gd name="T62" fmla="*/ 88 w 104"/>
                <a:gd name="T63" fmla="*/ 17 h 70"/>
                <a:gd name="T64" fmla="*/ 94 w 104"/>
                <a:gd name="T65" fmla="*/ 11 h 70"/>
                <a:gd name="T66" fmla="*/ 98 w 104"/>
                <a:gd name="T67" fmla="*/ 6 h 70"/>
                <a:gd name="T68" fmla="*/ 101 w 104"/>
                <a:gd name="T69" fmla="*/ 0 h 70"/>
                <a:gd name="T70" fmla="*/ 103 w 104"/>
                <a:gd name="T71" fmla="*/ 1 h 70"/>
                <a:gd name="T72" fmla="*/ 101 w 104"/>
                <a:gd name="T73" fmla="*/ 0 h 70"/>
                <a:gd name="T74" fmla="*/ 102 w 104"/>
                <a:gd name="T75" fmla="*/ 0 h 70"/>
                <a:gd name="T76" fmla="*/ 103 w 104"/>
                <a:gd name="T77" fmla="*/ 1 h 70"/>
                <a:gd name="T78" fmla="*/ 101 w 104"/>
                <a:gd name="T79" fmla="*/ 1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70"/>
                <a:gd name="T122" fmla="*/ 104 w 104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70">
                  <a:moveTo>
                    <a:pt x="101" y="1"/>
                  </a:moveTo>
                  <a:lnTo>
                    <a:pt x="103" y="1"/>
                  </a:lnTo>
                  <a:lnTo>
                    <a:pt x="99" y="7"/>
                  </a:lnTo>
                  <a:lnTo>
                    <a:pt x="95" y="12"/>
                  </a:lnTo>
                  <a:lnTo>
                    <a:pt x="89" y="17"/>
                  </a:lnTo>
                  <a:lnTo>
                    <a:pt x="83" y="23"/>
                  </a:lnTo>
                  <a:lnTo>
                    <a:pt x="77" y="29"/>
                  </a:lnTo>
                  <a:lnTo>
                    <a:pt x="71" y="35"/>
                  </a:lnTo>
                  <a:lnTo>
                    <a:pt x="62" y="40"/>
                  </a:lnTo>
                  <a:lnTo>
                    <a:pt x="55" y="46"/>
                  </a:lnTo>
                  <a:lnTo>
                    <a:pt x="48" y="51"/>
                  </a:lnTo>
                  <a:lnTo>
                    <a:pt x="41" y="54"/>
                  </a:lnTo>
                  <a:lnTo>
                    <a:pt x="32" y="59"/>
                  </a:lnTo>
                  <a:lnTo>
                    <a:pt x="25" y="62"/>
                  </a:lnTo>
                  <a:lnTo>
                    <a:pt x="18" y="65"/>
                  </a:lnTo>
                  <a:lnTo>
                    <a:pt x="11" y="67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10" y="65"/>
                  </a:lnTo>
                  <a:lnTo>
                    <a:pt x="18" y="63"/>
                  </a:lnTo>
                  <a:lnTo>
                    <a:pt x="24" y="60"/>
                  </a:lnTo>
                  <a:lnTo>
                    <a:pt x="31" y="57"/>
                  </a:lnTo>
                  <a:lnTo>
                    <a:pt x="40" y="53"/>
                  </a:lnTo>
                  <a:lnTo>
                    <a:pt x="47" y="49"/>
                  </a:lnTo>
                  <a:lnTo>
                    <a:pt x="54" y="44"/>
                  </a:lnTo>
                  <a:lnTo>
                    <a:pt x="61" y="39"/>
                  </a:lnTo>
                  <a:lnTo>
                    <a:pt x="69" y="33"/>
                  </a:lnTo>
                  <a:lnTo>
                    <a:pt x="76" y="28"/>
                  </a:lnTo>
                  <a:lnTo>
                    <a:pt x="82" y="22"/>
                  </a:lnTo>
                  <a:lnTo>
                    <a:pt x="88" y="17"/>
                  </a:lnTo>
                  <a:lnTo>
                    <a:pt x="94" y="11"/>
                  </a:lnTo>
                  <a:lnTo>
                    <a:pt x="98" y="6"/>
                  </a:lnTo>
                  <a:lnTo>
                    <a:pt x="101" y="0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1"/>
                  </a:lnTo>
                  <a:lnTo>
                    <a:pt x="10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0" name="Freeform 262"/>
            <p:cNvSpPr>
              <a:spLocks/>
            </p:cNvSpPr>
            <p:nvPr/>
          </p:nvSpPr>
          <p:spPr bwMode="auto">
            <a:xfrm>
              <a:off x="4621" y="1680"/>
              <a:ext cx="66" cy="34"/>
            </a:xfrm>
            <a:custGeom>
              <a:avLst/>
              <a:gdLst>
                <a:gd name="T0" fmla="*/ 63 w 66"/>
                <a:gd name="T1" fmla="*/ 1 h 34"/>
                <a:gd name="T2" fmla="*/ 64 w 66"/>
                <a:gd name="T3" fmla="*/ 1 h 34"/>
                <a:gd name="T4" fmla="*/ 60 w 66"/>
                <a:gd name="T5" fmla="*/ 3 h 34"/>
                <a:gd name="T6" fmla="*/ 56 w 66"/>
                <a:gd name="T7" fmla="*/ 5 h 34"/>
                <a:gd name="T8" fmla="*/ 52 w 66"/>
                <a:gd name="T9" fmla="*/ 7 h 34"/>
                <a:gd name="T10" fmla="*/ 48 w 66"/>
                <a:gd name="T11" fmla="*/ 9 h 34"/>
                <a:gd name="T12" fmla="*/ 44 w 66"/>
                <a:gd name="T13" fmla="*/ 12 h 34"/>
                <a:gd name="T14" fmla="*/ 40 w 66"/>
                <a:gd name="T15" fmla="*/ 13 h 34"/>
                <a:gd name="T16" fmla="*/ 36 w 66"/>
                <a:gd name="T17" fmla="*/ 15 h 34"/>
                <a:gd name="T18" fmla="*/ 32 w 66"/>
                <a:gd name="T19" fmla="*/ 17 h 34"/>
                <a:gd name="T20" fmla="*/ 28 w 66"/>
                <a:gd name="T21" fmla="*/ 19 h 34"/>
                <a:gd name="T22" fmla="*/ 24 w 66"/>
                <a:gd name="T23" fmla="*/ 21 h 34"/>
                <a:gd name="T24" fmla="*/ 20 w 66"/>
                <a:gd name="T25" fmla="*/ 22 h 34"/>
                <a:gd name="T26" fmla="*/ 16 w 66"/>
                <a:gd name="T27" fmla="*/ 24 h 34"/>
                <a:gd name="T28" fmla="*/ 13 w 66"/>
                <a:gd name="T29" fmla="*/ 27 h 34"/>
                <a:gd name="T30" fmla="*/ 9 w 66"/>
                <a:gd name="T31" fmla="*/ 29 h 34"/>
                <a:gd name="T32" fmla="*/ 5 w 66"/>
                <a:gd name="T33" fmla="*/ 31 h 34"/>
                <a:gd name="T34" fmla="*/ 1 w 66"/>
                <a:gd name="T35" fmla="*/ 33 h 34"/>
                <a:gd name="T36" fmla="*/ 0 w 66"/>
                <a:gd name="T37" fmla="*/ 32 h 34"/>
                <a:gd name="T38" fmla="*/ 4 w 66"/>
                <a:gd name="T39" fmla="*/ 29 h 34"/>
                <a:gd name="T40" fmla="*/ 8 w 66"/>
                <a:gd name="T41" fmla="*/ 28 h 34"/>
                <a:gd name="T42" fmla="*/ 12 w 66"/>
                <a:gd name="T43" fmla="*/ 25 h 34"/>
                <a:gd name="T44" fmla="*/ 15 w 66"/>
                <a:gd name="T45" fmla="*/ 23 h 34"/>
                <a:gd name="T46" fmla="*/ 19 w 66"/>
                <a:gd name="T47" fmla="*/ 21 h 34"/>
                <a:gd name="T48" fmla="*/ 23 w 66"/>
                <a:gd name="T49" fmla="*/ 20 h 34"/>
                <a:gd name="T50" fmla="*/ 27 w 66"/>
                <a:gd name="T51" fmla="*/ 17 h 34"/>
                <a:gd name="T52" fmla="*/ 31 w 66"/>
                <a:gd name="T53" fmla="*/ 15 h 34"/>
                <a:gd name="T54" fmla="*/ 35 w 66"/>
                <a:gd name="T55" fmla="*/ 13 h 34"/>
                <a:gd name="T56" fmla="*/ 39 w 66"/>
                <a:gd name="T57" fmla="*/ 12 h 34"/>
                <a:gd name="T58" fmla="*/ 43 w 66"/>
                <a:gd name="T59" fmla="*/ 10 h 34"/>
                <a:gd name="T60" fmla="*/ 47 w 66"/>
                <a:gd name="T61" fmla="*/ 7 h 34"/>
                <a:gd name="T62" fmla="*/ 51 w 66"/>
                <a:gd name="T63" fmla="*/ 5 h 34"/>
                <a:gd name="T64" fmla="*/ 55 w 66"/>
                <a:gd name="T65" fmla="*/ 4 h 34"/>
                <a:gd name="T66" fmla="*/ 59 w 66"/>
                <a:gd name="T67" fmla="*/ 2 h 34"/>
                <a:gd name="T68" fmla="*/ 63 w 66"/>
                <a:gd name="T69" fmla="*/ 0 h 34"/>
                <a:gd name="T70" fmla="*/ 65 w 66"/>
                <a:gd name="T71" fmla="*/ 0 h 34"/>
                <a:gd name="T72" fmla="*/ 63 w 66"/>
                <a:gd name="T73" fmla="*/ 0 h 34"/>
                <a:gd name="T74" fmla="*/ 64 w 66"/>
                <a:gd name="T75" fmla="*/ 0 h 34"/>
                <a:gd name="T76" fmla="*/ 65 w 66"/>
                <a:gd name="T77" fmla="*/ 0 h 34"/>
                <a:gd name="T78" fmla="*/ 65 w 66"/>
                <a:gd name="T79" fmla="*/ 1 h 34"/>
                <a:gd name="T80" fmla="*/ 64 w 66"/>
                <a:gd name="T81" fmla="*/ 1 h 34"/>
                <a:gd name="T82" fmla="*/ 63 w 66"/>
                <a:gd name="T83" fmla="*/ 1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34"/>
                <a:gd name="T128" fmla="*/ 66 w 66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34">
                  <a:moveTo>
                    <a:pt x="63" y="1"/>
                  </a:moveTo>
                  <a:lnTo>
                    <a:pt x="64" y="1"/>
                  </a:lnTo>
                  <a:lnTo>
                    <a:pt x="60" y="3"/>
                  </a:lnTo>
                  <a:lnTo>
                    <a:pt x="56" y="5"/>
                  </a:lnTo>
                  <a:lnTo>
                    <a:pt x="52" y="7"/>
                  </a:lnTo>
                  <a:lnTo>
                    <a:pt x="48" y="9"/>
                  </a:lnTo>
                  <a:lnTo>
                    <a:pt x="44" y="12"/>
                  </a:lnTo>
                  <a:lnTo>
                    <a:pt x="40" y="13"/>
                  </a:lnTo>
                  <a:lnTo>
                    <a:pt x="36" y="15"/>
                  </a:lnTo>
                  <a:lnTo>
                    <a:pt x="32" y="17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9" y="29"/>
                  </a:lnTo>
                  <a:lnTo>
                    <a:pt x="5" y="31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4" y="29"/>
                  </a:lnTo>
                  <a:lnTo>
                    <a:pt x="8" y="28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1" y="15"/>
                  </a:lnTo>
                  <a:lnTo>
                    <a:pt x="35" y="13"/>
                  </a:lnTo>
                  <a:lnTo>
                    <a:pt x="39" y="12"/>
                  </a:lnTo>
                  <a:lnTo>
                    <a:pt x="43" y="10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1" name="Freeform 263"/>
            <p:cNvSpPr>
              <a:spLocks/>
            </p:cNvSpPr>
            <p:nvPr/>
          </p:nvSpPr>
          <p:spPr bwMode="auto">
            <a:xfrm>
              <a:off x="4691" y="1680"/>
              <a:ext cx="1" cy="8"/>
            </a:xfrm>
            <a:custGeom>
              <a:avLst/>
              <a:gdLst>
                <a:gd name="T0" fmla="*/ 0 w 1"/>
                <a:gd name="T1" fmla="*/ 6 h 8"/>
                <a:gd name="T2" fmla="*/ 0 w 1"/>
                <a:gd name="T3" fmla="*/ 6 h 8"/>
                <a:gd name="T4" fmla="*/ 0 w 1"/>
                <a:gd name="T5" fmla="*/ 6 h 8"/>
                <a:gd name="T6" fmla="*/ 0 w 1"/>
                <a:gd name="T7" fmla="*/ 5 h 8"/>
                <a:gd name="T8" fmla="*/ 0 w 1"/>
                <a:gd name="T9" fmla="*/ 4 h 8"/>
                <a:gd name="T10" fmla="*/ 0 w 1"/>
                <a:gd name="T11" fmla="*/ 3 h 8"/>
                <a:gd name="T12" fmla="*/ 0 w 1"/>
                <a:gd name="T13" fmla="*/ 3 h 8"/>
                <a:gd name="T14" fmla="*/ 0 w 1"/>
                <a:gd name="T15" fmla="*/ 2 h 8"/>
                <a:gd name="T16" fmla="*/ 0 w 1"/>
                <a:gd name="T17" fmla="*/ 1 h 8"/>
                <a:gd name="T18" fmla="*/ 0 w 1"/>
                <a:gd name="T19" fmla="*/ 1 h 8"/>
                <a:gd name="T20" fmla="*/ 0 w 1"/>
                <a:gd name="T21" fmla="*/ 0 h 8"/>
                <a:gd name="T22" fmla="*/ 0 w 1"/>
                <a:gd name="T23" fmla="*/ 1 h 8"/>
                <a:gd name="T24" fmla="*/ 0 w 1"/>
                <a:gd name="T25" fmla="*/ 2 h 8"/>
                <a:gd name="T26" fmla="*/ 0 w 1"/>
                <a:gd name="T27" fmla="*/ 2 h 8"/>
                <a:gd name="T28" fmla="*/ 0 w 1"/>
                <a:gd name="T29" fmla="*/ 3 h 8"/>
                <a:gd name="T30" fmla="*/ 0 w 1"/>
                <a:gd name="T31" fmla="*/ 4 h 8"/>
                <a:gd name="T32" fmla="*/ 0 w 1"/>
                <a:gd name="T33" fmla="*/ 4 h 8"/>
                <a:gd name="T34" fmla="*/ 0 w 1"/>
                <a:gd name="T35" fmla="*/ 5 h 8"/>
                <a:gd name="T36" fmla="*/ 0 w 1"/>
                <a:gd name="T37" fmla="*/ 6 h 8"/>
                <a:gd name="T38" fmla="*/ 0 w 1"/>
                <a:gd name="T39" fmla="*/ 7 h 8"/>
                <a:gd name="T40" fmla="*/ 0 w 1"/>
                <a:gd name="T41" fmla="*/ 6 h 8"/>
                <a:gd name="T42" fmla="*/ 0 w 1"/>
                <a:gd name="T43" fmla="*/ 7 h 8"/>
                <a:gd name="T44" fmla="*/ 0 w 1"/>
                <a:gd name="T45" fmla="*/ 6 h 8"/>
                <a:gd name="T46" fmla="*/ 0 w 1"/>
                <a:gd name="T47" fmla="*/ 6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"/>
                <a:gd name="T73" fmla="*/ 0 h 8"/>
                <a:gd name="T74" fmla="*/ 1 w 1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" h="8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2" name="Freeform 264"/>
            <p:cNvSpPr>
              <a:spLocks/>
            </p:cNvSpPr>
            <p:nvPr/>
          </p:nvSpPr>
          <p:spPr bwMode="auto">
            <a:xfrm>
              <a:off x="4626" y="1692"/>
              <a:ext cx="66" cy="29"/>
            </a:xfrm>
            <a:custGeom>
              <a:avLst/>
              <a:gdLst>
                <a:gd name="T0" fmla="*/ 1 w 66"/>
                <a:gd name="T1" fmla="*/ 27 h 29"/>
                <a:gd name="T2" fmla="*/ 0 w 66"/>
                <a:gd name="T3" fmla="*/ 26 h 29"/>
                <a:gd name="T4" fmla="*/ 5 w 66"/>
                <a:gd name="T5" fmla="*/ 25 h 29"/>
                <a:gd name="T6" fmla="*/ 10 w 66"/>
                <a:gd name="T7" fmla="*/ 24 h 29"/>
                <a:gd name="T8" fmla="*/ 15 w 66"/>
                <a:gd name="T9" fmla="*/ 22 h 29"/>
                <a:gd name="T10" fmla="*/ 19 w 66"/>
                <a:gd name="T11" fmla="*/ 21 h 29"/>
                <a:gd name="T12" fmla="*/ 24 w 66"/>
                <a:gd name="T13" fmla="*/ 19 h 29"/>
                <a:gd name="T14" fmla="*/ 29 w 66"/>
                <a:gd name="T15" fmla="*/ 17 h 29"/>
                <a:gd name="T16" fmla="*/ 35 w 66"/>
                <a:gd name="T17" fmla="*/ 15 h 29"/>
                <a:gd name="T18" fmla="*/ 39 w 66"/>
                <a:gd name="T19" fmla="*/ 13 h 29"/>
                <a:gd name="T20" fmla="*/ 44 w 66"/>
                <a:gd name="T21" fmla="*/ 11 h 29"/>
                <a:gd name="T22" fmla="*/ 48 w 66"/>
                <a:gd name="T23" fmla="*/ 9 h 29"/>
                <a:gd name="T24" fmla="*/ 52 w 66"/>
                <a:gd name="T25" fmla="*/ 7 h 29"/>
                <a:gd name="T26" fmla="*/ 55 w 66"/>
                <a:gd name="T27" fmla="*/ 6 h 29"/>
                <a:gd name="T28" fmla="*/ 58 w 66"/>
                <a:gd name="T29" fmla="*/ 3 h 29"/>
                <a:gd name="T30" fmla="*/ 61 w 66"/>
                <a:gd name="T31" fmla="*/ 3 h 29"/>
                <a:gd name="T32" fmla="*/ 62 w 66"/>
                <a:gd name="T33" fmla="*/ 1 h 29"/>
                <a:gd name="T34" fmla="*/ 63 w 66"/>
                <a:gd name="T35" fmla="*/ 0 h 29"/>
                <a:gd name="T36" fmla="*/ 65 w 66"/>
                <a:gd name="T37" fmla="*/ 2 h 29"/>
                <a:gd name="T38" fmla="*/ 63 w 66"/>
                <a:gd name="T39" fmla="*/ 3 h 29"/>
                <a:gd name="T40" fmla="*/ 62 w 66"/>
                <a:gd name="T41" fmla="*/ 3 h 29"/>
                <a:gd name="T42" fmla="*/ 59 w 66"/>
                <a:gd name="T43" fmla="*/ 5 h 29"/>
                <a:gd name="T44" fmla="*/ 56 w 66"/>
                <a:gd name="T45" fmla="*/ 7 h 29"/>
                <a:gd name="T46" fmla="*/ 53 w 66"/>
                <a:gd name="T47" fmla="*/ 8 h 29"/>
                <a:gd name="T48" fmla="*/ 49 w 66"/>
                <a:gd name="T49" fmla="*/ 10 h 29"/>
                <a:gd name="T50" fmla="*/ 45 w 66"/>
                <a:gd name="T51" fmla="*/ 13 h 29"/>
                <a:gd name="T52" fmla="*/ 40 w 66"/>
                <a:gd name="T53" fmla="*/ 14 h 29"/>
                <a:gd name="T54" fmla="*/ 36 w 66"/>
                <a:gd name="T55" fmla="*/ 17 h 29"/>
                <a:gd name="T56" fmla="*/ 30 w 66"/>
                <a:gd name="T57" fmla="*/ 19 h 29"/>
                <a:gd name="T58" fmla="*/ 25 w 66"/>
                <a:gd name="T59" fmla="*/ 20 h 29"/>
                <a:gd name="T60" fmla="*/ 20 w 66"/>
                <a:gd name="T61" fmla="*/ 22 h 29"/>
                <a:gd name="T62" fmla="*/ 15 w 66"/>
                <a:gd name="T63" fmla="*/ 24 h 29"/>
                <a:gd name="T64" fmla="*/ 10 w 66"/>
                <a:gd name="T65" fmla="*/ 25 h 29"/>
                <a:gd name="T66" fmla="*/ 6 w 66"/>
                <a:gd name="T67" fmla="*/ 27 h 29"/>
                <a:gd name="T68" fmla="*/ 1 w 66"/>
                <a:gd name="T69" fmla="*/ 28 h 29"/>
                <a:gd name="T70" fmla="*/ 0 w 66"/>
                <a:gd name="T71" fmla="*/ 28 h 29"/>
                <a:gd name="T72" fmla="*/ 1 w 66"/>
                <a:gd name="T73" fmla="*/ 28 h 29"/>
                <a:gd name="T74" fmla="*/ 0 w 66"/>
                <a:gd name="T75" fmla="*/ 28 h 29"/>
                <a:gd name="T76" fmla="*/ 0 w 66"/>
                <a:gd name="T77" fmla="*/ 27 h 29"/>
                <a:gd name="T78" fmla="*/ 0 w 66"/>
                <a:gd name="T79" fmla="*/ 26 h 29"/>
                <a:gd name="T80" fmla="*/ 1 w 66"/>
                <a:gd name="T81" fmla="*/ 27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"/>
                <a:gd name="T124" fmla="*/ 0 h 29"/>
                <a:gd name="T125" fmla="*/ 66 w 66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" h="29">
                  <a:moveTo>
                    <a:pt x="1" y="27"/>
                  </a:moveTo>
                  <a:lnTo>
                    <a:pt x="0" y="26"/>
                  </a:lnTo>
                  <a:lnTo>
                    <a:pt x="5" y="25"/>
                  </a:lnTo>
                  <a:lnTo>
                    <a:pt x="10" y="24"/>
                  </a:lnTo>
                  <a:lnTo>
                    <a:pt x="15" y="22"/>
                  </a:lnTo>
                  <a:lnTo>
                    <a:pt x="19" y="21"/>
                  </a:lnTo>
                  <a:lnTo>
                    <a:pt x="24" y="19"/>
                  </a:lnTo>
                  <a:lnTo>
                    <a:pt x="29" y="17"/>
                  </a:lnTo>
                  <a:lnTo>
                    <a:pt x="35" y="15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48" y="9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6" y="7"/>
                  </a:lnTo>
                  <a:lnTo>
                    <a:pt x="53" y="8"/>
                  </a:lnTo>
                  <a:lnTo>
                    <a:pt x="49" y="10"/>
                  </a:lnTo>
                  <a:lnTo>
                    <a:pt x="45" y="13"/>
                  </a:lnTo>
                  <a:lnTo>
                    <a:pt x="40" y="14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5" y="20"/>
                  </a:lnTo>
                  <a:lnTo>
                    <a:pt x="20" y="22"/>
                  </a:lnTo>
                  <a:lnTo>
                    <a:pt x="15" y="24"/>
                  </a:lnTo>
                  <a:lnTo>
                    <a:pt x="10" y="25"/>
                  </a:lnTo>
                  <a:lnTo>
                    <a:pt x="6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3" name="Freeform 265"/>
            <p:cNvSpPr>
              <a:spLocks/>
            </p:cNvSpPr>
            <p:nvPr/>
          </p:nvSpPr>
          <p:spPr bwMode="auto">
            <a:xfrm>
              <a:off x="4621" y="1717"/>
              <a:ext cx="1" cy="4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0 w 1"/>
                <a:gd name="T9" fmla="*/ 2 h 4"/>
                <a:gd name="T10" fmla="*/ 0 w 1"/>
                <a:gd name="T11" fmla="*/ 3 h 4"/>
                <a:gd name="T12" fmla="*/ 0 w 1"/>
                <a:gd name="T13" fmla="*/ 3 h 4"/>
                <a:gd name="T14" fmla="*/ 0 w 1"/>
                <a:gd name="T15" fmla="*/ 2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0 h 4"/>
                <a:gd name="T24" fmla="*/ 0 w 1"/>
                <a:gd name="T25" fmla="*/ 1 h 4"/>
                <a:gd name="T26" fmla="*/ 0 w 1"/>
                <a:gd name="T27" fmla="*/ 0 h 4"/>
                <a:gd name="T28" fmla="*/ 0 w 1"/>
                <a:gd name="T29" fmla="*/ 0 h 4"/>
                <a:gd name="T30" fmla="*/ 0 w 1"/>
                <a:gd name="T31" fmla="*/ 0 h 4"/>
                <a:gd name="T32" fmla="*/ 0 w 1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4"/>
                <a:gd name="T53" fmla="*/ 1 w 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4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4" name="Freeform 266"/>
            <p:cNvSpPr>
              <a:spLocks/>
            </p:cNvSpPr>
            <p:nvPr/>
          </p:nvSpPr>
          <p:spPr bwMode="auto">
            <a:xfrm>
              <a:off x="4453" y="2012"/>
              <a:ext cx="241" cy="140"/>
            </a:xfrm>
            <a:custGeom>
              <a:avLst/>
              <a:gdLst>
                <a:gd name="T0" fmla="*/ 240 w 241"/>
                <a:gd name="T1" fmla="*/ 137 h 140"/>
                <a:gd name="T2" fmla="*/ 0 w 241"/>
                <a:gd name="T3" fmla="*/ 0 h 140"/>
                <a:gd name="T4" fmla="*/ 228 w 241"/>
                <a:gd name="T5" fmla="*/ 139 h 140"/>
                <a:gd name="T6" fmla="*/ 240 w 241"/>
                <a:gd name="T7" fmla="*/ 137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"/>
                <a:gd name="T13" fmla="*/ 0 h 140"/>
                <a:gd name="T14" fmla="*/ 241 w 241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" h="140">
                  <a:moveTo>
                    <a:pt x="240" y="137"/>
                  </a:moveTo>
                  <a:lnTo>
                    <a:pt x="0" y="0"/>
                  </a:lnTo>
                  <a:lnTo>
                    <a:pt x="228" y="139"/>
                  </a:lnTo>
                  <a:lnTo>
                    <a:pt x="240" y="1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35" name="Freeform 267"/>
            <p:cNvSpPr>
              <a:spLocks/>
            </p:cNvSpPr>
            <p:nvPr/>
          </p:nvSpPr>
          <p:spPr bwMode="auto">
            <a:xfrm>
              <a:off x="5079" y="1566"/>
              <a:ext cx="16" cy="9"/>
            </a:xfrm>
            <a:custGeom>
              <a:avLst/>
              <a:gdLst>
                <a:gd name="T0" fmla="*/ 15 w 16"/>
                <a:gd name="T1" fmla="*/ 1 h 9"/>
                <a:gd name="T2" fmla="*/ 15 w 16"/>
                <a:gd name="T3" fmla="*/ 8 h 9"/>
                <a:gd name="T4" fmla="*/ 8 w 16"/>
                <a:gd name="T5" fmla="*/ 7 h 9"/>
                <a:gd name="T6" fmla="*/ 0 w 16"/>
                <a:gd name="T7" fmla="*/ 6 h 9"/>
                <a:gd name="T8" fmla="*/ 5 w 16"/>
                <a:gd name="T9" fmla="*/ 3 h 9"/>
                <a:gd name="T10" fmla="*/ 7 w 16"/>
                <a:gd name="T11" fmla="*/ 1 h 9"/>
                <a:gd name="T12" fmla="*/ 10 w 16"/>
                <a:gd name="T13" fmla="*/ 1 h 9"/>
                <a:gd name="T14" fmla="*/ 15 w 16"/>
                <a:gd name="T15" fmla="*/ 0 h 9"/>
                <a:gd name="T16" fmla="*/ 15 w 16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"/>
                <a:gd name="T29" fmla="*/ 16 w 1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">
                  <a:moveTo>
                    <a:pt x="15" y="1"/>
                  </a:moveTo>
                  <a:lnTo>
                    <a:pt x="15" y="8"/>
                  </a:lnTo>
                  <a:lnTo>
                    <a:pt x="8" y="7"/>
                  </a:lnTo>
                  <a:lnTo>
                    <a:pt x="0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6" name="Freeform 268"/>
            <p:cNvSpPr>
              <a:spLocks/>
            </p:cNvSpPr>
            <p:nvPr/>
          </p:nvSpPr>
          <p:spPr bwMode="auto">
            <a:xfrm>
              <a:off x="5070" y="1547"/>
              <a:ext cx="25" cy="13"/>
            </a:xfrm>
            <a:custGeom>
              <a:avLst/>
              <a:gdLst>
                <a:gd name="T0" fmla="*/ 24 w 25"/>
                <a:gd name="T1" fmla="*/ 0 h 13"/>
                <a:gd name="T2" fmla="*/ 24 w 25"/>
                <a:gd name="T3" fmla="*/ 4 h 13"/>
                <a:gd name="T4" fmla="*/ 21 w 25"/>
                <a:gd name="T5" fmla="*/ 4 h 13"/>
                <a:gd name="T6" fmla="*/ 15 w 25"/>
                <a:gd name="T7" fmla="*/ 4 h 13"/>
                <a:gd name="T8" fmla="*/ 8 w 25"/>
                <a:gd name="T9" fmla="*/ 6 h 13"/>
                <a:gd name="T10" fmla="*/ 0 w 25"/>
                <a:gd name="T11" fmla="*/ 12 h 13"/>
                <a:gd name="T12" fmla="*/ 7 w 25"/>
                <a:gd name="T13" fmla="*/ 4 h 13"/>
                <a:gd name="T14" fmla="*/ 9 w 25"/>
                <a:gd name="T15" fmla="*/ 2 h 13"/>
                <a:gd name="T16" fmla="*/ 12 w 25"/>
                <a:gd name="T17" fmla="*/ 1 h 13"/>
                <a:gd name="T18" fmla="*/ 19 w 25"/>
                <a:gd name="T19" fmla="*/ 0 h 13"/>
                <a:gd name="T20" fmla="*/ 24 w 2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3"/>
                <a:gd name="T35" fmla="*/ 25 w 2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3">
                  <a:moveTo>
                    <a:pt x="24" y="0"/>
                  </a:moveTo>
                  <a:lnTo>
                    <a:pt x="24" y="4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8" y="6"/>
                  </a:lnTo>
                  <a:lnTo>
                    <a:pt x="0" y="12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7" name="Freeform 269"/>
            <p:cNvSpPr>
              <a:spLocks/>
            </p:cNvSpPr>
            <p:nvPr/>
          </p:nvSpPr>
          <p:spPr bwMode="auto">
            <a:xfrm>
              <a:off x="5167" y="1529"/>
              <a:ext cx="46" cy="14"/>
            </a:xfrm>
            <a:custGeom>
              <a:avLst/>
              <a:gdLst>
                <a:gd name="T0" fmla="*/ 0 w 46"/>
                <a:gd name="T1" fmla="*/ 13 h 14"/>
                <a:gd name="T2" fmla="*/ 12 w 46"/>
                <a:gd name="T3" fmla="*/ 6 h 14"/>
                <a:gd name="T4" fmla="*/ 18 w 46"/>
                <a:gd name="T5" fmla="*/ 2 h 14"/>
                <a:gd name="T6" fmla="*/ 24 w 46"/>
                <a:gd name="T7" fmla="*/ 0 h 14"/>
                <a:gd name="T8" fmla="*/ 30 w 46"/>
                <a:gd name="T9" fmla="*/ 0 h 14"/>
                <a:gd name="T10" fmla="*/ 34 w 46"/>
                <a:gd name="T11" fmla="*/ 1 h 14"/>
                <a:gd name="T12" fmla="*/ 39 w 46"/>
                <a:gd name="T13" fmla="*/ 4 h 14"/>
                <a:gd name="T14" fmla="*/ 41 w 46"/>
                <a:gd name="T15" fmla="*/ 7 h 14"/>
                <a:gd name="T16" fmla="*/ 45 w 46"/>
                <a:gd name="T17" fmla="*/ 9 h 14"/>
                <a:gd name="T18" fmla="*/ 44 w 46"/>
                <a:gd name="T19" fmla="*/ 10 h 14"/>
                <a:gd name="T20" fmla="*/ 42 w 46"/>
                <a:gd name="T21" fmla="*/ 10 h 14"/>
                <a:gd name="T22" fmla="*/ 37 w 46"/>
                <a:gd name="T23" fmla="*/ 9 h 14"/>
                <a:gd name="T24" fmla="*/ 26 w 46"/>
                <a:gd name="T25" fmla="*/ 4 h 14"/>
                <a:gd name="T26" fmla="*/ 20 w 46"/>
                <a:gd name="T27" fmla="*/ 6 h 14"/>
                <a:gd name="T28" fmla="*/ 13 w 46"/>
                <a:gd name="T29" fmla="*/ 9 h 14"/>
                <a:gd name="T30" fmla="*/ 7 w 46"/>
                <a:gd name="T31" fmla="*/ 12 h 14"/>
                <a:gd name="T32" fmla="*/ 0 w 46"/>
                <a:gd name="T33" fmla="*/ 1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4"/>
                <a:gd name="T53" fmla="*/ 46 w 4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4">
                  <a:moveTo>
                    <a:pt x="0" y="13"/>
                  </a:moveTo>
                  <a:lnTo>
                    <a:pt x="12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5" y="9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37" y="9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3" y="9"/>
                  </a:lnTo>
                  <a:lnTo>
                    <a:pt x="7" y="12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8" name="Freeform 270"/>
            <p:cNvSpPr>
              <a:spLocks/>
            </p:cNvSpPr>
            <p:nvPr/>
          </p:nvSpPr>
          <p:spPr bwMode="auto">
            <a:xfrm>
              <a:off x="5101" y="1546"/>
              <a:ext cx="22" cy="18"/>
            </a:xfrm>
            <a:custGeom>
              <a:avLst/>
              <a:gdLst>
                <a:gd name="T0" fmla="*/ 0 w 22"/>
                <a:gd name="T1" fmla="*/ 5 h 18"/>
                <a:gd name="T2" fmla="*/ 0 w 22"/>
                <a:gd name="T3" fmla="*/ 1 h 18"/>
                <a:gd name="T4" fmla="*/ 6 w 22"/>
                <a:gd name="T5" fmla="*/ 0 h 18"/>
                <a:gd name="T6" fmla="*/ 8 w 22"/>
                <a:gd name="T7" fmla="*/ 1 h 18"/>
                <a:gd name="T8" fmla="*/ 11 w 22"/>
                <a:gd name="T9" fmla="*/ 2 h 18"/>
                <a:gd name="T10" fmla="*/ 14 w 22"/>
                <a:gd name="T11" fmla="*/ 7 h 18"/>
                <a:gd name="T12" fmla="*/ 18 w 22"/>
                <a:gd name="T13" fmla="*/ 12 h 18"/>
                <a:gd name="T14" fmla="*/ 21 w 22"/>
                <a:gd name="T15" fmla="*/ 17 h 18"/>
                <a:gd name="T16" fmla="*/ 14 w 22"/>
                <a:gd name="T17" fmla="*/ 12 h 18"/>
                <a:gd name="T18" fmla="*/ 8 w 22"/>
                <a:gd name="T19" fmla="*/ 5 h 18"/>
                <a:gd name="T20" fmla="*/ 0 w 22"/>
                <a:gd name="T21" fmla="*/ 5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8"/>
                <a:gd name="T35" fmla="*/ 22 w 22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8">
                  <a:moveTo>
                    <a:pt x="0" y="5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4" y="7"/>
                  </a:lnTo>
                  <a:lnTo>
                    <a:pt x="18" y="12"/>
                  </a:lnTo>
                  <a:lnTo>
                    <a:pt x="21" y="17"/>
                  </a:lnTo>
                  <a:lnTo>
                    <a:pt x="14" y="12"/>
                  </a:lnTo>
                  <a:lnTo>
                    <a:pt x="8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39" name="Freeform 271"/>
            <p:cNvSpPr>
              <a:spLocks/>
            </p:cNvSpPr>
            <p:nvPr/>
          </p:nvSpPr>
          <p:spPr bwMode="auto">
            <a:xfrm>
              <a:off x="5101" y="1567"/>
              <a:ext cx="16" cy="8"/>
            </a:xfrm>
            <a:custGeom>
              <a:avLst/>
              <a:gdLst>
                <a:gd name="T0" fmla="*/ 0 w 16"/>
                <a:gd name="T1" fmla="*/ 7 h 8"/>
                <a:gd name="T2" fmla="*/ 0 w 16"/>
                <a:gd name="T3" fmla="*/ 0 h 8"/>
                <a:gd name="T4" fmla="*/ 3 w 16"/>
                <a:gd name="T5" fmla="*/ 0 h 8"/>
                <a:gd name="T6" fmla="*/ 6 w 16"/>
                <a:gd name="T7" fmla="*/ 0 h 8"/>
                <a:gd name="T8" fmla="*/ 8 w 16"/>
                <a:gd name="T9" fmla="*/ 1 h 8"/>
                <a:gd name="T10" fmla="*/ 11 w 16"/>
                <a:gd name="T11" fmla="*/ 3 h 8"/>
                <a:gd name="T12" fmla="*/ 15 w 16"/>
                <a:gd name="T13" fmla="*/ 5 h 8"/>
                <a:gd name="T14" fmla="*/ 12 w 16"/>
                <a:gd name="T15" fmla="*/ 6 h 8"/>
                <a:gd name="T16" fmla="*/ 8 w 16"/>
                <a:gd name="T17" fmla="*/ 7 h 8"/>
                <a:gd name="T18" fmla="*/ 1 w 16"/>
                <a:gd name="T19" fmla="*/ 7 h 8"/>
                <a:gd name="T20" fmla="*/ 0 w 16"/>
                <a:gd name="T21" fmla="*/ 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0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40" name="Freeform 272"/>
            <p:cNvSpPr>
              <a:spLocks/>
            </p:cNvSpPr>
            <p:nvPr/>
          </p:nvSpPr>
          <p:spPr bwMode="auto">
            <a:xfrm>
              <a:off x="5171" y="1555"/>
              <a:ext cx="38" cy="12"/>
            </a:xfrm>
            <a:custGeom>
              <a:avLst/>
              <a:gdLst>
                <a:gd name="T0" fmla="*/ 37 w 38"/>
                <a:gd name="T1" fmla="*/ 8 h 12"/>
                <a:gd name="T2" fmla="*/ 31 w 38"/>
                <a:gd name="T3" fmla="*/ 5 h 12"/>
                <a:gd name="T4" fmla="*/ 27 w 38"/>
                <a:gd name="T5" fmla="*/ 2 h 12"/>
                <a:gd name="T6" fmla="*/ 24 w 38"/>
                <a:gd name="T7" fmla="*/ 1 h 12"/>
                <a:gd name="T8" fmla="*/ 20 w 38"/>
                <a:gd name="T9" fmla="*/ 0 h 12"/>
                <a:gd name="T10" fmla="*/ 17 w 38"/>
                <a:gd name="T11" fmla="*/ 1 h 12"/>
                <a:gd name="T12" fmla="*/ 11 w 38"/>
                <a:gd name="T13" fmla="*/ 1 h 12"/>
                <a:gd name="T14" fmla="*/ 0 w 38"/>
                <a:gd name="T15" fmla="*/ 11 h 12"/>
                <a:gd name="T16" fmla="*/ 10 w 38"/>
                <a:gd name="T17" fmla="*/ 11 h 12"/>
                <a:gd name="T18" fmla="*/ 20 w 38"/>
                <a:gd name="T19" fmla="*/ 10 h 12"/>
                <a:gd name="T20" fmla="*/ 37 w 38"/>
                <a:gd name="T21" fmla="*/ 8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2"/>
                <a:gd name="T35" fmla="*/ 38 w 3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2">
                  <a:moveTo>
                    <a:pt x="37" y="8"/>
                  </a:moveTo>
                  <a:lnTo>
                    <a:pt x="31" y="5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20" y="10"/>
                  </a:lnTo>
                  <a:lnTo>
                    <a:pt x="37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41" name="Freeform 273"/>
            <p:cNvSpPr>
              <a:spLocks/>
            </p:cNvSpPr>
            <p:nvPr/>
          </p:nvSpPr>
          <p:spPr bwMode="auto">
            <a:xfrm>
              <a:off x="5103" y="1633"/>
              <a:ext cx="92" cy="22"/>
            </a:xfrm>
            <a:custGeom>
              <a:avLst/>
              <a:gdLst>
                <a:gd name="T0" fmla="*/ 91 w 92"/>
                <a:gd name="T1" fmla="*/ 1 h 22"/>
                <a:gd name="T2" fmla="*/ 81 w 92"/>
                <a:gd name="T3" fmla="*/ 7 h 22"/>
                <a:gd name="T4" fmla="*/ 70 w 92"/>
                <a:gd name="T5" fmla="*/ 13 h 22"/>
                <a:gd name="T6" fmla="*/ 60 w 92"/>
                <a:gd name="T7" fmla="*/ 17 h 22"/>
                <a:gd name="T8" fmla="*/ 50 w 92"/>
                <a:gd name="T9" fmla="*/ 20 h 22"/>
                <a:gd name="T10" fmla="*/ 38 w 92"/>
                <a:gd name="T11" fmla="*/ 21 h 22"/>
                <a:gd name="T12" fmla="*/ 28 w 92"/>
                <a:gd name="T13" fmla="*/ 20 h 22"/>
                <a:gd name="T14" fmla="*/ 17 w 92"/>
                <a:gd name="T15" fmla="*/ 18 h 22"/>
                <a:gd name="T16" fmla="*/ 5 w 92"/>
                <a:gd name="T17" fmla="*/ 13 h 22"/>
                <a:gd name="T18" fmla="*/ 0 w 92"/>
                <a:gd name="T19" fmla="*/ 13 h 22"/>
                <a:gd name="T20" fmla="*/ 8 w 92"/>
                <a:gd name="T21" fmla="*/ 10 h 22"/>
                <a:gd name="T22" fmla="*/ 19 w 92"/>
                <a:gd name="T23" fmla="*/ 7 h 22"/>
                <a:gd name="T24" fmla="*/ 31 w 92"/>
                <a:gd name="T25" fmla="*/ 5 h 22"/>
                <a:gd name="T26" fmla="*/ 44 w 92"/>
                <a:gd name="T27" fmla="*/ 5 h 22"/>
                <a:gd name="T28" fmla="*/ 51 w 92"/>
                <a:gd name="T29" fmla="*/ 2 h 22"/>
                <a:gd name="T30" fmla="*/ 57 w 92"/>
                <a:gd name="T31" fmla="*/ 1 h 22"/>
                <a:gd name="T32" fmla="*/ 70 w 92"/>
                <a:gd name="T33" fmla="*/ 0 h 22"/>
                <a:gd name="T34" fmla="*/ 91 w 92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22"/>
                <a:gd name="T56" fmla="*/ 92 w 9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22">
                  <a:moveTo>
                    <a:pt x="91" y="1"/>
                  </a:moveTo>
                  <a:lnTo>
                    <a:pt x="81" y="7"/>
                  </a:lnTo>
                  <a:lnTo>
                    <a:pt x="70" y="13"/>
                  </a:lnTo>
                  <a:lnTo>
                    <a:pt x="60" y="17"/>
                  </a:lnTo>
                  <a:lnTo>
                    <a:pt x="50" y="20"/>
                  </a:lnTo>
                  <a:lnTo>
                    <a:pt x="38" y="21"/>
                  </a:lnTo>
                  <a:lnTo>
                    <a:pt x="28" y="20"/>
                  </a:lnTo>
                  <a:lnTo>
                    <a:pt x="17" y="18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9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42" name="Freeform 274"/>
            <p:cNvSpPr>
              <a:spLocks/>
            </p:cNvSpPr>
            <p:nvPr/>
          </p:nvSpPr>
          <p:spPr bwMode="auto">
            <a:xfrm>
              <a:off x="5150" y="1621"/>
              <a:ext cx="5" cy="2"/>
            </a:xfrm>
            <a:custGeom>
              <a:avLst/>
              <a:gdLst>
                <a:gd name="T0" fmla="*/ 2 w 5"/>
                <a:gd name="T1" fmla="*/ 0 h 2"/>
                <a:gd name="T2" fmla="*/ 1 w 5"/>
                <a:gd name="T3" fmla="*/ 0 h 2"/>
                <a:gd name="T4" fmla="*/ 0 w 5"/>
                <a:gd name="T5" fmla="*/ 0 h 2"/>
                <a:gd name="T6" fmla="*/ 1 w 5"/>
                <a:gd name="T7" fmla="*/ 1 h 2"/>
                <a:gd name="T8" fmla="*/ 2 w 5"/>
                <a:gd name="T9" fmla="*/ 1 h 2"/>
                <a:gd name="T10" fmla="*/ 3 w 5"/>
                <a:gd name="T11" fmla="*/ 1 h 2"/>
                <a:gd name="T12" fmla="*/ 4 w 5"/>
                <a:gd name="T13" fmla="*/ 0 h 2"/>
                <a:gd name="T14" fmla="*/ 3 w 5"/>
                <a:gd name="T15" fmla="*/ 0 h 2"/>
                <a:gd name="T16" fmla="*/ 2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43" name="Freeform 275"/>
            <p:cNvSpPr>
              <a:spLocks/>
            </p:cNvSpPr>
            <p:nvPr/>
          </p:nvSpPr>
          <p:spPr bwMode="auto">
            <a:xfrm>
              <a:off x="5122" y="1621"/>
              <a:ext cx="4" cy="1"/>
            </a:xfrm>
            <a:custGeom>
              <a:avLst/>
              <a:gdLst>
                <a:gd name="T0" fmla="*/ 2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3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"/>
                <a:gd name="T29" fmla="*/ 4 w 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44" name="Freeform 276"/>
            <p:cNvSpPr>
              <a:spLocks/>
            </p:cNvSpPr>
            <p:nvPr/>
          </p:nvSpPr>
          <p:spPr bwMode="auto">
            <a:xfrm>
              <a:off x="5175" y="1557"/>
              <a:ext cx="6" cy="10"/>
            </a:xfrm>
            <a:custGeom>
              <a:avLst/>
              <a:gdLst>
                <a:gd name="T0" fmla="*/ 4 w 6"/>
                <a:gd name="T1" fmla="*/ 0 h 10"/>
                <a:gd name="T2" fmla="*/ 0 w 6"/>
                <a:gd name="T3" fmla="*/ 6 h 10"/>
                <a:gd name="T4" fmla="*/ 0 w 6"/>
                <a:gd name="T5" fmla="*/ 8 h 10"/>
                <a:gd name="T6" fmla="*/ 1 w 6"/>
                <a:gd name="T7" fmla="*/ 8 h 10"/>
                <a:gd name="T8" fmla="*/ 1 w 6"/>
                <a:gd name="T9" fmla="*/ 8 h 10"/>
                <a:gd name="T10" fmla="*/ 1 w 6"/>
                <a:gd name="T11" fmla="*/ 9 h 10"/>
                <a:gd name="T12" fmla="*/ 5 w 6"/>
                <a:gd name="T13" fmla="*/ 8 h 10"/>
                <a:gd name="T14" fmla="*/ 4 w 6"/>
                <a:gd name="T15" fmla="*/ 7 h 10"/>
                <a:gd name="T16" fmla="*/ 3 w 6"/>
                <a:gd name="T17" fmla="*/ 6 h 10"/>
                <a:gd name="T18" fmla="*/ 3 w 6"/>
                <a:gd name="T19" fmla="*/ 3 h 10"/>
                <a:gd name="T20" fmla="*/ 4 w 6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4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45" name="Freeform 277"/>
            <p:cNvSpPr>
              <a:spLocks/>
            </p:cNvSpPr>
            <p:nvPr/>
          </p:nvSpPr>
          <p:spPr bwMode="auto">
            <a:xfrm>
              <a:off x="5119" y="1636"/>
              <a:ext cx="63" cy="15"/>
            </a:xfrm>
            <a:custGeom>
              <a:avLst/>
              <a:gdLst>
                <a:gd name="T0" fmla="*/ 62 w 63"/>
                <a:gd name="T1" fmla="*/ 0 h 15"/>
                <a:gd name="T2" fmla="*/ 0 w 63"/>
                <a:gd name="T3" fmla="*/ 7 h 15"/>
                <a:gd name="T4" fmla="*/ 3 w 63"/>
                <a:gd name="T5" fmla="*/ 9 h 15"/>
                <a:gd name="T6" fmla="*/ 7 w 63"/>
                <a:gd name="T7" fmla="*/ 11 h 15"/>
                <a:gd name="T8" fmla="*/ 15 w 63"/>
                <a:gd name="T9" fmla="*/ 13 h 15"/>
                <a:gd name="T10" fmla="*/ 23 w 63"/>
                <a:gd name="T11" fmla="*/ 14 h 15"/>
                <a:gd name="T12" fmla="*/ 30 w 63"/>
                <a:gd name="T13" fmla="*/ 13 h 15"/>
                <a:gd name="T14" fmla="*/ 38 w 63"/>
                <a:gd name="T15" fmla="*/ 12 h 15"/>
                <a:gd name="T16" fmla="*/ 49 w 63"/>
                <a:gd name="T17" fmla="*/ 9 h 15"/>
                <a:gd name="T18" fmla="*/ 59 w 63"/>
                <a:gd name="T19" fmla="*/ 6 h 15"/>
                <a:gd name="T20" fmla="*/ 62 w 63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5"/>
                <a:gd name="T35" fmla="*/ 63 w 6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5">
                  <a:moveTo>
                    <a:pt x="62" y="0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lnTo>
                    <a:pt x="15" y="13"/>
                  </a:lnTo>
                  <a:lnTo>
                    <a:pt x="23" y="14"/>
                  </a:lnTo>
                  <a:lnTo>
                    <a:pt x="30" y="13"/>
                  </a:lnTo>
                  <a:lnTo>
                    <a:pt x="38" y="12"/>
                  </a:lnTo>
                  <a:lnTo>
                    <a:pt x="49" y="9"/>
                  </a:lnTo>
                  <a:lnTo>
                    <a:pt x="59" y="6"/>
                  </a:lnTo>
                  <a:lnTo>
                    <a:pt x="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46" name="Freeform 278"/>
            <p:cNvSpPr>
              <a:spLocks/>
            </p:cNvSpPr>
            <p:nvPr/>
          </p:nvSpPr>
          <p:spPr bwMode="auto">
            <a:xfrm>
              <a:off x="5081" y="1569"/>
              <a:ext cx="14" cy="5"/>
            </a:xfrm>
            <a:custGeom>
              <a:avLst/>
              <a:gdLst>
                <a:gd name="T0" fmla="*/ 13 w 14"/>
                <a:gd name="T1" fmla="*/ 4 h 5"/>
                <a:gd name="T2" fmla="*/ 8 w 14"/>
                <a:gd name="T3" fmla="*/ 4 h 5"/>
                <a:gd name="T4" fmla="*/ 4 w 14"/>
                <a:gd name="T5" fmla="*/ 3 h 5"/>
                <a:gd name="T6" fmla="*/ 0 w 14"/>
                <a:gd name="T7" fmla="*/ 3 h 5"/>
                <a:gd name="T8" fmla="*/ 4 w 14"/>
                <a:gd name="T9" fmla="*/ 0 h 5"/>
                <a:gd name="T10" fmla="*/ 10 w 14"/>
                <a:gd name="T11" fmla="*/ 0 h 5"/>
                <a:gd name="T12" fmla="*/ 9 w 14"/>
                <a:gd name="T13" fmla="*/ 1 h 5"/>
                <a:gd name="T14" fmla="*/ 9 w 14"/>
                <a:gd name="T15" fmla="*/ 2 h 5"/>
                <a:gd name="T16" fmla="*/ 11 w 14"/>
                <a:gd name="T17" fmla="*/ 3 h 5"/>
                <a:gd name="T18" fmla="*/ 13 w 14"/>
                <a:gd name="T19" fmla="*/ 4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"/>
                <a:gd name="T32" fmla="*/ 14 w 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">
                  <a:moveTo>
                    <a:pt x="13" y="4"/>
                  </a:moveTo>
                  <a:lnTo>
                    <a:pt x="8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16" name="Rectangle 279"/>
          <p:cNvSpPr>
            <a:spLocks noChangeArrowheads="1"/>
          </p:cNvSpPr>
          <p:nvPr/>
        </p:nvSpPr>
        <p:spPr bwMode="auto">
          <a:xfrm>
            <a:off x="6159245" y="2927354"/>
            <a:ext cx="1038747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Theory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B</a:t>
            </a:r>
          </a:p>
        </p:txBody>
      </p:sp>
      <p:graphicFrame>
        <p:nvGraphicFramePr>
          <p:cNvPr id="98317" name="Object 28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60839" y="4876806"/>
          <a:ext cx="812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2" name="Microsoft ClipArt Gallery" r:id="rId8" imgW="8322945" imgH="6167120" progId="MS_ClipArt_Gallery">
                  <p:embed/>
                </p:oleObj>
              </mc:Choice>
              <mc:Fallback>
                <p:oleObj name="Microsoft ClipArt Gallery" r:id="rId8" imgW="8322945" imgH="6167120" progId="MS_ClipArt_Gallery">
                  <p:embed/>
                  <p:pic>
                    <p:nvPicPr>
                      <p:cNvPr id="0" name="Object 28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9" y="4876806"/>
                        <a:ext cx="8128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8" name="Object 28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27442" y="457206"/>
          <a:ext cx="1728787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3" name="Microsoft ClipArt Gallery" r:id="rId10" imgW="7911465" imgH="8322945" progId="MS_ClipArt_Gallery">
                  <p:embed/>
                </p:oleObj>
              </mc:Choice>
              <mc:Fallback>
                <p:oleObj name="Microsoft ClipArt Gallery" r:id="rId10" imgW="7911465" imgH="8322945" progId="MS_ClipArt_Gallery">
                  <p:embed/>
                  <p:pic>
                    <p:nvPicPr>
                      <p:cNvPr id="0" name="Object 28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42" y="457206"/>
                        <a:ext cx="1728787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9" name="Rectangle 282"/>
          <p:cNvSpPr>
            <a:spLocks noChangeArrowheads="1"/>
          </p:cNvSpPr>
          <p:nvPr/>
        </p:nvSpPr>
        <p:spPr bwMode="auto">
          <a:xfrm>
            <a:off x="3109914" y="2347914"/>
            <a:ext cx="2679700" cy="15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Which is more reasonable?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8" grpId="0"/>
      <p:bldP spid="3717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276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accent1"/>
                </a:solidFill>
              </a:rPr>
              <a:t>Signal Received from Space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922339" y="1900239"/>
            <a:ext cx="5395912" cy="1382712"/>
            <a:chOff x="581" y="1197"/>
            <a:chExt cx="3399" cy="871"/>
          </a:xfrm>
        </p:grpSpPr>
        <p:grpSp>
          <p:nvGrpSpPr>
            <p:cNvPr id="100360" name="Group 5"/>
            <p:cNvGrpSpPr>
              <a:grpSpLocks/>
            </p:cNvGrpSpPr>
            <p:nvPr/>
          </p:nvGrpSpPr>
          <p:grpSpPr bwMode="auto">
            <a:xfrm>
              <a:off x="581" y="1197"/>
              <a:ext cx="951" cy="871"/>
              <a:chOff x="581" y="1197"/>
              <a:chExt cx="951" cy="871"/>
            </a:xfrm>
          </p:grpSpPr>
          <p:sp>
            <p:nvSpPr>
              <p:cNvPr id="100376" name="Line 6"/>
              <p:cNvSpPr>
                <a:spLocks noChangeShapeType="1"/>
              </p:cNvSpPr>
              <p:nvPr/>
            </p:nvSpPr>
            <p:spPr bwMode="auto">
              <a:xfrm>
                <a:off x="581" y="2064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7" name="Line 7"/>
              <p:cNvSpPr>
                <a:spLocks noChangeShapeType="1"/>
              </p:cNvSpPr>
              <p:nvPr/>
            </p:nvSpPr>
            <p:spPr bwMode="auto">
              <a:xfrm flipV="1">
                <a:off x="816" y="1197"/>
                <a:ext cx="0" cy="8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8" name="Freeform 8"/>
              <p:cNvSpPr>
                <a:spLocks/>
              </p:cNvSpPr>
              <p:nvPr/>
            </p:nvSpPr>
            <p:spPr bwMode="auto">
              <a:xfrm>
                <a:off x="816" y="1200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9" name="Line 9"/>
              <p:cNvSpPr>
                <a:spLocks noChangeShapeType="1"/>
              </p:cNvSpPr>
              <p:nvPr/>
            </p:nvSpPr>
            <p:spPr bwMode="auto">
              <a:xfrm>
                <a:off x="1301" y="2064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361" name="Group 10"/>
            <p:cNvGrpSpPr>
              <a:grpSpLocks/>
            </p:cNvGrpSpPr>
            <p:nvPr/>
          </p:nvGrpSpPr>
          <p:grpSpPr bwMode="auto">
            <a:xfrm>
              <a:off x="1397" y="1197"/>
              <a:ext cx="951" cy="871"/>
              <a:chOff x="1397" y="1197"/>
              <a:chExt cx="951" cy="871"/>
            </a:xfrm>
          </p:grpSpPr>
          <p:sp>
            <p:nvSpPr>
              <p:cNvPr id="100372" name="Line 11"/>
              <p:cNvSpPr>
                <a:spLocks noChangeShapeType="1"/>
              </p:cNvSpPr>
              <p:nvPr/>
            </p:nvSpPr>
            <p:spPr bwMode="auto">
              <a:xfrm>
                <a:off x="1397" y="2064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3" name="Line 12"/>
              <p:cNvSpPr>
                <a:spLocks noChangeShapeType="1"/>
              </p:cNvSpPr>
              <p:nvPr/>
            </p:nvSpPr>
            <p:spPr bwMode="auto">
              <a:xfrm flipV="1">
                <a:off x="1632" y="1197"/>
                <a:ext cx="0" cy="8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4" name="Freeform 13"/>
              <p:cNvSpPr>
                <a:spLocks/>
              </p:cNvSpPr>
              <p:nvPr/>
            </p:nvSpPr>
            <p:spPr bwMode="auto">
              <a:xfrm>
                <a:off x="1632" y="1200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5" name="Line 14"/>
              <p:cNvSpPr>
                <a:spLocks noChangeShapeType="1"/>
              </p:cNvSpPr>
              <p:nvPr/>
            </p:nvSpPr>
            <p:spPr bwMode="auto">
              <a:xfrm>
                <a:off x="2117" y="2064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362" name="Group 15"/>
            <p:cNvGrpSpPr>
              <a:grpSpLocks/>
            </p:cNvGrpSpPr>
            <p:nvPr/>
          </p:nvGrpSpPr>
          <p:grpSpPr bwMode="auto">
            <a:xfrm>
              <a:off x="2213" y="1197"/>
              <a:ext cx="951" cy="871"/>
              <a:chOff x="2213" y="1197"/>
              <a:chExt cx="951" cy="871"/>
            </a:xfrm>
          </p:grpSpPr>
          <p:sp>
            <p:nvSpPr>
              <p:cNvPr id="100368" name="Line 16"/>
              <p:cNvSpPr>
                <a:spLocks noChangeShapeType="1"/>
              </p:cNvSpPr>
              <p:nvPr/>
            </p:nvSpPr>
            <p:spPr bwMode="auto">
              <a:xfrm>
                <a:off x="2213" y="2064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9" name="Line 17"/>
              <p:cNvSpPr>
                <a:spLocks noChangeShapeType="1"/>
              </p:cNvSpPr>
              <p:nvPr/>
            </p:nvSpPr>
            <p:spPr bwMode="auto">
              <a:xfrm flipV="1">
                <a:off x="2448" y="1197"/>
                <a:ext cx="0" cy="8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0" name="Freeform 18"/>
              <p:cNvSpPr>
                <a:spLocks/>
              </p:cNvSpPr>
              <p:nvPr/>
            </p:nvSpPr>
            <p:spPr bwMode="auto">
              <a:xfrm>
                <a:off x="2448" y="1200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1" name="Line 19"/>
              <p:cNvSpPr>
                <a:spLocks noChangeShapeType="1"/>
              </p:cNvSpPr>
              <p:nvPr/>
            </p:nvSpPr>
            <p:spPr bwMode="auto">
              <a:xfrm>
                <a:off x="2933" y="2064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363" name="Group 20"/>
            <p:cNvGrpSpPr>
              <a:grpSpLocks/>
            </p:cNvGrpSpPr>
            <p:nvPr/>
          </p:nvGrpSpPr>
          <p:grpSpPr bwMode="auto">
            <a:xfrm>
              <a:off x="3029" y="1197"/>
              <a:ext cx="951" cy="871"/>
              <a:chOff x="3029" y="1197"/>
              <a:chExt cx="951" cy="871"/>
            </a:xfrm>
          </p:grpSpPr>
          <p:sp>
            <p:nvSpPr>
              <p:cNvPr id="100364" name="Line 21"/>
              <p:cNvSpPr>
                <a:spLocks noChangeShapeType="1"/>
              </p:cNvSpPr>
              <p:nvPr/>
            </p:nvSpPr>
            <p:spPr bwMode="auto">
              <a:xfrm>
                <a:off x="3029" y="2064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5" name="Line 22"/>
              <p:cNvSpPr>
                <a:spLocks noChangeShapeType="1"/>
              </p:cNvSpPr>
              <p:nvPr/>
            </p:nvSpPr>
            <p:spPr bwMode="auto">
              <a:xfrm flipV="1">
                <a:off x="3264" y="1197"/>
                <a:ext cx="0" cy="8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6" name="Freeform 23"/>
              <p:cNvSpPr>
                <a:spLocks/>
              </p:cNvSpPr>
              <p:nvPr/>
            </p:nvSpPr>
            <p:spPr bwMode="auto">
              <a:xfrm>
                <a:off x="3264" y="1200"/>
                <a:ext cx="481" cy="865"/>
              </a:xfrm>
              <a:custGeom>
                <a:avLst/>
                <a:gdLst>
                  <a:gd name="T0" fmla="*/ 0 w 481"/>
                  <a:gd name="T1" fmla="*/ 0 h 865"/>
                  <a:gd name="T2" fmla="*/ 6 w 481"/>
                  <a:gd name="T3" fmla="*/ 18 h 865"/>
                  <a:gd name="T4" fmla="*/ 18 w 481"/>
                  <a:gd name="T5" fmla="*/ 36 h 865"/>
                  <a:gd name="T6" fmla="*/ 24 w 481"/>
                  <a:gd name="T7" fmla="*/ 54 h 865"/>
                  <a:gd name="T8" fmla="*/ 36 w 481"/>
                  <a:gd name="T9" fmla="*/ 72 h 865"/>
                  <a:gd name="T10" fmla="*/ 49 w 481"/>
                  <a:gd name="T11" fmla="*/ 89 h 865"/>
                  <a:gd name="T12" fmla="*/ 61 w 481"/>
                  <a:gd name="T13" fmla="*/ 107 h 865"/>
                  <a:gd name="T14" fmla="*/ 73 w 481"/>
                  <a:gd name="T15" fmla="*/ 125 h 865"/>
                  <a:gd name="T16" fmla="*/ 91 w 481"/>
                  <a:gd name="T17" fmla="*/ 143 h 865"/>
                  <a:gd name="T18" fmla="*/ 109 w 481"/>
                  <a:gd name="T19" fmla="*/ 155 h 865"/>
                  <a:gd name="T20" fmla="*/ 128 w 481"/>
                  <a:gd name="T21" fmla="*/ 167 h 865"/>
                  <a:gd name="T22" fmla="*/ 134 w 481"/>
                  <a:gd name="T23" fmla="*/ 185 h 865"/>
                  <a:gd name="T24" fmla="*/ 140 w 481"/>
                  <a:gd name="T25" fmla="*/ 203 h 865"/>
                  <a:gd name="T26" fmla="*/ 146 w 481"/>
                  <a:gd name="T27" fmla="*/ 226 h 865"/>
                  <a:gd name="T28" fmla="*/ 164 w 481"/>
                  <a:gd name="T29" fmla="*/ 238 h 865"/>
                  <a:gd name="T30" fmla="*/ 176 w 481"/>
                  <a:gd name="T31" fmla="*/ 256 h 865"/>
                  <a:gd name="T32" fmla="*/ 194 w 481"/>
                  <a:gd name="T33" fmla="*/ 274 h 865"/>
                  <a:gd name="T34" fmla="*/ 201 w 481"/>
                  <a:gd name="T35" fmla="*/ 292 h 865"/>
                  <a:gd name="T36" fmla="*/ 201 w 481"/>
                  <a:gd name="T37" fmla="*/ 310 h 865"/>
                  <a:gd name="T38" fmla="*/ 207 w 481"/>
                  <a:gd name="T39" fmla="*/ 328 h 865"/>
                  <a:gd name="T40" fmla="*/ 213 w 481"/>
                  <a:gd name="T41" fmla="*/ 346 h 865"/>
                  <a:gd name="T42" fmla="*/ 225 w 481"/>
                  <a:gd name="T43" fmla="*/ 363 h 865"/>
                  <a:gd name="T44" fmla="*/ 243 w 481"/>
                  <a:gd name="T45" fmla="*/ 381 h 865"/>
                  <a:gd name="T46" fmla="*/ 261 w 481"/>
                  <a:gd name="T47" fmla="*/ 393 h 865"/>
                  <a:gd name="T48" fmla="*/ 273 w 481"/>
                  <a:gd name="T49" fmla="*/ 411 h 865"/>
                  <a:gd name="T50" fmla="*/ 286 w 481"/>
                  <a:gd name="T51" fmla="*/ 429 h 865"/>
                  <a:gd name="T52" fmla="*/ 292 w 481"/>
                  <a:gd name="T53" fmla="*/ 447 h 865"/>
                  <a:gd name="T54" fmla="*/ 298 w 481"/>
                  <a:gd name="T55" fmla="*/ 465 h 865"/>
                  <a:gd name="T56" fmla="*/ 310 w 481"/>
                  <a:gd name="T57" fmla="*/ 483 h 865"/>
                  <a:gd name="T58" fmla="*/ 310 w 481"/>
                  <a:gd name="T59" fmla="*/ 501 h 865"/>
                  <a:gd name="T60" fmla="*/ 316 w 481"/>
                  <a:gd name="T61" fmla="*/ 518 h 865"/>
                  <a:gd name="T62" fmla="*/ 328 w 481"/>
                  <a:gd name="T63" fmla="*/ 536 h 865"/>
                  <a:gd name="T64" fmla="*/ 340 w 481"/>
                  <a:gd name="T65" fmla="*/ 554 h 865"/>
                  <a:gd name="T66" fmla="*/ 358 w 481"/>
                  <a:gd name="T67" fmla="*/ 572 h 865"/>
                  <a:gd name="T68" fmla="*/ 358 w 481"/>
                  <a:gd name="T69" fmla="*/ 590 h 865"/>
                  <a:gd name="T70" fmla="*/ 358 w 481"/>
                  <a:gd name="T71" fmla="*/ 608 h 865"/>
                  <a:gd name="T72" fmla="*/ 371 w 481"/>
                  <a:gd name="T73" fmla="*/ 632 h 865"/>
                  <a:gd name="T74" fmla="*/ 383 w 481"/>
                  <a:gd name="T75" fmla="*/ 649 h 865"/>
                  <a:gd name="T76" fmla="*/ 389 w 481"/>
                  <a:gd name="T77" fmla="*/ 667 h 865"/>
                  <a:gd name="T78" fmla="*/ 395 w 481"/>
                  <a:gd name="T79" fmla="*/ 685 h 865"/>
                  <a:gd name="T80" fmla="*/ 401 w 481"/>
                  <a:gd name="T81" fmla="*/ 703 h 865"/>
                  <a:gd name="T82" fmla="*/ 413 w 481"/>
                  <a:gd name="T83" fmla="*/ 721 h 865"/>
                  <a:gd name="T84" fmla="*/ 425 w 481"/>
                  <a:gd name="T85" fmla="*/ 739 h 865"/>
                  <a:gd name="T86" fmla="*/ 431 w 481"/>
                  <a:gd name="T87" fmla="*/ 757 h 865"/>
                  <a:gd name="T88" fmla="*/ 431 w 481"/>
                  <a:gd name="T89" fmla="*/ 775 h 865"/>
                  <a:gd name="T90" fmla="*/ 444 w 481"/>
                  <a:gd name="T91" fmla="*/ 792 h 865"/>
                  <a:gd name="T92" fmla="*/ 456 w 481"/>
                  <a:gd name="T93" fmla="*/ 810 h 865"/>
                  <a:gd name="T94" fmla="*/ 468 w 481"/>
                  <a:gd name="T95" fmla="*/ 828 h 865"/>
                  <a:gd name="T96" fmla="*/ 474 w 481"/>
                  <a:gd name="T97" fmla="*/ 846 h 865"/>
                  <a:gd name="T98" fmla="*/ 480 w 481"/>
                  <a:gd name="T99" fmla="*/ 864 h 865"/>
                  <a:gd name="T100" fmla="*/ 474 w 481"/>
                  <a:gd name="T101" fmla="*/ 846 h 8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1"/>
                  <a:gd name="T154" fmla="*/ 0 h 865"/>
                  <a:gd name="T155" fmla="*/ 481 w 481"/>
                  <a:gd name="T156" fmla="*/ 865 h 8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1" h="865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24" y="54"/>
                    </a:lnTo>
                    <a:lnTo>
                      <a:pt x="36" y="72"/>
                    </a:lnTo>
                    <a:lnTo>
                      <a:pt x="49" y="89"/>
                    </a:lnTo>
                    <a:lnTo>
                      <a:pt x="61" y="107"/>
                    </a:lnTo>
                    <a:lnTo>
                      <a:pt x="73" y="125"/>
                    </a:lnTo>
                    <a:lnTo>
                      <a:pt x="91" y="143"/>
                    </a:lnTo>
                    <a:lnTo>
                      <a:pt x="109" y="155"/>
                    </a:lnTo>
                    <a:lnTo>
                      <a:pt x="128" y="167"/>
                    </a:lnTo>
                    <a:lnTo>
                      <a:pt x="134" y="185"/>
                    </a:lnTo>
                    <a:lnTo>
                      <a:pt x="140" y="203"/>
                    </a:lnTo>
                    <a:lnTo>
                      <a:pt x="146" y="226"/>
                    </a:lnTo>
                    <a:lnTo>
                      <a:pt x="164" y="238"/>
                    </a:lnTo>
                    <a:lnTo>
                      <a:pt x="176" y="256"/>
                    </a:lnTo>
                    <a:lnTo>
                      <a:pt x="194" y="274"/>
                    </a:lnTo>
                    <a:lnTo>
                      <a:pt x="201" y="292"/>
                    </a:lnTo>
                    <a:lnTo>
                      <a:pt x="201" y="310"/>
                    </a:lnTo>
                    <a:lnTo>
                      <a:pt x="207" y="328"/>
                    </a:lnTo>
                    <a:lnTo>
                      <a:pt x="213" y="346"/>
                    </a:lnTo>
                    <a:lnTo>
                      <a:pt x="225" y="363"/>
                    </a:lnTo>
                    <a:lnTo>
                      <a:pt x="243" y="381"/>
                    </a:lnTo>
                    <a:lnTo>
                      <a:pt x="261" y="393"/>
                    </a:lnTo>
                    <a:lnTo>
                      <a:pt x="273" y="411"/>
                    </a:lnTo>
                    <a:lnTo>
                      <a:pt x="286" y="429"/>
                    </a:lnTo>
                    <a:lnTo>
                      <a:pt x="292" y="447"/>
                    </a:lnTo>
                    <a:lnTo>
                      <a:pt x="298" y="465"/>
                    </a:lnTo>
                    <a:lnTo>
                      <a:pt x="310" y="483"/>
                    </a:lnTo>
                    <a:lnTo>
                      <a:pt x="310" y="501"/>
                    </a:lnTo>
                    <a:lnTo>
                      <a:pt x="316" y="518"/>
                    </a:lnTo>
                    <a:lnTo>
                      <a:pt x="328" y="536"/>
                    </a:lnTo>
                    <a:lnTo>
                      <a:pt x="340" y="554"/>
                    </a:lnTo>
                    <a:lnTo>
                      <a:pt x="358" y="572"/>
                    </a:lnTo>
                    <a:lnTo>
                      <a:pt x="358" y="590"/>
                    </a:lnTo>
                    <a:lnTo>
                      <a:pt x="358" y="608"/>
                    </a:lnTo>
                    <a:lnTo>
                      <a:pt x="371" y="632"/>
                    </a:lnTo>
                    <a:lnTo>
                      <a:pt x="383" y="649"/>
                    </a:lnTo>
                    <a:lnTo>
                      <a:pt x="389" y="667"/>
                    </a:lnTo>
                    <a:lnTo>
                      <a:pt x="395" y="685"/>
                    </a:lnTo>
                    <a:lnTo>
                      <a:pt x="401" y="703"/>
                    </a:lnTo>
                    <a:lnTo>
                      <a:pt x="413" y="721"/>
                    </a:lnTo>
                    <a:lnTo>
                      <a:pt x="425" y="739"/>
                    </a:lnTo>
                    <a:lnTo>
                      <a:pt x="431" y="757"/>
                    </a:lnTo>
                    <a:lnTo>
                      <a:pt x="431" y="775"/>
                    </a:lnTo>
                    <a:lnTo>
                      <a:pt x="444" y="792"/>
                    </a:lnTo>
                    <a:lnTo>
                      <a:pt x="456" y="810"/>
                    </a:lnTo>
                    <a:lnTo>
                      <a:pt x="468" y="828"/>
                    </a:lnTo>
                    <a:lnTo>
                      <a:pt x="474" y="846"/>
                    </a:lnTo>
                    <a:lnTo>
                      <a:pt x="480" y="864"/>
                    </a:lnTo>
                    <a:lnTo>
                      <a:pt x="474" y="84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7" name="Line 24"/>
              <p:cNvSpPr>
                <a:spLocks noChangeShapeType="1"/>
              </p:cNvSpPr>
              <p:nvPr/>
            </p:nvSpPr>
            <p:spPr bwMode="auto">
              <a:xfrm>
                <a:off x="3749" y="2064"/>
                <a:ext cx="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649" name="Rectangle 25"/>
          <p:cNvSpPr>
            <a:spLocks noChangeArrowheads="1"/>
          </p:cNvSpPr>
          <p:nvPr/>
        </p:nvSpPr>
        <p:spPr bwMode="auto">
          <a:xfrm>
            <a:off x="381000" y="6096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1" rIns="90488" bIns="44451" anchor="ctr"/>
          <a:lstStyle/>
          <a:p>
            <a:pPr algn="ctr">
              <a:defRPr/>
            </a:pPr>
            <a:r>
              <a:rPr lang="en-US" sz="4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SETI</a:t>
            </a:r>
            <a:b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Search for Extra - Terrestrial Intelligence</a:t>
            </a:r>
          </a:p>
        </p:txBody>
      </p:sp>
      <p:sp>
        <p:nvSpPr>
          <p:cNvPr id="100358" name="AutoShape 26"/>
          <p:cNvSpPr>
            <a:spLocks noChangeArrowheads="1"/>
          </p:cNvSpPr>
          <p:nvPr/>
        </p:nvSpPr>
        <p:spPr bwMode="auto">
          <a:xfrm>
            <a:off x="990600" y="3962400"/>
            <a:ext cx="7162800" cy="2286000"/>
          </a:xfrm>
          <a:prstGeom prst="cube">
            <a:avLst>
              <a:gd name="adj" fmla="val 24991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100359" name="Rectangle 27"/>
          <p:cNvSpPr>
            <a:spLocks noChangeArrowheads="1"/>
          </p:cNvSpPr>
          <p:nvPr/>
        </p:nvSpPr>
        <p:spPr bwMode="auto">
          <a:xfrm>
            <a:off x="990600" y="4649789"/>
            <a:ext cx="6553200" cy="15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/>
              <a:t>What if we received a message from space with a language we could decode and read?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The Issue IS NOT: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981200"/>
            <a:ext cx="8001000" cy="762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/>
              <a:t>Scientific Fact vs. Religious Faith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The Issue IS NOT: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981200"/>
            <a:ext cx="8001000" cy="762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/>
              <a:t>Scientific Fact vs. Religious Faith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5800" y="3124200"/>
            <a:ext cx="7772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1" rIns="90488" bIns="44451" anchor="ctr"/>
          <a:lstStyle/>
          <a:p>
            <a:pPr algn="ctr">
              <a:defRPr/>
            </a:pPr>
            <a:r>
              <a:rPr lang="en-US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Issue IS: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371600" y="4267200"/>
            <a:ext cx="640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/>
          <a:lstStyle>
            <a:lvl1pPr marL="342900" indent="-342900"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Tx/>
              <a:buNone/>
            </a:pPr>
            <a:r>
              <a:rPr lang="en-US" altLang="en-US" sz="3600" dirty="0"/>
              <a:t>Which position of faith is </a:t>
            </a:r>
            <a:r>
              <a:rPr lang="en-US" altLang="en-US" sz="3600" dirty="0">
                <a:solidFill>
                  <a:srgbClr val="C00000"/>
                </a:solidFill>
              </a:rPr>
              <a:t>more reasonable </a:t>
            </a:r>
            <a:r>
              <a:rPr lang="en-US" altLang="en-US" sz="3600" dirty="0"/>
              <a:t>based on interpretation of data.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The Issue IS NOT: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981200"/>
            <a:ext cx="8153400" cy="12192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altLang="en-US" sz="3600" dirty="0"/>
              <a:t>The evidence (data) obtained from science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The Issue IS NOT: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981200"/>
            <a:ext cx="8153400" cy="12192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altLang="en-US" sz="3600" dirty="0"/>
              <a:t>The evidence (data) obtained from science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838200" y="3200400"/>
            <a:ext cx="7772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1" rIns="90488" bIns="44451" anchor="ctr"/>
          <a:lstStyle/>
          <a:p>
            <a:pPr algn="ctr">
              <a:defRPr/>
            </a:pP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Issue IS: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371600" y="4267200"/>
            <a:ext cx="640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/>
          <a:lstStyle>
            <a:lvl1pPr marL="342900" indent="-342900"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Tx/>
              <a:buFontTx/>
              <a:buNone/>
            </a:pPr>
            <a:r>
              <a:rPr lang="en-US" altLang="en-US" sz="3600" dirty="0"/>
              <a:t>Which </a:t>
            </a:r>
            <a:r>
              <a:rPr lang="en-US" altLang="en-US" sz="3600" dirty="0">
                <a:solidFill>
                  <a:srgbClr val="C00000"/>
                </a:solidFill>
              </a:rPr>
              <a:t>interpretation</a:t>
            </a:r>
            <a:r>
              <a:rPr lang="en-US" altLang="en-US" sz="3600" dirty="0"/>
              <a:t> of the evidence (data) is more reasonable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0213" y="809630"/>
            <a:ext cx="8153400" cy="82391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solidFill>
                  <a:srgbClr val="114FF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Need for Honesty with Ourselves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2362206"/>
            <a:ext cx="5105400" cy="3686175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4000">
                <a:solidFill>
                  <a:schemeClr val="accent1"/>
                </a:solidFill>
                <a:latin typeface="Times New Roman" panose="02020603050405020304" pitchFamily="18" charset="0"/>
              </a:rPr>
              <a:t>We all approach the subject with certain presuppositions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>
                <a:solidFill>
                  <a:schemeClr val="accent1"/>
                </a:solidFill>
                <a:latin typeface="Times New Roman" panose="02020603050405020304" pitchFamily="18" charset="0"/>
              </a:rPr>
              <a:t>We tend to see what we expect</a:t>
            </a:r>
          </a:p>
        </p:txBody>
      </p:sp>
      <p:graphicFrame>
        <p:nvGraphicFramePr>
          <p:cNvPr id="3379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81568" y="2449518"/>
          <a:ext cx="3711575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Microsoft ClipArt Gallery" r:id="rId4" imgW="8322945" imgH="8028305" progId="MS_ClipArt_Gallery">
                  <p:embed/>
                </p:oleObj>
              </mc:Choice>
              <mc:Fallback>
                <p:oleObj name="Microsoft ClipArt Gallery" r:id="rId4" imgW="8322945" imgH="8028305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8" y="2449518"/>
                        <a:ext cx="3711575" cy="358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6425" y="2149480"/>
          <a:ext cx="2427288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7" name="Microsoft ClipArt Gallery" r:id="rId4" imgW="5342255" imgH="8322945" progId="MS_ClipArt_Gallery">
                  <p:embed/>
                </p:oleObj>
              </mc:Choice>
              <mc:Fallback>
                <p:oleObj name="Microsoft ClipArt Gallery" r:id="rId4" imgW="5342255" imgH="8322945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149480"/>
                        <a:ext cx="2427288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2667000" y="641350"/>
            <a:ext cx="1371600" cy="5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Judge</a:t>
            </a: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1905000" y="5562605"/>
            <a:ext cx="4572000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EVIDENCE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 u="sng">
                <a:solidFill>
                  <a:schemeClr val="accent1"/>
                </a:solidFill>
              </a:rPr>
              <a:t>Facts</a:t>
            </a:r>
            <a:r>
              <a:rPr lang="en-US" altLang="en-US" sz="2800">
                <a:solidFill>
                  <a:schemeClr val="accent1"/>
                </a:solidFill>
              </a:rPr>
              <a:t> of nature</a:t>
            </a: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457202" y="1143002"/>
            <a:ext cx="2038351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Natural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Causes</a:t>
            </a:r>
          </a:p>
        </p:txBody>
      </p:sp>
      <p:sp>
        <p:nvSpPr>
          <p:cNvPr id="110598" name="Rectangle 7"/>
          <p:cNvSpPr>
            <a:spLocks noChangeArrowheads="1"/>
          </p:cNvSpPr>
          <p:nvPr/>
        </p:nvSpPr>
        <p:spPr bwMode="auto">
          <a:xfrm>
            <a:off x="6488119" y="1143005"/>
            <a:ext cx="2274887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Intelligent Design</a:t>
            </a:r>
          </a:p>
        </p:txBody>
      </p:sp>
      <p:pic>
        <p:nvPicPr>
          <p:cNvPr id="110599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0" y="4495800"/>
            <a:ext cx="1014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600" name="Group 49"/>
          <p:cNvGrpSpPr>
            <a:grpSpLocks/>
          </p:cNvGrpSpPr>
          <p:nvPr/>
        </p:nvGrpSpPr>
        <p:grpSpPr bwMode="auto">
          <a:xfrm>
            <a:off x="3719518" y="3886205"/>
            <a:ext cx="473075" cy="619125"/>
            <a:chOff x="2343" y="2448"/>
            <a:chExt cx="298" cy="390"/>
          </a:xfrm>
        </p:grpSpPr>
        <p:sp>
          <p:nvSpPr>
            <p:cNvPr id="110836" name="Freeform 9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37" name="Freeform 10"/>
            <p:cNvSpPr>
              <a:spLocks/>
            </p:cNvSpPr>
            <p:nvPr/>
          </p:nvSpPr>
          <p:spPr bwMode="auto">
            <a:xfrm>
              <a:off x="2437" y="2453"/>
              <a:ext cx="110" cy="125"/>
            </a:xfrm>
            <a:custGeom>
              <a:avLst/>
              <a:gdLst>
                <a:gd name="T0" fmla="*/ 109 w 110"/>
                <a:gd name="T1" fmla="*/ 119 h 125"/>
                <a:gd name="T2" fmla="*/ 108 w 110"/>
                <a:gd name="T3" fmla="*/ 120 h 125"/>
                <a:gd name="T4" fmla="*/ 105 w 110"/>
                <a:gd name="T5" fmla="*/ 121 h 125"/>
                <a:gd name="T6" fmla="*/ 93 w 110"/>
                <a:gd name="T7" fmla="*/ 123 h 125"/>
                <a:gd name="T8" fmla="*/ 75 w 110"/>
                <a:gd name="T9" fmla="*/ 123 h 125"/>
                <a:gd name="T10" fmla="*/ 55 w 110"/>
                <a:gd name="T11" fmla="*/ 124 h 125"/>
                <a:gd name="T12" fmla="*/ 34 w 110"/>
                <a:gd name="T13" fmla="*/ 123 h 125"/>
                <a:gd name="T14" fmla="*/ 16 w 110"/>
                <a:gd name="T15" fmla="*/ 123 h 125"/>
                <a:gd name="T16" fmla="*/ 4 w 110"/>
                <a:gd name="T17" fmla="*/ 121 h 125"/>
                <a:gd name="T18" fmla="*/ 1 w 110"/>
                <a:gd name="T19" fmla="*/ 120 h 125"/>
                <a:gd name="T20" fmla="*/ 0 w 110"/>
                <a:gd name="T21" fmla="*/ 119 h 125"/>
                <a:gd name="T22" fmla="*/ 0 w 110"/>
                <a:gd name="T23" fmla="*/ 0 h 125"/>
                <a:gd name="T24" fmla="*/ 1 w 110"/>
                <a:gd name="T25" fmla="*/ 1 h 125"/>
                <a:gd name="T26" fmla="*/ 4 w 110"/>
                <a:gd name="T27" fmla="*/ 2 h 125"/>
                <a:gd name="T28" fmla="*/ 16 w 110"/>
                <a:gd name="T29" fmla="*/ 3 h 125"/>
                <a:gd name="T30" fmla="*/ 34 w 110"/>
                <a:gd name="T31" fmla="*/ 4 h 125"/>
                <a:gd name="T32" fmla="*/ 55 w 110"/>
                <a:gd name="T33" fmla="*/ 5 h 125"/>
                <a:gd name="T34" fmla="*/ 75 w 110"/>
                <a:gd name="T35" fmla="*/ 4 h 125"/>
                <a:gd name="T36" fmla="*/ 93 w 110"/>
                <a:gd name="T37" fmla="*/ 3 h 125"/>
                <a:gd name="T38" fmla="*/ 105 w 110"/>
                <a:gd name="T39" fmla="*/ 2 h 125"/>
                <a:gd name="T40" fmla="*/ 108 w 110"/>
                <a:gd name="T41" fmla="*/ 1 h 125"/>
                <a:gd name="T42" fmla="*/ 109 w 110"/>
                <a:gd name="T43" fmla="*/ 0 h 125"/>
                <a:gd name="T44" fmla="*/ 109 w 110"/>
                <a:gd name="T45" fmla="*/ 119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125"/>
                <a:gd name="T71" fmla="*/ 110 w 110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125">
                  <a:moveTo>
                    <a:pt x="109" y="119"/>
                  </a:moveTo>
                  <a:lnTo>
                    <a:pt x="108" y="120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75" y="123"/>
                  </a:lnTo>
                  <a:lnTo>
                    <a:pt x="55" y="124"/>
                  </a:lnTo>
                  <a:lnTo>
                    <a:pt x="34" y="123"/>
                  </a:lnTo>
                  <a:lnTo>
                    <a:pt x="16" y="123"/>
                  </a:lnTo>
                  <a:lnTo>
                    <a:pt x="4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5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  <a:lnTo>
                    <a:pt x="109" y="119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38" name="Freeform 11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39" name="Freeform 12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5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8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99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5 w 110"/>
                <a:gd name="T25" fmla="*/ 0 h 9"/>
                <a:gd name="T26" fmla="*/ 55 w 110"/>
                <a:gd name="T27" fmla="*/ 0 h 9"/>
                <a:gd name="T28" fmla="*/ 34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10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4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5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4" y="8"/>
                  </a:lnTo>
                  <a:lnTo>
                    <a:pt x="55" y="8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40" name="Freeform 13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1" name="Freeform 14"/>
            <p:cNvSpPr>
              <a:spLocks/>
            </p:cNvSpPr>
            <p:nvPr/>
          </p:nvSpPr>
          <p:spPr bwMode="auto">
            <a:xfrm>
              <a:off x="2437" y="2453"/>
              <a:ext cx="110" cy="125"/>
            </a:xfrm>
            <a:custGeom>
              <a:avLst/>
              <a:gdLst>
                <a:gd name="T0" fmla="*/ 109 w 110"/>
                <a:gd name="T1" fmla="*/ 119 h 125"/>
                <a:gd name="T2" fmla="*/ 108 w 110"/>
                <a:gd name="T3" fmla="*/ 120 h 125"/>
                <a:gd name="T4" fmla="*/ 105 w 110"/>
                <a:gd name="T5" fmla="*/ 121 h 125"/>
                <a:gd name="T6" fmla="*/ 93 w 110"/>
                <a:gd name="T7" fmla="*/ 123 h 125"/>
                <a:gd name="T8" fmla="*/ 75 w 110"/>
                <a:gd name="T9" fmla="*/ 123 h 125"/>
                <a:gd name="T10" fmla="*/ 55 w 110"/>
                <a:gd name="T11" fmla="*/ 124 h 125"/>
                <a:gd name="T12" fmla="*/ 34 w 110"/>
                <a:gd name="T13" fmla="*/ 123 h 125"/>
                <a:gd name="T14" fmla="*/ 16 w 110"/>
                <a:gd name="T15" fmla="*/ 123 h 125"/>
                <a:gd name="T16" fmla="*/ 4 w 110"/>
                <a:gd name="T17" fmla="*/ 121 h 125"/>
                <a:gd name="T18" fmla="*/ 1 w 110"/>
                <a:gd name="T19" fmla="*/ 120 h 125"/>
                <a:gd name="T20" fmla="*/ 0 w 110"/>
                <a:gd name="T21" fmla="*/ 119 h 125"/>
                <a:gd name="T22" fmla="*/ 0 w 110"/>
                <a:gd name="T23" fmla="*/ 0 h 125"/>
                <a:gd name="T24" fmla="*/ 1 w 110"/>
                <a:gd name="T25" fmla="*/ 1 h 125"/>
                <a:gd name="T26" fmla="*/ 4 w 110"/>
                <a:gd name="T27" fmla="*/ 2 h 125"/>
                <a:gd name="T28" fmla="*/ 16 w 110"/>
                <a:gd name="T29" fmla="*/ 3 h 125"/>
                <a:gd name="T30" fmla="*/ 34 w 110"/>
                <a:gd name="T31" fmla="*/ 4 h 125"/>
                <a:gd name="T32" fmla="*/ 55 w 110"/>
                <a:gd name="T33" fmla="*/ 5 h 125"/>
                <a:gd name="T34" fmla="*/ 75 w 110"/>
                <a:gd name="T35" fmla="*/ 4 h 125"/>
                <a:gd name="T36" fmla="*/ 93 w 110"/>
                <a:gd name="T37" fmla="*/ 3 h 125"/>
                <a:gd name="T38" fmla="*/ 105 w 110"/>
                <a:gd name="T39" fmla="*/ 2 h 125"/>
                <a:gd name="T40" fmla="*/ 108 w 110"/>
                <a:gd name="T41" fmla="*/ 1 h 125"/>
                <a:gd name="T42" fmla="*/ 109 w 110"/>
                <a:gd name="T43" fmla="*/ 0 h 125"/>
                <a:gd name="T44" fmla="*/ 109 w 110"/>
                <a:gd name="T45" fmla="*/ 119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125"/>
                <a:gd name="T71" fmla="*/ 110 w 110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125">
                  <a:moveTo>
                    <a:pt x="109" y="119"/>
                  </a:moveTo>
                  <a:lnTo>
                    <a:pt x="108" y="120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75" y="123"/>
                  </a:lnTo>
                  <a:lnTo>
                    <a:pt x="55" y="124"/>
                  </a:lnTo>
                  <a:lnTo>
                    <a:pt x="34" y="123"/>
                  </a:lnTo>
                  <a:lnTo>
                    <a:pt x="16" y="123"/>
                  </a:lnTo>
                  <a:lnTo>
                    <a:pt x="4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5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  <a:lnTo>
                    <a:pt x="109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2" name="Freeform 15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3" name="Freeform 16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5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8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99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5 w 110"/>
                <a:gd name="T25" fmla="*/ 0 h 9"/>
                <a:gd name="T26" fmla="*/ 55 w 110"/>
                <a:gd name="T27" fmla="*/ 0 h 9"/>
                <a:gd name="T28" fmla="*/ 34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10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4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5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4" y="8"/>
                  </a:lnTo>
                  <a:lnTo>
                    <a:pt x="5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4" name="Freeform 17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6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9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100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6 w 110"/>
                <a:gd name="T25" fmla="*/ 0 h 9"/>
                <a:gd name="T26" fmla="*/ 55 w 110"/>
                <a:gd name="T27" fmla="*/ 0 h 9"/>
                <a:gd name="T28" fmla="*/ 33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9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3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6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3" y="8"/>
                  </a:lnTo>
                  <a:lnTo>
                    <a:pt x="55" y="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5" name="Freeform 18"/>
            <p:cNvSpPr>
              <a:spLocks/>
            </p:cNvSpPr>
            <p:nvPr/>
          </p:nvSpPr>
          <p:spPr bwMode="auto">
            <a:xfrm>
              <a:off x="2429" y="2453"/>
              <a:ext cx="121" cy="13"/>
            </a:xfrm>
            <a:custGeom>
              <a:avLst/>
              <a:gdLst>
                <a:gd name="T0" fmla="*/ 0 w 121"/>
                <a:gd name="T1" fmla="*/ 0 h 13"/>
                <a:gd name="T2" fmla="*/ 1 w 121"/>
                <a:gd name="T3" fmla="*/ 0 h 13"/>
                <a:gd name="T4" fmla="*/ 2 w 121"/>
                <a:gd name="T5" fmla="*/ 1 h 13"/>
                <a:gd name="T6" fmla="*/ 5 w 121"/>
                <a:gd name="T7" fmla="*/ 2 h 13"/>
                <a:gd name="T8" fmla="*/ 18 w 121"/>
                <a:gd name="T9" fmla="*/ 3 h 13"/>
                <a:gd name="T10" fmla="*/ 37 w 121"/>
                <a:gd name="T11" fmla="*/ 4 h 13"/>
                <a:gd name="T12" fmla="*/ 60 w 121"/>
                <a:gd name="T13" fmla="*/ 4 h 13"/>
                <a:gd name="T14" fmla="*/ 84 w 121"/>
                <a:gd name="T15" fmla="*/ 4 h 13"/>
                <a:gd name="T16" fmla="*/ 103 w 121"/>
                <a:gd name="T17" fmla="*/ 3 h 13"/>
                <a:gd name="T18" fmla="*/ 115 w 121"/>
                <a:gd name="T19" fmla="*/ 2 h 13"/>
                <a:gd name="T20" fmla="*/ 119 w 121"/>
                <a:gd name="T21" fmla="*/ 1 h 13"/>
                <a:gd name="T22" fmla="*/ 120 w 121"/>
                <a:gd name="T23" fmla="*/ 0 h 13"/>
                <a:gd name="T24" fmla="*/ 120 w 121"/>
                <a:gd name="T25" fmla="*/ 0 h 13"/>
                <a:gd name="T26" fmla="*/ 120 w 121"/>
                <a:gd name="T27" fmla="*/ 8 h 13"/>
                <a:gd name="T28" fmla="*/ 120 w 121"/>
                <a:gd name="T29" fmla="*/ 8 h 13"/>
                <a:gd name="T30" fmla="*/ 119 w 121"/>
                <a:gd name="T31" fmla="*/ 8 h 13"/>
                <a:gd name="T32" fmla="*/ 115 w 121"/>
                <a:gd name="T33" fmla="*/ 9 h 13"/>
                <a:gd name="T34" fmla="*/ 103 w 121"/>
                <a:gd name="T35" fmla="*/ 11 h 13"/>
                <a:gd name="T36" fmla="*/ 84 w 121"/>
                <a:gd name="T37" fmla="*/ 12 h 13"/>
                <a:gd name="T38" fmla="*/ 60 w 121"/>
                <a:gd name="T39" fmla="*/ 12 h 13"/>
                <a:gd name="T40" fmla="*/ 37 w 121"/>
                <a:gd name="T41" fmla="*/ 12 h 13"/>
                <a:gd name="T42" fmla="*/ 18 w 121"/>
                <a:gd name="T43" fmla="*/ 11 h 13"/>
                <a:gd name="T44" fmla="*/ 5 w 121"/>
                <a:gd name="T45" fmla="*/ 9 h 13"/>
                <a:gd name="T46" fmla="*/ 2 w 121"/>
                <a:gd name="T47" fmla="*/ 8 h 13"/>
                <a:gd name="T48" fmla="*/ 1 w 121"/>
                <a:gd name="T49" fmla="*/ 8 h 13"/>
                <a:gd name="T50" fmla="*/ 0 w 121"/>
                <a:gd name="T51" fmla="*/ 8 h 13"/>
                <a:gd name="T52" fmla="*/ 0 w 121"/>
                <a:gd name="T53" fmla="*/ 0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13"/>
                <a:gd name="T83" fmla="*/ 121 w 121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1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60" y="4"/>
                  </a:lnTo>
                  <a:lnTo>
                    <a:pt x="84" y="4"/>
                  </a:lnTo>
                  <a:lnTo>
                    <a:pt x="103" y="3"/>
                  </a:lnTo>
                  <a:lnTo>
                    <a:pt x="115" y="2"/>
                  </a:lnTo>
                  <a:lnTo>
                    <a:pt x="119" y="1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5" y="9"/>
                  </a:lnTo>
                  <a:lnTo>
                    <a:pt x="103" y="11"/>
                  </a:lnTo>
                  <a:lnTo>
                    <a:pt x="84" y="12"/>
                  </a:lnTo>
                  <a:lnTo>
                    <a:pt x="60" y="12"/>
                  </a:lnTo>
                  <a:lnTo>
                    <a:pt x="37" y="12"/>
                  </a:lnTo>
                  <a:lnTo>
                    <a:pt x="18" y="11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6" name="Freeform 19"/>
            <p:cNvSpPr>
              <a:spLocks/>
            </p:cNvSpPr>
            <p:nvPr/>
          </p:nvSpPr>
          <p:spPr bwMode="auto">
            <a:xfrm>
              <a:off x="2429" y="2448"/>
              <a:ext cx="121" cy="8"/>
            </a:xfrm>
            <a:custGeom>
              <a:avLst/>
              <a:gdLst>
                <a:gd name="T0" fmla="*/ 60 w 121"/>
                <a:gd name="T1" fmla="*/ 7 h 8"/>
                <a:gd name="T2" fmla="*/ 84 w 121"/>
                <a:gd name="T3" fmla="*/ 7 h 8"/>
                <a:gd name="T4" fmla="*/ 103 w 121"/>
                <a:gd name="T5" fmla="*/ 6 h 8"/>
                <a:gd name="T6" fmla="*/ 115 w 121"/>
                <a:gd name="T7" fmla="*/ 5 h 8"/>
                <a:gd name="T8" fmla="*/ 119 w 121"/>
                <a:gd name="T9" fmla="*/ 4 h 8"/>
                <a:gd name="T10" fmla="*/ 120 w 121"/>
                <a:gd name="T11" fmla="*/ 4 h 8"/>
                <a:gd name="T12" fmla="*/ 120 w 121"/>
                <a:gd name="T13" fmla="*/ 3 h 8"/>
                <a:gd name="T14" fmla="*/ 120 w 121"/>
                <a:gd name="T15" fmla="*/ 3 h 8"/>
                <a:gd name="T16" fmla="*/ 119 w 121"/>
                <a:gd name="T17" fmla="*/ 3 h 8"/>
                <a:gd name="T18" fmla="*/ 115 w 121"/>
                <a:gd name="T19" fmla="*/ 2 h 8"/>
                <a:gd name="T20" fmla="*/ 110 w 121"/>
                <a:gd name="T21" fmla="*/ 1 h 8"/>
                <a:gd name="T22" fmla="*/ 103 w 121"/>
                <a:gd name="T23" fmla="*/ 1 h 8"/>
                <a:gd name="T24" fmla="*/ 94 w 121"/>
                <a:gd name="T25" fmla="*/ 0 h 8"/>
                <a:gd name="T26" fmla="*/ 84 w 121"/>
                <a:gd name="T27" fmla="*/ 0 h 8"/>
                <a:gd name="T28" fmla="*/ 60 w 121"/>
                <a:gd name="T29" fmla="*/ 0 h 8"/>
                <a:gd name="T30" fmla="*/ 37 w 121"/>
                <a:gd name="T31" fmla="*/ 0 h 8"/>
                <a:gd name="T32" fmla="*/ 27 w 121"/>
                <a:gd name="T33" fmla="*/ 0 h 8"/>
                <a:gd name="T34" fmla="*/ 18 w 121"/>
                <a:gd name="T35" fmla="*/ 1 h 8"/>
                <a:gd name="T36" fmla="*/ 10 w 121"/>
                <a:gd name="T37" fmla="*/ 1 h 8"/>
                <a:gd name="T38" fmla="*/ 5 w 121"/>
                <a:gd name="T39" fmla="*/ 2 h 8"/>
                <a:gd name="T40" fmla="*/ 2 w 121"/>
                <a:gd name="T41" fmla="*/ 3 h 8"/>
                <a:gd name="T42" fmla="*/ 1 w 121"/>
                <a:gd name="T43" fmla="*/ 3 h 8"/>
                <a:gd name="T44" fmla="*/ 0 w 121"/>
                <a:gd name="T45" fmla="*/ 3 h 8"/>
                <a:gd name="T46" fmla="*/ 1 w 121"/>
                <a:gd name="T47" fmla="*/ 4 h 8"/>
                <a:gd name="T48" fmla="*/ 2 w 121"/>
                <a:gd name="T49" fmla="*/ 4 h 8"/>
                <a:gd name="T50" fmla="*/ 5 w 121"/>
                <a:gd name="T51" fmla="*/ 5 h 8"/>
                <a:gd name="T52" fmla="*/ 18 w 121"/>
                <a:gd name="T53" fmla="*/ 6 h 8"/>
                <a:gd name="T54" fmla="*/ 37 w 121"/>
                <a:gd name="T55" fmla="*/ 7 h 8"/>
                <a:gd name="T56" fmla="*/ 60 w 121"/>
                <a:gd name="T57" fmla="*/ 7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8"/>
                <a:gd name="T89" fmla="*/ 121 w 121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8">
                  <a:moveTo>
                    <a:pt x="60" y="7"/>
                  </a:moveTo>
                  <a:lnTo>
                    <a:pt x="84" y="7"/>
                  </a:lnTo>
                  <a:lnTo>
                    <a:pt x="103" y="6"/>
                  </a:lnTo>
                  <a:lnTo>
                    <a:pt x="115" y="5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5" y="2"/>
                  </a:lnTo>
                  <a:lnTo>
                    <a:pt x="110" y="1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0" y="1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18" y="6"/>
                  </a:lnTo>
                  <a:lnTo>
                    <a:pt x="37" y="7"/>
                  </a:lnTo>
                  <a:lnTo>
                    <a:pt x="60" y="7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7" name="Freeform 20"/>
            <p:cNvSpPr>
              <a:spLocks/>
            </p:cNvSpPr>
            <p:nvPr/>
          </p:nvSpPr>
          <p:spPr bwMode="auto">
            <a:xfrm>
              <a:off x="2429" y="2457"/>
              <a:ext cx="126" cy="7"/>
            </a:xfrm>
            <a:custGeom>
              <a:avLst/>
              <a:gdLst>
                <a:gd name="T0" fmla="*/ 0 w 126"/>
                <a:gd name="T1" fmla="*/ 0 h 7"/>
                <a:gd name="T2" fmla="*/ 1 w 126"/>
                <a:gd name="T3" fmla="*/ 1 h 7"/>
                <a:gd name="T4" fmla="*/ 2 w 126"/>
                <a:gd name="T5" fmla="*/ 1 h 7"/>
                <a:gd name="T6" fmla="*/ 5 w 126"/>
                <a:gd name="T7" fmla="*/ 2 h 7"/>
                <a:gd name="T8" fmla="*/ 19 w 126"/>
                <a:gd name="T9" fmla="*/ 4 h 7"/>
                <a:gd name="T10" fmla="*/ 38 w 126"/>
                <a:gd name="T11" fmla="*/ 5 h 7"/>
                <a:gd name="T12" fmla="*/ 63 w 126"/>
                <a:gd name="T13" fmla="*/ 6 h 7"/>
                <a:gd name="T14" fmla="*/ 87 w 126"/>
                <a:gd name="T15" fmla="*/ 5 h 7"/>
                <a:gd name="T16" fmla="*/ 107 w 126"/>
                <a:gd name="T17" fmla="*/ 4 h 7"/>
                <a:gd name="T18" fmla="*/ 120 w 126"/>
                <a:gd name="T19" fmla="*/ 2 h 7"/>
                <a:gd name="T20" fmla="*/ 124 w 126"/>
                <a:gd name="T21" fmla="*/ 1 h 7"/>
                <a:gd name="T22" fmla="*/ 125 w 126"/>
                <a:gd name="T23" fmla="*/ 1 h 7"/>
                <a:gd name="T24" fmla="*/ 125 w 126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7"/>
                <a:gd name="T41" fmla="*/ 126 w 126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7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2"/>
                  </a:lnTo>
                  <a:lnTo>
                    <a:pt x="19" y="4"/>
                  </a:lnTo>
                  <a:lnTo>
                    <a:pt x="38" y="5"/>
                  </a:lnTo>
                  <a:lnTo>
                    <a:pt x="63" y="6"/>
                  </a:lnTo>
                  <a:lnTo>
                    <a:pt x="87" y="5"/>
                  </a:lnTo>
                  <a:lnTo>
                    <a:pt x="107" y="4"/>
                  </a:lnTo>
                  <a:lnTo>
                    <a:pt x="120" y="2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48" name="Line 21"/>
            <p:cNvSpPr>
              <a:spLocks noChangeShapeType="1"/>
            </p:cNvSpPr>
            <p:nvPr/>
          </p:nvSpPr>
          <p:spPr bwMode="auto">
            <a:xfrm>
              <a:off x="2445" y="2477"/>
              <a:ext cx="0" cy="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49" name="Line 22"/>
            <p:cNvSpPr>
              <a:spLocks noChangeShapeType="1"/>
            </p:cNvSpPr>
            <p:nvPr/>
          </p:nvSpPr>
          <p:spPr bwMode="auto">
            <a:xfrm>
              <a:off x="2447" y="2477"/>
              <a:ext cx="0" cy="88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50" name="Freeform 23"/>
            <p:cNvSpPr>
              <a:spLocks/>
            </p:cNvSpPr>
            <p:nvPr/>
          </p:nvSpPr>
          <p:spPr bwMode="auto">
            <a:xfrm>
              <a:off x="2452" y="2469"/>
              <a:ext cx="12" cy="102"/>
            </a:xfrm>
            <a:custGeom>
              <a:avLst/>
              <a:gdLst>
                <a:gd name="T0" fmla="*/ 0 w 12"/>
                <a:gd name="T1" fmla="*/ 0 h 102"/>
                <a:gd name="T2" fmla="*/ 0 w 12"/>
                <a:gd name="T3" fmla="*/ 98 h 102"/>
                <a:gd name="T4" fmla="*/ 0 w 12"/>
                <a:gd name="T5" fmla="*/ 99 h 102"/>
                <a:gd name="T6" fmla="*/ 1 w 12"/>
                <a:gd name="T7" fmla="*/ 100 h 102"/>
                <a:gd name="T8" fmla="*/ 2 w 12"/>
                <a:gd name="T9" fmla="*/ 100 h 102"/>
                <a:gd name="T10" fmla="*/ 6 w 12"/>
                <a:gd name="T11" fmla="*/ 101 h 102"/>
                <a:gd name="T12" fmla="*/ 10 w 12"/>
                <a:gd name="T13" fmla="*/ 101 h 102"/>
                <a:gd name="T14" fmla="*/ 11 w 12"/>
                <a:gd name="T15" fmla="*/ 100 h 102"/>
                <a:gd name="T16" fmla="*/ 11 w 12"/>
                <a:gd name="T17" fmla="*/ 99 h 102"/>
                <a:gd name="T18" fmla="*/ 11 w 12"/>
                <a:gd name="T19" fmla="*/ 99 h 102"/>
                <a:gd name="T20" fmla="*/ 11 w 12"/>
                <a:gd name="T21" fmla="*/ 1 h 102"/>
                <a:gd name="T22" fmla="*/ 11 w 12"/>
                <a:gd name="T23" fmla="*/ 0 h 102"/>
                <a:gd name="T24" fmla="*/ 0 w 1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02"/>
                <a:gd name="T41" fmla="*/ 12 w 1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02">
                  <a:moveTo>
                    <a:pt x="0" y="0"/>
                  </a:moveTo>
                  <a:lnTo>
                    <a:pt x="0" y="98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51" name="Line 24"/>
            <p:cNvSpPr>
              <a:spLocks noChangeShapeType="1"/>
            </p:cNvSpPr>
            <p:nvPr/>
          </p:nvSpPr>
          <p:spPr bwMode="auto">
            <a:xfrm flipV="1">
              <a:off x="2463" y="2465"/>
              <a:ext cx="0" cy="108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52" name="Freeform 25"/>
            <p:cNvSpPr>
              <a:spLocks/>
            </p:cNvSpPr>
            <p:nvPr/>
          </p:nvSpPr>
          <p:spPr bwMode="auto">
            <a:xfrm>
              <a:off x="2442" y="2449"/>
              <a:ext cx="100" cy="9"/>
            </a:xfrm>
            <a:custGeom>
              <a:avLst/>
              <a:gdLst>
                <a:gd name="T0" fmla="*/ 50 w 100"/>
                <a:gd name="T1" fmla="*/ 8 h 9"/>
                <a:gd name="T2" fmla="*/ 69 w 100"/>
                <a:gd name="T3" fmla="*/ 8 h 9"/>
                <a:gd name="T4" fmla="*/ 85 w 100"/>
                <a:gd name="T5" fmla="*/ 7 h 9"/>
                <a:gd name="T6" fmla="*/ 95 w 100"/>
                <a:gd name="T7" fmla="*/ 6 h 9"/>
                <a:gd name="T8" fmla="*/ 98 w 100"/>
                <a:gd name="T9" fmla="*/ 5 h 9"/>
                <a:gd name="T10" fmla="*/ 99 w 100"/>
                <a:gd name="T11" fmla="*/ 4 h 9"/>
                <a:gd name="T12" fmla="*/ 98 w 100"/>
                <a:gd name="T13" fmla="*/ 3 h 9"/>
                <a:gd name="T14" fmla="*/ 95 w 100"/>
                <a:gd name="T15" fmla="*/ 3 h 9"/>
                <a:gd name="T16" fmla="*/ 91 w 100"/>
                <a:gd name="T17" fmla="*/ 2 h 9"/>
                <a:gd name="T18" fmla="*/ 85 w 100"/>
                <a:gd name="T19" fmla="*/ 1 h 9"/>
                <a:gd name="T20" fmla="*/ 69 w 100"/>
                <a:gd name="T21" fmla="*/ 0 h 9"/>
                <a:gd name="T22" fmla="*/ 50 w 100"/>
                <a:gd name="T23" fmla="*/ 0 h 9"/>
                <a:gd name="T24" fmla="*/ 30 w 100"/>
                <a:gd name="T25" fmla="*/ 0 h 9"/>
                <a:gd name="T26" fmla="*/ 14 w 100"/>
                <a:gd name="T27" fmla="*/ 1 h 9"/>
                <a:gd name="T28" fmla="*/ 8 w 100"/>
                <a:gd name="T29" fmla="*/ 2 h 9"/>
                <a:gd name="T30" fmla="*/ 4 w 100"/>
                <a:gd name="T31" fmla="*/ 3 h 9"/>
                <a:gd name="T32" fmla="*/ 1 w 100"/>
                <a:gd name="T33" fmla="*/ 3 h 9"/>
                <a:gd name="T34" fmla="*/ 0 w 100"/>
                <a:gd name="T35" fmla="*/ 4 h 9"/>
                <a:gd name="T36" fmla="*/ 1 w 100"/>
                <a:gd name="T37" fmla="*/ 5 h 9"/>
                <a:gd name="T38" fmla="*/ 4 w 100"/>
                <a:gd name="T39" fmla="*/ 6 h 9"/>
                <a:gd name="T40" fmla="*/ 8 w 100"/>
                <a:gd name="T41" fmla="*/ 7 h 9"/>
                <a:gd name="T42" fmla="*/ 14 w 100"/>
                <a:gd name="T43" fmla="*/ 7 h 9"/>
                <a:gd name="T44" fmla="*/ 30 w 100"/>
                <a:gd name="T45" fmla="*/ 8 h 9"/>
                <a:gd name="T46" fmla="*/ 50 w 100"/>
                <a:gd name="T47" fmla="*/ 8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9"/>
                <a:gd name="T74" fmla="*/ 100 w 100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9">
                  <a:moveTo>
                    <a:pt x="50" y="8"/>
                  </a:moveTo>
                  <a:lnTo>
                    <a:pt x="69" y="8"/>
                  </a:lnTo>
                  <a:lnTo>
                    <a:pt x="85" y="7"/>
                  </a:lnTo>
                  <a:lnTo>
                    <a:pt x="95" y="6"/>
                  </a:lnTo>
                  <a:lnTo>
                    <a:pt x="98" y="5"/>
                  </a:lnTo>
                  <a:lnTo>
                    <a:pt x="99" y="4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2"/>
                  </a:lnTo>
                  <a:lnTo>
                    <a:pt x="85" y="1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14" y="1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8" y="7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50" y="8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53" name="Freeform 26"/>
            <p:cNvSpPr>
              <a:spLocks/>
            </p:cNvSpPr>
            <p:nvPr/>
          </p:nvSpPr>
          <p:spPr bwMode="auto">
            <a:xfrm>
              <a:off x="2429" y="2453"/>
              <a:ext cx="126" cy="16"/>
            </a:xfrm>
            <a:custGeom>
              <a:avLst/>
              <a:gdLst>
                <a:gd name="T0" fmla="*/ 0 w 126"/>
                <a:gd name="T1" fmla="*/ 0 h 16"/>
                <a:gd name="T2" fmla="*/ 1 w 126"/>
                <a:gd name="T3" fmla="*/ 1 h 16"/>
                <a:gd name="T4" fmla="*/ 2 w 126"/>
                <a:gd name="T5" fmla="*/ 1 h 16"/>
                <a:gd name="T6" fmla="*/ 5 w 126"/>
                <a:gd name="T7" fmla="*/ 2 h 16"/>
                <a:gd name="T8" fmla="*/ 19 w 126"/>
                <a:gd name="T9" fmla="*/ 4 h 16"/>
                <a:gd name="T10" fmla="*/ 38 w 126"/>
                <a:gd name="T11" fmla="*/ 5 h 16"/>
                <a:gd name="T12" fmla="*/ 63 w 126"/>
                <a:gd name="T13" fmla="*/ 6 h 16"/>
                <a:gd name="T14" fmla="*/ 87 w 126"/>
                <a:gd name="T15" fmla="*/ 5 h 16"/>
                <a:gd name="T16" fmla="*/ 107 w 126"/>
                <a:gd name="T17" fmla="*/ 4 h 16"/>
                <a:gd name="T18" fmla="*/ 120 w 126"/>
                <a:gd name="T19" fmla="*/ 2 h 16"/>
                <a:gd name="T20" fmla="*/ 124 w 126"/>
                <a:gd name="T21" fmla="*/ 1 h 16"/>
                <a:gd name="T22" fmla="*/ 125 w 126"/>
                <a:gd name="T23" fmla="*/ 1 h 16"/>
                <a:gd name="T24" fmla="*/ 125 w 126"/>
                <a:gd name="T25" fmla="*/ 0 h 16"/>
                <a:gd name="T26" fmla="*/ 125 w 126"/>
                <a:gd name="T27" fmla="*/ 10 h 16"/>
                <a:gd name="T28" fmla="*/ 125 w 126"/>
                <a:gd name="T29" fmla="*/ 10 h 16"/>
                <a:gd name="T30" fmla="*/ 124 w 126"/>
                <a:gd name="T31" fmla="*/ 11 h 16"/>
                <a:gd name="T32" fmla="*/ 120 w 126"/>
                <a:gd name="T33" fmla="*/ 12 h 16"/>
                <a:gd name="T34" fmla="*/ 107 w 126"/>
                <a:gd name="T35" fmla="*/ 14 h 16"/>
                <a:gd name="T36" fmla="*/ 87 w 126"/>
                <a:gd name="T37" fmla="*/ 15 h 16"/>
                <a:gd name="T38" fmla="*/ 63 w 126"/>
                <a:gd name="T39" fmla="*/ 15 h 16"/>
                <a:gd name="T40" fmla="*/ 38 w 126"/>
                <a:gd name="T41" fmla="*/ 15 h 16"/>
                <a:gd name="T42" fmla="*/ 19 w 126"/>
                <a:gd name="T43" fmla="*/ 14 h 16"/>
                <a:gd name="T44" fmla="*/ 5 w 126"/>
                <a:gd name="T45" fmla="*/ 12 h 16"/>
                <a:gd name="T46" fmla="*/ 2 w 126"/>
                <a:gd name="T47" fmla="*/ 11 h 16"/>
                <a:gd name="T48" fmla="*/ 1 w 126"/>
                <a:gd name="T49" fmla="*/ 10 h 16"/>
                <a:gd name="T50" fmla="*/ 0 w 126"/>
                <a:gd name="T51" fmla="*/ 10 h 16"/>
                <a:gd name="T52" fmla="*/ 0 w 126"/>
                <a:gd name="T53" fmla="*/ 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16"/>
                <a:gd name="T83" fmla="*/ 126 w 126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16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2"/>
                  </a:lnTo>
                  <a:lnTo>
                    <a:pt x="19" y="4"/>
                  </a:lnTo>
                  <a:lnTo>
                    <a:pt x="38" y="5"/>
                  </a:lnTo>
                  <a:lnTo>
                    <a:pt x="63" y="6"/>
                  </a:lnTo>
                  <a:lnTo>
                    <a:pt x="87" y="5"/>
                  </a:lnTo>
                  <a:lnTo>
                    <a:pt x="107" y="4"/>
                  </a:lnTo>
                  <a:lnTo>
                    <a:pt x="120" y="2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5" y="10"/>
                  </a:lnTo>
                  <a:lnTo>
                    <a:pt x="124" y="11"/>
                  </a:lnTo>
                  <a:lnTo>
                    <a:pt x="120" y="12"/>
                  </a:lnTo>
                  <a:lnTo>
                    <a:pt x="107" y="14"/>
                  </a:lnTo>
                  <a:lnTo>
                    <a:pt x="87" y="15"/>
                  </a:lnTo>
                  <a:lnTo>
                    <a:pt x="63" y="15"/>
                  </a:lnTo>
                  <a:lnTo>
                    <a:pt x="38" y="15"/>
                  </a:lnTo>
                  <a:lnTo>
                    <a:pt x="19" y="14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54" name="Freeform 27"/>
            <p:cNvSpPr>
              <a:spLocks/>
            </p:cNvSpPr>
            <p:nvPr/>
          </p:nvSpPr>
          <p:spPr bwMode="auto">
            <a:xfrm>
              <a:off x="2429" y="2448"/>
              <a:ext cx="126" cy="12"/>
            </a:xfrm>
            <a:custGeom>
              <a:avLst/>
              <a:gdLst>
                <a:gd name="T0" fmla="*/ 63 w 126"/>
                <a:gd name="T1" fmla="*/ 11 h 12"/>
                <a:gd name="T2" fmla="*/ 87 w 126"/>
                <a:gd name="T3" fmla="*/ 10 h 12"/>
                <a:gd name="T4" fmla="*/ 107 w 126"/>
                <a:gd name="T5" fmla="*/ 9 h 12"/>
                <a:gd name="T6" fmla="*/ 120 w 126"/>
                <a:gd name="T7" fmla="*/ 7 h 12"/>
                <a:gd name="T8" fmla="*/ 124 w 126"/>
                <a:gd name="T9" fmla="*/ 6 h 12"/>
                <a:gd name="T10" fmla="*/ 125 w 126"/>
                <a:gd name="T11" fmla="*/ 6 h 12"/>
                <a:gd name="T12" fmla="*/ 125 w 126"/>
                <a:gd name="T13" fmla="*/ 5 h 12"/>
                <a:gd name="T14" fmla="*/ 125 w 126"/>
                <a:gd name="T15" fmla="*/ 5 h 12"/>
                <a:gd name="T16" fmla="*/ 124 w 126"/>
                <a:gd name="T17" fmla="*/ 4 h 12"/>
                <a:gd name="T18" fmla="*/ 120 w 126"/>
                <a:gd name="T19" fmla="*/ 3 h 12"/>
                <a:gd name="T20" fmla="*/ 114 w 126"/>
                <a:gd name="T21" fmla="*/ 2 h 12"/>
                <a:gd name="T22" fmla="*/ 107 w 126"/>
                <a:gd name="T23" fmla="*/ 2 h 12"/>
                <a:gd name="T24" fmla="*/ 97 w 126"/>
                <a:gd name="T25" fmla="*/ 1 h 12"/>
                <a:gd name="T26" fmla="*/ 87 w 126"/>
                <a:gd name="T27" fmla="*/ 0 h 12"/>
                <a:gd name="T28" fmla="*/ 63 w 126"/>
                <a:gd name="T29" fmla="*/ 0 h 12"/>
                <a:gd name="T30" fmla="*/ 38 w 126"/>
                <a:gd name="T31" fmla="*/ 0 h 12"/>
                <a:gd name="T32" fmla="*/ 28 w 126"/>
                <a:gd name="T33" fmla="*/ 1 h 12"/>
                <a:gd name="T34" fmla="*/ 19 w 126"/>
                <a:gd name="T35" fmla="*/ 2 h 12"/>
                <a:gd name="T36" fmla="*/ 11 w 126"/>
                <a:gd name="T37" fmla="*/ 2 h 12"/>
                <a:gd name="T38" fmla="*/ 5 w 126"/>
                <a:gd name="T39" fmla="*/ 3 h 12"/>
                <a:gd name="T40" fmla="*/ 2 w 126"/>
                <a:gd name="T41" fmla="*/ 4 h 12"/>
                <a:gd name="T42" fmla="*/ 1 w 126"/>
                <a:gd name="T43" fmla="*/ 5 h 12"/>
                <a:gd name="T44" fmla="*/ 0 w 126"/>
                <a:gd name="T45" fmla="*/ 5 h 12"/>
                <a:gd name="T46" fmla="*/ 1 w 126"/>
                <a:gd name="T47" fmla="*/ 6 h 12"/>
                <a:gd name="T48" fmla="*/ 2 w 126"/>
                <a:gd name="T49" fmla="*/ 6 h 12"/>
                <a:gd name="T50" fmla="*/ 5 w 126"/>
                <a:gd name="T51" fmla="*/ 7 h 12"/>
                <a:gd name="T52" fmla="*/ 19 w 126"/>
                <a:gd name="T53" fmla="*/ 9 h 12"/>
                <a:gd name="T54" fmla="*/ 38 w 126"/>
                <a:gd name="T55" fmla="*/ 10 h 12"/>
                <a:gd name="T56" fmla="*/ 63 w 126"/>
                <a:gd name="T57" fmla="*/ 11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"/>
                <a:gd name="T88" fmla="*/ 0 h 12"/>
                <a:gd name="T89" fmla="*/ 126 w 12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" h="12">
                  <a:moveTo>
                    <a:pt x="63" y="11"/>
                  </a:moveTo>
                  <a:lnTo>
                    <a:pt x="87" y="10"/>
                  </a:lnTo>
                  <a:lnTo>
                    <a:pt x="107" y="9"/>
                  </a:lnTo>
                  <a:lnTo>
                    <a:pt x="120" y="7"/>
                  </a:lnTo>
                  <a:lnTo>
                    <a:pt x="124" y="6"/>
                  </a:lnTo>
                  <a:lnTo>
                    <a:pt x="125" y="6"/>
                  </a:lnTo>
                  <a:lnTo>
                    <a:pt x="125" y="5"/>
                  </a:lnTo>
                  <a:lnTo>
                    <a:pt x="124" y="4"/>
                  </a:lnTo>
                  <a:lnTo>
                    <a:pt x="120" y="3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97" y="1"/>
                  </a:lnTo>
                  <a:lnTo>
                    <a:pt x="87" y="0"/>
                  </a:lnTo>
                  <a:lnTo>
                    <a:pt x="63" y="0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19" y="2"/>
                  </a:lnTo>
                  <a:lnTo>
                    <a:pt x="11" y="2"/>
                  </a:lnTo>
                  <a:lnTo>
                    <a:pt x="5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7"/>
                  </a:lnTo>
                  <a:lnTo>
                    <a:pt x="19" y="9"/>
                  </a:lnTo>
                  <a:lnTo>
                    <a:pt x="38" y="10"/>
                  </a:lnTo>
                  <a:lnTo>
                    <a:pt x="63" y="1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55" name="Freeform 28"/>
            <p:cNvSpPr>
              <a:spLocks/>
            </p:cNvSpPr>
            <p:nvPr/>
          </p:nvSpPr>
          <p:spPr bwMode="auto">
            <a:xfrm>
              <a:off x="2437" y="2570"/>
              <a:ext cx="110" cy="5"/>
            </a:xfrm>
            <a:custGeom>
              <a:avLst/>
              <a:gdLst>
                <a:gd name="T0" fmla="*/ 0 w 110"/>
                <a:gd name="T1" fmla="*/ 0 h 5"/>
                <a:gd name="T2" fmla="*/ 1 w 110"/>
                <a:gd name="T3" fmla="*/ 1 h 5"/>
                <a:gd name="T4" fmla="*/ 4 w 110"/>
                <a:gd name="T5" fmla="*/ 2 h 5"/>
                <a:gd name="T6" fmla="*/ 16 w 110"/>
                <a:gd name="T7" fmla="*/ 3 h 5"/>
                <a:gd name="T8" fmla="*/ 34 w 110"/>
                <a:gd name="T9" fmla="*/ 4 h 5"/>
                <a:gd name="T10" fmla="*/ 55 w 110"/>
                <a:gd name="T11" fmla="*/ 4 h 5"/>
                <a:gd name="T12" fmla="*/ 75 w 110"/>
                <a:gd name="T13" fmla="*/ 4 h 5"/>
                <a:gd name="T14" fmla="*/ 93 w 110"/>
                <a:gd name="T15" fmla="*/ 3 h 5"/>
                <a:gd name="T16" fmla="*/ 105 w 110"/>
                <a:gd name="T17" fmla="*/ 2 h 5"/>
                <a:gd name="T18" fmla="*/ 108 w 110"/>
                <a:gd name="T19" fmla="*/ 1 h 5"/>
                <a:gd name="T20" fmla="*/ 109 w 110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5"/>
                <a:gd name="T35" fmla="*/ 110 w 110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5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4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56" name="Freeform 29"/>
            <p:cNvSpPr>
              <a:spLocks/>
            </p:cNvSpPr>
            <p:nvPr/>
          </p:nvSpPr>
          <p:spPr bwMode="auto">
            <a:xfrm>
              <a:off x="2343" y="2571"/>
              <a:ext cx="298" cy="267"/>
            </a:xfrm>
            <a:custGeom>
              <a:avLst/>
              <a:gdLst>
                <a:gd name="T0" fmla="*/ 297 w 298"/>
                <a:gd name="T1" fmla="*/ 232 h 267"/>
                <a:gd name="T2" fmla="*/ 291 w 298"/>
                <a:gd name="T3" fmla="*/ 239 h 267"/>
                <a:gd name="T4" fmla="*/ 286 w 298"/>
                <a:gd name="T5" fmla="*/ 244 h 267"/>
                <a:gd name="T6" fmla="*/ 279 w 298"/>
                <a:gd name="T7" fmla="*/ 249 h 267"/>
                <a:gd name="T8" fmla="*/ 273 w 298"/>
                <a:gd name="T9" fmla="*/ 253 h 267"/>
                <a:gd name="T10" fmla="*/ 266 w 298"/>
                <a:gd name="T11" fmla="*/ 256 h 267"/>
                <a:gd name="T12" fmla="*/ 259 w 298"/>
                <a:gd name="T13" fmla="*/ 259 h 267"/>
                <a:gd name="T14" fmla="*/ 251 w 298"/>
                <a:gd name="T15" fmla="*/ 261 h 267"/>
                <a:gd name="T16" fmla="*/ 243 w 298"/>
                <a:gd name="T17" fmla="*/ 263 h 267"/>
                <a:gd name="T18" fmla="*/ 234 w 298"/>
                <a:gd name="T19" fmla="*/ 264 h 267"/>
                <a:gd name="T20" fmla="*/ 224 w 298"/>
                <a:gd name="T21" fmla="*/ 265 h 267"/>
                <a:gd name="T22" fmla="*/ 202 w 298"/>
                <a:gd name="T23" fmla="*/ 266 h 267"/>
                <a:gd name="T24" fmla="*/ 149 w 298"/>
                <a:gd name="T25" fmla="*/ 266 h 267"/>
                <a:gd name="T26" fmla="*/ 119 w 298"/>
                <a:gd name="T27" fmla="*/ 266 h 267"/>
                <a:gd name="T28" fmla="*/ 94 w 298"/>
                <a:gd name="T29" fmla="*/ 265 h 267"/>
                <a:gd name="T30" fmla="*/ 72 w 298"/>
                <a:gd name="T31" fmla="*/ 264 h 267"/>
                <a:gd name="T32" fmla="*/ 62 w 298"/>
                <a:gd name="T33" fmla="*/ 263 h 267"/>
                <a:gd name="T34" fmla="*/ 52 w 298"/>
                <a:gd name="T35" fmla="*/ 261 h 267"/>
                <a:gd name="T36" fmla="*/ 44 w 298"/>
                <a:gd name="T37" fmla="*/ 260 h 267"/>
                <a:gd name="T38" fmla="*/ 36 w 298"/>
                <a:gd name="T39" fmla="*/ 257 h 267"/>
                <a:gd name="T40" fmla="*/ 29 w 298"/>
                <a:gd name="T41" fmla="*/ 255 h 267"/>
                <a:gd name="T42" fmla="*/ 22 w 298"/>
                <a:gd name="T43" fmla="*/ 252 h 267"/>
                <a:gd name="T44" fmla="*/ 16 w 298"/>
                <a:gd name="T45" fmla="*/ 248 h 267"/>
                <a:gd name="T46" fmla="*/ 10 w 298"/>
                <a:gd name="T47" fmla="*/ 243 h 267"/>
                <a:gd name="T48" fmla="*/ 5 w 298"/>
                <a:gd name="T49" fmla="*/ 238 h 267"/>
                <a:gd name="T50" fmla="*/ 0 w 298"/>
                <a:gd name="T51" fmla="*/ 232 h 267"/>
                <a:gd name="T52" fmla="*/ 8 w 298"/>
                <a:gd name="T53" fmla="*/ 215 h 267"/>
                <a:gd name="T54" fmla="*/ 94 w 298"/>
                <a:gd name="T55" fmla="*/ 0 h 267"/>
                <a:gd name="T56" fmla="*/ 95 w 298"/>
                <a:gd name="T57" fmla="*/ 1 h 267"/>
                <a:gd name="T58" fmla="*/ 98 w 298"/>
                <a:gd name="T59" fmla="*/ 2 h 267"/>
                <a:gd name="T60" fmla="*/ 110 w 298"/>
                <a:gd name="T61" fmla="*/ 4 h 267"/>
                <a:gd name="T62" fmla="*/ 128 w 298"/>
                <a:gd name="T63" fmla="*/ 4 h 267"/>
                <a:gd name="T64" fmla="*/ 149 w 298"/>
                <a:gd name="T65" fmla="*/ 5 h 267"/>
                <a:gd name="T66" fmla="*/ 169 w 298"/>
                <a:gd name="T67" fmla="*/ 4 h 267"/>
                <a:gd name="T68" fmla="*/ 187 w 298"/>
                <a:gd name="T69" fmla="*/ 4 h 267"/>
                <a:gd name="T70" fmla="*/ 199 w 298"/>
                <a:gd name="T71" fmla="*/ 2 h 267"/>
                <a:gd name="T72" fmla="*/ 202 w 298"/>
                <a:gd name="T73" fmla="*/ 1 h 267"/>
                <a:gd name="T74" fmla="*/ 203 w 298"/>
                <a:gd name="T75" fmla="*/ 0 h 267"/>
                <a:gd name="T76" fmla="*/ 290 w 298"/>
                <a:gd name="T77" fmla="*/ 215 h 267"/>
                <a:gd name="T78" fmla="*/ 297 w 298"/>
                <a:gd name="T79" fmla="*/ 232 h 2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"/>
                <a:gd name="T121" fmla="*/ 0 h 267"/>
                <a:gd name="T122" fmla="*/ 298 w 298"/>
                <a:gd name="T123" fmla="*/ 267 h 2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" h="267">
                  <a:moveTo>
                    <a:pt x="297" y="232"/>
                  </a:moveTo>
                  <a:lnTo>
                    <a:pt x="291" y="239"/>
                  </a:lnTo>
                  <a:lnTo>
                    <a:pt x="286" y="244"/>
                  </a:lnTo>
                  <a:lnTo>
                    <a:pt x="279" y="249"/>
                  </a:lnTo>
                  <a:lnTo>
                    <a:pt x="273" y="253"/>
                  </a:lnTo>
                  <a:lnTo>
                    <a:pt x="266" y="256"/>
                  </a:lnTo>
                  <a:lnTo>
                    <a:pt x="259" y="259"/>
                  </a:lnTo>
                  <a:lnTo>
                    <a:pt x="251" y="261"/>
                  </a:lnTo>
                  <a:lnTo>
                    <a:pt x="243" y="263"/>
                  </a:lnTo>
                  <a:lnTo>
                    <a:pt x="234" y="264"/>
                  </a:lnTo>
                  <a:lnTo>
                    <a:pt x="224" y="265"/>
                  </a:lnTo>
                  <a:lnTo>
                    <a:pt x="202" y="266"/>
                  </a:lnTo>
                  <a:lnTo>
                    <a:pt x="149" y="266"/>
                  </a:lnTo>
                  <a:lnTo>
                    <a:pt x="119" y="266"/>
                  </a:lnTo>
                  <a:lnTo>
                    <a:pt x="94" y="265"/>
                  </a:lnTo>
                  <a:lnTo>
                    <a:pt x="72" y="264"/>
                  </a:lnTo>
                  <a:lnTo>
                    <a:pt x="62" y="263"/>
                  </a:lnTo>
                  <a:lnTo>
                    <a:pt x="52" y="261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5"/>
                  </a:lnTo>
                  <a:lnTo>
                    <a:pt x="22" y="252"/>
                  </a:lnTo>
                  <a:lnTo>
                    <a:pt x="16" y="248"/>
                  </a:lnTo>
                  <a:lnTo>
                    <a:pt x="10" y="243"/>
                  </a:lnTo>
                  <a:lnTo>
                    <a:pt x="5" y="238"/>
                  </a:lnTo>
                  <a:lnTo>
                    <a:pt x="0" y="232"/>
                  </a:lnTo>
                  <a:lnTo>
                    <a:pt x="8" y="215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28" y="4"/>
                  </a:lnTo>
                  <a:lnTo>
                    <a:pt x="149" y="5"/>
                  </a:lnTo>
                  <a:lnTo>
                    <a:pt x="169" y="4"/>
                  </a:lnTo>
                  <a:lnTo>
                    <a:pt x="187" y="4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3" y="0"/>
                  </a:lnTo>
                  <a:lnTo>
                    <a:pt x="290" y="215"/>
                  </a:lnTo>
                  <a:lnTo>
                    <a:pt x="297" y="232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57" name="Freeform 30"/>
            <p:cNvSpPr>
              <a:spLocks/>
            </p:cNvSpPr>
            <p:nvPr/>
          </p:nvSpPr>
          <p:spPr bwMode="auto">
            <a:xfrm>
              <a:off x="2343" y="2788"/>
              <a:ext cx="298" cy="33"/>
            </a:xfrm>
            <a:custGeom>
              <a:avLst/>
              <a:gdLst>
                <a:gd name="T0" fmla="*/ 149 w 298"/>
                <a:gd name="T1" fmla="*/ 32 h 33"/>
                <a:gd name="T2" fmla="*/ 178 w 298"/>
                <a:gd name="T3" fmla="*/ 32 h 33"/>
                <a:gd name="T4" fmla="*/ 206 w 298"/>
                <a:gd name="T5" fmla="*/ 32 h 33"/>
                <a:gd name="T6" fmla="*/ 231 w 298"/>
                <a:gd name="T7" fmla="*/ 31 h 33"/>
                <a:gd name="T8" fmla="*/ 253 w 298"/>
                <a:gd name="T9" fmla="*/ 29 h 33"/>
                <a:gd name="T10" fmla="*/ 263 w 298"/>
                <a:gd name="T11" fmla="*/ 28 h 33"/>
                <a:gd name="T12" fmla="*/ 271 w 298"/>
                <a:gd name="T13" fmla="*/ 27 h 33"/>
                <a:gd name="T14" fmla="*/ 279 w 298"/>
                <a:gd name="T15" fmla="*/ 25 h 33"/>
                <a:gd name="T16" fmla="*/ 285 w 298"/>
                <a:gd name="T17" fmla="*/ 24 h 33"/>
                <a:gd name="T18" fmla="*/ 290 w 298"/>
                <a:gd name="T19" fmla="*/ 22 h 33"/>
                <a:gd name="T20" fmla="*/ 294 w 298"/>
                <a:gd name="T21" fmla="*/ 20 h 33"/>
                <a:gd name="T22" fmla="*/ 296 w 298"/>
                <a:gd name="T23" fmla="*/ 18 h 33"/>
                <a:gd name="T24" fmla="*/ 296 w 298"/>
                <a:gd name="T25" fmla="*/ 17 h 33"/>
                <a:gd name="T26" fmla="*/ 297 w 298"/>
                <a:gd name="T27" fmla="*/ 16 h 33"/>
                <a:gd name="T28" fmla="*/ 296 w 298"/>
                <a:gd name="T29" fmla="*/ 13 h 33"/>
                <a:gd name="T30" fmla="*/ 294 w 298"/>
                <a:gd name="T31" fmla="*/ 11 h 33"/>
                <a:gd name="T32" fmla="*/ 290 w 298"/>
                <a:gd name="T33" fmla="*/ 10 h 33"/>
                <a:gd name="T34" fmla="*/ 285 w 298"/>
                <a:gd name="T35" fmla="*/ 8 h 33"/>
                <a:gd name="T36" fmla="*/ 279 w 298"/>
                <a:gd name="T37" fmla="*/ 6 h 33"/>
                <a:gd name="T38" fmla="*/ 271 w 298"/>
                <a:gd name="T39" fmla="*/ 5 h 33"/>
                <a:gd name="T40" fmla="*/ 263 w 298"/>
                <a:gd name="T41" fmla="*/ 4 h 33"/>
                <a:gd name="T42" fmla="*/ 253 w 298"/>
                <a:gd name="T43" fmla="*/ 3 h 33"/>
                <a:gd name="T44" fmla="*/ 231 w 298"/>
                <a:gd name="T45" fmla="*/ 2 h 33"/>
                <a:gd name="T46" fmla="*/ 206 w 298"/>
                <a:gd name="T47" fmla="*/ 1 h 33"/>
                <a:gd name="T48" fmla="*/ 178 w 298"/>
                <a:gd name="T49" fmla="*/ 1 h 33"/>
                <a:gd name="T50" fmla="*/ 149 w 298"/>
                <a:gd name="T51" fmla="*/ 0 h 33"/>
                <a:gd name="T52" fmla="*/ 119 w 298"/>
                <a:gd name="T53" fmla="*/ 1 h 33"/>
                <a:gd name="T54" fmla="*/ 91 w 298"/>
                <a:gd name="T55" fmla="*/ 1 h 33"/>
                <a:gd name="T56" fmla="*/ 66 w 298"/>
                <a:gd name="T57" fmla="*/ 2 h 33"/>
                <a:gd name="T58" fmla="*/ 44 w 298"/>
                <a:gd name="T59" fmla="*/ 3 h 33"/>
                <a:gd name="T60" fmla="*/ 34 w 298"/>
                <a:gd name="T61" fmla="*/ 4 h 33"/>
                <a:gd name="T62" fmla="*/ 26 w 298"/>
                <a:gd name="T63" fmla="*/ 5 h 33"/>
                <a:gd name="T64" fmla="*/ 18 w 298"/>
                <a:gd name="T65" fmla="*/ 6 h 33"/>
                <a:gd name="T66" fmla="*/ 12 w 298"/>
                <a:gd name="T67" fmla="*/ 8 h 33"/>
                <a:gd name="T68" fmla="*/ 7 w 298"/>
                <a:gd name="T69" fmla="*/ 10 h 33"/>
                <a:gd name="T70" fmla="*/ 3 w 298"/>
                <a:gd name="T71" fmla="*/ 11 h 33"/>
                <a:gd name="T72" fmla="*/ 1 w 298"/>
                <a:gd name="T73" fmla="*/ 13 h 33"/>
                <a:gd name="T74" fmla="*/ 0 w 298"/>
                <a:gd name="T75" fmla="*/ 16 h 33"/>
                <a:gd name="T76" fmla="*/ 1 w 298"/>
                <a:gd name="T77" fmla="*/ 17 h 33"/>
                <a:gd name="T78" fmla="*/ 1 w 298"/>
                <a:gd name="T79" fmla="*/ 18 h 33"/>
                <a:gd name="T80" fmla="*/ 3 w 298"/>
                <a:gd name="T81" fmla="*/ 20 h 33"/>
                <a:gd name="T82" fmla="*/ 7 w 298"/>
                <a:gd name="T83" fmla="*/ 22 h 33"/>
                <a:gd name="T84" fmla="*/ 12 w 298"/>
                <a:gd name="T85" fmla="*/ 24 h 33"/>
                <a:gd name="T86" fmla="*/ 18 w 298"/>
                <a:gd name="T87" fmla="*/ 25 h 33"/>
                <a:gd name="T88" fmla="*/ 26 w 298"/>
                <a:gd name="T89" fmla="*/ 27 h 33"/>
                <a:gd name="T90" fmla="*/ 34 w 298"/>
                <a:gd name="T91" fmla="*/ 28 h 33"/>
                <a:gd name="T92" fmla="*/ 44 w 298"/>
                <a:gd name="T93" fmla="*/ 29 h 33"/>
                <a:gd name="T94" fmla="*/ 66 w 298"/>
                <a:gd name="T95" fmla="*/ 31 h 33"/>
                <a:gd name="T96" fmla="*/ 91 w 298"/>
                <a:gd name="T97" fmla="*/ 32 h 33"/>
                <a:gd name="T98" fmla="*/ 119 w 298"/>
                <a:gd name="T99" fmla="*/ 32 h 33"/>
                <a:gd name="T100" fmla="*/ 149 w 298"/>
                <a:gd name="T101" fmla="*/ 32 h 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"/>
                <a:gd name="T154" fmla="*/ 0 h 33"/>
                <a:gd name="T155" fmla="*/ 298 w 298"/>
                <a:gd name="T156" fmla="*/ 33 h 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" h="33">
                  <a:moveTo>
                    <a:pt x="149" y="32"/>
                  </a:moveTo>
                  <a:lnTo>
                    <a:pt x="178" y="32"/>
                  </a:lnTo>
                  <a:lnTo>
                    <a:pt x="206" y="32"/>
                  </a:lnTo>
                  <a:lnTo>
                    <a:pt x="231" y="31"/>
                  </a:lnTo>
                  <a:lnTo>
                    <a:pt x="253" y="29"/>
                  </a:lnTo>
                  <a:lnTo>
                    <a:pt x="263" y="28"/>
                  </a:lnTo>
                  <a:lnTo>
                    <a:pt x="271" y="27"/>
                  </a:lnTo>
                  <a:lnTo>
                    <a:pt x="279" y="25"/>
                  </a:lnTo>
                  <a:lnTo>
                    <a:pt x="285" y="24"/>
                  </a:lnTo>
                  <a:lnTo>
                    <a:pt x="290" y="22"/>
                  </a:lnTo>
                  <a:lnTo>
                    <a:pt x="294" y="20"/>
                  </a:lnTo>
                  <a:lnTo>
                    <a:pt x="296" y="18"/>
                  </a:lnTo>
                  <a:lnTo>
                    <a:pt x="296" y="17"/>
                  </a:lnTo>
                  <a:lnTo>
                    <a:pt x="297" y="16"/>
                  </a:lnTo>
                  <a:lnTo>
                    <a:pt x="296" y="13"/>
                  </a:lnTo>
                  <a:lnTo>
                    <a:pt x="294" y="11"/>
                  </a:lnTo>
                  <a:lnTo>
                    <a:pt x="290" y="10"/>
                  </a:lnTo>
                  <a:lnTo>
                    <a:pt x="285" y="8"/>
                  </a:lnTo>
                  <a:lnTo>
                    <a:pt x="279" y="6"/>
                  </a:lnTo>
                  <a:lnTo>
                    <a:pt x="271" y="5"/>
                  </a:lnTo>
                  <a:lnTo>
                    <a:pt x="263" y="4"/>
                  </a:lnTo>
                  <a:lnTo>
                    <a:pt x="253" y="3"/>
                  </a:lnTo>
                  <a:lnTo>
                    <a:pt x="231" y="2"/>
                  </a:lnTo>
                  <a:lnTo>
                    <a:pt x="206" y="1"/>
                  </a:lnTo>
                  <a:lnTo>
                    <a:pt x="178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91" y="1"/>
                  </a:lnTo>
                  <a:lnTo>
                    <a:pt x="66" y="2"/>
                  </a:lnTo>
                  <a:lnTo>
                    <a:pt x="44" y="3"/>
                  </a:lnTo>
                  <a:lnTo>
                    <a:pt x="34" y="4"/>
                  </a:lnTo>
                  <a:lnTo>
                    <a:pt x="26" y="5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2" y="24"/>
                  </a:lnTo>
                  <a:lnTo>
                    <a:pt x="18" y="25"/>
                  </a:lnTo>
                  <a:lnTo>
                    <a:pt x="26" y="27"/>
                  </a:lnTo>
                  <a:lnTo>
                    <a:pt x="34" y="28"/>
                  </a:lnTo>
                  <a:lnTo>
                    <a:pt x="44" y="29"/>
                  </a:lnTo>
                  <a:lnTo>
                    <a:pt x="66" y="31"/>
                  </a:lnTo>
                  <a:lnTo>
                    <a:pt x="91" y="32"/>
                  </a:lnTo>
                  <a:lnTo>
                    <a:pt x="119" y="32"/>
                  </a:lnTo>
                  <a:lnTo>
                    <a:pt x="149" y="32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58" name="Freeform 31"/>
            <p:cNvSpPr>
              <a:spLocks/>
            </p:cNvSpPr>
            <p:nvPr/>
          </p:nvSpPr>
          <p:spPr bwMode="auto">
            <a:xfrm>
              <a:off x="2343" y="2571"/>
              <a:ext cx="298" cy="267"/>
            </a:xfrm>
            <a:custGeom>
              <a:avLst/>
              <a:gdLst>
                <a:gd name="T0" fmla="*/ 0 w 298"/>
                <a:gd name="T1" fmla="*/ 232 h 267"/>
                <a:gd name="T2" fmla="*/ 8 w 298"/>
                <a:gd name="T3" fmla="*/ 215 h 267"/>
                <a:gd name="T4" fmla="*/ 94 w 298"/>
                <a:gd name="T5" fmla="*/ 0 h 267"/>
                <a:gd name="T6" fmla="*/ 95 w 298"/>
                <a:gd name="T7" fmla="*/ 1 h 267"/>
                <a:gd name="T8" fmla="*/ 98 w 298"/>
                <a:gd name="T9" fmla="*/ 2 h 267"/>
                <a:gd name="T10" fmla="*/ 110 w 298"/>
                <a:gd name="T11" fmla="*/ 4 h 267"/>
                <a:gd name="T12" fmla="*/ 128 w 298"/>
                <a:gd name="T13" fmla="*/ 4 h 267"/>
                <a:gd name="T14" fmla="*/ 149 w 298"/>
                <a:gd name="T15" fmla="*/ 5 h 267"/>
                <a:gd name="T16" fmla="*/ 169 w 298"/>
                <a:gd name="T17" fmla="*/ 4 h 267"/>
                <a:gd name="T18" fmla="*/ 187 w 298"/>
                <a:gd name="T19" fmla="*/ 4 h 267"/>
                <a:gd name="T20" fmla="*/ 199 w 298"/>
                <a:gd name="T21" fmla="*/ 2 h 267"/>
                <a:gd name="T22" fmla="*/ 202 w 298"/>
                <a:gd name="T23" fmla="*/ 1 h 267"/>
                <a:gd name="T24" fmla="*/ 203 w 298"/>
                <a:gd name="T25" fmla="*/ 0 h 267"/>
                <a:gd name="T26" fmla="*/ 290 w 298"/>
                <a:gd name="T27" fmla="*/ 215 h 267"/>
                <a:gd name="T28" fmla="*/ 297 w 298"/>
                <a:gd name="T29" fmla="*/ 232 h 267"/>
                <a:gd name="T30" fmla="*/ 291 w 298"/>
                <a:gd name="T31" fmla="*/ 239 h 267"/>
                <a:gd name="T32" fmla="*/ 286 w 298"/>
                <a:gd name="T33" fmla="*/ 244 h 267"/>
                <a:gd name="T34" fmla="*/ 279 w 298"/>
                <a:gd name="T35" fmla="*/ 249 h 267"/>
                <a:gd name="T36" fmla="*/ 273 w 298"/>
                <a:gd name="T37" fmla="*/ 253 h 267"/>
                <a:gd name="T38" fmla="*/ 266 w 298"/>
                <a:gd name="T39" fmla="*/ 256 h 267"/>
                <a:gd name="T40" fmla="*/ 259 w 298"/>
                <a:gd name="T41" fmla="*/ 259 h 267"/>
                <a:gd name="T42" fmla="*/ 251 w 298"/>
                <a:gd name="T43" fmla="*/ 261 h 267"/>
                <a:gd name="T44" fmla="*/ 243 w 298"/>
                <a:gd name="T45" fmla="*/ 263 h 267"/>
                <a:gd name="T46" fmla="*/ 234 w 298"/>
                <a:gd name="T47" fmla="*/ 264 h 267"/>
                <a:gd name="T48" fmla="*/ 224 w 298"/>
                <a:gd name="T49" fmla="*/ 265 h 267"/>
                <a:gd name="T50" fmla="*/ 202 w 298"/>
                <a:gd name="T51" fmla="*/ 266 h 267"/>
                <a:gd name="T52" fmla="*/ 149 w 298"/>
                <a:gd name="T53" fmla="*/ 266 h 267"/>
                <a:gd name="T54" fmla="*/ 119 w 298"/>
                <a:gd name="T55" fmla="*/ 266 h 267"/>
                <a:gd name="T56" fmla="*/ 94 w 298"/>
                <a:gd name="T57" fmla="*/ 265 h 267"/>
                <a:gd name="T58" fmla="*/ 72 w 298"/>
                <a:gd name="T59" fmla="*/ 264 h 267"/>
                <a:gd name="T60" fmla="*/ 62 w 298"/>
                <a:gd name="T61" fmla="*/ 263 h 267"/>
                <a:gd name="T62" fmla="*/ 52 w 298"/>
                <a:gd name="T63" fmla="*/ 261 h 267"/>
                <a:gd name="T64" fmla="*/ 44 w 298"/>
                <a:gd name="T65" fmla="*/ 260 h 267"/>
                <a:gd name="T66" fmla="*/ 36 w 298"/>
                <a:gd name="T67" fmla="*/ 257 h 267"/>
                <a:gd name="T68" fmla="*/ 29 w 298"/>
                <a:gd name="T69" fmla="*/ 255 h 267"/>
                <a:gd name="T70" fmla="*/ 22 w 298"/>
                <a:gd name="T71" fmla="*/ 252 h 267"/>
                <a:gd name="T72" fmla="*/ 16 w 298"/>
                <a:gd name="T73" fmla="*/ 248 h 267"/>
                <a:gd name="T74" fmla="*/ 10 w 298"/>
                <a:gd name="T75" fmla="*/ 243 h 267"/>
                <a:gd name="T76" fmla="*/ 5 w 298"/>
                <a:gd name="T77" fmla="*/ 238 h 267"/>
                <a:gd name="T78" fmla="*/ 0 w 298"/>
                <a:gd name="T79" fmla="*/ 232 h 2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"/>
                <a:gd name="T121" fmla="*/ 0 h 267"/>
                <a:gd name="T122" fmla="*/ 298 w 298"/>
                <a:gd name="T123" fmla="*/ 267 h 2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" h="267">
                  <a:moveTo>
                    <a:pt x="0" y="232"/>
                  </a:moveTo>
                  <a:lnTo>
                    <a:pt x="8" y="215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28" y="4"/>
                  </a:lnTo>
                  <a:lnTo>
                    <a:pt x="149" y="5"/>
                  </a:lnTo>
                  <a:lnTo>
                    <a:pt x="169" y="4"/>
                  </a:lnTo>
                  <a:lnTo>
                    <a:pt x="187" y="4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3" y="0"/>
                  </a:lnTo>
                  <a:lnTo>
                    <a:pt x="290" y="215"/>
                  </a:lnTo>
                  <a:lnTo>
                    <a:pt x="297" y="232"/>
                  </a:lnTo>
                  <a:lnTo>
                    <a:pt x="291" y="239"/>
                  </a:lnTo>
                  <a:lnTo>
                    <a:pt x="286" y="244"/>
                  </a:lnTo>
                  <a:lnTo>
                    <a:pt x="279" y="249"/>
                  </a:lnTo>
                  <a:lnTo>
                    <a:pt x="273" y="253"/>
                  </a:lnTo>
                  <a:lnTo>
                    <a:pt x="266" y="256"/>
                  </a:lnTo>
                  <a:lnTo>
                    <a:pt x="259" y="259"/>
                  </a:lnTo>
                  <a:lnTo>
                    <a:pt x="251" y="261"/>
                  </a:lnTo>
                  <a:lnTo>
                    <a:pt x="243" y="263"/>
                  </a:lnTo>
                  <a:lnTo>
                    <a:pt x="234" y="264"/>
                  </a:lnTo>
                  <a:lnTo>
                    <a:pt x="224" y="265"/>
                  </a:lnTo>
                  <a:lnTo>
                    <a:pt x="202" y="266"/>
                  </a:lnTo>
                  <a:lnTo>
                    <a:pt x="149" y="266"/>
                  </a:lnTo>
                  <a:lnTo>
                    <a:pt x="119" y="266"/>
                  </a:lnTo>
                  <a:lnTo>
                    <a:pt x="94" y="265"/>
                  </a:lnTo>
                  <a:lnTo>
                    <a:pt x="72" y="264"/>
                  </a:lnTo>
                  <a:lnTo>
                    <a:pt x="62" y="263"/>
                  </a:lnTo>
                  <a:lnTo>
                    <a:pt x="52" y="261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5"/>
                  </a:lnTo>
                  <a:lnTo>
                    <a:pt x="22" y="252"/>
                  </a:lnTo>
                  <a:lnTo>
                    <a:pt x="16" y="248"/>
                  </a:lnTo>
                  <a:lnTo>
                    <a:pt x="10" y="243"/>
                  </a:lnTo>
                  <a:lnTo>
                    <a:pt x="5" y="238"/>
                  </a:lnTo>
                  <a:lnTo>
                    <a:pt x="0" y="2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59" name="Line 32"/>
            <p:cNvSpPr>
              <a:spLocks noChangeShapeType="1"/>
            </p:cNvSpPr>
            <p:nvPr/>
          </p:nvSpPr>
          <p:spPr bwMode="auto">
            <a:xfrm flipH="1">
              <a:off x="2358" y="2582"/>
              <a:ext cx="90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60" name="Line 33"/>
            <p:cNvSpPr>
              <a:spLocks noChangeShapeType="1"/>
            </p:cNvSpPr>
            <p:nvPr/>
          </p:nvSpPr>
          <p:spPr bwMode="auto">
            <a:xfrm flipH="1">
              <a:off x="2360" y="2583"/>
              <a:ext cx="89" cy="217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61" name="Freeform 34"/>
            <p:cNvSpPr>
              <a:spLocks/>
            </p:cNvSpPr>
            <p:nvPr/>
          </p:nvSpPr>
          <p:spPr bwMode="auto">
            <a:xfrm>
              <a:off x="2374" y="2583"/>
              <a:ext cx="95" cy="226"/>
            </a:xfrm>
            <a:custGeom>
              <a:avLst/>
              <a:gdLst>
                <a:gd name="T0" fmla="*/ 42 w 95"/>
                <a:gd name="T1" fmla="*/ 223 h 226"/>
                <a:gd name="T2" fmla="*/ 93 w 95"/>
                <a:gd name="T3" fmla="*/ 4 h 226"/>
                <a:gd name="T4" fmla="*/ 94 w 95"/>
                <a:gd name="T5" fmla="*/ 1 h 226"/>
                <a:gd name="T6" fmla="*/ 86 w 95"/>
                <a:gd name="T7" fmla="*/ 1 h 226"/>
                <a:gd name="T8" fmla="*/ 79 w 95"/>
                <a:gd name="T9" fmla="*/ 0 h 226"/>
                <a:gd name="T10" fmla="*/ 79 w 95"/>
                <a:gd name="T11" fmla="*/ 1 h 226"/>
                <a:gd name="T12" fmla="*/ 0 w 95"/>
                <a:gd name="T13" fmla="*/ 220 h 226"/>
                <a:gd name="T14" fmla="*/ 9 w 95"/>
                <a:gd name="T15" fmla="*/ 222 h 226"/>
                <a:gd name="T16" fmla="*/ 18 w 95"/>
                <a:gd name="T17" fmla="*/ 223 h 226"/>
                <a:gd name="T18" fmla="*/ 28 w 95"/>
                <a:gd name="T19" fmla="*/ 224 h 226"/>
                <a:gd name="T20" fmla="*/ 41 w 95"/>
                <a:gd name="T21" fmla="*/ 225 h 226"/>
                <a:gd name="T22" fmla="*/ 42 w 95"/>
                <a:gd name="T23" fmla="*/ 223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226"/>
                <a:gd name="T38" fmla="*/ 95 w 95"/>
                <a:gd name="T39" fmla="*/ 226 h 2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226">
                  <a:moveTo>
                    <a:pt x="42" y="223"/>
                  </a:moveTo>
                  <a:lnTo>
                    <a:pt x="93" y="4"/>
                  </a:lnTo>
                  <a:lnTo>
                    <a:pt x="94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0" y="220"/>
                  </a:lnTo>
                  <a:lnTo>
                    <a:pt x="9" y="222"/>
                  </a:lnTo>
                  <a:lnTo>
                    <a:pt x="18" y="223"/>
                  </a:lnTo>
                  <a:lnTo>
                    <a:pt x="28" y="224"/>
                  </a:lnTo>
                  <a:lnTo>
                    <a:pt x="41" y="225"/>
                  </a:lnTo>
                  <a:lnTo>
                    <a:pt x="42" y="223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62" name="Freeform 35"/>
            <p:cNvSpPr>
              <a:spLocks/>
            </p:cNvSpPr>
            <p:nvPr/>
          </p:nvSpPr>
          <p:spPr bwMode="auto">
            <a:xfrm>
              <a:off x="2374" y="2585"/>
              <a:ext cx="95" cy="224"/>
            </a:xfrm>
            <a:custGeom>
              <a:avLst/>
              <a:gdLst>
                <a:gd name="T0" fmla="*/ 0 w 95"/>
                <a:gd name="T1" fmla="*/ 218 h 224"/>
                <a:gd name="T2" fmla="*/ 9 w 95"/>
                <a:gd name="T3" fmla="*/ 220 h 224"/>
                <a:gd name="T4" fmla="*/ 18 w 95"/>
                <a:gd name="T5" fmla="*/ 221 h 224"/>
                <a:gd name="T6" fmla="*/ 28 w 95"/>
                <a:gd name="T7" fmla="*/ 222 h 224"/>
                <a:gd name="T8" fmla="*/ 41 w 95"/>
                <a:gd name="T9" fmla="*/ 223 h 224"/>
                <a:gd name="T10" fmla="*/ 42 w 95"/>
                <a:gd name="T11" fmla="*/ 221 h 224"/>
                <a:gd name="T12" fmla="*/ 93 w 95"/>
                <a:gd name="T13" fmla="*/ 2 h 224"/>
                <a:gd name="T14" fmla="*/ 94 w 95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224"/>
                <a:gd name="T26" fmla="*/ 95 w 95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224">
                  <a:moveTo>
                    <a:pt x="0" y="218"/>
                  </a:moveTo>
                  <a:lnTo>
                    <a:pt x="9" y="220"/>
                  </a:lnTo>
                  <a:lnTo>
                    <a:pt x="18" y="221"/>
                  </a:lnTo>
                  <a:lnTo>
                    <a:pt x="28" y="222"/>
                  </a:lnTo>
                  <a:lnTo>
                    <a:pt x="41" y="223"/>
                  </a:lnTo>
                  <a:lnTo>
                    <a:pt x="42" y="221"/>
                  </a:lnTo>
                  <a:lnTo>
                    <a:pt x="93" y="2"/>
                  </a:lnTo>
                  <a:lnTo>
                    <a:pt x="94" y="0"/>
                  </a:lnTo>
                </a:path>
              </a:pathLst>
            </a:custGeom>
            <a:noFill/>
            <a:ln w="12700" cap="rnd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63" name="Line 36"/>
            <p:cNvSpPr>
              <a:spLocks noChangeShapeType="1"/>
            </p:cNvSpPr>
            <p:nvPr/>
          </p:nvSpPr>
          <p:spPr bwMode="auto">
            <a:xfrm>
              <a:off x="2542" y="2582"/>
              <a:ext cx="73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64" name="Line 37"/>
            <p:cNvSpPr>
              <a:spLocks noChangeShapeType="1"/>
            </p:cNvSpPr>
            <p:nvPr/>
          </p:nvSpPr>
          <p:spPr bwMode="auto">
            <a:xfrm>
              <a:off x="2545" y="2583"/>
              <a:ext cx="73" cy="217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65" name="Freeform 38"/>
            <p:cNvSpPr>
              <a:spLocks/>
            </p:cNvSpPr>
            <p:nvPr/>
          </p:nvSpPr>
          <p:spPr bwMode="auto">
            <a:xfrm>
              <a:off x="2523" y="2583"/>
              <a:ext cx="84" cy="224"/>
            </a:xfrm>
            <a:custGeom>
              <a:avLst/>
              <a:gdLst>
                <a:gd name="T0" fmla="*/ 56 w 84"/>
                <a:gd name="T1" fmla="*/ 221 h 224"/>
                <a:gd name="T2" fmla="*/ 1 w 84"/>
                <a:gd name="T3" fmla="*/ 3 h 224"/>
                <a:gd name="T4" fmla="*/ 0 w 84"/>
                <a:gd name="T5" fmla="*/ 0 h 224"/>
                <a:gd name="T6" fmla="*/ 3 w 84"/>
                <a:gd name="T7" fmla="*/ 0 h 224"/>
                <a:gd name="T8" fmla="*/ 2 w 84"/>
                <a:gd name="T9" fmla="*/ 0 h 224"/>
                <a:gd name="T10" fmla="*/ 4 w 84"/>
                <a:gd name="T11" fmla="*/ 0 h 224"/>
                <a:gd name="T12" fmla="*/ 4 w 84"/>
                <a:gd name="T13" fmla="*/ 1 h 224"/>
                <a:gd name="T14" fmla="*/ 83 w 84"/>
                <a:gd name="T15" fmla="*/ 220 h 224"/>
                <a:gd name="T16" fmla="*/ 73 w 84"/>
                <a:gd name="T17" fmla="*/ 222 h 224"/>
                <a:gd name="T18" fmla="*/ 57 w 84"/>
                <a:gd name="T19" fmla="*/ 223 h 224"/>
                <a:gd name="T20" fmla="*/ 56 w 84"/>
                <a:gd name="T21" fmla="*/ 221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224"/>
                <a:gd name="T35" fmla="*/ 84 w 84"/>
                <a:gd name="T36" fmla="*/ 224 h 2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224">
                  <a:moveTo>
                    <a:pt x="56" y="221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57" y="223"/>
                  </a:lnTo>
                  <a:lnTo>
                    <a:pt x="56" y="221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66" name="Freeform 39"/>
            <p:cNvSpPr>
              <a:spLocks/>
            </p:cNvSpPr>
            <p:nvPr/>
          </p:nvSpPr>
          <p:spPr bwMode="auto">
            <a:xfrm>
              <a:off x="2530" y="2582"/>
              <a:ext cx="82" cy="223"/>
            </a:xfrm>
            <a:custGeom>
              <a:avLst/>
              <a:gdLst>
                <a:gd name="T0" fmla="*/ 0 w 82"/>
                <a:gd name="T1" fmla="*/ 0 h 223"/>
                <a:gd name="T2" fmla="*/ 1 w 82"/>
                <a:gd name="T3" fmla="*/ 1 h 223"/>
                <a:gd name="T4" fmla="*/ 81 w 82"/>
                <a:gd name="T5" fmla="*/ 222 h 223"/>
                <a:gd name="T6" fmla="*/ 0 60000 65536"/>
                <a:gd name="T7" fmla="*/ 0 60000 65536"/>
                <a:gd name="T8" fmla="*/ 0 60000 65536"/>
                <a:gd name="T9" fmla="*/ 0 w 82"/>
                <a:gd name="T10" fmla="*/ 0 h 223"/>
                <a:gd name="T11" fmla="*/ 82 w 82"/>
                <a:gd name="T12" fmla="*/ 223 h 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23">
                  <a:moveTo>
                    <a:pt x="0" y="0"/>
                  </a:moveTo>
                  <a:lnTo>
                    <a:pt x="1" y="1"/>
                  </a:lnTo>
                  <a:lnTo>
                    <a:pt x="81" y="222"/>
                  </a:lnTo>
                </a:path>
              </a:pathLst>
            </a:custGeom>
            <a:noFill/>
            <a:ln w="12700" cap="rnd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67" name="Freeform 40"/>
            <p:cNvSpPr>
              <a:spLocks/>
            </p:cNvSpPr>
            <p:nvPr/>
          </p:nvSpPr>
          <p:spPr bwMode="auto">
            <a:xfrm>
              <a:off x="2468" y="2469"/>
              <a:ext cx="9" cy="102"/>
            </a:xfrm>
            <a:custGeom>
              <a:avLst/>
              <a:gdLst>
                <a:gd name="T0" fmla="*/ 8 w 9"/>
                <a:gd name="T1" fmla="*/ 0 h 102"/>
                <a:gd name="T2" fmla="*/ 8 w 9"/>
                <a:gd name="T3" fmla="*/ 99 h 102"/>
                <a:gd name="T4" fmla="*/ 7 w 9"/>
                <a:gd name="T5" fmla="*/ 100 h 102"/>
                <a:gd name="T6" fmla="*/ 6 w 9"/>
                <a:gd name="T7" fmla="*/ 100 h 102"/>
                <a:gd name="T8" fmla="*/ 4 w 9"/>
                <a:gd name="T9" fmla="*/ 101 h 102"/>
                <a:gd name="T10" fmla="*/ 1 w 9"/>
                <a:gd name="T11" fmla="*/ 100 h 102"/>
                <a:gd name="T12" fmla="*/ 0 w 9"/>
                <a:gd name="T13" fmla="*/ 99 h 102"/>
                <a:gd name="T14" fmla="*/ 0 w 9"/>
                <a:gd name="T15" fmla="*/ 1 h 102"/>
                <a:gd name="T16" fmla="*/ 1 w 9"/>
                <a:gd name="T17" fmla="*/ 1 h 102"/>
                <a:gd name="T18" fmla="*/ 8 w 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02"/>
                <a:gd name="T32" fmla="*/ 9 w 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02">
                  <a:moveTo>
                    <a:pt x="8" y="0"/>
                  </a:moveTo>
                  <a:lnTo>
                    <a:pt x="8" y="99"/>
                  </a:lnTo>
                  <a:lnTo>
                    <a:pt x="7" y="100"/>
                  </a:lnTo>
                  <a:lnTo>
                    <a:pt x="6" y="100"/>
                  </a:lnTo>
                  <a:lnTo>
                    <a:pt x="4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68" name="Line 41"/>
            <p:cNvSpPr>
              <a:spLocks noChangeShapeType="1"/>
            </p:cNvSpPr>
            <p:nvPr/>
          </p:nvSpPr>
          <p:spPr bwMode="auto">
            <a:xfrm flipV="1">
              <a:off x="2479" y="2468"/>
              <a:ext cx="0" cy="10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69" name="Line 42"/>
            <p:cNvSpPr>
              <a:spLocks noChangeShapeType="1"/>
            </p:cNvSpPr>
            <p:nvPr/>
          </p:nvSpPr>
          <p:spPr bwMode="auto">
            <a:xfrm>
              <a:off x="2541" y="2476"/>
              <a:ext cx="0" cy="8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70" name="Line 43"/>
            <p:cNvSpPr>
              <a:spLocks noChangeShapeType="1"/>
            </p:cNvSpPr>
            <p:nvPr/>
          </p:nvSpPr>
          <p:spPr bwMode="auto">
            <a:xfrm>
              <a:off x="2538" y="2476"/>
              <a:ext cx="0" cy="86"/>
            </a:xfrm>
            <a:prstGeom prst="line">
              <a:avLst/>
            </a:prstGeom>
            <a:noFill/>
            <a:ln w="12700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71" name="Freeform 44"/>
            <p:cNvSpPr>
              <a:spLocks/>
            </p:cNvSpPr>
            <p:nvPr/>
          </p:nvSpPr>
          <p:spPr bwMode="auto">
            <a:xfrm>
              <a:off x="2437" y="2575"/>
              <a:ext cx="110" cy="7"/>
            </a:xfrm>
            <a:custGeom>
              <a:avLst/>
              <a:gdLst>
                <a:gd name="T0" fmla="*/ 0 w 110"/>
                <a:gd name="T1" fmla="*/ 0 h 7"/>
                <a:gd name="T2" fmla="*/ 1 w 110"/>
                <a:gd name="T3" fmla="*/ 1 h 7"/>
                <a:gd name="T4" fmla="*/ 4 w 110"/>
                <a:gd name="T5" fmla="*/ 2 h 7"/>
                <a:gd name="T6" fmla="*/ 16 w 110"/>
                <a:gd name="T7" fmla="*/ 4 h 7"/>
                <a:gd name="T8" fmla="*/ 34 w 110"/>
                <a:gd name="T9" fmla="*/ 5 h 7"/>
                <a:gd name="T10" fmla="*/ 55 w 110"/>
                <a:gd name="T11" fmla="*/ 6 h 7"/>
                <a:gd name="T12" fmla="*/ 75 w 110"/>
                <a:gd name="T13" fmla="*/ 5 h 7"/>
                <a:gd name="T14" fmla="*/ 93 w 110"/>
                <a:gd name="T15" fmla="*/ 4 h 7"/>
                <a:gd name="T16" fmla="*/ 105 w 110"/>
                <a:gd name="T17" fmla="*/ 2 h 7"/>
                <a:gd name="T18" fmla="*/ 108 w 110"/>
                <a:gd name="T19" fmla="*/ 1 h 7"/>
                <a:gd name="T20" fmla="*/ 109 w 110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7"/>
                <a:gd name="T35" fmla="*/ 110 w 110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7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16" y="4"/>
                  </a:lnTo>
                  <a:lnTo>
                    <a:pt x="34" y="5"/>
                  </a:lnTo>
                  <a:lnTo>
                    <a:pt x="55" y="6"/>
                  </a:lnTo>
                  <a:lnTo>
                    <a:pt x="75" y="5"/>
                  </a:lnTo>
                  <a:lnTo>
                    <a:pt x="93" y="4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72" name="Line 45"/>
            <p:cNvSpPr>
              <a:spLocks noChangeShapeType="1"/>
            </p:cNvSpPr>
            <p:nvPr/>
          </p:nvSpPr>
          <p:spPr bwMode="auto">
            <a:xfrm>
              <a:off x="2535" y="2477"/>
              <a:ext cx="0" cy="8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73" name="Line 46"/>
            <p:cNvSpPr>
              <a:spLocks noChangeShapeType="1"/>
            </p:cNvSpPr>
            <p:nvPr/>
          </p:nvSpPr>
          <p:spPr bwMode="auto">
            <a:xfrm>
              <a:off x="2533" y="2477"/>
              <a:ext cx="0" cy="86"/>
            </a:xfrm>
            <a:prstGeom prst="line">
              <a:avLst/>
            </a:prstGeom>
            <a:noFill/>
            <a:ln w="12700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74" name="Freeform 47"/>
            <p:cNvSpPr>
              <a:spLocks/>
            </p:cNvSpPr>
            <p:nvPr/>
          </p:nvSpPr>
          <p:spPr bwMode="auto">
            <a:xfrm>
              <a:off x="2348" y="2800"/>
              <a:ext cx="288" cy="17"/>
            </a:xfrm>
            <a:custGeom>
              <a:avLst/>
              <a:gdLst>
                <a:gd name="T0" fmla="*/ 0 w 288"/>
                <a:gd name="T1" fmla="*/ 0 h 17"/>
                <a:gd name="T2" fmla="*/ 0 w 288"/>
                <a:gd name="T3" fmla="*/ 1 h 17"/>
                <a:gd name="T4" fmla="*/ 1 w 288"/>
                <a:gd name="T5" fmla="*/ 2 h 17"/>
                <a:gd name="T6" fmla="*/ 3 w 288"/>
                <a:gd name="T7" fmla="*/ 4 h 17"/>
                <a:gd name="T8" fmla="*/ 7 w 288"/>
                <a:gd name="T9" fmla="*/ 6 h 17"/>
                <a:gd name="T10" fmla="*/ 11 w 288"/>
                <a:gd name="T11" fmla="*/ 8 h 17"/>
                <a:gd name="T12" fmla="*/ 17 w 288"/>
                <a:gd name="T13" fmla="*/ 9 h 17"/>
                <a:gd name="T14" fmla="*/ 24 w 288"/>
                <a:gd name="T15" fmla="*/ 10 h 17"/>
                <a:gd name="T16" fmla="*/ 33 w 288"/>
                <a:gd name="T17" fmla="*/ 12 h 17"/>
                <a:gd name="T18" fmla="*/ 42 w 288"/>
                <a:gd name="T19" fmla="*/ 13 h 17"/>
                <a:gd name="T20" fmla="*/ 52 w 288"/>
                <a:gd name="T21" fmla="*/ 14 h 17"/>
                <a:gd name="T22" fmla="*/ 63 w 288"/>
                <a:gd name="T23" fmla="*/ 14 h 17"/>
                <a:gd name="T24" fmla="*/ 88 w 288"/>
                <a:gd name="T25" fmla="*/ 15 h 17"/>
                <a:gd name="T26" fmla="*/ 114 w 288"/>
                <a:gd name="T27" fmla="*/ 16 h 17"/>
                <a:gd name="T28" fmla="*/ 144 w 288"/>
                <a:gd name="T29" fmla="*/ 16 h 17"/>
                <a:gd name="T30" fmla="*/ 173 w 288"/>
                <a:gd name="T31" fmla="*/ 16 h 17"/>
                <a:gd name="T32" fmla="*/ 199 w 288"/>
                <a:gd name="T33" fmla="*/ 15 h 17"/>
                <a:gd name="T34" fmla="*/ 224 w 288"/>
                <a:gd name="T35" fmla="*/ 14 h 17"/>
                <a:gd name="T36" fmla="*/ 235 w 288"/>
                <a:gd name="T37" fmla="*/ 14 h 17"/>
                <a:gd name="T38" fmla="*/ 245 w 288"/>
                <a:gd name="T39" fmla="*/ 13 h 17"/>
                <a:gd name="T40" fmla="*/ 254 w 288"/>
                <a:gd name="T41" fmla="*/ 12 h 17"/>
                <a:gd name="T42" fmla="*/ 263 w 288"/>
                <a:gd name="T43" fmla="*/ 10 h 17"/>
                <a:gd name="T44" fmla="*/ 270 w 288"/>
                <a:gd name="T45" fmla="*/ 9 h 17"/>
                <a:gd name="T46" fmla="*/ 276 w 288"/>
                <a:gd name="T47" fmla="*/ 8 h 17"/>
                <a:gd name="T48" fmla="*/ 280 w 288"/>
                <a:gd name="T49" fmla="*/ 6 h 17"/>
                <a:gd name="T50" fmla="*/ 284 w 288"/>
                <a:gd name="T51" fmla="*/ 4 h 17"/>
                <a:gd name="T52" fmla="*/ 286 w 288"/>
                <a:gd name="T53" fmla="*/ 2 h 17"/>
                <a:gd name="T54" fmla="*/ 287 w 288"/>
                <a:gd name="T55" fmla="*/ 1 h 17"/>
                <a:gd name="T56" fmla="*/ 287 w 288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17"/>
                <a:gd name="T89" fmla="*/ 288 w 288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1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3" y="4"/>
                  </a:lnTo>
                  <a:lnTo>
                    <a:pt x="7" y="6"/>
                  </a:lnTo>
                  <a:lnTo>
                    <a:pt x="11" y="8"/>
                  </a:lnTo>
                  <a:lnTo>
                    <a:pt x="17" y="9"/>
                  </a:lnTo>
                  <a:lnTo>
                    <a:pt x="24" y="10"/>
                  </a:lnTo>
                  <a:lnTo>
                    <a:pt x="33" y="12"/>
                  </a:lnTo>
                  <a:lnTo>
                    <a:pt x="42" y="13"/>
                  </a:lnTo>
                  <a:lnTo>
                    <a:pt x="52" y="14"/>
                  </a:lnTo>
                  <a:lnTo>
                    <a:pt x="63" y="14"/>
                  </a:lnTo>
                  <a:lnTo>
                    <a:pt x="88" y="15"/>
                  </a:lnTo>
                  <a:lnTo>
                    <a:pt x="114" y="16"/>
                  </a:lnTo>
                  <a:lnTo>
                    <a:pt x="144" y="16"/>
                  </a:lnTo>
                  <a:lnTo>
                    <a:pt x="173" y="16"/>
                  </a:lnTo>
                  <a:lnTo>
                    <a:pt x="199" y="15"/>
                  </a:lnTo>
                  <a:lnTo>
                    <a:pt x="224" y="14"/>
                  </a:lnTo>
                  <a:lnTo>
                    <a:pt x="235" y="14"/>
                  </a:lnTo>
                  <a:lnTo>
                    <a:pt x="245" y="13"/>
                  </a:lnTo>
                  <a:lnTo>
                    <a:pt x="254" y="12"/>
                  </a:lnTo>
                  <a:lnTo>
                    <a:pt x="263" y="10"/>
                  </a:lnTo>
                  <a:lnTo>
                    <a:pt x="270" y="9"/>
                  </a:lnTo>
                  <a:lnTo>
                    <a:pt x="276" y="8"/>
                  </a:lnTo>
                  <a:lnTo>
                    <a:pt x="280" y="6"/>
                  </a:lnTo>
                  <a:lnTo>
                    <a:pt x="284" y="4"/>
                  </a:lnTo>
                  <a:lnTo>
                    <a:pt x="286" y="2"/>
                  </a:lnTo>
                  <a:lnTo>
                    <a:pt x="287" y="1"/>
                  </a:lnTo>
                  <a:lnTo>
                    <a:pt x="287" y="0"/>
                  </a:lnTo>
                </a:path>
              </a:pathLst>
            </a:custGeom>
            <a:noFill/>
            <a:ln w="12700" cap="rnd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75" name="Freeform 48"/>
            <p:cNvSpPr>
              <a:spLocks/>
            </p:cNvSpPr>
            <p:nvPr/>
          </p:nvSpPr>
          <p:spPr bwMode="auto">
            <a:xfrm>
              <a:off x="2359" y="2813"/>
              <a:ext cx="259" cy="16"/>
            </a:xfrm>
            <a:custGeom>
              <a:avLst/>
              <a:gdLst>
                <a:gd name="T0" fmla="*/ 0 w 259"/>
                <a:gd name="T1" fmla="*/ 0 h 16"/>
                <a:gd name="T2" fmla="*/ 0 w 259"/>
                <a:gd name="T3" fmla="*/ 1 h 16"/>
                <a:gd name="T4" fmla="*/ 1 w 259"/>
                <a:gd name="T5" fmla="*/ 2 h 16"/>
                <a:gd name="T6" fmla="*/ 2 w 259"/>
                <a:gd name="T7" fmla="*/ 4 h 16"/>
                <a:gd name="T8" fmla="*/ 6 w 259"/>
                <a:gd name="T9" fmla="*/ 6 h 16"/>
                <a:gd name="T10" fmla="*/ 10 w 259"/>
                <a:gd name="T11" fmla="*/ 7 h 16"/>
                <a:gd name="T12" fmla="*/ 15 w 259"/>
                <a:gd name="T13" fmla="*/ 8 h 16"/>
                <a:gd name="T14" fmla="*/ 22 w 259"/>
                <a:gd name="T15" fmla="*/ 10 h 16"/>
                <a:gd name="T16" fmla="*/ 30 w 259"/>
                <a:gd name="T17" fmla="*/ 11 h 16"/>
                <a:gd name="T18" fmla="*/ 38 w 259"/>
                <a:gd name="T19" fmla="*/ 12 h 16"/>
                <a:gd name="T20" fmla="*/ 57 w 259"/>
                <a:gd name="T21" fmla="*/ 13 h 16"/>
                <a:gd name="T22" fmla="*/ 79 w 259"/>
                <a:gd name="T23" fmla="*/ 14 h 16"/>
                <a:gd name="T24" fmla="*/ 103 w 259"/>
                <a:gd name="T25" fmla="*/ 14 h 16"/>
                <a:gd name="T26" fmla="*/ 129 w 259"/>
                <a:gd name="T27" fmla="*/ 15 h 16"/>
                <a:gd name="T28" fmla="*/ 153 w 259"/>
                <a:gd name="T29" fmla="*/ 14 h 16"/>
                <a:gd name="T30" fmla="*/ 175 w 259"/>
                <a:gd name="T31" fmla="*/ 14 h 16"/>
                <a:gd name="T32" fmla="*/ 196 w 259"/>
                <a:gd name="T33" fmla="*/ 13 h 16"/>
                <a:gd name="T34" fmla="*/ 214 w 259"/>
                <a:gd name="T35" fmla="*/ 12 h 16"/>
                <a:gd name="T36" fmla="*/ 229 w 259"/>
                <a:gd name="T37" fmla="*/ 11 h 16"/>
                <a:gd name="T38" fmla="*/ 243 w 259"/>
                <a:gd name="T39" fmla="*/ 9 h 16"/>
                <a:gd name="T40" fmla="*/ 247 w 259"/>
                <a:gd name="T41" fmla="*/ 7 h 16"/>
                <a:gd name="T42" fmla="*/ 251 w 259"/>
                <a:gd name="T43" fmla="*/ 6 h 16"/>
                <a:gd name="T44" fmla="*/ 255 w 259"/>
                <a:gd name="T45" fmla="*/ 5 h 16"/>
                <a:gd name="T46" fmla="*/ 257 w 259"/>
                <a:gd name="T47" fmla="*/ 3 h 16"/>
                <a:gd name="T48" fmla="*/ 258 w 259"/>
                <a:gd name="T49" fmla="*/ 2 h 16"/>
                <a:gd name="T50" fmla="*/ 258 w 259"/>
                <a:gd name="T51" fmla="*/ 2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16"/>
                <a:gd name="T80" fmla="*/ 259 w 259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16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5" y="8"/>
                  </a:lnTo>
                  <a:lnTo>
                    <a:pt x="22" y="10"/>
                  </a:lnTo>
                  <a:lnTo>
                    <a:pt x="30" y="11"/>
                  </a:lnTo>
                  <a:lnTo>
                    <a:pt x="38" y="12"/>
                  </a:lnTo>
                  <a:lnTo>
                    <a:pt x="57" y="13"/>
                  </a:lnTo>
                  <a:lnTo>
                    <a:pt x="79" y="14"/>
                  </a:lnTo>
                  <a:lnTo>
                    <a:pt x="103" y="14"/>
                  </a:lnTo>
                  <a:lnTo>
                    <a:pt x="129" y="15"/>
                  </a:lnTo>
                  <a:lnTo>
                    <a:pt x="153" y="14"/>
                  </a:lnTo>
                  <a:lnTo>
                    <a:pt x="175" y="14"/>
                  </a:lnTo>
                  <a:lnTo>
                    <a:pt x="196" y="13"/>
                  </a:lnTo>
                  <a:lnTo>
                    <a:pt x="214" y="12"/>
                  </a:lnTo>
                  <a:lnTo>
                    <a:pt x="229" y="11"/>
                  </a:lnTo>
                  <a:lnTo>
                    <a:pt x="243" y="9"/>
                  </a:lnTo>
                  <a:lnTo>
                    <a:pt x="247" y="7"/>
                  </a:lnTo>
                  <a:lnTo>
                    <a:pt x="251" y="6"/>
                  </a:lnTo>
                  <a:lnTo>
                    <a:pt x="255" y="5"/>
                  </a:lnTo>
                  <a:lnTo>
                    <a:pt x="257" y="3"/>
                  </a:lnTo>
                  <a:lnTo>
                    <a:pt x="258" y="2"/>
                  </a:lnTo>
                </a:path>
              </a:pathLst>
            </a:custGeom>
            <a:noFill/>
            <a:ln w="12700" cap="rnd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01" name="Rectangle 50"/>
          <p:cNvSpPr>
            <a:spLocks noChangeArrowheads="1"/>
          </p:cNvSpPr>
          <p:nvPr/>
        </p:nvSpPr>
        <p:spPr bwMode="auto">
          <a:xfrm>
            <a:off x="1838070" y="2927354"/>
            <a:ext cx="1038747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Theory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B</a:t>
            </a:r>
          </a:p>
        </p:txBody>
      </p:sp>
      <p:grpSp>
        <p:nvGrpSpPr>
          <p:cNvPr id="110602" name="Group 278"/>
          <p:cNvGrpSpPr>
            <a:grpSpLocks/>
          </p:cNvGrpSpPr>
          <p:nvPr/>
        </p:nvGrpSpPr>
        <p:grpSpPr bwMode="auto">
          <a:xfrm>
            <a:off x="5534030" y="2209806"/>
            <a:ext cx="3078163" cy="3649663"/>
            <a:chOff x="3486" y="1392"/>
            <a:chExt cx="1939" cy="2299"/>
          </a:xfrm>
        </p:grpSpPr>
        <p:sp>
          <p:nvSpPr>
            <p:cNvPr id="110609" name="Freeform 51"/>
            <p:cNvSpPr>
              <a:spLocks/>
            </p:cNvSpPr>
            <p:nvPr/>
          </p:nvSpPr>
          <p:spPr bwMode="auto">
            <a:xfrm>
              <a:off x="3486" y="1539"/>
              <a:ext cx="289" cy="1943"/>
            </a:xfrm>
            <a:custGeom>
              <a:avLst/>
              <a:gdLst>
                <a:gd name="T0" fmla="*/ 288 w 289"/>
                <a:gd name="T1" fmla="*/ 1887 h 1943"/>
                <a:gd name="T2" fmla="*/ 288 w 289"/>
                <a:gd name="T3" fmla="*/ 1924 h 1943"/>
                <a:gd name="T4" fmla="*/ 150 w 289"/>
                <a:gd name="T5" fmla="*/ 1940 h 1943"/>
                <a:gd name="T6" fmla="*/ 131 w 289"/>
                <a:gd name="T7" fmla="*/ 1942 h 1943"/>
                <a:gd name="T8" fmla="*/ 113 w 289"/>
                <a:gd name="T9" fmla="*/ 1941 h 1943"/>
                <a:gd name="T10" fmla="*/ 94 w 289"/>
                <a:gd name="T11" fmla="*/ 1939 h 1943"/>
                <a:gd name="T12" fmla="*/ 78 w 289"/>
                <a:gd name="T13" fmla="*/ 1936 h 1943"/>
                <a:gd name="T14" fmla="*/ 63 w 289"/>
                <a:gd name="T15" fmla="*/ 1929 h 1943"/>
                <a:gd name="T16" fmla="*/ 50 w 289"/>
                <a:gd name="T17" fmla="*/ 1923 h 1943"/>
                <a:gd name="T18" fmla="*/ 37 w 289"/>
                <a:gd name="T19" fmla="*/ 1914 h 1943"/>
                <a:gd name="T20" fmla="*/ 27 w 289"/>
                <a:gd name="T21" fmla="*/ 1903 h 1943"/>
                <a:gd name="T22" fmla="*/ 17 w 289"/>
                <a:gd name="T23" fmla="*/ 1891 h 1943"/>
                <a:gd name="T24" fmla="*/ 11 w 289"/>
                <a:gd name="T25" fmla="*/ 1876 h 1943"/>
                <a:gd name="T26" fmla="*/ 4 w 289"/>
                <a:gd name="T27" fmla="*/ 1861 h 1943"/>
                <a:gd name="T28" fmla="*/ 1 w 289"/>
                <a:gd name="T29" fmla="*/ 1843 h 1943"/>
                <a:gd name="T30" fmla="*/ 0 w 289"/>
                <a:gd name="T31" fmla="*/ 1824 h 1943"/>
                <a:gd name="T32" fmla="*/ 1 w 289"/>
                <a:gd name="T33" fmla="*/ 1803 h 1943"/>
                <a:gd name="T34" fmla="*/ 3 w 289"/>
                <a:gd name="T35" fmla="*/ 1780 h 1943"/>
                <a:gd name="T36" fmla="*/ 10 w 289"/>
                <a:gd name="T37" fmla="*/ 1756 h 1943"/>
                <a:gd name="T38" fmla="*/ 209 w 289"/>
                <a:gd name="T39" fmla="*/ 1010 h 1943"/>
                <a:gd name="T40" fmla="*/ 207 w 289"/>
                <a:gd name="T41" fmla="*/ 1009 h 1943"/>
                <a:gd name="T42" fmla="*/ 218 w 289"/>
                <a:gd name="T43" fmla="*/ 971 h 1943"/>
                <a:gd name="T44" fmla="*/ 201 w 289"/>
                <a:gd name="T45" fmla="*/ 971 h 1943"/>
                <a:gd name="T46" fmla="*/ 197 w 289"/>
                <a:gd name="T47" fmla="*/ 969 h 1943"/>
                <a:gd name="T48" fmla="*/ 193 w 289"/>
                <a:gd name="T49" fmla="*/ 966 h 1943"/>
                <a:gd name="T50" fmla="*/ 189 w 289"/>
                <a:gd name="T51" fmla="*/ 961 h 1943"/>
                <a:gd name="T52" fmla="*/ 186 w 289"/>
                <a:gd name="T53" fmla="*/ 955 h 1943"/>
                <a:gd name="T54" fmla="*/ 183 w 289"/>
                <a:gd name="T55" fmla="*/ 942 h 1943"/>
                <a:gd name="T56" fmla="*/ 182 w 289"/>
                <a:gd name="T57" fmla="*/ 927 h 1943"/>
                <a:gd name="T58" fmla="*/ 182 w 289"/>
                <a:gd name="T59" fmla="*/ 920 h 1943"/>
                <a:gd name="T60" fmla="*/ 183 w 289"/>
                <a:gd name="T61" fmla="*/ 913 h 1943"/>
                <a:gd name="T62" fmla="*/ 185 w 289"/>
                <a:gd name="T63" fmla="*/ 900 h 1943"/>
                <a:gd name="T64" fmla="*/ 189 w 289"/>
                <a:gd name="T65" fmla="*/ 891 h 1943"/>
                <a:gd name="T66" fmla="*/ 192 w 289"/>
                <a:gd name="T67" fmla="*/ 887 h 1943"/>
                <a:gd name="T68" fmla="*/ 195 w 289"/>
                <a:gd name="T69" fmla="*/ 886 h 1943"/>
                <a:gd name="T70" fmla="*/ 274 w 289"/>
                <a:gd name="T71" fmla="*/ 882 h 1943"/>
                <a:gd name="T72" fmla="*/ 235 w 289"/>
                <a:gd name="T73" fmla="*/ 0 h 1943"/>
                <a:gd name="T74" fmla="*/ 288 w 289"/>
                <a:gd name="T75" fmla="*/ 0 h 1943"/>
                <a:gd name="T76" fmla="*/ 288 w 289"/>
                <a:gd name="T77" fmla="*/ 1165 h 1943"/>
                <a:gd name="T78" fmla="*/ 286 w 289"/>
                <a:gd name="T79" fmla="*/ 1165 h 1943"/>
                <a:gd name="T80" fmla="*/ 288 w 289"/>
                <a:gd name="T81" fmla="*/ 1197 h 1943"/>
                <a:gd name="T82" fmla="*/ 288 w 289"/>
                <a:gd name="T83" fmla="*/ 1834 h 1943"/>
                <a:gd name="T84" fmla="*/ 256 w 289"/>
                <a:gd name="T85" fmla="*/ 1035 h 1943"/>
                <a:gd name="T86" fmla="*/ 240 w 289"/>
                <a:gd name="T87" fmla="*/ 1032 h 1943"/>
                <a:gd name="T88" fmla="*/ 239 w 289"/>
                <a:gd name="T89" fmla="*/ 1022 h 1943"/>
                <a:gd name="T90" fmla="*/ 40 w 289"/>
                <a:gd name="T91" fmla="*/ 1757 h 1943"/>
                <a:gd name="T92" fmla="*/ 35 w 289"/>
                <a:gd name="T93" fmla="*/ 1785 h 1943"/>
                <a:gd name="T94" fmla="*/ 32 w 289"/>
                <a:gd name="T95" fmla="*/ 1814 h 1943"/>
                <a:gd name="T96" fmla="*/ 34 w 289"/>
                <a:gd name="T97" fmla="*/ 1827 h 1943"/>
                <a:gd name="T98" fmla="*/ 36 w 289"/>
                <a:gd name="T99" fmla="*/ 1840 h 1943"/>
                <a:gd name="T100" fmla="*/ 39 w 289"/>
                <a:gd name="T101" fmla="*/ 1852 h 1943"/>
                <a:gd name="T102" fmla="*/ 44 w 289"/>
                <a:gd name="T103" fmla="*/ 1864 h 1943"/>
                <a:gd name="T104" fmla="*/ 50 w 289"/>
                <a:gd name="T105" fmla="*/ 1874 h 1943"/>
                <a:gd name="T106" fmla="*/ 58 w 289"/>
                <a:gd name="T107" fmla="*/ 1884 h 1943"/>
                <a:gd name="T108" fmla="*/ 67 w 289"/>
                <a:gd name="T109" fmla="*/ 1891 h 1943"/>
                <a:gd name="T110" fmla="*/ 78 w 289"/>
                <a:gd name="T111" fmla="*/ 1897 h 1943"/>
                <a:gd name="T112" fmla="*/ 91 w 289"/>
                <a:gd name="T113" fmla="*/ 1902 h 1943"/>
                <a:gd name="T114" fmla="*/ 106 w 289"/>
                <a:gd name="T115" fmla="*/ 1904 h 1943"/>
                <a:gd name="T116" fmla="*/ 122 w 289"/>
                <a:gd name="T117" fmla="*/ 1905 h 1943"/>
                <a:gd name="T118" fmla="*/ 141 w 289"/>
                <a:gd name="T119" fmla="*/ 1904 h 1943"/>
                <a:gd name="T120" fmla="*/ 288 w 289"/>
                <a:gd name="T121" fmla="*/ 1887 h 1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9"/>
                <a:gd name="T184" fmla="*/ 0 h 1943"/>
                <a:gd name="T185" fmla="*/ 289 w 289"/>
                <a:gd name="T186" fmla="*/ 1943 h 1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9" h="1943">
                  <a:moveTo>
                    <a:pt x="288" y="1887"/>
                  </a:moveTo>
                  <a:lnTo>
                    <a:pt x="288" y="1924"/>
                  </a:lnTo>
                  <a:lnTo>
                    <a:pt x="150" y="1940"/>
                  </a:lnTo>
                  <a:lnTo>
                    <a:pt x="131" y="1942"/>
                  </a:lnTo>
                  <a:lnTo>
                    <a:pt x="113" y="1941"/>
                  </a:lnTo>
                  <a:lnTo>
                    <a:pt x="94" y="1939"/>
                  </a:lnTo>
                  <a:lnTo>
                    <a:pt x="78" y="1936"/>
                  </a:lnTo>
                  <a:lnTo>
                    <a:pt x="63" y="1929"/>
                  </a:lnTo>
                  <a:lnTo>
                    <a:pt x="50" y="1923"/>
                  </a:lnTo>
                  <a:lnTo>
                    <a:pt x="37" y="1914"/>
                  </a:lnTo>
                  <a:lnTo>
                    <a:pt x="27" y="1903"/>
                  </a:lnTo>
                  <a:lnTo>
                    <a:pt x="17" y="1891"/>
                  </a:lnTo>
                  <a:lnTo>
                    <a:pt x="11" y="1876"/>
                  </a:lnTo>
                  <a:lnTo>
                    <a:pt x="4" y="1861"/>
                  </a:lnTo>
                  <a:lnTo>
                    <a:pt x="1" y="1843"/>
                  </a:lnTo>
                  <a:lnTo>
                    <a:pt x="0" y="1824"/>
                  </a:lnTo>
                  <a:lnTo>
                    <a:pt x="1" y="1803"/>
                  </a:lnTo>
                  <a:lnTo>
                    <a:pt x="3" y="1780"/>
                  </a:lnTo>
                  <a:lnTo>
                    <a:pt x="10" y="1756"/>
                  </a:lnTo>
                  <a:lnTo>
                    <a:pt x="209" y="1010"/>
                  </a:lnTo>
                  <a:lnTo>
                    <a:pt x="207" y="1009"/>
                  </a:lnTo>
                  <a:lnTo>
                    <a:pt x="218" y="971"/>
                  </a:lnTo>
                  <a:lnTo>
                    <a:pt x="201" y="971"/>
                  </a:lnTo>
                  <a:lnTo>
                    <a:pt x="197" y="969"/>
                  </a:lnTo>
                  <a:lnTo>
                    <a:pt x="193" y="966"/>
                  </a:lnTo>
                  <a:lnTo>
                    <a:pt x="189" y="961"/>
                  </a:lnTo>
                  <a:lnTo>
                    <a:pt x="186" y="955"/>
                  </a:lnTo>
                  <a:lnTo>
                    <a:pt x="183" y="942"/>
                  </a:lnTo>
                  <a:lnTo>
                    <a:pt x="182" y="927"/>
                  </a:lnTo>
                  <a:lnTo>
                    <a:pt x="182" y="920"/>
                  </a:lnTo>
                  <a:lnTo>
                    <a:pt x="183" y="913"/>
                  </a:lnTo>
                  <a:lnTo>
                    <a:pt x="185" y="900"/>
                  </a:lnTo>
                  <a:lnTo>
                    <a:pt x="189" y="891"/>
                  </a:lnTo>
                  <a:lnTo>
                    <a:pt x="192" y="887"/>
                  </a:lnTo>
                  <a:lnTo>
                    <a:pt x="195" y="886"/>
                  </a:lnTo>
                  <a:lnTo>
                    <a:pt x="274" y="882"/>
                  </a:lnTo>
                  <a:lnTo>
                    <a:pt x="235" y="0"/>
                  </a:lnTo>
                  <a:lnTo>
                    <a:pt x="288" y="0"/>
                  </a:lnTo>
                  <a:lnTo>
                    <a:pt x="288" y="1165"/>
                  </a:lnTo>
                  <a:lnTo>
                    <a:pt x="286" y="1165"/>
                  </a:lnTo>
                  <a:lnTo>
                    <a:pt x="288" y="1197"/>
                  </a:lnTo>
                  <a:lnTo>
                    <a:pt x="288" y="1834"/>
                  </a:lnTo>
                  <a:lnTo>
                    <a:pt x="256" y="1035"/>
                  </a:lnTo>
                  <a:lnTo>
                    <a:pt x="240" y="1032"/>
                  </a:lnTo>
                  <a:lnTo>
                    <a:pt x="239" y="1022"/>
                  </a:lnTo>
                  <a:lnTo>
                    <a:pt x="40" y="1757"/>
                  </a:lnTo>
                  <a:lnTo>
                    <a:pt x="35" y="1785"/>
                  </a:lnTo>
                  <a:lnTo>
                    <a:pt x="32" y="1814"/>
                  </a:lnTo>
                  <a:lnTo>
                    <a:pt x="34" y="1827"/>
                  </a:lnTo>
                  <a:lnTo>
                    <a:pt x="36" y="1840"/>
                  </a:lnTo>
                  <a:lnTo>
                    <a:pt x="39" y="1852"/>
                  </a:lnTo>
                  <a:lnTo>
                    <a:pt x="44" y="1864"/>
                  </a:lnTo>
                  <a:lnTo>
                    <a:pt x="50" y="1874"/>
                  </a:lnTo>
                  <a:lnTo>
                    <a:pt x="58" y="1884"/>
                  </a:lnTo>
                  <a:lnTo>
                    <a:pt x="67" y="1891"/>
                  </a:lnTo>
                  <a:lnTo>
                    <a:pt x="78" y="1897"/>
                  </a:lnTo>
                  <a:lnTo>
                    <a:pt x="91" y="1902"/>
                  </a:lnTo>
                  <a:lnTo>
                    <a:pt x="106" y="1904"/>
                  </a:lnTo>
                  <a:lnTo>
                    <a:pt x="122" y="1905"/>
                  </a:lnTo>
                  <a:lnTo>
                    <a:pt x="141" y="1904"/>
                  </a:lnTo>
                  <a:lnTo>
                    <a:pt x="288" y="18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0" name="Freeform 52"/>
            <p:cNvSpPr>
              <a:spLocks/>
            </p:cNvSpPr>
            <p:nvPr/>
          </p:nvSpPr>
          <p:spPr bwMode="auto">
            <a:xfrm>
              <a:off x="3780" y="1539"/>
              <a:ext cx="404" cy="1180"/>
            </a:xfrm>
            <a:custGeom>
              <a:avLst/>
              <a:gdLst>
                <a:gd name="T0" fmla="*/ 0 w 404"/>
                <a:gd name="T1" fmla="*/ 1162 h 1180"/>
                <a:gd name="T2" fmla="*/ 0 w 404"/>
                <a:gd name="T3" fmla="*/ 0 h 1180"/>
                <a:gd name="T4" fmla="*/ 403 w 404"/>
                <a:gd name="T5" fmla="*/ 0 h 1180"/>
                <a:gd name="T6" fmla="*/ 403 w 404"/>
                <a:gd name="T7" fmla="*/ 1153 h 1180"/>
                <a:gd name="T8" fmla="*/ 52 w 404"/>
                <a:gd name="T9" fmla="*/ 1179 h 1180"/>
                <a:gd name="T10" fmla="*/ 0 w 404"/>
                <a:gd name="T11" fmla="*/ 1162 h 1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"/>
                <a:gd name="T19" fmla="*/ 0 h 1180"/>
                <a:gd name="T20" fmla="*/ 404 w 404"/>
                <a:gd name="T21" fmla="*/ 1180 h 1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" h="1180">
                  <a:moveTo>
                    <a:pt x="0" y="1162"/>
                  </a:moveTo>
                  <a:lnTo>
                    <a:pt x="0" y="0"/>
                  </a:lnTo>
                  <a:lnTo>
                    <a:pt x="403" y="0"/>
                  </a:lnTo>
                  <a:lnTo>
                    <a:pt x="403" y="1153"/>
                  </a:lnTo>
                  <a:lnTo>
                    <a:pt x="52" y="1179"/>
                  </a:lnTo>
                  <a:lnTo>
                    <a:pt x="0" y="11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1" name="Freeform 53"/>
            <p:cNvSpPr>
              <a:spLocks/>
            </p:cNvSpPr>
            <p:nvPr/>
          </p:nvSpPr>
          <p:spPr bwMode="auto">
            <a:xfrm>
              <a:off x="3780" y="2739"/>
              <a:ext cx="404" cy="952"/>
            </a:xfrm>
            <a:custGeom>
              <a:avLst/>
              <a:gdLst>
                <a:gd name="T0" fmla="*/ 0 w 404"/>
                <a:gd name="T1" fmla="*/ 636 h 952"/>
                <a:gd name="T2" fmla="*/ 0 w 404"/>
                <a:gd name="T3" fmla="*/ 0 h 952"/>
                <a:gd name="T4" fmla="*/ 28 w 404"/>
                <a:gd name="T5" fmla="*/ 684 h 952"/>
                <a:gd name="T6" fmla="*/ 403 w 404"/>
                <a:gd name="T7" fmla="*/ 629 h 952"/>
                <a:gd name="T8" fmla="*/ 403 w 404"/>
                <a:gd name="T9" fmla="*/ 665 h 952"/>
                <a:gd name="T10" fmla="*/ 29 w 404"/>
                <a:gd name="T11" fmla="*/ 720 h 952"/>
                <a:gd name="T12" fmla="*/ 34 w 404"/>
                <a:gd name="T13" fmla="*/ 799 h 952"/>
                <a:gd name="T14" fmla="*/ 35 w 404"/>
                <a:gd name="T15" fmla="*/ 815 h 952"/>
                <a:gd name="T16" fmla="*/ 36 w 404"/>
                <a:gd name="T17" fmla="*/ 828 h 952"/>
                <a:gd name="T18" fmla="*/ 39 w 404"/>
                <a:gd name="T19" fmla="*/ 842 h 952"/>
                <a:gd name="T20" fmla="*/ 42 w 404"/>
                <a:gd name="T21" fmla="*/ 854 h 952"/>
                <a:gd name="T22" fmla="*/ 47 w 404"/>
                <a:gd name="T23" fmla="*/ 866 h 952"/>
                <a:gd name="T24" fmla="*/ 52 w 404"/>
                <a:gd name="T25" fmla="*/ 875 h 952"/>
                <a:gd name="T26" fmla="*/ 58 w 404"/>
                <a:gd name="T27" fmla="*/ 884 h 952"/>
                <a:gd name="T28" fmla="*/ 64 w 404"/>
                <a:gd name="T29" fmla="*/ 894 h 952"/>
                <a:gd name="T30" fmla="*/ 77 w 404"/>
                <a:gd name="T31" fmla="*/ 906 h 952"/>
                <a:gd name="T32" fmla="*/ 85 w 404"/>
                <a:gd name="T33" fmla="*/ 911 h 952"/>
                <a:gd name="T34" fmla="*/ 94 w 404"/>
                <a:gd name="T35" fmla="*/ 916 h 952"/>
                <a:gd name="T36" fmla="*/ 102 w 404"/>
                <a:gd name="T37" fmla="*/ 919 h 952"/>
                <a:gd name="T38" fmla="*/ 112 w 404"/>
                <a:gd name="T39" fmla="*/ 920 h 952"/>
                <a:gd name="T40" fmla="*/ 121 w 404"/>
                <a:gd name="T41" fmla="*/ 921 h 952"/>
                <a:gd name="T42" fmla="*/ 131 w 404"/>
                <a:gd name="T43" fmla="*/ 920 h 952"/>
                <a:gd name="T44" fmla="*/ 403 w 404"/>
                <a:gd name="T45" fmla="*/ 877 h 952"/>
                <a:gd name="T46" fmla="*/ 403 w 404"/>
                <a:gd name="T47" fmla="*/ 908 h 952"/>
                <a:gd name="T48" fmla="*/ 136 w 404"/>
                <a:gd name="T49" fmla="*/ 949 h 952"/>
                <a:gd name="T50" fmla="*/ 114 w 404"/>
                <a:gd name="T51" fmla="*/ 951 h 952"/>
                <a:gd name="T52" fmla="*/ 103 w 404"/>
                <a:gd name="T53" fmla="*/ 951 h 952"/>
                <a:gd name="T54" fmla="*/ 94 w 404"/>
                <a:gd name="T55" fmla="*/ 949 h 952"/>
                <a:gd name="T56" fmla="*/ 83 w 404"/>
                <a:gd name="T57" fmla="*/ 947 h 952"/>
                <a:gd name="T58" fmla="*/ 72 w 404"/>
                <a:gd name="T59" fmla="*/ 943 h 952"/>
                <a:gd name="T60" fmla="*/ 63 w 404"/>
                <a:gd name="T61" fmla="*/ 939 h 952"/>
                <a:gd name="T62" fmla="*/ 53 w 404"/>
                <a:gd name="T63" fmla="*/ 933 h 952"/>
                <a:gd name="T64" fmla="*/ 45 w 404"/>
                <a:gd name="T65" fmla="*/ 926 h 952"/>
                <a:gd name="T66" fmla="*/ 37 w 404"/>
                <a:gd name="T67" fmla="*/ 918 h 952"/>
                <a:gd name="T68" fmla="*/ 30 w 404"/>
                <a:gd name="T69" fmla="*/ 907 h 952"/>
                <a:gd name="T70" fmla="*/ 24 w 404"/>
                <a:gd name="T71" fmla="*/ 897 h 952"/>
                <a:gd name="T72" fmla="*/ 19 w 404"/>
                <a:gd name="T73" fmla="*/ 884 h 952"/>
                <a:gd name="T74" fmla="*/ 15 w 404"/>
                <a:gd name="T75" fmla="*/ 871 h 952"/>
                <a:gd name="T76" fmla="*/ 12 w 404"/>
                <a:gd name="T77" fmla="*/ 855 h 952"/>
                <a:gd name="T78" fmla="*/ 10 w 404"/>
                <a:gd name="T79" fmla="*/ 839 h 952"/>
                <a:gd name="T80" fmla="*/ 7 w 404"/>
                <a:gd name="T81" fmla="*/ 724 h 952"/>
                <a:gd name="T82" fmla="*/ 0 w 404"/>
                <a:gd name="T83" fmla="*/ 725 h 952"/>
                <a:gd name="T84" fmla="*/ 0 w 404"/>
                <a:gd name="T85" fmla="*/ 688 h 952"/>
                <a:gd name="T86" fmla="*/ 1 w 404"/>
                <a:gd name="T87" fmla="*/ 688 h 952"/>
                <a:gd name="T88" fmla="*/ 0 w 404"/>
                <a:gd name="T89" fmla="*/ 636 h 9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4"/>
                <a:gd name="T136" fmla="*/ 0 h 952"/>
                <a:gd name="T137" fmla="*/ 404 w 404"/>
                <a:gd name="T138" fmla="*/ 952 h 9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4" h="952">
                  <a:moveTo>
                    <a:pt x="0" y="636"/>
                  </a:moveTo>
                  <a:lnTo>
                    <a:pt x="0" y="0"/>
                  </a:lnTo>
                  <a:lnTo>
                    <a:pt x="28" y="684"/>
                  </a:lnTo>
                  <a:lnTo>
                    <a:pt x="403" y="629"/>
                  </a:lnTo>
                  <a:lnTo>
                    <a:pt x="403" y="665"/>
                  </a:lnTo>
                  <a:lnTo>
                    <a:pt x="29" y="720"/>
                  </a:lnTo>
                  <a:lnTo>
                    <a:pt x="34" y="799"/>
                  </a:lnTo>
                  <a:lnTo>
                    <a:pt x="35" y="815"/>
                  </a:lnTo>
                  <a:lnTo>
                    <a:pt x="36" y="828"/>
                  </a:lnTo>
                  <a:lnTo>
                    <a:pt x="39" y="842"/>
                  </a:lnTo>
                  <a:lnTo>
                    <a:pt x="42" y="854"/>
                  </a:lnTo>
                  <a:lnTo>
                    <a:pt x="47" y="866"/>
                  </a:lnTo>
                  <a:lnTo>
                    <a:pt x="52" y="875"/>
                  </a:lnTo>
                  <a:lnTo>
                    <a:pt x="58" y="884"/>
                  </a:lnTo>
                  <a:lnTo>
                    <a:pt x="64" y="894"/>
                  </a:lnTo>
                  <a:lnTo>
                    <a:pt x="77" y="906"/>
                  </a:lnTo>
                  <a:lnTo>
                    <a:pt x="85" y="911"/>
                  </a:lnTo>
                  <a:lnTo>
                    <a:pt x="94" y="916"/>
                  </a:lnTo>
                  <a:lnTo>
                    <a:pt x="102" y="919"/>
                  </a:lnTo>
                  <a:lnTo>
                    <a:pt x="112" y="920"/>
                  </a:lnTo>
                  <a:lnTo>
                    <a:pt x="121" y="921"/>
                  </a:lnTo>
                  <a:lnTo>
                    <a:pt x="131" y="920"/>
                  </a:lnTo>
                  <a:lnTo>
                    <a:pt x="403" y="877"/>
                  </a:lnTo>
                  <a:lnTo>
                    <a:pt x="403" y="908"/>
                  </a:lnTo>
                  <a:lnTo>
                    <a:pt x="136" y="949"/>
                  </a:lnTo>
                  <a:lnTo>
                    <a:pt x="114" y="951"/>
                  </a:lnTo>
                  <a:lnTo>
                    <a:pt x="103" y="951"/>
                  </a:lnTo>
                  <a:lnTo>
                    <a:pt x="94" y="949"/>
                  </a:lnTo>
                  <a:lnTo>
                    <a:pt x="83" y="947"/>
                  </a:lnTo>
                  <a:lnTo>
                    <a:pt x="72" y="943"/>
                  </a:lnTo>
                  <a:lnTo>
                    <a:pt x="63" y="939"/>
                  </a:lnTo>
                  <a:lnTo>
                    <a:pt x="53" y="933"/>
                  </a:lnTo>
                  <a:lnTo>
                    <a:pt x="45" y="926"/>
                  </a:lnTo>
                  <a:lnTo>
                    <a:pt x="37" y="918"/>
                  </a:lnTo>
                  <a:lnTo>
                    <a:pt x="30" y="907"/>
                  </a:lnTo>
                  <a:lnTo>
                    <a:pt x="24" y="897"/>
                  </a:lnTo>
                  <a:lnTo>
                    <a:pt x="19" y="884"/>
                  </a:lnTo>
                  <a:lnTo>
                    <a:pt x="15" y="871"/>
                  </a:lnTo>
                  <a:lnTo>
                    <a:pt x="12" y="855"/>
                  </a:lnTo>
                  <a:lnTo>
                    <a:pt x="10" y="839"/>
                  </a:lnTo>
                  <a:lnTo>
                    <a:pt x="7" y="724"/>
                  </a:lnTo>
                  <a:lnTo>
                    <a:pt x="0" y="725"/>
                  </a:lnTo>
                  <a:lnTo>
                    <a:pt x="0" y="688"/>
                  </a:lnTo>
                  <a:lnTo>
                    <a:pt x="1" y="688"/>
                  </a:lnTo>
                  <a:lnTo>
                    <a:pt x="0" y="6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2" name="Freeform 54"/>
            <p:cNvSpPr>
              <a:spLocks/>
            </p:cNvSpPr>
            <p:nvPr/>
          </p:nvSpPr>
          <p:spPr bwMode="auto">
            <a:xfrm>
              <a:off x="4190" y="1521"/>
              <a:ext cx="426" cy="1882"/>
            </a:xfrm>
            <a:custGeom>
              <a:avLst/>
              <a:gdLst>
                <a:gd name="T0" fmla="*/ 0 w 426"/>
                <a:gd name="T1" fmla="*/ 1173 h 1882"/>
                <a:gd name="T2" fmla="*/ 0 w 426"/>
                <a:gd name="T3" fmla="*/ 18 h 1882"/>
                <a:gd name="T4" fmla="*/ 320 w 426"/>
                <a:gd name="T5" fmla="*/ 17 h 1882"/>
                <a:gd name="T6" fmla="*/ 321 w 426"/>
                <a:gd name="T7" fmla="*/ 15 h 1882"/>
                <a:gd name="T8" fmla="*/ 326 w 426"/>
                <a:gd name="T9" fmla="*/ 13 h 1882"/>
                <a:gd name="T10" fmla="*/ 342 w 426"/>
                <a:gd name="T11" fmla="*/ 8 h 1882"/>
                <a:gd name="T12" fmla="*/ 384 w 426"/>
                <a:gd name="T13" fmla="*/ 0 h 1882"/>
                <a:gd name="T14" fmla="*/ 411 w 426"/>
                <a:gd name="T15" fmla="*/ 6 h 1882"/>
                <a:gd name="T16" fmla="*/ 425 w 426"/>
                <a:gd name="T17" fmla="*/ 7 h 1882"/>
                <a:gd name="T18" fmla="*/ 425 w 426"/>
                <a:gd name="T19" fmla="*/ 157 h 1882"/>
                <a:gd name="T20" fmla="*/ 421 w 426"/>
                <a:gd name="T21" fmla="*/ 146 h 1882"/>
                <a:gd name="T22" fmla="*/ 417 w 426"/>
                <a:gd name="T23" fmla="*/ 134 h 1882"/>
                <a:gd name="T24" fmla="*/ 422 w 426"/>
                <a:gd name="T25" fmla="*/ 206 h 1882"/>
                <a:gd name="T26" fmla="*/ 425 w 426"/>
                <a:gd name="T27" fmla="*/ 205 h 1882"/>
                <a:gd name="T28" fmla="*/ 425 w 426"/>
                <a:gd name="T29" fmla="*/ 1142 h 1882"/>
                <a:gd name="T30" fmla="*/ 405 w 426"/>
                <a:gd name="T31" fmla="*/ 1144 h 1882"/>
                <a:gd name="T32" fmla="*/ 258 w 426"/>
                <a:gd name="T33" fmla="*/ 1690 h 1882"/>
                <a:gd name="T34" fmla="*/ 247 w 426"/>
                <a:gd name="T35" fmla="*/ 1730 h 1882"/>
                <a:gd name="T36" fmla="*/ 235 w 426"/>
                <a:gd name="T37" fmla="*/ 1763 h 1882"/>
                <a:gd name="T38" fmla="*/ 222 w 426"/>
                <a:gd name="T39" fmla="*/ 1791 h 1882"/>
                <a:gd name="T40" fmla="*/ 208 w 426"/>
                <a:gd name="T41" fmla="*/ 1814 h 1882"/>
                <a:gd name="T42" fmla="*/ 199 w 426"/>
                <a:gd name="T43" fmla="*/ 1824 h 1882"/>
                <a:gd name="T44" fmla="*/ 190 w 426"/>
                <a:gd name="T45" fmla="*/ 1833 h 1882"/>
                <a:gd name="T46" fmla="*/ 180 w 426"/>
                <a:gd name="T47" fmla="*/ 1840 h 1882"/>
                <a:gd name="T48" fmla="*/ 170 w 426"/>
                <a:gd name="T49" fmla="*/ 1847 h 1882"/>
                <a:gd name="T50" fmla="*/ 159 w 426"/>
                <a:gd name="T51" fmla="*/ 1852 h 1882"/>
                <a:gd name="T52" fmla="*/ 146 w 426"/>
                <a:gd name="T53" fmla="*/ 1857 h 1882"/>
                <a:gd name="T54" fmla="*/ 132 w 426"/>
                <a:gd name="T55" fmla="*/ 1860 h 1882"/>
                <a:gd name="T56" fmla="*/ 116 w 426"/>
                <a:gd name="T57" fmla="*/ 1863 h 1882"/>
                <a:gd name="T58" fmla="*/ 0 w 426"/>
                <a:gd name="T59" fmla="*/ 1881 h 1882"/>
                <a:gd name="T60" fmla="*/ 0 w 426"/>
                <a:gd name="T61" fmla="*/ 1846 h 1882"/>
                <a:gd name="T62" fmla="*/ 104 w 426"/>
                <a:gd name="T63" fmla="*/ 1831 h 1882"/>
                <a:gd name="T64" fmla="*/ 127 w 426"/>
                <a:gd name="T65" fmla="*/ 1826 h 1882"/>
                <a:gd name="T66" fmla="*/ 148 w 426"/>
                <a:gd name="T67" fmla="*/ 1817 h 1882"/>
                <a:gd name="T68" fmla="*/ 157 w 426"/>
                <a:gd name="T69" fmla="*/ 1812 h 1882"/>
                <a:gd name="T70" fmla="*/ 165 w 426"/>
                <a:gd name="T71" fmla="*/ 1806 h 1882"/>
                <a:gd name="T72" fmla="*/ 173 w 426"/>
                <a:gd name="T73" fmla="*/ 1799 h 1882"/>
                <a:gd name="T74" fmla="*/ 180 w 426"/>
                <a:gd name="T75" fmla="*/ 1791 h 1882"/>
                <a:gd name="T76" fmla="*/ 193 w 426"/>
                <a:gd name="T77" fmla="*/ 1772 h 1882"/>
                <a:gd name="T78" fmla="*/ 205 w 426"/>
                <a:gd name="T79" fmla="*/ 1749 h 1882"/>
                <a:gd name="T80" fmla="*/ 215 w 426"/>
                <a:gd name="T81" fmla="*/ 1722 h 1882"/>
                <a:gd name="T82" fmla="*/ 225 w 426"/>
                <a:gd name="T83" fmla="*/ 1691 h 1882"/>
                <a:gd name="T84" fmla="*/ 373 w 426"/>
                <a:gd name="T85" fmla="*/ 1146 h 1882"/>
                <a:gd name="T86" fmla="*/ 0 w 426"/>
                <a:gd name="T87" fmla="*/ 1173 h 18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82"/>
                <a:gd name="T134" fmla="*/ 426 w 426"/>
                <a:gd name="T135" fmla="*/ 1882 h 18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82">
                  <a:moveTo>
                    <a:pt x="0" y="1173"/>
                  </a:moveTo>
                  <a:lnTo>
                    <a:pt x="0" y="18"/>
                  </a:lnTo>
                  <a:lnTo>
                    <a:pt x="320" y="17"/>
                  </a:lnTo>
                  <a:lnTo>
                    <a:pt x="321" y="15"/>
                  </a:lnTo>
                  <a:lnTo>
                    <a:pt x="326" y="13"/>
                  </a:lnTo>
                  <a:lnTo>
                    <a:pt x="342" y="8"/>
                  </a:lnTo>
                  <a:lnTo>
                    <a:pt x="384" y="0"/>
                  </a:lnTo>
                  <a:lnTo>
                    <a:pt x="411" y="6"/>
                  </a:lnTo>
                  <a:lnTo>
                    <a:pt x="425" y="7"/>
                  </a:lnTo>
                  <a:lnTo>
                    <a:pt x="425" y="157"/>
                  </a:lnTo>
                  <a:lnTo>
                    <a:pt x="421" y="146"/>
                  </a:lnTo>
                  <a:lnTo>
                    <a:pt x="417" y="134"/>
                  </a:lnTo>
                  <a:lnTo>
                    <a:pt x="422" y="206"/>
                  </a:lnTo>
                  <a:lnTo>
                    <a:pt x="425" y="205"/>
                  </a:lnTo>
                  <a:lnTo>
                    <a:pt x="425" y="1142"/>
                  </a:lnTo>
                  <a:lnTo>
                    <a:pt x="405" y="1144"/>
                  </a:lnTo>
                  <a:lnTo>
                    <a:pt x="258" y="1690"/>
                  </a:lnTo>
                  <a:lnTo>
                    <a:pt x="247" y="1730"/>
                  </a:lnTo>
                  <a:lnTo>
                    <a:pt x="235" y="1763"/>
                  </a:lnTo>
                  <a:lnTo>
                    <a:pt x="222" y="1791"/>
                  </a:lnTo>
                  <a:lnTo>
                    <a:pt x="208" y="1814"/>
                  </a:lnTo>
                  <a:lnTo>
                    <a:pt x="199" y="1824"/>
                  </a:lnTo>
                  <a:lnTo>
                    <a:pt x="190" y="1833"/>
                  </a:lnTo>
                  <a:lnTo>
                    <a:pt x="180" y="1840"/>
                  </a:lnTo>
                  <a:lnTo>
                    <a:pt x="170" y="1847"/>
                  </a:lnTo>
                  <a:lnTo>
                    <a:pt x="159" y="1852"/>
                  </a:lnTo>
                  <a:lnTo>
                    <a:pt x="146" y="1857"/>
                  </a:lnTo>
                  <a:lnTo>
                    <a:pt x="132" y="1860"/>
                  </a:lnTo>
                  <a:lnTo>
                    <a:pt x="116" y="1863"/>
                  </a:lnTo>
                  <a:lnTo>
                    <a:pt x="0" y="1881"/>
                  </a:lnTo>
                  <a:lnTo>
                    <a:pt x="0" y="1846"/>
                  </a:lnTo>
                  <a:lnTo>
                    <a:pt x="104" y="1831"/>
                  </a:lnTo>
                  <a:lnTo>
                    <a:pt x="127" y="1826"/>
                  </a:lnTo>
                  <a:lnTo>
                    <a:pt x="148" y="1817"/>
                  </a:lnTo>
                  <a:lnTo>
                    <a:pt x="157" y="1812"/>
                  </a:lnTo>
                  <a:lnTo>
                    <a:pt x="165" y="1806"/>
                  </a:lnTo>
                  <a:lnTo>
                    <a:pt x="173" y="1799"/>
                  </a:lnTo>
                  <a:lnTo>
                    <a:pt x="180" y="1791"/>
                  </a:lnTo>
                  <a:lnTo>
                    <a:pt x="193" y="1772"/>
                  </a:lnTo>
                  <a:lnTo>
                    <a:pt x="205" y="1749"/>
                  </a:lnTo>
                  <a:lnTo>
                    <a:pt x="215" y="1722"/>
                  </a:lnTo>
                  <a:lnTo>
                    <a:pt x="225" y="1691"/>
                  </a:lnTo>
                  <a:lnTo>
                    <a:pt x="373" y="1146"/>
                  </a:lnTo>
                  <a:lnTo>
                    <a:pt x="0" y="11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3" name="Freeform 55"/>
            <p:cNvSpPr>
              <a:spLocks/>
            </p:cNvSpPr>
            <p:nvPr/>
          </p:nvSpPr>
          <p:spPr bwMode="auto">
            <a:xfrm>
              <a:off x="4190" y="3553"/>
              <a:ext cx="426" cy="95"/>
            </a:xfrm>
            <a:custGeom>
              <a:avLst/>
              <a:gdLst>
                <a:gd name="T0" fmla="*/ 0 w 426"/>
                <a:gd name="T1" fmla="*/ 94 h 95"/>
                <a:gd name="T2" fmla="*/ 0 w 426"/>
                <a:gd name="T3" fmla="*/ 65 h 95"/>
                <a:gd name="T4" fmla="*/ 405 w 426"/>
                <a:gd name="T5" fmla="*/ 5 h 95"/>
                <a:gd name="T6" fmla="*/ 416 w 426"/>
                <a:gd name="T7" fmla="*/ 2 h 95"/>
                <a:gd name="T8" fmla="*/ 425 w 426"/>
                <a:gd name="T9" fmla="*/ 0 h 95"/>
                <a:gd name="T10" fmla="*/ 425 w 426"/>
                <a:gd name="T11" fmla="*/ 32 h 95"/>
                <a:gd name="T12" fmla="*/ 0 w 426"/>
                <a:gd name="T13" fmla="*/ 94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95"/>
                <a:gd name="T23" fmla="*/ 426 w 426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95">
                  <a:moveTo>
                    <a:pt x="0" y="94"/>
                  </a:moveTo>
                  <a:lnTo>
                    <a:pt x="0" y="65"/>
                  </a:lnTo>
                  <a:lnTo>
                    <a:pt x="405" y="5"/>
                  </a:lnTo>
                  <a:lnTo>
                    <a:pt x="416" y="2"/>
                  </a:lnTo>
                  <a:lnTo>
                    <a:pt x="425" y="0"/>
                  </a:lnTo>
                  <a:lnTo>
                    <a:pt x="425" y="32"/>
                  </a:lnTo>
                  <a:lnTo>
                    <a:pt x="0" y="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4" name="Freeform 56"/>
            <p:cNvSpPr>
              <a:spLocks/>
            </p:cNvSpPr>
            <p:nvPr/>
          </p:nvSpPr>
          <p:spPr bwMode="auto">
            <a:xfrm>
              <a:off x="4622" y="1392"/>
              <a:ext cx="802" cy="2234"/>
            </a:xfrm>
            <a:custGeom>
              <a:avLst/>
              <a:gdLst>
                <a:gd name="T0" fmla="*/ 19 w 802"/>
                <a:gd name="T1" fmla="*/ 147 h 2234"/>
                <a:gd name="T2" fmla="*/ 72 w 802"/>
                <a:gd name="T3" fmla="*/ 301 h 2234"/>
                <a:gd name="T4" fmla="*/ 147 w 802"/>
                <a:gd name="T5" fmla="*/ 413 h 2234"/>
                <a:gd name="T6" fmla="*/ 174 w 802"/>
                <a:gd name="T7" fmla="*/ 449 h 2234"/>
                <a:gd name="T8" fmla="*/ 230 w 802"/>
                <a:gd name="T9" fmla="*/ 451 h 2234"/>
                <a:gd name="T10" fmla="*/ 277 w 802"/>
                <a:gd name="T11" fmla="*/ 445 h 2234"/>
                <a:gd name="T12" fmla="*/ 302 w 802"/>
                <a:gd name="T13" fmla="*/ 436 h 2234"/>
                <a:gd name="T14" fmla="*/ 365 w 802"/>
                <a:gd name="T15" fmla="*/ 382 h 2234"/>
                <a:gd name="T16" fmla="*/ 375 w 802"/>
                <a:gd name="T17" fmla="*/ 244 h 2234"/>
                <a:gd name="T18" fmla="*/ 426 w 802"/>
                <a:gd name="T19" fmla="*/ 57 h 2234"/>
                <a:gd name="T20" fmla="*/ 528 w 802"/>
                <a:gd name="T21" fmla="*/ 1 h 2234"/>
                <a:gd name="T22" fmla="*/ 632 w 802"/>
                <a:gd name="T23" fmla="*/ 37 h 2234"/>
                <a:gd name="T24" fmla="*/ 693 w 802"/>
                <a:gd name="T25" fmla="*/ 102 h 2234"/>
                <a:gd name="T26" fmla="*/ 717 w 802"/>
                <a:gd name="T27" fmla="*/ 285 h 2234"/>
                <a:gd name="T28" fmla="*/ 743 w 802"/>
                <a:gd name="T29" fmla="*/ 398 h 2234"/>
                <a:gd name="T30" fmla="*/ 798 w 802"/>
                <a:gd name="T31" fmla="*/ 471 h 2234"/>
                <a:gd name="T32" fmla="*/ 775 w 802"/>
                <a:gd name="T33" fmla="*/ 624 h 2234"/>
                <a:gd name="T34" fmla="*/ 685 w 802"/>
                <a:gd name="T35" fmla="*/ 782 h 2234"/>
                <a:gd name="T36" fmla="*/ 708 w 802"/>
                <a:gd name="T37" fmla="*/ 915 h 2234"/>
                <a:gd name="T38" fmla="*/ 717 w 802"/>
                <a:gd name="T39" fmla="*/ 1071 h 2234"/>
                <a:gd name="T40" fmla="*/ 723 w 802"/>
                <a:gd name="T41" fmla="*/ 1306 h 2234"/>
                <a:gd name="T42" fmla="*/ 709 w 802"/>
                <a:gd name="T43" fmla="*/ 1629 h 2234"/>
                <a:gd name="T44" fmla="*/ 687 w 802"/>
                <a:gd name="T45" fmla="*/ 1738 h 2234"/>
                <a:gd name="T46" fmla="*/ 622 w 802"/>
                <a:gd name="T47" fmla="*/ 1994 h 2234"/>
                <a:gd name="T48" fmla="*/ 628 w 802"/>
                <a:gd name="T49" fmla="*/ 2088 h 2234"/>
                <a:gd name="T50" fmla="*/ 602 w 802"/>
                <a:gd name="T51" fmla="*/ 2186 h 2234"/>
                <a:gd name="T52" fmla="*/ 501 w 802"/>
                <a:gd name="T53" fmla="*/ 2233 h 2234"/>
                <a:gd name="T54" fmla="*/ 465 w 802"/>
                <a:gd name="T55" fmla="*/ 2162 h 2234"/>
                <a:gd name="T56" fmla="*/ 530 w 802"/>
                <a:gd name="T57" fmla="*/ 2052 h 2234"/>
                <a:gd name="T58" fmla="*/ 555 w 802"/>
                <a:gd name="T59" fmla="*/ 1876 h 2234"/>
                <a:gd name="T60" fmla="*/ 442 w 802"/>
                <a:gd name="T61" fmla="*/ 1804 h 2234"/>
                <a:gd name="T62" fmla="*/ 406 w 802"/>
                <a:gd name="T63" fmla="*/ 2068 h 2234"/>
                <a:gd name="T64" fmla="*/ 369 w 802"/>
                <a:gd name="T65" fmla="*/ 2173 h 2234"/>
                <a:gd name="T66" fmla="*/ 343 w 802"/>
                <a:gd name="T67" fmla="*/ 2143 h 2234"/>
                <a:gd name="T68" fmla="*/ 270 w 802"/>
                <a:gd name="T69" fmla="*/ 2190 h 2234"/>
                <a:gd name="T70" fmla="*/ 210 w 802"/>
                <a:gd name="T71" fmla="*/ 2218 h 2234"/>
                <a:gd name="T72" fmla="*/ 103 w 802"/>
                <a:gd name="T73" fmla="*/ 2173 h 2234"/>
                <a:gd name="T74" fmla="*/ 270 w 802"/>
                <a:gd name="T75" fmla="*/ 2050 h 2234"/>
                <a:gd name="T76" fmla="*/ 309 w 802"/>
                <a:gd name="T77" fmla="*/ 1709 h 2234"/>
                <a:gd name="T78" fmla="*/ 261 w 802"/>
                <a:gd name="T79" fmla="*/ 1471 h 2234"/>
                <a:gd name="T80" fmla="*/ 278 w 802"/>
                <a:gd name="T81" fmla="*/ 1072 h 2234"/>
                <a:gd name="T82" fmla="*/ 273 w 802"/>
                <a:gd name="T83" fmla="*/ 908 h 2234"/>
                <a:gd name="T84" fmla="*/ 210 w 802"/>
                <a:gd name="T85" fmla="*/ 835 h 2234"/>
                <a:gd name="T86" fmla="*/ 127 w 802"/>
                <a:gd name="T87" fmla="*/ 828 h 2234"/>
                <a:gd name="T88" fmla="*/ 83 w 802"/>
                <a:gd name="T89" fmla="*/ 793 h 2234"/>
                <a:gd name="T90" fmla="*/ 72 w 802"/>
                <a:gd name="T91" fmla="*/ 779 h 2234"/>
                <a:gd name="T92" fmla="*/ 48 w 802"/>
                <a:gd name="T93" fmla="*/ 759 h 2234"/>
                <a:gd name="T94" fmla="*/ 257 w 802"/>
                <a:gd name="T95" fmla="*/ 753 h 2234"/>
                <a:gd name="T96" fmla="*/ 208 w 802"/>
                <a:gd name="T97" fmla="*/ 594 h 2234"/>
                <a:gd name="T98" fmla="*/ 60 w 802"/>
                <a:gd name="T99" fmla="*/ 534 h 2234"/>
                <a:gd name="T100" fmla="*/ 110 w 802"/>
                <a:gd name="T101" fmla="*/ 978 h 2234"/>
                <a:gd name="T102" fmla="*/ 112 w 802"/>
                <a:gd name="T103" fmla="*/ 1057 h 2234"/>
                <a:gd name="T104" fmla="*/ 83 w 802"/>
                <a:gd name="T105" fmla="*/ 1347 h 2234"/>
                <a:gd name="T106" fmla="*/ 102 w 802"/>
                <a:gd name="T107" fmla="*/ 2106 h 2234"/>
                <a:gd name="T108" fmla="*/ 21 w 802"/>
                <a:gd name="T109" fmla="*/ 2184 h 2234"/>
                <a:gd name="T110" fmla="*/ 55 w 802"/>
                <a:gd name="T111" fmla="*/ 2116 h 2234"/>
                <a:gd name="T112" fmla="*/ 52 w 802"/>
                <a:gd name="T113" fmla="*/ 1267 h 2234"/>
                <a:gd name="T114" fmla="*/ 8 w 802"/>
                <a:gd name="T115" fmla="*/ 321 h 22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2234"/>
                <a:gd name="T176" fmla="*/ 802 w 802"/>
                <a:gd name="T177" fmla="*/ 2234 h 22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2234">
                  <a:moveTo>
                    <a:pt x="0" y="285"/>
                  </a:moveTo>
                  <a:lnTo>
                    <a:pt x="0" y="136"/>
                  </a:lnTo>
                  <a:lnTo>
                    <a:pt x="2" y="136"/>
                  </a:lnTo>
                  <a:lnTo>
                    <a:pt x="8" y="136"/>
                  </a:lnTo>
                  <a:lnTo>
                    <a:pt x="11" y="137"/>
                  </a:lnTo>
                  <a:lnTo>
                    <a:pt x="14" y="138"/>
                  </a:lnTo>
                  <a:lnTo>
                    <a:pt x="16" y="142"/>
                  </a:lnTo>
                  <a:lnTo>
                    <a:pt x="19" y="147"/>
                  </a:lnTo>
                  <a:lnTo>
                    <a:pt x="21" y="156"/>
                  </a:lnTo>
                  <a:lnTo>
                    <a:pt x="25" y="175"/>
                  </a:lnTo>
                  <a:lnTo>
                    <a:pt x="31" y="201"/>
                  </a:lnTo>
                  <a:lnTo>
                    <a:pt x="40" y="229"/>
                  </a:lnTo>
                  <a:lnTo>
                    <a:pt x="45" y="235"/>
                  </a:lnTo>
                  <a:lnTo>
                    <a:pt x="49" y="245"/>
                  </a:lnTo>
                  <a:lnTo>
                    <a:pt x="61" y="269"/>
                  </a:lnTo>
                  <a:lnTo>
                    <a:pt x="72" y="301"/>
                  </a:lnTo>
                  <a:lnTo>
                    <a:pt x="78" y="295"/>
                  </a:lnTo>
                  <a:lnTo>
                    <a:pt x="86" y="309"/>
                  </a:lnTo>
                  <a:lnTo>
                    <a:pt x="97" y="326"/>
                  </a:lnTo>
                  <a:lnTo>
                    <a:pt x="122" y="362"/>
                  </a:lnTo>
                  <a:lnTo>
                    <a:pt x="134" y="382"/>
                  </a:lnTo>
                  <a:lnTo>
                    <a:pt x="139" y="393"/>
                  </a:lnTo>
                  <a:lnTo>
                    <a:pt x="144" y="403"/>
                  </a:lnTo>
                  <a:lnTo>
                    <a:pt x="147" y="413"/>
                  </a:lnTo>
                  <a:lnTo>
                    <a:pt x="149" y="423"/>
                  </a:lnTo>
                  <a:lnTo>
                    <a:pt x="150" y="434"/>
                  </a:lnTo>
                  <a:lnTo>
                    <a:pt x="151" y="445"/>
                  </a:lnTo>
                  <a:lnTo>
                    <a:pt x="156" y="447"/>
                  </a:lnTo>
                  <a:lnTo>
                    <a:pt x="162" y="448"/>
                  </a:lnTo>
                  <a:lnTo>
                    <a:pt x="168" y="447"/>
                  </a:lnTo>
                  <a:lnTo>
                    <a:pt x="171" y="448"/>
                  </a:lnTo>
                  <a:lnTo>
                    <a:pt x="174" y="449"/>
                  </a:lnTo>
                  <a:lnTo>
                    <a:pt x="178" y="450"/>
                  </a:lnTo>
                  <a:lnTo>
                    <a:pt x="181" y="454"/>
                  </a:lnTo>
                  <a:lnTo>
                    <a:pt x="189" y="465"/>
                  </a:lnTo>
                  <a:lnTo>
                    <a:pt x="206" y="463"/>
                  </a:lnTo>
                  <a:lnTo>
                    <a:pt x="225" y="460"/>
                  </a:lnTo>
                  <a:lnTo>
                    <a:pt x="227" y="457"/>
                  </a:lnTo>
                  <a:lnTo>
                    <a:pt x="229" y="454"/>
                  </a:lnTo>
                  <a:lnTo>
                    <a:pt x="230" y="451"/>
                  </a:lnTo>
                  <a:lnTo>
                    <a:pt x="234" y="449"/>
                  </a:lnTo>
                  <a:lnTo>
                    <a:pt x="239" y="449"/>
                  </a:lnTo>
                  <a:lnTo>
                    <a:pt x="246" y="451"/>
                  </a:lnTo>
                  <a:lnTo>
                    <a:pt x="251" y="452"/>
                  </a:lnTo>
                  <a:lnTo>
                    <a:pt x="257" y="452"/>
                  </a:lnTo>
                  <a:lnTo>
                    <a:pt x="264" y="449"/>
                  </a:lnTo>
                  <a:lnTo>
                    <a:pt x="273" y="445"/>
                  </a:lnTo>
                  <a:lnTo>
                    <a:pt x="277" y="445"/>
                  </a:lnTo>
                  <a:lnTo>
                    <a:pt x="279" y="447"/>
                  </a:lnTo>
                  <a:lnTo>
                    <a:pt x="282" y="449"/>
                  </a:lnTo>
                  <a:lnTo>
                    <a:pt x="285" y="449"/>
                  </a:lnTo>
                  <a:lnTo>
                    <a:pt x="289" y="447"/>
                  </a:lnTo>
                  <a:lnTo>
                    <a:pt x="292" y="443"/>
                  </a:lnTo>
                  <a:lnTo>
                    <a:pt x="294" y="439"/>
                  </a:lnTo>
                  <a:lnTo>
                    <a:pt x="297" y="436"/>
                  </a:lnTo>
                  <a:lnTo>
                    <a:pt x="302" y="436"/>
                  </a:lnTo>
                  <a:lnTo>
                    <a:pt x="307" y="438"/>
                  </a:lnTo>
                  <a:lnTo>
                    <a:pt x="312" y="439"/>
                  </a:lnTo>
                  <a:lnTo>
                    <a:pt x="316" y="439"/>
                  </a:lnTo>
                  <a:lnTo>
                    <a:pt x="319" y="437"/>
                  </a:lnTo>
                  <a:lnTo>
                    <a:pt x="320" y="432"/>
                  </a:lnTo>
                  <a:lnTo>
                    <a:pt x="321" y="428"/>
                  </a:lnTo>
                  <a:lnTo>
                    <a:pt x="325" y="426"/>
                  </a:lnTo>
                  <a:lnTo>
                    <a:pt x="365" y="382"/>
                  </a:lnTo>
                  <a:lnTo>
                    <a:pt x="365" y="379"/>
                  </a:lnTo>
                  <a:lnTo>
                    <a:pt x="364" y="377"/>
                  </a:lnTo>
                  <a:lnTo>
                    <a:pt x="361" y="373"/>
                  </a:lnTo>
                  <a:lnTo>
                    <a:pt x="353" y="368"/>
                  </a:lnTo>
                  <a:lnTo>
                    <a:pt x="370" y="314"/>
                  </a:lnTo>
                  <a:lnTo>
                    <a:pt x="387" y="261"/>
                  </a:lnTo>
                  <a:lnTo>
                    <a:pt x="377" y="251"/>
                  </a:lnTo>
                  <a:lnTo>
                    <a:pt x="375" y="244"/>
                  </a:lnTo>
                  <a:lnTo>
                    <a:pt x="374" y="238"/>
                  </a:lnTo>
                  <a:lnTo>
                    <a:pt x="386" y="187"/>
                  </a:lnTo>
                  <a:lnTo>
                    <a:pt x="403" y="126"/>
                  </a:lnTo>
                  <a:lnTo>
                    <a:pt x="421" y="108"/>
                  </a:lnTo>
                  <a:lnTo>
                    <a:pt x="418" y="85"/>
                  </a:lnTo>
                  <a:lnTo>
                    <a:pt x="419" y="74"/>
                  </a:lnTo>
                  <a:lnTo>
                    <a:pt x="422" y="65"/>
                  </a:lnTo>
                  <a:lnTo>
                    <a:pt x="426" y="57"/>
                  </a:lnTo>
                  <a:lnTo>
                    <a:pt x="430" y="49"/>
                  </a:lnTo>
                  <a:lnTo>
                    <a:pt x="436" y="43"/>
                  </a:lnTo>
                  <a:lnTo>
                    <a:pt x="442" y="37"/>
                  </a:lnTo>
                  <a:lnTo>
                    <a:pt x="450" y="31"/>
                  </a:lnTo>
                  <a:lnTo>
                    <a:pt x="458" y="27"/>
                  </a:lnTo>
                  <a:lnTo>
                    <a:pt x="476" y="19"/>
                  </a:lnTo>
                  <a:lnTo>
                    <a:pt x="517" y="4"/>
                  </a:lnTo>
                  <a:lnTo>
                    <a:pt x="528" y="1"/>
                  </a:lnTo>
                  <a:lnTo>
                    <a:pt x="542" y="0"/>
                  </a:lnTo>
                  <a:lnTo>
                    <a:pt x="557" y="0"/>
                  </a:lnTo>
                  <a:lnTo>
                    <a:pt x="575" y="3"/>
                  </a:lnTo>
                  <a:lnTo>
                    <a:pt x="591" y="7"/>
                  </a:lnTo>
                  <a:lnTo>
                    <a:pt x="607" y="14"/>
                  </a:lnTo>
                  <a:lnTo>
                    <a:pt x="621" y="24"/>
                  </a:lnTo>
                  <a:lnTo>
                    <a:pt x="627" y="29"/>
                  </a:lnTo>
                  <a:lnTo>
                    <a:pt x="632" y="37"/>
                  </a:lnTo>
                  <a:lnTo>
                    <a:pt x="643" y="53"/>
                  </a:lnTo>
                  <a:lnTo>
                    <a:pt x="653" y="64"/>
                  </a:lnTo>
                  <a:lnTo>
                    <a:pt x="662" y="72"/>
                  </a:lnTo>
                  <a:lnTo>
                    <a:pt x="669" y="77"/>
                  </a:lnTo>
                  <a:lnTo>
                    <a:pt x="677" y="81"/>
                  </a:lnTo>
                  <a:lnTo>
                    <a:pt x="682" y="87"/>
                  </a:lnTo>
                  <a:lnTo>
                    <a:pt x="689" y="93"/>
                  </a:lnTo>
                  <a:lnTo>
                    <a:pt x="693" y="102"/>
                  </a:lnTo>
                  <a:lnTo>
                    <a:pt x="697" y="118"/>
                  </a:lnTo>
                  <a:lnTo>
                    <a:pt x="699" y="136"/>
                  </a:lnTo>
                  <a:lnTo>
                    <a:pt x="699" y="174"/>
                  </a:lnTo>
                  <a:lnTo>
                    <a:pt x="698" y="213"/>
                  </a:lnTo>
                  <a:lnTo>
                    <a:pt x="698" y="232"/>
                  </a:lnTo>
                  <a:lnTo>
                    <a:pt x="700" y="248"/>
                  </a:lnTo>
                  <a:lnTo>
                    <a:pt x="708" y="266"/>
                  </a:lnTo>
                  <a:lnTo>
                    <a:pt x="717" y="285"/>
                  </a:lnTo>
                  <a:lnTo>
                    <a:pt x="740" y="325"/>
                  </a:lnTo>
                  <a:lnTo>
                    <a:pt x="748" y="344"/>
                  </a:lnTo>
                  <a:lnTo>
                    <a:pt x="752" y="353"/>
                  </a:lnTo>
                  <a:lnTo>
                    <a:pt x="753" y="363"/>
                  </a:lnTo>
                  <a:lnTo>
                    <a:pt x="753" y="372"/>
                  </a:lnTo>
                  <a:lnTo>
                    <a:pt x="752" y="381"/>
                  </a:lnTo>
                  <a:lnTo>
                    <a:pt x="748" y="390"/>
                  </a:lnTo>
                  <a:lnTo>
                    <a:pt x="743" y="398"/>
                  </a:lnTo>
                  <a:lnTo>
                    <a:pt x="748" y="401"/>
                  </a:lnTo>
                  <a:lnTo>
                    <a:pt x="755" y="405"/>
                  </a:lnTo>
                  <a:lnTo>
                    <a:pt x="770" y="419"/>
                  </a:lnTo>
                  <a:lnTo>
                    <a:pt x="785" y="434"/>
                  </a:lnTo>
                  <a:lnTo>
                    <a:pt x="789" y="442"/>
                  </a:lnTo>
                  <a:lnTo>
                    <a:pt x="792" y="448"/>
                  </a:lnTo>
                  <a:lnTo>
                    <a:pt x="796" y="460"/>
                  </a:lnTo>
                  <a:lnTo>
                    <a:pt x="798" y="471"/>
                  </a:lnTo>
                  <a:lnTo>
                    <a:pt x="801" y="492"/>
                  </a:lnTo>
                  <a:lnTo>
                    <a:pt x="800" y="511"/>
                  </a:lnTo>
                  <a:lnTo>
                    <a:pt x="798" y="530"/>
                  </a:lnTo>
                  <a:lnTo>
                    <a:pt x="791" y="565"/>
                  </a:lnTo>
                  <a:lnTo>
                    <a:pt x="789" y="584"/>
                  </a:lnTo>
                  <a:lnTo>
                    <a:pt x="788" y="604"/>
                  </a:lnTo>
                  <a:lnTo>
                    <a:pt x="782" y="612"/>
                  </a:lnTo>
                  <a:lnTo>
                    <a:pt x="775" y="624"/>
                  </a:lnTo>
                  <a:lnTo>
                    <a:pt x="767" y="641"/>
                  </a:lnTo>
                  <a:lnTo>
                    <a:pt x="758" y="668"/>
                  </a:lnTo>
                  <a:lnTo>
                    <a:pt x="748" y="686"/>
                  </a:lnTo>
                  <a:lnTo>
                    <a:pt x="737" y="702"/>
                  </a:lnTo>
                  <a:lnTo>
                    <a:pt x="715" y="729"/>
                  </a:lnTo>
                  <a:lnTo>
                    <a:pt x="697" y="754"/>
                  </a:lnTo>
                  <a:lnTo>
                    <a:pt x="690" y="768"/>
                  </a:lnTo>
                  <a:lnTo>
                    <a:pt x="685" y="782"/>
                  </a:lnTo>
                  <a:lnTo>
                    <a:pt x="685" y="800"/>
                  </a:lnTo>
                  <a:lnTo>
                    <a:pt x="682" y="817"/>
                  </a:lnTo>
                  <a:lnTo>
                    <a:pt x="681" y="833"/>
                  </a:lnTo>
                  <a:lnTo>
                    <a:pt x="681" y="842"/>
                  </a:lnTo>
                  <a:lnTo>
                    <a:pt x="684" y="851"/>
                  </a:lnTo>
                  <a:lnTo>
                    <a:pt x="690" y="867"/>
                  </a:lnTo>
                  <a:lnTo>
                    <a:pt x="697" y="883"/>
                  </a:lnTo>
                  <a:lnTo>
                    <a:pt x="708" y="915"/>
                  </a:lnTo>
                  <a:lnTo>
                    <a:pt x="714" y="946"/>
                  </a:lnTo>
                  <a:lnTo>
                    <a:pt x="720" y="977"/>
                  </a:lnTo>
                  <a:lnTo>
                    <a:pt x="726" y="1028"/>
                  </a:lnTo>
                  <a:lnTo>
                    <a:pt x="730" y="1062"/>
                  </a:lnTo>
                  <a:lnTo>
                    <a:pt x="729" y="1067"/>
                  </a:lnTo>
                  <a:lnTo>
                    <a:pt x="726" y="1071"/>
                  </a:lnTo>
                  <a:lnTo>
                    <a:pt x="722" y="1072"/>
                  </a:lnTo>
                  <a:lnTo>
                    <a:pt x="717" y="1071"/>
                  </a:lnTo>
                  <a:lnTo>
                    <a:pt x="721" y="1088"/>
                  </a:lnTo>
                  <a:lnTo>
                    <a:pt x="724" y="1106"/>
                  </a:lnTo>
                  <a:lnTo>
                    <a:pt x="727" y="1125"/>
                  </a:lnTo>
                  <a:lnTo>
                    <a:pt x="729" y="1145"/>
                  </a:lnTo>
                  <a:lnTo>
                    <a:pt x="731" y="1184"/>
                  </a:lnTo>
                  <a:lnTo>
                    <a:pt x="730" y="1225"/>
                  </a:lnTo>
                  <a:lnTo>
                    <a:pt x="727" y="1266"/>
                  </a:lnTo>
                  <a:lnTo>
                    <a:pt x="723" y="1306"/>
                  </a:lnTo>
                  <a:lnTo>
                    <a:pt x="718" y="1344"/>
                  </a:lnTo>
                  <a:lnTo>
                    <a:pt x="712" y="1380"/>
                  </a:lnTo>
                  <a:lnTo>
                    <a:pt x="708" y="1414"/>
                  </a:lnTo>
                  <a:lnTo>
                    <a:pt x="707" y="1452"/>
                  </a:lnTo>
                  <a:lnTo>
                    <a:pt x="708" y="1531"/>
                  </a:lnTo>
                  <a:lnTo>
                    <a:pt x="709" y="1572"/>
                  </a:lnTo>
                  <a:lnTo>
                    <a:pt x="709" y="1611"/>
                  </a:lnTo>
                  <a:lnTo>
                    <a:pt x="709" y="1629"/>
                  </a:lnTo>
                  <a:lnTo>
                    <a:pt x="708" y="1648"/>
                  </a:lnTo>
                  <a:lnTo>
                    <a:pt x="706" y="1666"/>
                  </a:lnTo>
                  <a:lnTo>
                    <a:pt x="703" y="1683"/>
                  </a:lnTo>
                  <a:lnTo>
                    <a:pt x="701" y="1686"/>
                  </a:lnTo>
                  <a:lnTo>
                    <a:pt x="699" y="1687"/>
                  </a:lnTo>
                  <a:lnTo>
                    <a:pt x="691" y="1688"/>
                  </a:lnTo>
                  <a:lnTo>
                    <a:pt x="690" y="1714"/>
                  </a:lnTo>
                  <a:lnTo>
                    <a:pt x="687" y="1738"/>
                  </a:lnTo>
                  <a:lnTo>
                    <a:pt x="682" y="1760"/>
                  </a:lnTo>
                  <a:lnTo>
                    <a:pt x="678" y="1782"/>
                  </a:lnTo>
                  <a:lnTo>
                    <a:pt x="667" y="1823"/>
                  </a:lnTo>
                  <a:lnTo>
                    <a:pt x="654" y="1859"/>
                  </a:lnTo>
                  <a:lnTo>
                    <a:pt x="632" y="1922"/>
                  </a:lnTo>
                  <a:lnTo>
                    <a:pt x="624" y="1949"/>
                  </a:lnTo>
                  <a:lnTo>
                    <a:pt x="621" y="1974"/>
                  </a:lnTo>
                  <a:lnTo>
                    <a:pt x="622" y="1994"/>
                  </a:lnTo>
                  <a:lnTo>
                    <a:pt x="623" y="2017"/>
                  </a:lnTo>
                  <a:lnTo>
                    <a:pt x="623" y="2024"/>
                  </a:lnTo>
                  <a:lnTo>
                    <a:pt x="621" y="2031"/>
                  </a:lnTo>
                  <a:lnTo>
                    <a:pt x="619" y="2042"/>
                  </a:lnTo>
                  <a:lnTo>
                    <a:pt x="625" y="2059"/>
                  </a:lnTo>
                  <a:lnTo>
                    <a:pt x="628" y="2069"/>
                  </a:lnTo>
                  <a:lnTo>
                    <a:pt x="629" y="2082"/>
                  </a:lnTo>
                  <a:lnTo>
                    <a:pt x="628" y="2088"/>
                  </a:lnTo>
                  <a:lnTo>
                    <a:pt x="625" y="2095"/>
                  </a:lnTo>
                  <a:lnTo>
                    <a:pt x="619" y="2112"/>
                  </a:lnTo>
                  <a:lnTo>
                    <a:pt x="611" y="2129"/>
                  </a:lnTo>
                  <a:lnTo>
                    <a:pt x="608" y="2140"/>
                  </a:lnTo>
                  <a:lnTo>
                    <a:pt x="608" y="2155"/>
                  </a:lnTo>
                  <a:lnTo>
                    <a:pt x="607" y="2167"/>
                  </a:lnTo>
                  <a:lnTo>
                    <a:pt x="605" y="2178"/>
                  </a:lnTo>
                  <a:lnTo>
                    <a:pt x="602" y="2186"/>
                  </a:lnTo>
                  <a:lnTo>
                    <a:pt x="596" y="2199"/>
                  </a:lnTo>
                  <a:lnTo>
                    <a:pt x="588" y="2205"/>
                  </a:lnTo>
                  <a:lnTo>
                    <a:pt x="572" y="2213"/>
                  </a:lnTo>
                  <a:lnTo>
                    <a:pt x="555" y="2219"/>
                  </a:lnTo>
                  <a:lnTo>
                    <a:pt x="540" y="2226"/>
                  </a:lnTo>
                  <a:lnTo>
                    <a:pt x="526" y="2229"/>
                  </a:lnTo>
                  <a:lnTo>
                    <a:pt x="512" y="2231"/>
                  </a:lnTo>
                  <a:lnTo>
                    <a:pt x="501" y="2233"/>
                  </a:lnTo>
                  <a:lnTo>
                    <a:pt x="494" y="2233"/>
                  </a:lnTo>
                  <a:lnTo>
                    <a:pt x="488" y="2232"/>
                  </a:lnTo>
                  <a:lnTo>
                    <a:pt x="483" y="2227"/>
                  </a:lnTo>
                  <a:lnTo>
                    <a:pt x="478" y="2220"/>
                  </a:lnTo>
                  <a:lnTo>
                    <a:pt x="472" y="2204"/>
                  </a:lnTo>
                  <a:lnTo>
                    <a:pt x="467" y="2185"/>
                  </a:lnTo>
                  <a:lnTo>
                    <a:pt x="465" y="2169"/>
                  </a:lnTo>
                  <a:lnTo>
                    <a:pt x="465" y="2162"/>
                  </a:lnTo>
                  <a:lnTo>
                    <a:pt x="469" y="2154"/>
                  </a:lnTo>
                  <a:lnTo>
                    <a:pt x="476" y="2142"/>
                  </a:lnTo>
                  <a:lnTo>
                    <a:pt x="489" y="2128"/>
                  </a:lnTo>
                  <a:lnTo>
                    <a:pt x="506" y="2102"/>
                  </a:lnTo>
                  <a:lnTo>
                    <a:pt x="512" y="2092"/>
                  </a:lnTo>
                  <a:lnTo>
                    <a:pt x="519" y="2081"/>
                  </a:lnTo>
                  <a:lnTo>
                    <a:pt x="524" y="2067"/>
                  </a:lnTo>
                  <a:lnTo>
                    <a:pt x="530" y="2052"/>
                  </a:lnTo>
                  <a:lnTo>
                    <a:pt x="540" y="2017"/>
                  </a:lnTo>
                  <a:lnTo>
                    <a:pt x="541" y="2007"/>
                  </a:lnTo>
                  <a:lnTo>
                    <a:pt x="545" y="1995"/>
                  </a:lnTo>
                  <a:lnTo>
                    <a:pt x="550" y="1982"/>
                  </a:lnTo>
                  <a:lnTo>
                    <a:pt x="552" y="1973"/>
                  </a:lnTo>
                  <a:lnTo>
                    <a:pt x="556" y="1940"/>
                  </a:lnTo>
                  <a:lnTo>
                    <a:pt x="556" y="1907"/>
                  </a:lnTo>
                  <a:lnTo>
                    <a:pt x="555" y="1876"/>
                  </a:lnTo>
                  <a:lnTo>
                    <a:pt x="552" y="1844"/>
                  </a:lnTo>
                  <a:lnTo>
                    <a:pt x="544" y="1786"/>
                  </a:lnTo>
                  <a:lnTo>
                    <a:pt x="542" y="1758"/>
                  </a:lnTo>
                  <a:lnTo>
                    <a:pt x="541" y="1733"/>
                  </a:lnTo>
                  <a:lnTo>
                    <a:pt x="462" y="1734"/>
                  </a:lnTo>
                  <a:lnTo>
                    <a:pt x="460" y="1748"/>
                  </a:lnTo>
                  <a:lnTo>
                    <a:pt x="456" y="1765"/>
                  </a:lnTo>
                  <a:lnTo>
                    <a:pt x="442" y="1804"/>
                  </a:lnTo>
                  <a:lnTo>
                    <a:pt x="427" y="1844"/>
                  </a:lnTo>
                  <a:lnTo>
                    <a:pt x="419" y="1863"/>
                  </a:lnTo>
                  <a:lnTo>
                    <a:pt x="415" y="1881"/>
                  </a:lnTo>
                  <a:lnTo>
                    <a:pt x="397" y="1956"/>
                  </a:lnTo>
                  <a:lnTo>
                    <a:pt x="393" y="1994"/>
                  </a:lnTo>
                  <a:lnTo>
                    <a:pt x="391" y="2037"/>
                  </a:lnTo>
                  <a:lnTo>
                    <a:pt x="401" y="2054"/>
                  </a:lnTo>
                  <a:lnTo>
                    <a:pt x="406" y="2068"/>
                  </a:lnTo>
                  <a:lnTo>
                    <a:pt x="414" y="2098"/>
                  </a:lnTo>
                  <a:lnTo>
                    <a:pt x="411" y="2107"/>
                  </a:lnTo>
                  <a:lnTo>
                    <a:pt x="408" y="2113"/>
                  </a:lnTo>
                  <a:lnTo>
                    <a:pt x="404" y="2119"/>
                  </a:lnTo>
                  <a:lnTo>
                    <a:pt x="396" y="2128"/>
                  </a:lnTo>
                  <a:lnTo>
                    <a:pt x="387" y="2139"/>
                  </a:lnTo>
                  <a:lnTo>
                    <a:pt x="377" y="2154"/>
                  </a:lnTo>
                  <a:lnTo>
                    <a:pt x="369" y="2173"/>
                  </a:lnTo>
                  <a:lnTo>
                    <a:pt x="359" y="2197"/>
                  </a:lnTo>
                  <a:lnTo>
                    <a:pt x="347" y="2200"/>
                  </a:lnTo>
                  <a:lnTo>
                    <a:pt x="339" y="2194"/>
                  </a:lnTo>
                  <a:lnTo>
                    <a:pt x="342" y="2185"/>
                  </a:lnTo>
                  <a:lnTo>
                    <a:pt x="345" y="2172"/>
                  </a:lnTo>
                  <a:lnTo>
                    <a:pt x="346" y="2159"/>
                  </a:lnTo>
                  <a:lnTo>
                    <a:pt x="346" y="2144"/>
                  </a:lnTo>
                  <a:lnTo>
                    <a:pt x="343" y="2143"/>
                  </a:lnTo>
                  <a:lnTo>
                    <a:pt x="340" y="2143"/>
                  </a:lnTo>
                  <a:lnTo>
                    <a:pt x="327" y="2147"/>
                  </a:lnTo>
                  <a:lnTo>
                    <a:pt x="297" y="2163"/>
                  </a:lnTo>
                  <a:lnTo>
                    <a:pt x="291" y="2167"/>
                  </a:lnTo>
                  <a:lnTo>
                    <a:pt x="283" y="2171"/>
                  </a:lnTo>
                  <a:lnTo>
                    <a:pt x="277" y="2177"/>
                  </a:lnTo>
                  <a:lnTo>
                    <a:pt x="271" y="2184"/>
                  </a:lnTo>
                  <a:lnTo>
                    <a:pt x="270" y="2190"/>
                  </a:lnTo>
                  <a:lnTo>
                    <a:pt x="268" y="2195"/>
                  </a:lnTo>
                  <a:lnTo>
                    <a:pt x="262" y="2205"/>
                  </a:lnTo>
                  <a:lnTo>
                    <a:pt x="255" y="2211"/>
                  </a:lnTo>
                  <a:lnTo>
                    <a:pt x="251" y="2212"/>
                  </a:lnTo>
                  <a:lnTo>
                    <a:pt x="247" y="2213"/>
                  </a:lnTo>
                  <a:lnTo>
                    <a:pt x="236" y="2216"/>
                  </a:lnTo>
                  <a:lnTo>
                    <a:pt x="223" y="2217"/>
                  </a:lnTo>
                  <a:lnTo>
                    <a:pt x="210" y="2218"/>
                  </a:lnTo>
                  <a:lnTo>
                    <a:pt x="194" y="2218"/>
                  </a:lnTo>
                  <a:lnTo>
                    <a:pt x="176" y="2216"/>
                  </a:lnTo>
                  <a:lnTo>
                    <a:pt x="155" y="2213"/>
                  </a:lnTo>
                  <a:lnTo>
                    <a:pt x="100" y="2201"/>
                  </a:lnTo>
                  <a:lnTo>
                    <a:pt x="97" y="2195"/>
                  </a:lnTo>
                  <a:lnTo>
                    <a:pt x="95" y="2190"/>
                  </a:lnTo>
                  <a:lnTo>
                    <a:pt x="99" y="2180"/>
                  </a:lnTo>
                  <a:lnTo>
                    <a:pt x="103" y="2173"/>
                  </a:lnTo>
                  <a:lnTo>
                    <a:pt x="113" y="2166"/>
                  </a:lnTo>
                  <a:lnTo>
                    <a:pt x="137" y="2152"/>
                  </a:lnTo>
                  <a:lnTo>
                    <a:pt x="163" y="2140"/>
                  </a:lnTo>
                  <a:lnTo>
                    <a:pt x="176" y="2137"/>
                  </a:lnTo>
                  <a:lnTo>
                    <a:pt x="184" y="2136"/>
                  </a:lnTo>
                  <a:lnTo>
                    <a:pt x="208" y="2117"/>
                  </a:lnTo>
                  <a:lnTo>
                    <a:pt x="229" y="2096"/>
                  </a:lnTo>
                  <a:lnTo>
                    <a:pt x="270" y="2050"/>
                  </a:lnTo>
                  <a:lnTo>
                    <a:pt x="281" y="2027"/>
                  </a:lnTo>
                  <a:lnTo>
                    <a:pt x="289" y="2003"/>
                  </a:lnTo>
                  <a:lnTo>
                    <a:pt x="295" y="1976"/>
                  </a:lnTo>
                  <a:lnTo>
                    <a:pt x="298" y="1946"/>
                  </a:lnTo>
                  <a:lnTo>
                    <a:pt x="303" y="1891"/>
                  </a:lnTo>
                  <a:lnTo>
                    <a:pt x="306" y="1825"/>
                  </a:lnTo>
                  <a:lnTo>
                    <a:pt x="308" y="1760"/>
                  </a:lnTo>
                  <a:lnTo>
                    <a:pt x="309" y="1709"/>
                  </a:lnTo>
                  <a:lnTo>
                    <a:pt x="296" y="1707"/>
                  </a:lnTo>
                  <a:lnTo>
                    <a:pt x="281" y="1700"/>
                  </a:lnTo>
                  <a:lnTo>
                    <a:pt x="268" y="1692"/>
                  </a:lnTo>
                  <a:lnTo>
                    <a:pt x="258" y="1684"/>
                  </a:lnTo>
                  <a:lnTo>
                    <a:pt x="257" y="1642"/>
                  </a:lnTo>
                  <a:lnTo>
                    <a:pt x="257" y="1605"/>
                  </a:lnTo>
                  <a:lnTo>
                    <a:pt x="258" y="1538"/>
                  </a:lnTo>
                  <a:lnTo>
                    <a:pt x="261" y="1471"/>
                  </a:lnTo>
                  <a:lnTo>
                    <a:pt x="262" y="1386"/>
                  </a:lnTo>
                  <a:lnTo>
                    <a:pt x="262" y="1326"/>
                  </a:lnTo>
                  <a:lnTo>
                    <a:pt x="266" y="1276"/>
                  </a:lnTo>
                  <a:lnTo>
                    <a:pt x="272" y="1198"/>
                  </a:lnTo>
                  <a:lnTo>
                    <a:pt x="280" y="1138"/>
                  </a:lnTo>
                  <a:lnTo>
                    <a:pt x="282" y="1113"/>
                  </a:lnTo>
                  <a:lnTo>
                    <a:pt x="282" y="1088"/>
                  </a:lnTo>
                  <a:lnTo>
                    <a:pt x="278" y="1072"/>
                  </a:lnTo>
                  <a:lnTo>
                    <a:pt x="277" y="1052"/>
                  </a:lnTo>
                  <a:lnTo>
                    <a:pt x="278" y="1030"/>
                  </a:lnTo>
                  <a:lnTo>
                    <a:pt x="282" y="1008"/>
                  </a:lnTo>
                  <a:lnTo>
                    <a:pt x="292" y="959"/>
                  </a:lnTo>
                  <a:lnTo>
                    <a:pt x="301" y="911"/>
                  </a:lnTo>
                  <a:lnTo>
                    <a:pt x="294" y="902"/>
                  </a:lnTo>
                  <a:lnTo>
                    <a:pt x="283" y="904"/>
                  </a:lnTo>
                  <a:lnTo>
                    <a:pt x="273" y="908"/>
                  </a:lnTo>
                  <a:lnTo>
                    <a:pt x="267" y="899"/>
                  </a:lnTo>
                  <a:lnTo>
                    <a:pt x="262" y="890"/>
                  </a:lnTo>
                  <a:lnTo>
                    <a:pt x="256" y="869"/>
                  </a:lnTo>
                  <a:lnTo>
                    <a:pt x="251" y="846"/>
                  </a:lnTo>
                  <a:lnTo>
                    <a:pt x="250" y="824"/>
                  </a:lnTo>
                  <a:lnTo>
                    <a:pt x="223" y="826"/>
                  </a:lnTo>
                  <a:lnTo>
                    <a:pt x="217" y="830"/>
                  </a:lnTo>
                  <a:lnTo>
                    <a:pt x="210" y="835"/>
                  </a:lnTo>
                  <a:lnTo>
                    <a:pt x="202" y="838"/>
                  </a:lnTo>
                  <a:lnTo>
                    <a:pt x="194" y="840"/>
                  </a:lnTo>
                  <a:lnTo>
                    <a:pt x="176" y="842"/>
                  </a:lnTo>
                  <a:lnTo>
                    <a:pt x="157" y="842"/>
                  </a:lnTo>
                  <a:lnTo>
                    <a:pt x="151" y="841"/>
                  </a:lnTo>
                  <a:lnTo>
                    <a:pt x="146" y="838"/>
                  </a:lnTo>
                  <a:lnTo>
                    <a:pt x="138" y="828"/>
                  </a:lnTo>
                  <a:lnTo>
                    <a:pt x="127" y="828"/>
                  </a:lnTo>
                  <a:lnTo>
                    <a:pt x="121" y="826"/>
                  </a:lnTo>
                  <a:lnTo>
                    <a:pt x="114" y="820"/>
                  </a:lnTo>
                  <a:lnTo>
                    <a:pt x="108" y="810"/>
                  </a:lnTo>
                  <a:lnTo>
                    <a:pt x="94" y="810"/>
                  </a:lnTo>
                  <a:lnTo>
                    <a:pt x="90" y="809"/>
                  </a:lnTo>
                  <a:lnTo>
                    <a:pt x="87" y="807"/>
                  </a:lnTo>
                  <a:lnTo>
                    <a:pt x="83" y="801"/>
                  </a:lnTo>
                  <a:lnTo>
                    <a:pt x="83" y="793"/>
                  </a:lnTo>
                  <a:lnTo>
                    <a:pt x="86" y="790"/>
                  </a:lnTo>
                  <a:lnTo>
                    <a:pt x="90" y="788"/>
                  </a:lnTo>
                  <a:lnTo>
                    <a:pt x="99" y="783"/>
                  </a:lnTo>
                  <a:lnTo>
                    <a:pt x="108" y="781"/>
                  </a:lnTo>
                  <a:lnTo>
                    <a:pt x="113" y="778"/>
                  </a:lnTo>
                  <a:lnTo>
                    <a:pt x="97" y="779"/>
                  </a:lnTo>
                  <a:lnTo>
                    <a:pt x="87" y="780"/>
                  </a:lnTo>
                  <a:lnTo>
                    <a:pt x="72" y="779"/>
                  </a:lnTo>
                  <a:lnTo>
                    <a:pt x="61" y="782"/>
                  </a:lnTo>
                  <a:lnTo>
                    <a:pt x="50" y="783"/>
                  </a:lnTo>
                  <a:lnTo>
                    <a:pt x="35" y="782"/>
                  </a:lnTo>
                  <a:lnTo>
                    <a:pt x="29" y="778"/>
                  </a:lnTo>
                  <a:lnTo>
                    <a:pt x="25" y="774"/>
                  </a:lnTo>
                  <a:lnTo>
                    <a:pt x="25" y="770"/>
                  </a:lnTo>
                  <a:lnTo>
                    <a:pt x="27" y="767"/>
                  </a:lnTo>
                  <a:lnTo>
                    <a:pt x="48" y="759"/>
                  </a:lnTo>
                  <a:lnTo>
                    <a:pt x="60" y="756"/>
                  </a:lnTo>
                  <a:lnTo>
                    <a:pt x="77" y="755"/>
                  </a:lnTo>
                  <a:lnTo>
                    <a:pt x="137" y="749"/>
                  </a:lnTo>
                  <a:lnTo>
                    <a:pt x="172" y="749"/>
                  </a:lnTo>
                  <a:lnTo>
                    <a:pt x="205" y="749"/>
                  </a:lnTo>
                  <a:lnTo>
                    <a:pt x="232" y="754"/>
                  </a:lnTo>
                  <a:lnTo>
                    <a:pt x="255" y="759"/>
                  </a:lnTo>
                  <a:lnTo>
                    <a:pt x="257" y="753"/>
                  </a:lnTo>
                  <a:lnTo>
                    <a:pt x="271" y="753"/>
                  </a:lnTo>
                  <a:lnTo>
                    <a:pt x="286" y="751"/>
                  </a:lnTo>
                  <a:lnTo>
                    <a:pt x="302" y="750"/>
                  </a:lnTo>
                  <a:lnTo>
                    <a:pt x="318" y="749"/>
                  </a:lnTo>
                  <a:lnTo>
                    <a:pt x="318" y="585"/>
                  </a:lnTo>
                  <a:lnTo>
                    <a:pt x="292" y="586"/>
                  </a:lnTo>
                  <a:lnTo>
                    <a:pt x="267" y="588"/>
                  </a:lnTo>
                  <a:lnTo>
                    <a:pt x="208" y="594"/>
                  </a:lnTo>
                  <a:lnTo>
                    <a:pt x="200" y="595"/>
                  </a:lnTo>
                  <a:lnTo>
                    <a:pt x="191" y="593"/>
                  </a:lnTo>
                  <a:lnTo>
                    <a:pt x="169" y="585"/>
                  </a:lnTo>
                  <a:lnTo>
                    <a:pt x="135" y="572"/>
                  </a:lnTo>
                  <a:lnTo>
                    <a:pt x="111" y="564"/>
                  </a:lnTo>
                  <a:lnTo>
                    <a:pt x="79" y="556"/>
                  </a:lnTo>
                  <a:lnTo>
                    <a:pt x="70" y="546"/>
                  </a:lnTo>
                  <a:lnTo>
                    <a:pt x="60" y="534"/>
                  </a:lnTo>
                  <a:lnTo>
                    <a:pt x="41" y="502"/>
                  </a:lnTo>
                  <a:lnTo>
                    <a:pt x="22" y="470"/>
                  </a:lnTo>
                  <a:lnTo>
                    <a:pt x="10" y="445"/>
                  </a:lnTo>
                  <a:lnTo>
                    <a:pt x="2" y="450"/>
                  </a:lnTo>
                  <a:lnTo>
                    <a:pt x="15" y="767"/>
                  </a:lnTo>
                  <a:lnTo>
                    <a:pt x="27" y="981"/>
                  </a:lnTo>
                  <a:lnTo>
                    <a:pt x="106" y="977"/>
                  </a:lnTo>
                  <a:lnTo>
                    <a:pt x="110" y="978"/>
                  </a:lnTo>
                  <a:lnTo>
                    <a:pt x="113" y="980"/>
                  </a:lnTo>
                  <a:lnTo>
                    <a:pt x="119" y="989"/>
                  </a:lnTo>
                  <a:lnTo>
                    <a:pt x="122" y="1003"/>
                  </a:lnTo>
                  <a:lnTo>
                    <a:pt x="123" y="1018"/>
                  </a:lnTo>
                  <a:lnTo>
                    <a:pt x="122" y="1034"/>
                  </a:lnTo>
                  <a:lnTo>
                    <a:pt x="119" y="1048"/>
                  </a:lnTo>
                  <a:lnTo>
                    <a:pt x="115" y="1053"/>
                  </a:lnTo>
                  <a:lnTo>
                    <a:pt x="112" y="1057"/>
                  </a:lnTo>
                  <a:lnTo>
                    <a:pt x="108" y="1060"/>
                  </a:lnTo>
                  <a:lnTo>
                    <a:pt x="103" y="1062"/>
                  </a:lnTo>
                  <a:lnTo>
                    <a:pt x="86" y="1063"/>
                  </a:lnTo>
                  <a:lnTo>
                    <a:pt x="77" y="1108"/>
                  </a:lnTo>
                  <a:lnTo>
                    <a:pt x="75" y="1114"/>
                  </a:lnTo>
                  <a:lnTo>
                    <a:pt x="74" y="1117"/>
                  </a:lnTo>
                  <a:lnTo>
                    <a:pt x="71" y="1117"/>
                  </a:lnTo>
                  <a:lnTo>
                    <a:pt x="83" y="1347"/>
                  </a:lnTo>
                  <a:lnTo>
                    <a:pt x="93" y="1578"/>
                  </a:lnTo>
                  <a:lnTo>
                    <a:pt x="103" y="1810"/>
                  </a:lnTo>
                  <a:lnTo>
                    <a:pt x="115" y="2041"/>
                  </a:lnTo>
                  <a:lnTo>
                    <a:pt x="114" y="2055"/>
                  </a:lnTo>
                  <a:lnTo>
                    <a:pt x="113" y="2068"/>
                  </a:lnTo>
                  <a:lnTo>
                    <a:pt x="110" y="2082"/>
                  </a:lnTo>
                  <a:lnTo>
                    <a:pt x="106" y="2094"/>
                  </a:lnTo>
                  <a:lnTo>
                    <a:pt x="102" y="2106"/>
                  </a:lnTo>
                  <a:lnTo>
                    <a:pt x="97" y="2117"/>
                  </a:lnTo>
                  <a:lnTo>
                    <a:pt x="84" y="2138"/>
                  </a:lnTo>
                  <a:lnTo>
                    <a:pt x="69" y="2155"/>
                  </a:lnTo>
                  <a:lnTo>
                    <a:pt x="60" y="2162"/>
                  </a:lnTo>
                  <a:lnTo>
                    <a:pt x="50" y="2169"/>
                  </a:lnTo>
                  <a:lnTo>
                    <a:pt x="41" y="2175"/>
                  </a:lnTo>
                  <a:lnTo>
                    <a:pt x="31" y="2180"/>
                  </a:lnTo>
                  <a:lnTo>
                    <a:pt x="21" y="2184"/>
                  </a:lnTo>
                  <a:lnTo>
                    <a:pt x="10" y="2187"/>
                  </a:lnTo>
                  <a:lnTo>
                    <a:pt x="0" y="2189"/>
                  </a:lnTo>
                  <a:lnTo>
                    <a:pt x="0" y="2155"/>
                  </a:lnTo>
                  <a:lnTo>
                    <a:pt x="1" y="2154"/>
                  </a:lnTo>
                  <a:lnTo>
                    <a:pt x="12" y="2149"/>
                  </a:lnTo>
                  <a:lnTo>
                    <a:pt x="21" y="2144"/>
                  </a:lnTo>
                  <a:lnTo>
                    <a:pt x="40" y="2132"/>
                  </a:lnTo>
                  <a:lnTo>
                    <a:pt x="55" y="2116"/>
                  </a:lnTo>
                  <a:lnTo>
                    <a:pt x="67" y="2097"/>
                  </a:lnTo>
                  <a:lnTo>
                    <a:pt x="72" y="2088"/>
                  </a:lnTo>
                  <a:lnTo>
                    <a:pt x="77" y="2077"/>
                  </a:lnTo>
                  <a:lnTo>
                    <a:pt x="80" y="2066"/>
                  </a:lnTo>
                  <a:lnTo>
                    <a:pt x="82" y="2055"/>
                  </a:lnTo>
                  <a:lnTo>
                    <a:pt x="83" y="2044"/>
                  </a:lnTo>
                  <a:lnTo>
                    <a:pt x="83" y="2032"/>
                  </a:lnTo>
                  <a:lnTo>
                    <a:pt x="52" y="1267"/>
                  </a:lnTo>
                  <a:lnTo>
                    <a:pt x="47" y="1114"/>
                  </a:lnTo>
                  <a:lnTo>
                    <a:pt x="35" y="1117"/>
                  </a:lnTo>
                  <a:lnTo>
                    <a:pt x="43" y="1268"/>
                  </a:lnTo>
                  <a:lnTo>
                    <a:pt x="0" y="1271"/>
                  </a:lnTo>
                  <a:lnTo>
                    <a:pt x="0" y="333"/>
                  </a:lnTo>
                  <a:lnTo>
                    <a:pt x="4" y="332"/>
                  </a:lnTo>
                  <a:lnTo>
                    <a:pt x="0" y="325"/>
                  </a:lnTo>
                  <a:lnTo>
                    <a:pt x="8" y="321"/>
                  </a:lnTo>
                  <a:lnTo>
                    <a:pt x="7" y="309"/>
                  </a:lnTo>
                  <a:lnTo>
                    <a:pt x="4" y="300"/>
                  </a:lnTo>
                  <a:lnTo>
                    <a:pt x="2" y="291"/>
                  </a:lnTo>
                  <a:lnTo>
                    <a:pt x="0" y="2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Freeform 57"/>
            <p:cNvSpPr>
              <a:spLocks/>
            </p:cNvSpPr>
            <p:nvPr/>
          </p:nvSpPr>
          <p:spPr bwMode="auto">
            <a:xfrm>
              <a:off x="4778" y="3109"/>
              <a:ext cx="303" cy="445"/>
            </a:xfrm>
            <a:custGeom>
              <a:avLst/>
              <a:gdLst>
                <a:gd name="T0" fmla="*/ 29 w 303"/>
                <a:gd name="T1" fmla="*/ 419 h 445"/>
                <a:gd name="T2" fmla="*/ 53 w 303"/>
                <a:gd name="T3" fmla="*/ 401 h 445"/>
                <a:gd name="T4" fmla="*/ 74 w 303"/>
                <a:gd name="T5" fmla="*/ 380 h 445"/>
                <a:gd name="T6" fmla="*/ 114 w 303"/>
                <a:gd name="T7" fmla="*/ 335 h 445"/>
                <a:gd name="T8" fmla="*/ 124 w 303"/>
                <a:gd name="T9" fmla="*/ 312 h 445"/>
                <a:gd name="T10" fmla="*/ 132 w 303"/>
                <a:gd name="T11" fmla="*/ 288 h 445"/>
                <a:gd name="T12" fmla="*/ 139 w 303"/>
                <a:gd name="T13" fmla="*/ 261 h 445"/>
                <a:gd name="T14" fmla="*/ 142 w 303"/>
                <a:gd name="T15" fmla="*/ 231 h 445"/>
                <a:gd name="T16" fmla="*/ 146 w 303"/>
                <a:gd name="T17" fmla="*/ 178 h 445"/>
                <a:gd name="T18" fmla="*/ 149 w 303"/>
                <a:gd name="T19" fmla="*/ 114 h 445"/>
                <a:gd name="T20" fmla="*/ 152 w 303"/>
                <a:gd name="T21" fmla="*/ 51 h 445"/>
                <a:gd name="T22" fmla="*/ 153 w 303"/>
                <a:gd name="T23" fmla="*/ 0 h 445"/>
                <a:gd name="T24" fmla="*/ 167 w 303"/>
                <a:gd name="T25" fmla="*/ 5 h 445"/>
                <a:gd name="T26" fmla="*/ 198 w 303"/>
                <a:gd name="T27" fmla="*/ 12 h 445"/>
                <a:gd name="T28" fmla="*/ 244 w 303"/>
                <a:gd name="T29" fmla="*/ 19 h 445"/>
                <a:gd name="T30" fmla="*/ 272 w 303"/>
                <a:gd name="T31" fmla="*/ 21 h 445"/>
                <a:gd name="T32" fmla="*/ 302 w 303"/>
                <a:gd name="T33" fmla="*/ 22 h 445"/>
                <a:gd name="T34" fmla="*/ 302 w 303"/>
                <a:gd name="T35" fmla="*/ 29 h 445"/>
                <a:gd name="T36" fmla="*/ 301 w 303"/>
                <a:gd name="T37" fmla="*/ 36 h 445"/>
                <a:gd name="T38" fmla="*/ 298 w 303"/>
                <a:gd name="T39" fmla="*/ 53 h 445"/>
                <a:gd name="T40" fmla="*/ 284 w 303"/>
                <a:gd name="T41" fmla="*/ 91 h 445"/>
                <a:gd name="T42" fmla="*/ 268 w 303"/>
                <a:gd name="T43" fmla="*/ 131 h 445"/>
                <a:gd name="T44" fmla="*/ 261 w 303"/>
                <a:gd name="T45" fmla="*/ 150 h 445"/>
                <a:gd name="T46" fmla="*/ 257 w 303"/>
                <a:gd name="T47" fmla="*/ 167 h 445"/>
                <a:gd name="T48" fmla="*/ 239 w 303"/>
                <a:gd name="T49" fmla="*/ 242 h 445"/>
                <a:gd name="T50" fmla="*/ 235 w 303"/>
                <a:gd name="T51" fmla="*/ 279 h 445"/>
                <a:gd name="T52" fmla="*/ 233 w 303"/>
                <a:gd name="T53" fmla="*/ 321 h 445"/>
                <a:gd name="T54" fmla="*/ 216 w 303"/>
                <a:gd name="T55" fmla="*/ 332 h 445"/>
                <a:gd name="T56" fmla="*/ 199 w 303"/>
                <a:gd name="T57" fmla="*/ 347 h 445"/>
                <a:gd name="T58" fmla="*/ 167 w 303"/>
                <a:gd name="T59" fmla="*/ 377 h 445"/>
                <a:gd name="T60" fmla="*/ 134 w 303"/>
                <a:gd name="T61" fmla="*/ 407 h 445"/>
                <a:gd name="T62" fmla="*/ 118 w 303"/>
                <a:gd name="T63" fmla="*/ 419 h 445"/>
                <a:gd name="T64" fmla="*/ 102 w 303"/>
                <a:gd name="T65" fmla="*/ 430 h 445"/>
                <a:gd name="T66" fmla="*/ 89 w 303"/>
                <a:gd name="T67" fmla="*/ 435 h 445"/>
                <a:gd name="T68" fmla="*/ 73 w 303"/>
                <a:gd name="T69" fmla="*/ 439 h 445"/>
                <a:gd name="T70" fmla="*/ 56 w 303"/>
                <a:gd name="T71" fmla="*/ 441 h 445"/>
                <a:gd name="T72" fmla="*/ 39 w 303"/>
                <a:gd name="T73" fmla="*/ 443 h 445"/>
                <a:gd name="T74" fmla="*/ 24 w 303"/>
                <a:gd name="T75" fmla="*/ 444 h 445"/>
                <a:gd name="T76" fmla="*/ 12 w 303"/>
                <a:gd name="T77" fmla="*/ 444 h 445"/>
                <a:gd name="T78" fmla="*/ 3 w 303"/>
                <a:gd name="T79" fmla="*/ 442 h 445"/>
                <a:gd name="T80" fmla="*/ 1 w 303"/>
                <a:gd name="T81" fmla="*/ 441 h 445"/>
                <a:gd name="T82" fmla="*/ 0 w 303"/>
                <a:gd name="T83" fmla="*/ 440 h 445"/>
                <a:gd name="T84" fmla="*/ 5 w 303"/>
                <a:gd name="T85" fmla="*/ 434 h 445"/>
                <a:gd name="T86" fmla="*/ 14 w 303"/>
                <a:gd name="T87" fmla="*/ 429 h 445"/>
                <a:gd name="T88" fmla="*/ 29 w 303"/>
                <a:gd name="T89" fmla="*/ 419 h 4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445"/>
                <a:gd name="T137" fmla="*/ 303 w 303"/>
                <a:gd name="T138" fmla="*/ 445 h 4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445">
                  <a:moveTo>
                    <a:pt x="29" y="419"/>
                  </a:moveTo>
                  <a:lnTo>
                    <a:pt x="53" y="401"/>
                  </a:lnTo>
                  <a:lnTo>
                    <a:pt x="74" y="380"/>
                  </a:lnTo>
                  <a:lnTo>
                    <a:pt x="114" y="335"/>
                  </a:lnTo>
                  <a:lnTo>
                    <a:pt x="124" y="312"/>
                  </a:lnTo>
                  <a:lnTo>
                    <a:pt x="132" y="288"/>
                  </a:lnTo>
                  <a:lnTo>
                    <a:pt x="139" y="261"/>
                  </a:lnTo>
                  <a:lnTo>
                    <a:pt x="142" y="231"/>
                  </a:lnTo>
                  <a:lnTo>
                    <a:pt x="146" y="178"/>
                  </a:lnTo>
                  <a:lnTo>
                    <a:pt x="149" y="114"/>
                  </a:lnTo>
                  <a:lnTo>
                    <a:pt x="152" y="51"/>
                  </a:lnTo>
                  <a:lnTo>
                    <a:pt x="153" y="0"/>
                  </a:lnTo>
                  <a:lnTo>
                    <a:pt x="167" y="5"/>
                  </a:lnTo>
                  <a:lnTo>
                    <a:pt x="198" y="12"/>
                  </a:lnTo>
                  <a:lnTo>
                    <a:pt x="244" y="19"/>
                  </a:lnTo>
                  <a:lnTo>
                    <a:pt x="272" y="21"/>
                  </a:lnTo>
                  <a:lnTo>
                    <a:pt x="302" y="22"/>
                  </a:lnTo>
                  <a:lnTo>
                    <a:pt x="302" y="29"/>
                  </a:lnTo>
                  <a:lnTo>
                    <a:pt x="301" y="36"/>
                  </a:lnTo>
                  <a:lnTo>
                    <a:pt x="298" y="53"/>
                  </a:lnTo>
                  <a:lnTo>
                    <a:pt x="284" y="91"/>
                  </a:lnTo>
                  <a:lnTo>
                    <a:pt x="268" y="131"/>
                  </a:lnTo>
                  <a:lnTo>
                    <a:pt x="261" y="150"/>
                  </a:lnTo>
                  <a:lnTo>
                    <a:pt x="257" y="167"/>
                  </a:lnTo>
                  <a:lnTo>
                    <a:pt x="239" y="242"/>
                  </a:lnTo>
                  <a:lnTo>
                    <a:pt x="235" y="279"/>
                  </a:lnTo>
                  <a:lnTo>
                    <a:pt x="233" y="321"/>
                  </a:lnTo>
                  <a:lnTo>
                    <a:pt x="216" y="332"/>
                  </a:lnTo>
                  <a:lnTo>
                    <a:pt x="199" y="347"/>
                  </a:lnTo>
                  <a:lnTo>
                    <a:pt x="167" y="377"/>
                  </a:lnTo>
                  <a:lnTo>
                    <a:pt x="134" y="407"/>
                  </a:lnTo>
                  <a:lnTo>
                    <a:pt x="118" y="419"/>
                  </a:lnTo>
                  <a:lnTo>
                    <a:pt x="102" y="430"/>
                  </a:lnTo>
                  <a:lnTo>
                    <a:pt x="89" y="435"/>
                  </a:lnTo>
                  <a:lnTo>
                    <a:pt x="73" y="439"/>
                  </a:lnTo>
                  <a:lnTo>
                    <a:pt x="56" y="441"/>
                  </a:lnTo>
                  <a:lnTo>
                    <a:pt x="39" y="443"/>
                  </a:lnTo>
                  <a:lnTo>
                    <a:pt x="24" y="444"/>
                  </a:lnTo>
                  <a:lnTo>
                    <a:pt x="12" y="444"/>
                  </a:lnTo>
                  <a:lnTo>
                    <a:pt x="3" y="442"/>
                  </a:lnTo>
                  <a:lnTo>
                    <a:pt x="1" y="441"/>
                  </a:lnTo>
                  <a:lnTo>
                    <a:pt x="0" y="440"/>
                  </a:lnTo>
                  <a:lnTo>
                    <a:pt x="5" y="434"/>
                  </a:lnTo>
                  <a:lnTo>
                    <a:pt x="14" y="429"/>
                  </a:lnTo>
                  <a:lnTo>
                    <a:pt x="29" y="419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6" name="Freeform 58"/>
            <p:cNvSpPr>
              <a:spLocks/>
            </p:cNvSpPr>
            <p:nvPr/>
          </p:nvSpPr>
          <p:spPr bwMode="auto">
            <a:xfrm>
              <a:off x="5067" y="1475"/>
              <a:ext cx="182" cy="302"/>
            </a:xfrm>
            <a:custGeom>
              <a:avLst/>
              <a:gdLst>
                <a:gd name="T0" fmla="*/ 51 w 182"/>
                <a:gd name="T1" fmla="*/ 1 h 302"/>
                <a:gd name="T2" fmla="*/ 49 w 182"/>
                <a:gd name="T3" fmla="*/ 17 h 302"/>
                <a:gd name="T4" fmla="*/ 45 w 182"/>
                <a:gd name="T5" fmla="*/ 32 h 302"/>
                <a:gd name="T6" fmla="*/ 38 w 182"/>
                <a:gd name="T7" fmla="*/ 44 h 302"/>
                <a:gd name="T8" fmla="*/ 32 w 182"/>
                <a:gd name="T9" fmla="*/ 53 h 302"/>
                <a:gd name="T10" fmla="*/ 23 w 182"/>
                <a:gd name="T11" fmla="*/ 61 h 302"/>
                <a:gd name="T12" fmla="*/ 16 w 182"/>
                <a:gd name="T13" fmla="*/ 68 h 302"/>
                <a:gd name="T14" fmla="*/ 0 w 182"/>
                <a:gd name="T15" fmla="*/ 77 h 302"/>
                <a:gd name="T16" fmla="*/ 0 w 182"/>
                <a:gd name="T17" fmla="*/ 117 h 302"/>
                <a:gd name="T18" fmla="*/ 1 w 182"/>
                <a:gd name="T19" fmla="*/ 138 h 302"/>
                <a:gd name="T20" fmla="*/ 4 w 182"/>
                <a:gd name="T21" fmla="*/ 160 h 302"/>
                <a:gd name="T22" fmla="*/ 9 w 182"/>
                <a:gd name="T23" fmla="*/ 180 h 302"/>
                <a:gd name="T24" fmla="*/ 15 w 182"/>
                <a:gd name="T25" fmla="*/ 198 h 302"/>
                <a:gd name="T26" fmla="*/ 24 w 182"/>
                <a:gd name="T27" fmla="*/ 213 h 302"/>
                <a:gd name="T28" fmla="*/ 32 w 182"/>
                <a:gd name="T29" fmla="*/ 220 h 302"/>
                <a:gd name="T30" fmla="*/ 39 w 182"/>
                <a:gd name="T31" fmla="*/ 224 h 302"/>
                <a:gd name="T32" fmla="*/ 49 w 182"/>
                <a:gd name="T33" fmla="*/ 229 h 302"/>
                <a:gd name="T34" fmla="*/ 61 w 182"/>
                <a:gd name="T35" fmla="*/ 234 h 302"/>
                <a:gd name="T36" fmla="*/ 64 w 182"/>
                <a:gd name="T37" fmla="*/ 243 h 302"/>
                <a:gd name="T38" fmla="*/ 64 w 182"/>
                <a:gd name="T39" fmla="*/ 251 h 302"/>
                <a:gd name="T40" fmla="*/ 61 w 182"/>
                <a:gd name="T41" fmla="*/ 269 h 302"/>
                <a:gd name="T42" fmla="*/ 54 w 182"/>
                <a:gd name="T43" fmla="*/ 286 h 302"/>
                <a:gd name="T44" fmla="*/ 51 w 182"/>
                <a:gd name="T45" fmla="*/ 301 h 302"/>
                <a:gd name="T46" fmla="*/ 60 w 182"/>
                <a:gd name="T47" fmla="*/ 300 h 302"/>
                <a:gd name="T48" fmla="*/ 70 w 182"/>
                <a:gd name="T49" fmla="*/ 297 h 302"/>
                <a:gd name="T50" fmla="*/ 97 w 182"/>
                <a:gd name="T51" fmla="*/ 285 h 302"/>
                <a:gd name="T52" fmla="*/ 124 w 182"/>
                <a:gd name="T53" fmla="*/ 266 h 302"/>
                <a:gd name="T54" fmla="*/ 136 w 182"/>
                <a:gd name="T55" fmla="*/ 254 h 302"/>
                <a:gd name="T56" fmla="*/ 148 w 182"/>
                <a:gd name="T57" fmla="*/ 243 h 302"/>
                <a:gd name="T58" fmla="*/ 147 w 182"/>
                <a:gd name="T59" fmla="*/ 213 h 302"/>
                <a:gd name="T60" fmla="*/ 152 w 182"/>
                <a:gd name="T61" fmla="*/ 207 h 302"/>
                <a:gd name="T62" fmla="*/ 157 w 182"/>
                <a:gd name="T63" fmla="*/ 203 h 302"/>
                <a:gd name="T64" fmla="*/ 161 w 182"/>
                <a:gd name="T65" fmla="*/ 196 h 302"/>
                <a:gd name="T66" fmla="*/ 166 w 182"/>
                <a:gd name="T67" fmla="*/ 186 h 302"/>
                <a:gd name="T68" fmla="*/ 170 w 182"/>
                <a:gd name="T69" fmla="*/ 174 h 302"/>
                <a:gd name="T70" fmla="*/ 174 w 182"/>
                <a:gd name="T71" fmla="*/ 159 h 302"/>
                <a:gd name="T72" fmla="*/ 176 w 182"/>
                <a:gd name="T73" fmla="*/ 139 h 302"/>
                <a:gd name="T74" fmla="*/ 180 w 182"/>
                <a:gd name="T75" fmla="*/ 130 h 302"/>
                <a:gd name="T76" fmla="*/ 181 w 182"/>
                <a:gd name="T77" fmla="*/ 121 h 302"/>
                <a:gd name="T78" fmla="*/ 181 w 182"/>
                <a:gd name="T79" fmla="*/ 113 h 302"/>
                <a:gd name="T80" fmla="*/ 179 w 182"/>
                <a:gd name="T81" fmla="*/ 104 h 302"/>
                <a:gd name="T82" fmla="*/ 170 w 182"/>
                <a:gd name="T83" fmla="*/ 97 h 302"/>
                <a:gd name="T84" fmla="*/ 164 w 182"/>
                <a:gd name="T85" fmla="*/ 87 h 302"/>
                <a:gd name="T86" fmla="*/ 158 w 182"/>
                <a:gd name="T87" fmla="*/ 76 h 302"/>
                <a:gd name="T88" fmla="*/ 153 w 182"/>
                <a:gd name="T89" fmla="*/ 62 h 302"/>
                <a:gd name="T90" fmla="*/ 144 w 182"/>
                <a:gd name="T91" fmla="*/ 37 h 302"/>
                <a:gd name="T92" fmla="*/ 139 w 182"/>
                <a:gd name="T93" fmla="*/ 26 h 302"/>
                <a:gd name="T94" fmla="*/ 134 w 182"/>
                <a:gd name="T95" fmla="*/ 15 h 302"/>
                <a:gd name="T96" fmla="*/ 129 w 182"/>
                <a:gd name="T97" fmla="*/ 9 h 302"/>
                <a:gd name="T98" fmla="*/ 125 w 182"/>
                <a:gd name="T99" fmla="*/ 5 h 302"/>
                <a:gd name="T100" fmla="*/ 121 w 182"/>
                <a:gd name="T101" fmla="*/ 3 h 302"/>
                <a:gd name="T102" fmla="*/ 117 w 182"/>
                <a:gd name="T103" fmla="*/ 2 h 302"/>
                <a:gd name="T104" fmla="*/ 109 w 182"/>
                <a:gd name="T105" fmla="*/ 3 h 302"/>
                <a:gd name="T106" fmla="*/ 97 w 182"/>
                <a:gd name="T107" fmla="*/ 5 h 302"/>
                <a:gd name="T108" fmla="*/ 72 w 182"/>
                <a:gd name="T109" fmla="*/ 2 h 302"/>
                <a:gd name="T110" fmla="*/ 59 w 182"/>
                <a:gd name="T111" fmla="*/ 0 h 302"/>
                <a:gd name="T112" fmla="*/ 54 w 182"/>
                <a:gd name="T113" fmla="*/ 0 h 302"/>
                <a:gd name="T114" fmla="*/ 51 w 182"/>
                <a:gd name="T115" fmla="*/ 1 h 3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2"/>
                <a:gd name="T175" fmla="*/ 0 h 302"/>
                <a:gd name="T176" fmla="*/ 182 w 182"/>
                <a:gd name="T177" fmla="*/ 302 h 3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2" h="302">
                  <a:moveTo>
                    <a:pt x="51" y="1"/>
                  </a:moveTo>
                  <a:lnTo>
                    <a:pt x="49" y="17"/>
                  </a:lnTo>
                  <a:lnTo>
                    <a:pt x="45" y="32"/>
                  </a:lnTo>
                  <a:lnTo>
                    <a:pt x="38" y="44"/>
                  </a:lnTo>
                  <a:lnTo>
                    <a:pt x="32" y="53"/>
                  </a:lnTo>
                  <a:lnTo>
                    <a:pt x="23" y="61"/>
                  </a:lnTo>
                  <a:lnTo>
                    <a:pt x="16" y="68"/>
                  </a:lnTo>
                  <a:lnTo>
                    <a:pt x="0" y="77"/>
                  </a:lnTo>
                  <a:lnTo>
                    <a:pt x="0" y="117"/>
                  </a:lnTo>
                  <a:lnTo>
                    <a:pt x="1" y="138"/>
                  </a:lnTo>
                  <a:lnTo>
                    <a:pt x="4" y="160"/>
                  </a:lnTo>
                  <a:lnTo>
                    <a:pt x="9" y="180"/>
                  </a:lnTo>
                  <a:lnTo>
                    <a:pt x="15" y="198"/>
                  </a:lnTo>
                  <a:lnTo>
                    <a:pt x="24" y="213"/>
                  </a:lnTo>
                  <a:lnTo>
                    <a:pt x="32" y="220"/>
                  </a:lnTo>
                  <a:lnTo>
                    <a:pt x="39" y="224"/>
                  </a:lnTo>
                  <a:lnTo>
                    <a:pt x="49" y="229"/>
                  </a:lnTo>
                  <a:lnTo>
                    <a:pt x="61" y="234"/>
                  </a:lnTo>
                  <a:lnTo>
                    <a:pt x="64" y="243"/>
                  </a:lnTo>
                  <a:lnTo>
                    <a:pt x="64" y="251"/>
                  </a:lnTo>
                  <a:lnTo>
                    <a:pt x="61" y="269"/>
                  </a:lnTo>
                  <a:lnTo>
                    <a:pt x="54" y="286"/>
                  </a:lnTo>
                  <a:lnTo>
                    <a:pt x="51" y="301"/>
                  </a:lnTo>
                  <a:lnTo>
                    <a:pt x="60" y="300"/>
                  </a:lnTo>
                  <a:lnTo>
                    <a:pt x="70" y="297"/>
                  </a:lnTo>
                  <a:lnTo>
                    <a:pt x="97" y="285"/>
                  </a:lnTo>
                  <a:lnTo>
                    <a:pt x="124" y="266"/>
                  </a:lnTo>
                  <a:lnTo>
                    <a:pt x="136" y="254"/>
                  </a:lnTo>
                  <a:lnTo>
                    <a:pt x="148" y="243"/>
                  </a:lnTo>
                  <a:lnTo>
                    <a:pt x="147" y="213"/>
                  </a:lnTo>
                  <a:lnTo>
                    <a:pt x="152" y="207"/>
                  </a:lnTo>
                  <a:lnTo>
                    <a:pt x="157" y="203"/>
                  </a:lnTo>
                  <a:lnTo>
                    <a:pt x="161" y="196"/>
                  </a:lnTo>
                  <a:lnTo>
                    <a:pt x="166" y="186"/>
                  </a:lnTo>
                  <a:lnTo>
                    <a:pt x="170" y="174"/>
                  </a:lnTo>
                  <a:lnTo>
                    <a:pt x="174" y="159"/>
                  </a:lnTo>
                  <a:lnTo>
                    <a:pt x="176" y="139"/>
                  </a:lnTo>
                  <a:lnTo>
                    <a:pt x="180" y="130"/>
                  </a:lnTo>
                  <a:lnTo>
                    <a:pt x="181" y="121"/>
                  </a:lnTo>
                  <a:lnTo>
                    <a:pt x="181" y="113"/>
                  </a:lnTo>
                  <a:lnTo>
                    <a:pt x="179" y="104"/>
                  </a:lnTo>
                  <a:lnTo>
                    <a:pt x="170" y="97"/>
                  </a:lnTo>
                  <a:lnTo>
                    <a:pt x="164" y="87"/>
                  </a:lnTo>
                  <a:lnTo>
                    <a:pt x="158" y="76"/>
                  </a:lnTo>
                  <a:lnTo>
                    <a:pt x="153" y="62"/>
                  </a:lnTo>
                  <a:lnTo>
                    <a:pt x="144" y="37"/>
                  </a:lnTo>
                  <a:lnTo>
                    <a:pt x="139" y="26"/>
                  </a:lnTo>
                  <a:lnTo>
                    <a:pt x="134" y="15"/>
                  </a:lnTo>
                  <a:lnTo>
                    <a:pt x="129" y="9"/>
                  </a:lnTo>
                  <a:lnTo>
                    <a:pt x="125" y="5"/>
                  </a:lnTo>
                  <a:lnTo>
                    <a:pt x="121" y="3"/>
                  </a:lnTo>
                  <a:lnTo>
                    <a:pt x="117" y="2"/>
                  </a:lnTo>
                  <a:lnTo>
                    <a:pt x="109" y="3"/>
                  </a:lnTo>
                  <a:lnTo>
                    <a:pt x="97" y="5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1" y="1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7" name="Freeform 59"/>
            <p:cNvSpPr>
              <a:spLocks/>
            </p:cNvSpPr>
            <p:nvPr/>
          </p:nvSpPr>
          <p:spPr bwMode="auto">
            <a:xfrm>
              <a:off x="5114" y="3123"/>
              <a:ext cx="196" cy="434"/>
            </a:xfrm>
            <a:custGeom>
              <a:avLst/>
              <a:gdLst>
                <a:gd name="T0" fmla="*/ 13 w 196"/>
                <a:gd name="T1" fmla="*/ 433 h 434"/>
                <a:gd name="T2" fmla="*/ 4 w 196"/>
                <a:gd name="T3" fmla="*/ 426 h 434"/>
                <a:gd name="T4" fmla="*/ 1 w 196"/>
                <a:gd name="T5" fmla="*/ 419 h 434"/>
                <a:gd name="T6" fmla="*/ 0 w 196"/>
                <a:gd name="T7" fmla="*/ 409 h 434"/>
                <a:gd name="T8" fmla="*/ 1 w 196"/>
                <a:gd name="T9" fmla="*/ 397 h 434"/>
                <a:gd name="T10" fmla="*/ 17 w 196"/>
                <a:gd name="T11" fmla="*/ 372 h 434"/>
                <a:gd name="T12" fmla="*/ 24 w 196"/>
                <a:gd name="T13" fmla="*/ 362 h 434"/>
                <a:gd name="T14" fmla="*/ 30 w 196"/>
                <a:gd name="T15" fmla="*/ 350 h 434"/>
                <a:gd name="T16" fmla="*/ 35 w 196"/>
                <a:gd name="T17" fmla="*/ 337 h 434"/>
                <a:gd name="T18" fmla="*/ 41 w 196"/>
                <a:gd name="T19" fmla="*/ 322 h 434"/>
                <a:gd name="T20" fmla="*/ 50 w 196"/>
                <a:gd name="T21" fmla="*/ 287 h 434"/>
                <a:gd name="T22" fmla="*/ 51 w 196"/>
                <a:gd name="T23" fmla="*/ 278 h 434"/>
                <a:gd name="T24" fmla="*/ 56 w 196"/>
                <a:gd name="T25" fmla="*/ 266 h 434"/>
                <a:gd name="T26" fmla="*/ 60 w 196"/>
                <a:gd name="T27" fmla="*/ 253 h 434"/>
                <a:gd name="T28" fmla="*/ 62 w 196"/>
                <a:gd name="T29" fmla="*/ 244 h 434"/>
                <a:gd name="T30" fmla="*/ 66 w 196"/>
                <a:gd name="T31" fmla="*/ 211 h 434"/>
                <a:gd name="T32" fmla="*/ 66 w 196"/>
                <a:gd name="T33" fmla="*/ 179 h 434"/>
                <a:gd name="T34" fmla="*/ 65 w 196"/>
                <a:gd name="T35" fmla="*/ 148 h 434"/>
                <a:gd name="T36" fmla="*/ 62 w 196"/>
                <a:gd name="T37" fmla="*/ 117 h 434"/>
                <a:gd name="T38" fmla="*/ 55 w 196"/>
                <a:gd name="T39" fmla="*/ 59 h 434"/>
                <a:gd name="T40" fmla="*/ 53 w 196"/>
                <a:gd name="T41" fmla="*/ 31 h 434"/>
                <a:gd name="T42" fmla="*/ 51 w 196"/>
                <a:gd name="T43" fmla="*/ 6 h 434"/>
                <a:gd name="T44" fmla="*/ 123 w 196"/>
                <a:gd name="T45" fmla="*/ 2 h 434"/>
                <a:gd name="T46" fmla="*/ 195 w 196"/>
                <a:gd name="T47" fmla="*/ 0 h 434"/>
                <a:gd name="T48" fmla="*/ 191 w 196"/>
                <a:gd name="T49" fmla="*/ 28 h 434"/>
                <a:gd name="T50" fmla="*/ 185 w 196"/>
                <a:gd name="T51" fmla="*/ 55 h 434"/>
                <a:gd name="T52" fmla="*/ 175 w 196"/>
                <a:gd name="T53" fmla="*/ 95 h 434"/>
                <a:gd name="T54" fmla="*/ 162 w 196"/>
                <a:gd name="T55" fmla="*/ 131 h 434"/>
                <a:gd name="T56" fmla="*/ 140 w 196"/>
                <a:gd name="T57" fmla="*/ 193 h 434"/>
                <a:gd name="T58" fmla="*/ 133 w 196"/>
                <a:gd name="T59" fmla="*/ 220 h 434"/>
                <a:gd name="T60" fmla="*/ 130 w 196"/>
                <a:gd name="T61" fmla="*/ 245 h 434"/>
                <a:gd name="T62" fmla="*/ 131 w 196"/>
                <a:gd name="T63" fmla="*/ 265 h 434"/>
                <a:gd name="T64" fmla="*/ 132 w 196"/>
                <a:gd name="T65" fmla="*/ 287 h 434"/>
                <a:gd name="T66" fmla="*/ 132 w 196"/>
                <a:gd name="T67" fmla="*/ 295 h 434"/>
                <a:gd name="T68" fmla="*/ 130 w 196"/>
                <a:gd name="T69" fmla="*/ 302 h 434"/>
                <a:gd name="T70" fmla="*/ 128 w 196"/>
                <a:gd name="T71" fmla="*/ 312 h 434"/>
                <a:gd name="T72" fmla="*/ 122 w 196"/>
                <a:gd name="T73" fmla="*/ 331 h 434"/>
                <a:gd name="T74" fmla="*/ 119 w 196"/>
                <a:gd name="T75" fmla="*/ 349 h 434"/>
                <a:gd name="T76" fmla="*/ 115 w 196"/>
                <a:gd name="T77" fmla="*/ 367 h 434"/>
                <a:gd name="T78" fmla="*/ 110 w 196"/>
                <a:gd name="T79" fmla="*/ 382 h 434"/>
                <a:gd name="T80" fmla="*/ 103 w 196"/>
                <a:gd name="T81" fmla="*/ 398 h 434"/>
                <a:gd name="T82" fmla="*/ 93 w 196"/>
                <a:gd name="T83" fmla="*/ 410 h 434"/>
                <a:gd name="T84" fmla="*/ 83 w 196"/>
                <a:gd name="T85" fmla="*/ 419 h 434"/>
                <a:gd name="T86" fmla="*/ 70 w 196"/>
                <a:gd name="T87" fmla="*/ 424 h 434"/>
                <a:gd name="T88" fmla="*/ 56 w 196"/>
                <a:gd name="T89" fmla="*/ 428 h 434"/>
                <a:gd name="T90" fmla="*/ 42 w 196"/>
                <a:gd name="T91" fmla="*/ 430 h 434"/>
                <a:gd name="T92" fmla="*/ 13 w 196"/>
                <a:gd name="T93" fmla="*/ 433 h 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6"/>
                <a:gd name="T142" fmla="*/ 0 h 434"/>
                <a:gd name="T143" fmla="*/ 196 w 196"/>
                <a:gd name="T144" fmla="*/ 434 h 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6" h="434">
                  <a:moveTo>
                    <a:pt x="13" y="433"/>
                  </a:moveTo>
                  <a:lnTo>
                    <a:pt x="4" y="426"/>
                  </a:lnTo>
                  <a:lnTo>
                    <a:pt x="1" y="419"/>
                  </a:lnTo>
                  <a:lnTo>
                    <a:pt x="0" y="409"/>
                  </a:lnTo>
                  <a:lnTo>
                    <a:pt x="1" y="397"/>
                  </a:lnTo>
                  <a:lnTo>
                    <a:pt x="17" y="372"/>
                  </a:lnTo>
                  <a:lnTo>
                    <a:pt x="24" y="362"/>
                  </a:lnTo>
                  <a:lnTo>
                    <a:pt x="30" y="350"/>
                  </a:lnTo>
                  <a:lnTo>
                    <a:pt x="35" y="337"/>
                  </a:lnTo>
                  <a:lnTo>
                    <a:pt x="41" y="322"/>
                  </a:lnTo>
                  <a:lnTo>
                    <a:pt x="50" y="287"/>
                  </a:lnTo>
                  <a:lnTo>
                    <a:pt x="51" y="278"/>
                  </a:lnTo>
                  <a:lnTo>
                    <a:pt x="56" y="266"/>
                  </a:lnTo>
                  <a:lnTo>
                    <a:pt x="60" y="253"/>
                  </a:lnTo>
                  <a:lnTo>
                    <a:pt x="62" y="244"/>
                  </a:lnTo>
                  <a:lnTo>
                    <a:pt x="66" y="211"/>
                  </a:lnTo>
                  <a:lnTo>
                    <a:pt x="66" y="179"/>
                  </a:lnTo>
                  <a:lnTo>
                    <a:pt x="65" y="148"/>
                  </a:lnTo>
                  <a:lnTo>
                    <a:pt x="62" y="117"/>
                  </a:lnTo>
                  <a:lnTo>
                    <a:pt x="55" y="59"/>
                  </a:lnTo>
                  <a:lnTo>
                    <a:pt x="53" y="31"/>
                  </a:lnTo>
                  <a:lnTo>
                    <a:pt x="51" y="6"/>
                  </a:lnTo>
                  <a:lnTo>
                    <a:pt x="123" y="2"/>
                  </a:lnTo>
                  <a:lnTo>
                    <a:pt x="195" y="0"/>
                  </a:lnTo>
                  <a:lnTo>
                    <a:pt x="191" y="28"/>
                  </a:lnTo>
                  <a:lnTo>
                    <a:pt x="185" y="55"/>
                  </a:lnTo>
                  <a:lnTo>
                    <a:pt x="175" y="95"/>
                  </a:lnTo>
                  <a:lnTo>
                    <a:pt x="162" y="131"/>
                  </a:lnTo>
                  <a:lnTo>
                    <a:pt x="140" y="193"/>
                  </a:lnTo>
                  <a:lnTo>
                    <a:pt x="133" y="220"/>
                  </a:lnTo>
                  <a:lnTo>
                    <a:pt x="130" y="245"/>
                  </a:lnTo>
                  <a:lnTo>
                    <a:pt x="131" y="265"/>
                  </a:lnTo>
                  <a:lnTo>
                    <a:pt x="132" y="287"/>
                  </a:lnTo>
                  <a:lnTo>
                    <a:pt x="132" y="295"/>
                  </a:lnTo>
                  <a:lnTo>
                    <a:pt x="130" y="302"/>
                  </a:lnTo>
                  <a:lnTo>
                    <a:pt x="128" y="312"/>
                  </a:lnTo>
                  <a:lnTo>
                    <a:pt x="122" y="331"/>
                  </a:lnTo>
                  <a:lnTo>
                    <a:pt x="119" y="349"/>
                  </a:lnTo>
                  <a:lnTo>
                    <a:pt x="115" y="367"/>
                  </a:lnTo>
                  <a:lnTo>
                    <a:pt x="110" y="382"/>
                  </a:lnTo>
                  <a:lnTo>
                    <a:pt x="103" y="398"/>
                  </a:lnTo>
                  <a:lnTo>
                    <a:pt x="93" y="410"/>
                  </a:lnTo>
                  <a:lnTo>
                    <a:pt x="83" y="419"/>
                  </a:lnTo>
                  <a:lnTo>
                    <a:pt x="70" y="424"/>
                  </a:lnTo>
                  <a:lnTo>
                    <a:pt x="56" y="428"/>
                  </a:lnTo>
                  <a:lnTo>
                    <a:pt x="42" y="430"/>
                  </a:lnTo>
                  <a:lnTo>
                    <a:pt x="13" y="433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8" name="Freeform 60"/>
            <p:cNvSpPr>
              <a:spLocks/>
            </p:cNvSpPr>
            <p:nvPr/>
          </p:nvSpPr>
          <p:spPr bwMode="auto">
            <a:xfrm>
              <a:off x="4515" y="1521"/>
              <a:ext cx="170" cy="187"/>
            </a:xfrm>
            <a:custGeom>
              <a:avLst/>
              <a:gdLst>
                <a:gd name="T0" fmla="*/ 111 w 170"/>
                <a:gd name="T1" fmla="*/ 186 h 187"/>
                <a:gd name="T2" fmla="*/ 109 w 170"/>
                <a:gd name="T3" fmla="*/ 175 h 187"/>
                <a:gd name="T4" fmla="*/ 107 w 170"/>
                <a:gd name="T5" fmla="*/ 166 h 187"/>
                <a:gd name="T6" fmla="*/ 105 w 170"/>
                <a:gd name="T7" fmla="*/ 158 h 187"/>
                <a:gd name="T8" fmla="*/ 103 w 170"/>
                <a:gd name="T9" fmla="*/ 152 h 187"/>
                <a:gd name="T10" fmla="*/ 99 w 170"/>
                <a:gd name="T11" fmla="*/ 142 h 187"/>
                <a:gd name="T12" fmla="*/ 96 w 170"/>
                <a:gd name="T13" fmla="*/ 129 h 187"/>
                <a:gd name="T14" fmla="*/ 91 w 170"/>
                <a:gd name="T15" fmla="*/ 123 h 187"/>
                <a:gd name="T16" fmla="*/ 89 w 170"/>
                <a:gd name="T17" fmla="*/ 117 h 187"/>
                <a:gd name="T18" fmla="*/ 87 w 170"/>
                <a:gd name="T19" fmla="*/ 112 h 187"/>
                <a:gd name="T20" fmla="*/ 83 w 170"/>
                <a:gd name="T21" fmla="*/ 106 h 187"/>
                <a:gd name="T22" fmla="*/ 82 w 170"/>
                <a:gd name="T23" fmla="*/ 87 h 187"/>
                <a:gd name="T24" fmla="*/ 85 w 170"/>
                <a:gd name="T25" fmla="*/ 78 h 187"/>
                <a:gd name="T26" fmla="*/ 86 w 170"/>
                <a:gd name="T27" fmla="*/ 74 h 187"/>
                <a:gd name="T28" fmla="*/ 88 w 170"/>
                <a:gd name="T29" fmla="*/ 71 h 187"/>
                <a:gd name="T30" fmla="*/ 85 w 170"/>
                <a:gd name="T31" fmla="*/ 59 h 187"/>
                <a:gd name="T32" fmla="*/ 82 w 170"/>
                <a:gd name="T33" fmla="*/ 52 h 187"/>
                <a:gd name="T34" fmla="*/ 78 w 170"/>
                <a:gd name="T35" fmla="*/ 45 h 187"/>
                <a:gd name="T36" fmla="*/ 70 w 170"/>
                <a:gd name="T37" fmla="*/ 42 h 187"/>
                <a:gd name="T38" fmla="*/ 65 w 170"/>
                <a:gd name="T39" fmla="*/ 39 h 187"/>
                <a:gd name="T40" fmla="*/ 58 w 170"/>
                <a:gd name="T41" fmla="*/ 31 h 187"/>
                <a:gd name="T42" fmla="*/ 56 w 170"/>
                <a:gd name="T43" fmla="*/ 23 h 187"/>
                <a:gd name="T44" fmla="*/ 56 w 170"/>
                <a:gd name="T45" fmla="*/ 17 h 187"/>
                <a:gd name="T46" fmla="*/ 0 w 170"/>
                <a:gd name="T47" fmla="*/ 17 h 187"/>
                <a:gd name="T48" fmla="*/ 1 w 170"/>
                <a:gd name="T49" fmla="*/ 14 h 187"/>
                <a:gd name="T50" fmla="*/ 6 w 170"/>
                <a:gd name="T51" fmla="*/ 12 h 187"/>
                <a:gd name="T52" fmla="*/ 22 w 170"/>
                <a:gd name="T53" fmla="*/ 8 h 187"/>
                <a:gd name="T54" fmla="*/ 63 w 170"/>
                <a:gd name="T55" fmla="*/ 0 h 187"/>
                <a:gd name="T56" fmla="*/ 89 w 170"/>
                <a:gd name="T57" fmla="*/ 6 h 187"/>
                <a:gd name="T58" fmla="*/ 105 w 170"/>
                <a:gd name="T59" fmla="*/ 7 h 187"/>
                <a:gd name="T60" fmla="*/ 111 w 170"/>
                <a:gd name="T61" fmla="*/ 7 h 187"/>
                <a:gd name="T62" fmla="*/ 114 w 170"/>
                <a:gd name="T63" fmla="*/ 8 h 187"/>
                <a:gd name="T64" fmla="*/ 117 w 170"/>
                <a:gd name="T65" fmla="*/ 9 h 187"/>
                <a:gd name="T66" fmla="*/ 119 w 170"/>
                <a:gd name="T67" fmla="*/ 13 h 187"/>
                <a:gd name="T68" fmla="*/ 121 w 170"/>
                <a:gd name="T69" fmla="*/ 18 h 187"/>
                <a:gd name="T70" fmla="*/ 123 w 170"/>
                <a:gd name="T71" fmla="*/ 26 h 187"/>
                <a:gd name="T72" fmla="*/ 128 w 170"/>
                <a:gd name="T73" fmla="*/ 45 h 187"/>
                <a:gd name="T74" fmla="*/ 133 w 170"/>
                <a:gd name="T75" fmla="*/ 70 h 187"/>
                <a:gd name="T76" fmla="*/ 141 w 170"/>
                <a:gd name="T77" fmla="*/ 97 h 187"/>
                <a:gd name="T78" fmla="*/ 146 w 170"/>
                <a:gd name="T79" fmla="*/ 103 h 187"/>
                <a:gd name="T80" fmla="*/ 151 w 170"/>
                <a:gd name="T81" fmla="*/ 112 h 187"/>
                <a:gd name="T82" fmla="*/ 160 w 170"/>
                <a:gd name="T83" fmla="*/ 131 h 187"/>
                <a:gd name="T84" fmla="*/ 169 w 170"/>
                <a:gd name="T85" fmla="*/ 155 h 187"/>
                <a:gd name="T86" fmla="*/ 111 w 170"/>
                <a:gd name="T87" fmla="*/ 186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87"/>
                <a:gd name="T134" fmla="*/ 170 w 170"/>
                <a:gd name="T135" fmla="*/ 187 h 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87">
                  <a:moveTo>
                    <a:pt x="111" y="186"/>
                  </a:moveTo>
                  <a:lnTo>
                    <a:pt x="109" y="175"/>
                  </a:lnTo>
                  <a:lnTo>
                    <a:pt x="107" y="166"/>
                  </a:lnTo>
                  <a:lnTo>
                    <a:pt x="105" y="158"/>
                  </a:lnTo>
                  <a:lnTo>
                    <a:pt x="103" y="152"/>
                  </a:lnTo>
                  <a:lnTo>
                    <a:pt x="99" y="142"/>
                  </a:lnTo>
                  <a:lnTo>
                    <a:pt x="96" y="129"/>
                  </a:lnTo>
                  <a:lnTo>
                    <a:pt x="91" y="123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3" y="106"/>
                  </a:lnTo>
                  <a:lnTo>
                    <a:pt x="82" y="87"/>
                  </a:lnTo>
                  <a:lnTo>
                    <a:pt x="85" y="78"/>
                  </a:lnTo>
                  <a:lnTo>
                    <a:pt x="86" y="74"/>
                  </a:lnTo>
                  <a:lnTo>
                    <a:pt x="88" y="71"/>
                  </a:lnTo>
                  <a:lnTo>
                    <a:pt x="85" y="59"/>
                  </a:lnTo>
                  <a:lnTo>
                    <a:pt x="82" y="52"/>
                  </a:lnTo>
                  <a:lnTo>
                    <a:pt x="78" y="45"/>
                  </a:lnTo>
                  <a:lnTo>
                    <a:pt x="70" y="42"/>
                  </a:lnTo>
                  <a:lnTo>
                    <a:pt x="65" y="39"/>
                  </a:lnTo>
                  <a:lnTo>
                    <a:pt x="58" y="31"/>
                  </a:lnTo>
                  <a:lnTo>
                    <a:pt x="56" y="23"/>
                  </a:lnTo>
                  <a:lnTo>
                    <a:pt x="56" y="17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6" y="12"/>
                  </a:lnTo>
                  <a:lnTo>
                    <a:pt x="22" y="8"/>
                  </a:lnTo>
                  <a:lnTo>
                    <a:pt x="63" y="0"/>
                  </a:lnTo>
                  <a:lnTo>
                    <a:pt x="89" y="6"/>
                  </a:lnTo>
                  <a:lnTo>
                    <a:pt x="105" y="7"/>
                  </a:lnTo>
                  <a:lnTo>
                    <a:pt x="111" y="7"/>
                  </a:lnTo>
                  <a:lnTo>
                    <a:pt x="114" y="8"/>
                  </a:lnTo>
                  <a:lnTo>
                    <a:pt x="117" y="9"/>
                  </a:lnTo>
                  <a:lnTo>
                    <a:pt x="119" y="13"/>
                  </a:lnTo>
                  <a:lnTo>
                    <a:pt x="121" y="18"/>
                  </a:lnTo>
                  <a:lnTo>
                    <a:pt x="123" y="26"/>
                  </a:lnTo>
                  <a:lnTo>
                    <a:pt x="128" y="45"/>
                  </a:lnTo>
                  <a:lnTo>
                    <a:pt x="133" y="70"/>
                  </a:lnTo>
                  <a:lnTo>
                    <a:pt x="141" y="97"/>
                  </a:lnTo>
                  <a:lnTo>
                    <a:pt x="146" y="103"/>
                  </a:lnTo>
                  <a:lnTo>
                    <a:pt x="151" y="112"/>
                  </a:lnTo>
                  <a:lnTo>
                    <a:pt x="160" y="131"/>
                  </a:lnTo>
                  <a:lnTo>
                    <a:pt x="169" y="155"/>
                  </a:lnTo>
                  <a:lnTo>
                    <a:pt x="111" y="186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9" name="Freeform 61"/>
            <p:cNvSpPr>
              <a:spLocks/>
            </p:cNvSpPr>
            <p:nvPr/>
          </p:nvSpPr>
          <p:spPr bwMode="auto">
            <a:xfrm>
              <a:off x="4647" y="2143"/>
              <a:ext cx="226" cy="88"/>
            </a:xfrm>
            <a:custGeom>
              <a:avLst/>
              <a:gdLst>
                <a:gd name="T0" fmla="*/ 221 w 226"/>
                <a:gd name="T1" fmla="*/ 70 h 88"/>
                <a:gd name="T2" fmla="*/ 194 w 226"/>
                <a:gd name="T3" fmla="*/ 72 h 88"/>
                <a:gd name="T4" fmla="*/ 188 w 226"/>
                <a:gd name="T5" fmla="*/ 76 h 88"/>
                <a:gd name="T6" fmla="*/ 181 w 226"/>
                <a:gd name="T7" fmla="*/ 80 h 88"/>
                <a:gd name="T8" fmla="*/ 173 w 226"/>
                <a:gd name="T9" fmla="*/ 83 h 88"/>
                <a:gd name="T10" fmla="*/ 166 w 226"/>
                <a:gd name="T11" fmla="*/ 85 h 88"/>
                <a:gd name="T12" fmla="*/ 147 w 226"/>
                <a:gd name="T13" fmla="*/ 87 h 88"/>
                <a:gd name="T14" fmla="*/ 129 w 226"/>
                <a:gd name="T15" fmla="*/ 87 h 88"/>
                <a:gd name="T16" fmla="*/ 124 w 226"/>
                <a:gd name="T17" fmla="*/ 86 h 88"/>
                <a:gd name="T18" fmla="*/ 118 w 226"/>
                <a:gd name="T19" fmla="*/ 83 h 88"/>
                <a:gd name="T20" fmla="*/ 111 w 226"/>
                <a:gd name="T21" fmla="*/ 74 h 88"/>
                <a:gd name="T22" fmla="*/ 100 w 226"/>
                <a:gd name="T23" fmla="*/ 74 h 88"/>
                <a:gd name="T24" fmla="*/ 94 w 226"/>
                <a:gd name="T25" fmla="*/ 72 h 88"/>
                <a:gd name="T26" fmla="*/ 87 w 226"/>
                <a:gd name="T27" fmla="*/ 66 h 88"/>
                <a:gd name="T28" fmla="*/ 81 w 226"/>
                <a:gd name="T29" fmla="*/ 58 h 88"/>
                <a:gd name="T30" fmla="*/ 68 w 226"/>
                <a:gd name="T31" fmla="*/ 58 h 88"/>
                <a:gd name="T32" fmla="*/ 64 w 226"/>
                <a:gd name="T33" fmla="*/ 57 h 88"/>
                <a:gd name="T34" fmla="*/ 60 w 226"/>
                <a:gd name="T35" fmla="*/ 55 h 88"/>
                <a:gd name="T36" fmla="*/ 57 w 226"/>
                <a:gd name="T37" fmla="*/ 49 h 88"/>
                <a:gd name="T38" fmla="*/ 57 w 226"/>
                <a:gd name="T39" fmla="*/ 41 h 88"/>
                <a:gd name="T40" fmla="*/ 59 w 226"/>
                <a:gd name="T41" fmla="*/ 38 h 88"/>
                <a:gd name="T42" fmla="*/ 64 w 226"/>
                <a:gd name="T43" fmla="*/ 36 h 88"/>
                <a:gd name="T44" fmla="*/ 72 w 226"/>
                <a:gd name="T45" fmla="*/ 32 h 88"/>
                <a:gd name="T46" fmla="*/ 81 w 226"/>
                <a:gd name="T47" fmla="*/ 30 h 88"/>
                <a:gd name="T48" fmla="*/ 86 w 226"/>
                <a:gd name="T49" fmla="*/ 27 h 88"/>
                <a:gd name="T50" fmla="*/ 70 w 226"/>
                <a:gd name="T51" fmla="*/ 28 h 88"/>
                <a:gd name="T52" fmla="*/ 60 w 226"/>
                <a:gd name="T53" fmla="*/ 29 h 88"/>
                <a:gd name="T54" fmla="*/ 46 w 226"/>
                <a:gd name="T55" fmla="*/ 28 h 88"/>
                <a:gd name="T56" fmla="*/ 36 w 226"/>
                <a:gd name="T57" fmla="*/ 31 h 88"/>
                <a:gd name="T58" fmla="*/ 25 w 226"/>
                <a:gd name="T59" fmla="*/ 32 h 88"/>
                <a:gd name="T60" fmla="*/ 10 w 226"/>
                <a:gd name="T61" fmla="*/ 31 h 88"/>
                <a:gd name="T62" fmla="*/ 3 w 226"/>
                <a:gd name="T63" fmla="*/ 27 h 88"/>
                <a:gd name="T64" fmla="*/ 0 w 226"/>
                <a:gd name="T65" fmla="*/ 23 h 88"/>
                <a:gd name="T66" fmla="*/ 0 w 226"/>
                <a:gd name="T67" fmla="*/ 20 h 88"/>
                <a:gd name="T68" fmla="*/ 2 w 226"/>
                <a:gd name="T69" fmla="*/ 17 h 88"/>
                <a:gd name="T70" fmla="*/ 23 w 226"/>
                <a:gd name="T71" fmla="*/ 10 h 88"/>
                <a:gd name="T72" fmla="*/ 34 w 226"/>
                <a:gd name="T73" fmla="*/ 7 h 88"/>
                <a:gd name="T74" fmla="*/ 51 w 226"/>
                <a:gd name="T75" fmla="*/ 6 h 88"/>
                <a:gd name="T76" fmla="*/ 110 w 226"/>
                <a:gd name="T77" fmla="*/ 0 h 88"/>
                <a:gd name="T78" fmla="*/ 144 w 226"/>
                <a:gd name="T79" fmla="*/ 0 h 88"/>
                <a:gd name="T80" fmla="*/ 177 w 226"/>
                <a:gd name="T81" fmla="*/ 0 h 88"/>
                <a:gd name="T82" fmla="*/ 202 w 226"/>
                <a:gd name="T83" fmla="*/ 5 h 88"/>
                <a:gd name="T84" fmla="*/ 225 w 226"/>
                <a:gd name="T85" fmla="*/ 10 h 88"/>
                <a:gd name="T86" fmla="*/ 221 w 226"/>
                <a:gd name="T87" fmla="*/ 25 h 88"/>
                <a:gd name="T88" fmla="*/ 219 w 226"/>
                <a:gd name="T89" fmla="*/ 40 h 88"/>
                <a:gd name="T90" fmla="*/ 219 w 226"/>
                <a:gd name="T91" fmla="*/ 55 h 88"/>
                <a:gd name="T92" fmla="*/ 221 w 226"/>
                <a:gd name="T93" fmla="*/ 70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6"/>
                <a:gd name="T142" fmla="*/ 0 h 88"/>
                <a:gd name="T143" fmla="*/ 226 w 226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6" h="88">
                  <a:moveTo>
                    <a:pt x="221" y="70"/>
                  </a:moveTo>
                  <a:lnTo>
                    <a:pt x="194" y="72"/>
                  </a:lnTo>
                  <a:lnTo>
                    <a:pt x="188" y="76"/>
                  </a:lnTo>
                  <a:lnTo>
                    <a:pt x="181" y="80"/>
                  </a:lnTo>
                  <a:lnTo>
                    <a:pt x="173" y="83"/>
                  </a:lnTo>
                  <a:lnTo>
                    <a:pt x="166" y="85"/>
                  </a:lnTo>
                  <a:lnTo>
                    <a:pt x="147" y="87"/>
                  </a:lnTo>
                  <a:lnTo>
                    <a:pt x="129" y="87"/>
                  </a:lnTo>
                  <a:lnTo>
                    <a:pt x="124" y="86"/>
                  </a:lnTo>
                  <a:lnTo>
                    <a:pt x="118" y="83"/>
                  </a:lnTo>
                  <a:lnTo>
                    <a:pt x="111" y="74"/>
                  </a:lnTo>
                  <a:lnTo>
                    <a:pt x="100" y="74"/>
                  </a:lnTo>
                  <a:lnTo>
                    <a:pt x="94" y="72"/>
                  </a:lnTo>
                  <a:lnTo>
                    <a:pt x="87" y="66"/>
                  </a:lnTo>
                  <a:lnTo>
                    <a:pt x="81" y="58"/>
                  </a:lnTo>
                  <a:lnTo>
                    <a:pt x="68" y="58"/>
                  </a:lnTo>
                  <a:lnTo>
                    <a:pt x="64" y="57"/>
                  </a:lnTo>
                  <a:lnTo>
                    <a:pt x="60" y="55"/>
                  </a:lnTo>
                  <a:lnTo>
                    <a:pt x="57" y="49"/>
                  </a:lnTo>
                  <a:lnTo>
                    <a:pt x="57" y="41"/>
                  </a:lnTo>
                  <a:lnTo>
                    <a:pt x="59" y="38"/>
                  </a:lnTo>
                  <a:lnTo>
                    <a:pt x="64" y="36"/>
                  </a:lnTo>
                  <a:lnTo>
                    <a:pt x="72" y="32"/>
                  </a:lnTo>
                  <a:lnTo>
                    <a:pt x="81" y="30"/>
                  </a:lnTo>
                  <a:lnTo>
                    <a:pt x="86" y="27"/>
                  </a:lnTo>
                  <a:lnTo>
                    <a:pt x="70" y="28"/>
                  </a:lnTo>
                  <a:lnTo>
                    <a:pt x="60" y="29"/>
                  </a:lnTo>
                  <a:lnTo>
                    <a:pt x="46" y="28"/>
                  </a:lnTo>
                  <a:lnTo>
                    <a:pt x="36" y="31"/>
                  </a:lnTo>
                  <a:lnTo>
                    <a:pt x="25" y="32"/>
                  </a:lnTo>
                  <a:lnTo>
                    <a:pt x="10" y="31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23" y="10"/>
                  </a:lnTo>
                  <a:lnTo>
                    <a:pt x="34" y="7"/>
                  </a:lnTo>
                  <a:lnTo>
                    <a:pt x="51" y="6"/>
                  </a:lnTo>
                  <a:lnTo>
                    <a:pt x="110" y="0"/>
                  </a:lnTo>
                  <a:lnTo>
                    <a:pt x="144" y="0"/>
                  </a:lnTo>
                  <a:lnTo>
                    <a:pt x="177" y="0"/>
                  </a:lnTo>
                  <a:lnTo>
                    <a:pt x="202" y="5"/>
                  </a:lnTo>
                  <a:lnTo>
                    <a:pt x="225" y="10"/>
                  </a:lnTo>
                  <a:lnTo>
                    <a:pt x="221" y="25"/>
                  </a:lnTo>
                  <a:lnTo>
                    <a:pt x="219" y="40"/>
                  </a:lnTo>
                  <a:lnTo>
                    <a:pt x="219" y="55"/>
                  </a:lnTo>
                  <a:lnTo>
                    <a:pt x="221" y="70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0" name="Freeform 62"/>
            <p:cNvSpPr>
              <a:spLocks/>
            </p:cNvSpPr>
            <p:nvPr/>
          </p:nvSpPr>
          <p:spPr bwMode="auto">
            <a:xfrm>
              <a:off x="4808" y="3447"/>
              <a:ext cx="82" cy="83"/>
            </a:xfrm>
            <a:custGeom>
              <a:avLst/>
              <a:gdLst>
                <a:gd name="T0" fmla="*/ 81 w 82"/>
                <a:gd name="T1" fmla="*/ 2 h 83"/>
                <a:gd name="T2" fmla="*/ 81 w 82"/>
                <a:gd name="T3" fmla="*/ 2 h 83"/>
                <a:gd name="T4" fmla="*/ 76 w 82"/>
                <a:gd name="T5" fmla="*/ 7 h 83"/>
                <a:gd name="T6" fmla="*/ 72 w 82"/>
                <a:gd name="T7" fmla="*/ 13 h 83"/>
                <a:gd name="T8" fmla="*/ 67 w 82"/>
                <a:gd name="T9" fmla="*/ 19 h 83"/>
                <a:gd name="T10" fmla="*/ 62 w 82"/>
                <a:gd name="T11" fmla="*/ 23 h 83"/>
                <a:gd name="T12" fmla="*/ 57 w 82"/>
                <a:gd name="T13" fmla="*/ 29 h 83"/>
                <a:gd name="T14" fmla="*/ 52 w 82"/>
                <a:gd name="T15" fmla="*/ 34 h 83"/>
                <a:gd name="T16" fmla="*/ 47 w 82"/>
                <a:gd name="T17" fmla="*/ 39 h 83"/>
                <a:gd name="T18" fmla="*/ 43 w 82"/>
                <a:gd name="T19" fmla="*/ 45 h 83"/>
                <a:gd name="T20" fmla="*/ 38 w 82"/>
                <a:gd name="T21" fmla="*/ 50 h 83"/>
                <a:gd name="T22" fmla="*/ 33 w 82"/>
                <a:gd name="T23" fmla="*/ 55 h 83"/>
                <a:gd name="T24" fmla="*/ 28 w 82"/>
                <a:gd name="T25" fmla="*/ 60 h 83"/>
                <a:gd name="T26" fmla="*/ 23 w 82"/>
                <a:gd name="T27" fmla="*/ 64 h 83"/>
                <a:gd name="T28" fmla="*/ 17 w 82"/>
                <a:gd name="T29" fmla="*/ 69 h 83"/>
                <a:gd name="T30" fmla="*/ 12 w 82"/>
                <a:gd name="T31" fmla="*/ 73 h 83"/>
                <a:gd name="T32" fmla="*/ 6 w 82"/>
                <a:gd name="T33" fmla="*/ 78 h 83"/>
                <a:gd name="T34" fmla="*/ 1 w 82"/>
                <a:gd name="T35" fmla="*/ 82 h 83"/>
                <a:gd name="T36" fmla="*/ 0 w 82"/>
                <a:gd name="T37" fmla="*/ 81 h 83"/>
                <a:gd name="T38" fmla="*/ 5 w 82"/>
                <a:gd name="T39" fmla="*/ 76 h 83"/>
                <a:gd name="T40" fmla="*/ 10 w 82"/>
                <a:gd name="T41" fmla="*/ 72 h 83"/>
                <a:gd name="T42" fmla="*/ 16 w 82"/>
                <a:gd name="T43" fmla="*/ 67 h 83"/>
                <a:gd name="T44" fmla="*/ 22 w 82"/>
                <a:gd name="T45" fmla="*/ 62 h 83"/>
                <a:gd name="T46" fmla="*/ 27 w 82"/>
                <a:gd name="T47" fmla="*/ 59 h 83"/>
                <a:gd name="T48" fmla="*/ 32 w 82"/>
                <a:gd name="T49" fmla="*/ 54 h 83"/>
                <a:gd name="T50" fmla="*/ 37 w 82"/>
                <a:gd name="T51" fmla="*/ 49 h 83"/>
                <a:gd name="T52" fmla="*/ 41 w 82"/>
                <a:gd name="T53" fmla="*/ 43 h 83"/>
                <a:gd name="T54" fmla="*/ 46 w 82"/>
                <a:gd name="T55" fmla="*/ 38 h 83"/>
                <a:gd name="T56" fmla="*/ 51 w 82"/>
                <a:gd name="T57" fmla="*/ 33 h 83"/>
                <a:gd name="T58" fmla="*/ 55 w 82"/>
                <a:gd name="T59" fmla="*/ 27 h 83"/>
                <a:gd name="T60" fmla="*/ 60 w 82"/>
                <a:gd name="T61" fmla="*/ 22 h 83"/>
                <a:gd name="T62" fmla="*/ 66 w 82"/>
                <a:gd name="T63" fmla="*/ 17 h 83"/>
                <a:gd name="T64" fmla="*/ 70 w 82"/>
                <a:gd name="T65" fmla="*/ 12 h 83"/>
                <a:gd name="T66" fmla="*/ 75 w 82"/>
                <a:gd name="T67" fmla="*/ 6 h 83"/>
                <a:gd name="T68" fmla="*/ 80 w 82"/>
                <a:gd name="T69" fmla="*/ 0 h 83"/>
                <a:gd name="T70" fmla="*/ 79 w 82"/>
                <a:gd name="T71" fmla="*/ 1 h 83"/>
                <a:gd name="T72" fmla="*/ 80 w 82"/>
                <a:gd name="T73" fmla="*/ 0 h 83"/>
                <a:gd name="T74" fmla="*/ 81 w 82"/>
                <a:gd name="T75" fmla="*/ 0 h 83"/>
                <a:gd name="T76" fmla="*/ 81 w 82"/>
                <a:gd name="T77" fmla="*/ 1 h 83"/>
                <a:gd name="T78" fmla="*/ 81 w 82"/>
                <a:gd name="T79" fmla="*/ 2 h 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"/>
                <a:gd name="T121" fmla="*/ 0 h 83"/>
                <a:gd name="T122" fmla="*/ 82 w 82"/>
                <a:gd name="T123" fmla="*/ 83 h 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" h="83">
                  <a:moveTo>
                    <a:pt x="81" y="2"/>
                  </a:moveTo>
                  <a:lnTo>
                    <a:pt x="81" y="2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67" y="19"/>
                  </a:lnTo>
                  <a:lnTo>
                    <a:pt x="62" y="23"/>
                  </a:lnTo>
                  <a:lnTo>
                    <a:pt x="57" y="29"/>
                  </a:lnTo>
                  <a:lnTo>
                    <a:pt x="52" y="34"/>
                  </a:lnTo>
                  <a:lnTo>
                    <a:pt x="47" y="39"/>
                  </a:lnTo>
                  <a:lnTo>
                    <a:pt x="43" y="45"/>
                  </a:lnTo>
                  <a:lnTo>
                    <a:pt x="38" y="50"/>
                  </a:lnTo>
                  <a:lnTo>
                    <a:pt x="33" y="55"/>
                  </a:lnTo>
                  <a:lnTo>
                    <a:pt x="28" y="60"/>
                  </a:lnTo>
                  <a:lnTo>
                    <a:pt x="23" y="64"/>
                  </a:lnTo>
                  <a:lnTo>
                    <a:pt x="17" y="69"/>
                  </a:lnTo>
                  <a:lnTo>
                    <a:pt x="12" y="73"/>
                  </a:lnTo>
                  <a:lnTo>
                    <a:pt x="6" y="78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2" y="62"/>
                  </a:lnTo>
                  <a:lnTo>
                    <a:pt x="27" y="59"/>
                  </a:lnTo>
                  <a:lnTo>
                    <a:pt x="32" y="54"/>
                  </a:lnTo>
                  <a:lnTo>
                    <a:pt x="37" y="49"/>
                  </a:lnTo>
                  <a:lnTo>
                    <a:pt x="41" y="43"/>
                  </a:lnTo>
                  <a:lnTo>
                    <a:pt x="46" y="38"/>
                  </a:lnTo>
                  <a:lnTo>
                    <a:pt x="51" y="33"/>
                  </a:lnTo>
                  <a:lnTo>
                    <a:pt x="55" y="27"/>
                  </a:lnTo>
                  <a:lnTo>
                    <a:pt x="60" y="22"/>
                  </a:lnTo>
                  <a:lnTo>
                    <a:pt x="66" y="17"/>
                  </a:lnTo>
                  <a:lnTo>
                    <a:pt x="70" y="12"/>
                  </a:lnTo>
                  <a:lnTo>
                    <a:pt x="75" y="6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1" name="Freeform 63"/>
            <p:cNvSpPr>
              <a:spLocks/>
            </p:cNvSpPr>
            <p:nvPr/>
          </p:nvSpPr>
          <p:spPr bwMode="auto">
            <a:xfrm>
              <a:off x="4893" y="3343"/>
              <a:ext cx="25" cy="101"/>
            </a:xfrm>
            <a:custGeom>
              <a:avLst/>
              <a:gdLst>
                <a:gd name="T0" fmla="*/ 24 w 25"/>
                <a:gd name="T1" fmla="*/ 0 h 101"/>
                <a:gd name="T2" fmla="*/ 23 w 25"/>
                <a:gd name="T3" fmla="*/ 8 h 101"/>
                <a:gd name="T4" fmla="*/ 23 w 25"/>
                <a:gd name="T5" fmla="*/ 15 h 101"/>
                <a:gd name="T6" fmla="*/ 22 w 25"/>
                <a:gd name="T7" fmla="*/ 23 h 101"/>
                <a:gd name="T8" fmla="*/ 21 w 25"/>
                <a:gd name="T9" fmla="*/ 29 h 101"/>
                <a:gd name="T10" fmla="*/ 20 w 25"/>
                <a:gd name="T11" fmla="*/ 36 h 101"/>
                <a:gd name="T12" fmla="*/ 19 w 25"/>
                <a:gd name="T13" fmla="*/ 43 h 101"/>
                <a:gd name="T14" fmla="*/ 18 w 25"/>
                <a:gd name="T15" fmla="*/ 49 h 101"/>
                <a:gd name="T16" fmla="*/ 16 w 25"/>
                <a:gd name="T17" fmla="*/ 54 h 101"/>
                <a:gd name="T18" fmla="*/ 15 w 25"/>
                <a:gd name="T19" fmla="*/ 60 h 101"/>
                <a:gd name="T20" fmla="*/ 14 w 25"/>
                <a:gd name="T21" fmla="*/ 66 h 101"/>
                <a:gd name="T22" fmla="*/ 12 w 25"/>
                <a:gd name="T23" fmla="*/ 71 h 101"/>
                <a:gd name="T24" fmla="*/ 10 w 25"/>
                <a:gd name="T25" fmla="*/ 77 h 101"/>
                <a:gd name="T26" fmla="*/ 9 w 25"/>
                <a:gd name="T27" fmla="*/ 83 h 101"/>
                <a:gd name="T28" fmla="*/ 6 w 25"/>
                <a:gd name="T29" fmla="*/ 88 h 101"/>
                <a:gd name="T30" fmla="*/ 4 w 25"/>
                <a:gd name="T31" fmla="*/ 94 h 101"/>
                <a:gd name="T32" fmla="*/ 2 w 25"/>
                <a:gd name="T33" fmla="*/ 100 h 101"/>
                <a:gd name="T34" fmla="*/ 0 w 25"/>
                <a:gd name="T35" fmla="*/ 99 h 101"/>
                <a:gd name="T36" fmla="*/ 3 w 25"/>
                <a:gd name="T37" fmla="*/ 93 h 101"/>
                <a:gd name="T38" fmla="*/ 4 w 25"/>
                <a:gd name="T39" fmla="*/ 87 h 101"/>
                <a:gd name="T40" fmla="*/ 7 w 25"/>
                <a:gd name="T41" fmla="*/ 82 h 101"/>
                <a:gd name="T42" fmla="*/ 9 w 25"/>
                <a:gd name="T43" fmla="*/ 76 h 101"/>
                <a:gd name="T44" fmla="*/ 10 w 25"/>
                <a:gd name="T45" fmla="*/ 71 h 101"/>
                <a:gd name="T46" fmla="*/ 12 w 25"/>
                <a:gd name="T47" fmla="*/ 65 h 101"/>
                <a:gd name="T48" fmla="*/ 13 w 25"/>
                <a:gd name="T49" fmla="*/ 59 h 101"/>
                <a:gd name="T50" fmla="*/ 15 w 25"/>
                <a:gd name="T51" fmla="*/ 54 h 101"/>
                <a:gd name="T52" fmla="*/ 16 w 25"/>
                <a:gd name="T53" fmla="*/ 48 h 101"/>
                <a:gd name="T54" fmla="*/ 17 w 25"/>
                <a:gd name="T55" fmla="*/ 42 h 101"/>
                <a:gd name="T56" fmla="*/ 19 w 25"/>
                <a:gd name="T57" fmla="*/ 36 h 101"/>
                <a:gd name="T58" fmla="*/ 20 w 25"/>
                <a:gd name="T59" fmla="*/ 29 h 101"/>
                <a:gd name="T60" fmla="*/ 21 w 25"/>
                <a:gd name="T61" fmla="*/ 22 h 101"/>
                <a:gd name="T62" fmla="*/ 21 w 25"/>
                <a:gd name="T63" fmla="*/ 15 h 101"/>
                <a:gd name="T64" fmla="*/ 22 w 25"/>
                <a:gd name="T65" fmla="*/ 8 h 101"/>
                <a:gd name="T66" fmla="*/ 22 w 25"/>
                <a:gd name="T67" fmla="*/ 0 h 101"/>
                <a:gd name="T68" fmla="*/ 24 w 25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101"/>
                <a:gd name="T107" fmla="*/ 25 w 25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101">
                  <a:moveTo>
                    <a:pt x="24" y="0"/>
                  </a:moveTo>
                  <a:lnTo>
                    <a:pt x="23" y="8"/>
                  </a:lnTo>
                  <a:lnTo>
                    <a:pt x="23" y="15"/>
                  </a:lnTo>
                  <a:lnTo>
                    <a:pt x="22" y="23"/>
                  </a:lnTo>
                  <a:lnTo>
                    <a:pt x="21" y="29"/>
                  </a:lnTo>
                  <a:lnTo>
                    <a:pt x="20" y="36"/>
                  </a:lnTo>
                  <a:lnTo>
                    <a:pt x="19" y="43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5" y="60"/>
                  </a:lnTo>
                  <a:lnTo>
                    <a:pt x="14" y="66"/>
                  </a:lnTo>
                  <a:lnTo>
                    <a:pt x="12" y="71"/>
                  </a:lnTo>
                  <a:lnTo>
                    <a:pt x="10" y="77"/>
                  </a:lnTo>
                  <a:lnTo>
                    <a:pt x="9" y="83"/>
                  </a:lnTo>
                  <a:lnTo>
                    <a:pt x="6" y="88"/>
                  </a:lnTo>
                  <a:lnTo>
                    <a:pt x="4" y="94"/>
                  </a:lnTo>
                  <a:lnTo>
                    <a:pt x="2" y="100"/>
                  </a:lnTo>
                  <a:lnTo>
                    <a:pt x="0" y="99"/>
                  </a:lnTo>
                  <a:lnTo>
                    <a:pt x="3" y="93"/>
                  </a:lnTo>
                  <a:lnTo>
                    <a:pt x="4" y="87"/>
                  </a:lnTo>
                  <a:lnTo>
                    <a:pt x="7" y="82"/>
                  </a:lnTo>
                  <a:lnTo>
                    <a:pt x="9" y="76"/>
                  </a:lnTo>
                  <a:lnTo>
                    <a:pt x="10" y="71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5" y="54"/>
                  </a:lnTo>
                  <a:lnTo>
                    <a:pt x="16" y="48"/>
                  </a:lnTo>
                  <a:lnTo>
                    <a:pt x="17" y="42"/>
                  </a:lnTo>
                  <a:lnTo>
                    <a:pt x="19" y="36"/>
                  </a:lnTo>
                  <a:lnTo>
                    <a:pt x="20" y="29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22" y="8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2" name="Freeform 64"/>
            <p:cNvSpPr>
              <a:spLocks/>
            </p:cNvSpPr>
            <p:nvPr/>
          </p:nvSpPr>
          <p:spPr bwMode="auto">
            <a:xfrm>
              <a:off x="4922" y="3108"/>
              <a:ext cx="7" cy="230"/>
            </a:xfrm>
            <a:custGeom>
              <a:avLst/>
              <a:gdLst>
                <a:gd name="T0" fmla="*/ 6 w 7"/>
                <a:gd name="T1" fmla="*/ 1 h 230"/>
                <a:gd name="T2" fmla="*/ 6 w 7"/>
                <a:gd name="T3" fmla="*/ 12 h 230"/>
                <a:gd name="T4" fmla="*/ 6 w 7"/>
                <a:gd name="T5" fmla="*/ 23 h 230"/>
                <a:gd name="T6" fmla="*/ 6 w 7"/>
                <a:gd name="T7" fmla="*/ 37 h 230"/>
                <a:gd name="T8" fmla="*/ 6 w 7"/>
                <a:gd name="T9" fmla="*/ 51 h 230"/>
                <a:gd name="T10" fmla="*/ 5 w 7"/>
                <a:gd name="T11" fmla="*/ 65 h 230"/>
                <a:gd name="T12" fmla="*/ 5 w 7"/>
                <a:gd name="T13" fmla="*/ 81 h 230"/>
                <a:gd name="T14" fmla="*/ 5 w 7"/>
                <a:gd name="T15" fmla="*/ 97 h 230"/>
                <a:gd name="T16" fmla="*/ 5 w 7"/>
                <a:gd name="T17" fmla="*/ 113 h 230"/>
                <a:gd name="T18" fmla="*/ 4 w 7"/>
                <a:gd name="T19" fmla="*/ 129 h 230"/>
                <a:gd name="T20" fmla="*/ 4 w 7"/>
                <a:gd name="T21" fmla="*/ 146 h 230"/>
                <a:gd name="T22" fmla="*/ 3 w 7"/>
                <a:gd name="T23" fmla="*/ 161 h 230"/>
                <a:gd name="T24" fmla="*/ 3 w 7"/>
                <a:gd name="T25" fmla="*/ 176 h 230"/>
                <a:gd name="T26" fmla="*/ 3 w 7"/>
                <a:gd name="T27" fmla="*/ 190 h 230"/>
                <a:gd name="T28" fmla="*/ 2 w 7"/>
                <a:gd name="T29" fmla="*/ 205 h 230"/>
                <a:gd name="T30" fmla="*/ 2 w 7"/>
                <a:gd name="T31" fmla="*/ 218 h 230"/>
                <a:gd name="T32" fmla="*/ 1 w 7"/>
                <a:gd name="T33" fmla="*/ 229 h 230"/>
                <a:gd name="T34" fmla="*/ 1 w 7"/>
                <a:gd name="T35" fmla="*/ 223 h 230"/>
                <a:gd name="T36" fmla="*/ 1 w 7"/>
                <a:gd name="T37" fmla="*/ 211 h 230"/>
                <a:gd name="T38" fmla="*/ 1 w 7"/>
                <a:gd name="T39" fmla="*/ 197 h 230"/>
                <a:gd name="T40" fmla="*/ 2 w 7"/>
                <a:gd name="T41" fmla="*/ 183 h 230"/>
                <a:gd name="T42" fmla="*/ 2 w 7"/>
                <a:gd name="T43" fmla="*/ 169 h 230"/>
                <a:gd name="T44" fmla="*/ 3 w 7"/>
                <a:gd name="T45" fmla="*/ 153 h 230"/>
                <a:gd name="T46" fmla="*/ 3 w 7"/>
                <a:gd name="T47" fmla="*/ 137 h 230"/>
                <a:gd name="T48" fmla="*/ 3 w 7"/>
                <a:gd name="T49" fmla="*/ 121 h 230"/>
                <a:gd name="T50" fmla="*/ 4 w 7"/>
                <a:gd name="T51" fmla="*/ 105 h 230"/>
                <a:gd name="T52" fmla="*/ 4 w 7"/>
                <a:gd name="T53" fmla="*/ 89 h 230"/>
                <a:gd name="T54" fmla="*/ 4 w 7"/>
                <a:gd name="T55" fmla="*/ 73 h 230"/>
                <a:gd name="T56" fmla="*/ 5 w 7"/>
                <a:gd name="T57" fmla="*/ 58 h 230"/>
                <a:gd name="T58" fmla="*/ 5 w 7"/>
                <a:gd name="T59" fmla="*/ 44 h 230"/>
                <a:gd name="T60" fmla="*/ 5 w 7"/>
                <a:gd name="T61" fmla="*/ 31 h 230"/>
                <a:gd name="T62" fmla="*/ 5 w 7"/>
                <a:gd name="T63" fmla="*/ 17 h 230"/>
                <a:gd name="T64" fmla="*/ 5 w 7"/>
                <a:gd name="T65" fmla="*/ 6 h 230"/>
                <a:gd name="T66" fmla="*/ 6 w 7"/>
                <a:gd name="T67" fmla="*/ 1 h 230"/>
                <a:gd name="T68" fmla="*/ 6 w 7"/>
                <a:gd name="T69" fmla="*/ 0 h 230"/>
                <a:gd name="T70" fmla="*/ 5 w 7"/>
                <a:gd name="T71" fmla="*/ 2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"/>
                <a:gd name="T109" fmla="*/ 0 h 230"/>
                <a:gd name="T110" fmla="*/ 7 w 7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" h="230">
                  <a:moveTo>
                    <a:pt x="5" y="2"/>
                  </a:moveTo>
                  <a:lnTo>
                    <a:pt x="6" y="1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6" y="44"/>
                  </a:lnTo>
                  <a:lnTo>
                    <a:pt x="6" y="51"/>
                  </a:lnTo>
                  <a:lnTo>
                    <a:pt x="6" y="58"/>
                  </a:lnTo>
                  <a:lnTo>
                    <a:pt x="5" y="65"/>
                  </a:lnTo>
                  <a:lnTo>
                    <a:pt x="5" y="73"/>
                  </a:lnTo>
                  <a:lnTo>
                    <a:pt x="5" y="81"/>
                  </a:lnTo>
                  <a:lnTo>
                    <a:pt x="5" y="89"/>
                  </a:lnTo>
                  <a:lnTo>
                    <a:pt x="5" y="97"/>
                  </a:lnTo>
                  <a:lnTo>
                    <a:pt x="5" y="105"/>
                  </a:lnTo>
                  <a:lnTo>
                    <a:pt x="5" y="113"/>
                  </a:lnTo>
                  <a:lnTo>
                    <a:pt x="4" y="121"/>
                  </a:lnTo>
                  <a:lnTo>
                    <a:pt x="4" y="129"/>
                  </a:lnTo>
                  <a:lnTo>
                    <a:pt x="4" y="137"/>
                  </a:lnTo>
                  <a:lnTo>
                    <a:pt x="4" y="146"/>
                  </a:lnTo>
                  <a:lnTo>
                    <a:pt x="4" y="153"/>
                  </a:lnTo>
                  <a:lnTo>
                    <a:pt x="3" y="161"/>
                  </a:lnTo>
                  <a:lnTo>
                    <a:pt x="3" y="169"/>
                  </a:lnTo>
                  <a:lnTo>
                    <a:pt x="3" y="176"/>
                  </a:lnTo>
                  <a:lnTo>
                    <a:pt x="3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2" y="205"/>
                  </a:lnTo>
                  <a:lnTo>
                    <a:pt x="2" y="211"/>
                  </a:lnTo>
                  <a:lnTo>
                    <a:pt x="2" y="218"/>
                  </a:lnTo>
                  <a:lnTo>
                    <a:pt x="2" y="223"/>
                  </a:lnTo>
                  <a:lnTo>
                    <a:pt x="1" y="229"/>
                  </a:lnTo>
                  <a:lnTo>
                    <a:pt x="0" y="229"/>
                  </a:lnTo>
                  <a:lnTo>
                    <a:pt x="1" y="223"/>
                  </a:lnTo>
                  <a:lnTo>
                    <a:pt x="1" y="218"/>
                  </a:lnTo>
                  <a:lnTo>
                    <a:pt x="1" y="211"/>
                  </a:lnTo>
                  <a:lnTo>
                    <a:pt x="1" y="205"/>
                  </a:lnTo>
                  <a:lnTo>
                    <a:pt x="1" y="197"/>
                  </a:lnTo>
                  <a:lnTo>
                    <a:pt x="2" y="190"/>
                  </a:lnTo>
                  <a:lnTo>
                    <a:pt x="2" y="183"/>
                  </a:lnTo>
                  <a:lnTo>
                    <a:pt x="2" y="176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3" y="153"/>
                  </a:lnTo>
                  <a:lnTo>
                    <a:pt x="3" y="146"/>
                  </a:lnTo>
                  <a:lnTo>
                    <a:pt x="3" y="137"/>
                  </a:lnTo>
                  <a:lnTo>
                    <a:pt x="3" y="129"/>
                  </a:lnTo>
                  <a:lnTo>
                    <a:pt x="3" y="121"/>
                  </a:lnTo>
                  <a:lnTo>
                    <a:pt x="4" y="113"/>
                  </a:lnTo>
                  <a:lnTo>
                    <a:pt x="4" y="105"/>
                  </a:lnTo>
                  <a:lnTo>
                    <a:pt x="4" y="97"/>
                  </a:lnTo>
                  <a:lnTo>
                    <a:pt x="4" y="89"/>
                  </a:lnTo>
                  <a:lnTo>
                    <a:pt x="4" y="81"/>
                  </a:lnTo>
                  <a:lnTo>
                    <a:pt x="4" y="73"/>
                  </a:lnTo>
                  <a:lnTo>
                    <a:pt x="4" y="65"/>
                  </a:lnTo>
                  <a:lnTo>
                    <a:pt x="5" y="58"/>
                  </a:lnTo>
                  <a:lnTo>
                    <a:pt x="5" y="51"/>
                  </a:lnTo>
                  <a:lnTo>
                    <a:pt x="5" y="44"/>
                  </a:lnTo>
                  <a:lnTo>
                    <a:pt x="5" y="37"/>
                  </a:lnTo>
                  <a:lnTo>
                    <a:pt x="5" y="31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6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3" name="Freeform 65"/>
            <p:cNvSpPr>
              <a:spLocks/>
            </p:cNvSpPr>
            <p:nvPr/>
          </p:nvSpPr>
          <p:spPr bwMode="auto">
            <a:xfrm>
              <a:off x="4933" y="3109"/>
              <a:ext cx="149" cy="17"/>
            </a:xfrm>
            <a:custGeom>
              <a:avLst/>
              <a:gdLst>
                <a:gd name="T0" fmla="*/ 146 w 149"/>
                <a:gd name="T1" fmla="*/ 15 h 17"/>
                <a:gd name="T2" fmla="*/ 147 w 149"/>
                <a:gd name="T3" fmla="*/ 16 h 17"/>
                <a:gd name="T4" fmla="*/ 132 w 149"/>
                <a:gd name="T5" fmla="*/ 16 h 17"/>
                <a:gd name="T6" fmla="*/ 117 w 149"/>
                <a:gd name="T7" fmla="*/ 15 h 17"/>
                <a:gd name="T8" fmla="*/ 104 w 149"/>
                <a:gd name="T9" fmla="*/ 15 h 17"/>
                <a:gd name="T10" fmla="*/ 90 w 149"/>
                <a:gd name="T11" fmla="*/ 14 h 17"/>
                <a:gd name="T12" fmla="*/ 78 w 149"/>
                <a:gd name="T13" fmla="*/ 13 h 17"/>
                <a:gd name="T14" fmla="*/ 67 w 149"/>
                <a:gd name="T15" fmla="*/ 12 h 17"/>
                <a:gd name="T16" fmla="*/ 55 w 149"/>
                <a:gd name="T17" fmla="*/ 11 h 17"/>
                <a:gd name="T18" fmla="*/ 45 w 149"/>
                <a:gd name="T19" fmla="*/ 9 h 17"/>
                <a:gd name="T20" fmla="*/ 37 w 149"/>
                <a:gd name="T21" fmla="*/ 9 h 17"/>
                <a:gd name="T22" fmla="*/ 29 w 149"/>
                <a:gd name="T23" fmla="*/ 7 h 17"/>
                <a:gd name="T24" fmla="*/ 21 w 149"/>
                <a:gd name="T25" fmla="*/ 6 h 17"/>
                <a:gd name="T26" fmla="*/ 15 w 149"/>
                <a:gd name="T27" fmla="*/ 5 h 17"/>
                <a:gd name="T28" fmla="*/ 10 w 149"/>
                <a:gd name="T29" fmla="*/ 4 h 17"/>
                <a:gd name="T30" fmla="*/ 6 w 149"/>
                <a:gd name="T31" fmla="*/ 2 h 17"/>
                <a:gd name="T32" fmla="*/ 2 w 149"/>
                <a:gd name="T33" fmla="*/ 1 h 17"/>
                <a:gd name="T34" fmla="*/ 0 w 149"/>
                <a:gd name="T35" fmla="*/ 1 h 17"/>
                <a:gd name="T36" fmla="*/ 1 w 149"/>
                <a:gd name="T37" fmla="*/ 0 h 17"/>
                <a:gd name="T38" fmla="*/ 3 w 149"/>
                <a:gd name="T39" fmla="*/ 0 h 17"/>
                <a:gd name="T40" fmla="*/ 6 w 149"/>
                <a:gd name="T41" fmla="*/ 1 h 17"/>
                <a:gd name="T42" fmla="*/ 11 w 149"/>
                <a:gd name="T43" fmla="*/ 2 h 17"/>
                <a:gd name="T44" fmla="*/ 16 w 149"/>
                <a:gd name="T45" fmla="*/ 3 h 17"/>
                <a:gd name="T46" fmla="*/ 22 w 149"/>
                <a:gd name="T47" fmla="*/ 4 h 17"/>
                <a:gd name="T48" fmla="*/ 29 w 149"/>
                <a:gd name="T49" fmla="*/ 6 h 17"/>
                <a:gd name="T50" fmla="*/ 37 w 149"/>
                <a:gd name="T51" fmla="*/ 7 h 17"/>
                <a:gd name="T52" fmla="*/ 45 w 149"/>
                <a:gd name="T53" fmla="*/ 8 h 17"/>
                <a:gd name="T54" fmla="*/ 56 w 149"/>
                <a:gd name="T55" fmla="*/ 9 h 17"/>
                <a:gd name="T56" fmla="*/ 67 w 149"/>
                <a:gd name="T57" fmla="*/ 10 h 17"/>
                <a:gd name="T58" fmla="*/ 78 w 149"/>
                <a:gd name="T59" fmla="*/ 12 h 17"/>
                <a:gd name="T60" fmla="*/ 90 w 149"/>
                <a:gd name="T61" fmla="*/ 12 h 17"/>
                <a:gd name="T62" fmla="*/ 104 w 149"/>
                <a:gd name="T63" fmla="*/ 13 h 17"/>
                <a:gd name="T64" fmla="*/ 117 w 149"/>
                <a:gd name="T65" fmla="*/ 14 h 17"/>
                <a:gd name="T66" fmla="*/ 132 w 149"/>
                <a:gd name="T67" fmla="*/ 15 h 17"/>
                <a:gd name="T68" fmla="*/ 147 w 149"/>
                <a:gd name="T69" fmla="*/ 15 h 17"/>
                <a:gd name="T70" fmla="*/ 148 w 149"/>
                <a:gd name="T71" fmla="*/ 15 h 17"/>
                <a:gd name="T72" fmla="*/ 147 w 149"/>
                <a:gd name="T73" fmla="*/ 15 h 17"/>
                <a:gd name="T74" fmla="*/ 148 w 149"/>
                <a:gd name="T75" fmla="*/ 15 h 17"/>
                <a:gd name="T76" fmla="*/ 148 w 149"/>
                <a:gd name="T77" fmla="*/ 16 h 17"/>
                <a:gd name="T78" fmla="*/ 147 w 149"/>
                <a:gd name="T79" fmla="*/ 16 h 17"/>
                <a:gd name="T80" fmla="*/ 146 w 149"/>
                <a:gd name="T81" fmla="*/ 15 h 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9"/>
                <a:gd name="T124" fmla="*/ 0 h 17"/>
                <a:gd name="T125" fmla="*/ 149 w 149"/>
                <a:gd name="T126" fmla="*/ 17 h 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9" h="17">
                  <a:moveTo>
                    <a:pt x="146" y="15"/>
                  </a:moveTo>
                  <a:lnTo>
                    <a:pt x="147" y="16"/>
                  </a:lnTo>
                  <a:lnTo>
                    <a:pt x="132" y="16"/>
                  </a:lnTo>
                  <a:lnTo>
                    <a:pt x="117" y="15"/>
                  </a:lnTo>
                  <a:lnTo>
                    <a:pt x="104" y="15"/>
                  </a:lnTo>
                  <a:lnTo>
                    <a:pt x="90" y="14"/>
                  </a:lnTo>
                  <a:lnTo>
                    <a:pt x="78" y="13"/>
                  </a:lnTo>
                  <a:lnTo>
                    <a:pt x="67" y="12"/>
                  </a:lnTo>
                  <a:lnTo>
                    <a:pt x="55" y="11"/>
                  </a:lnTo>
                  <a:lnTo>
                    <a:pt x="45" y="9"/>
                  </a:lnTo>
                  <a:lnTo>
                    <a:pt x="37" y="9"/>
                  </a:lnTo>
                  <a:lnTo>
                    <a:pt x="29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22" y="4"/>
                  </a:lnTo>
                  <a:lnTo>
                    <a:pt x="29" y="6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6" y="9"/>
                  </a:lnTo>
                  <a:lnTo>
                    <a:pt x="67" y="10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104" y="13"/>
                  </a:lnTo>
                  <a:lnTo>
                    <a:pt x="117" y="14"/>
                  </a:lnTo>
                  <a:lnTo>
                    <a:pt x="132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8" y="16"/>
                  </a:lnTo>
                  <a:lnTo>
                    <a:pt x="147" y="16"/>
                  </a:lnTo>
                  <a:lnTo>
                    <a:pt x="146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4" name="Freeform 66"/>
            <p:cNvSpPr>
              <a:spLocks/>
            </p:cNvSpPr>
            <p:nvPr/>
          </p:nvSpPr>
          <p:spPr bwMode="auto">
            <a:xfrm>
              <a:off x="5039" y="3131"/>
              <a:ext cx="43" cy="142"/>
            </a:xfrm>
            <a:custGeom>
              <a:avLst/>
              <a:gdLst>
                <a:gd name="T0" fmla="*/ 0 w 43"/>
                <a:gd name="T1" fmla="*/ 141 h 142"/>
                <a:gd name="T2" fmla="*/ 2 w 43"/>
                <a:gd name="T3" fmla="*/ 133 h 142"/>
                <a:gd name="T4" fmla="*/ 4 w 43"/>
                <a:gd name="T5" fmla="*/ 124 h 142"/>
                <a:gd name="T6" fmla="*/ 7 w 43"/>
                <a:gd name="T7" fmla="*/ 115 h 142"/>
                <a:gd name="T8" fmla="*/ 11 w 43"/>
                <a:gd name="T9" fmla="*/ 106 h 142"/>
                <a:gd name="T10" fmla="*/ 13 w 43"/>
                <a:gd name="T11" fmla="*/ 96 h 142"/>
                <a:gd name="T12" fmla="*/ 17 w 43"/>
                <a:gd name="T13" fmla="*/ 87 h 142"/>
                <a:gd name="T14" fmla="*/ 20 w 43"/>
                <a:gd name="T15" fmla="*/ 76 h 142"/>
                <a:gd name="T16" fmla="*/ 24 w 43"/>
                <a:gd name="T17" fmla="*/ 67 h 142"/>
                <a:gd name="T18" fmla="*/ 28 w 43"/>
                <a:gd name="T19" fmla="*/ 57 h 142"/>
                <a:gd name="T20" fmla="*/ 31 w 43"/>
                <a:gd name="T21" fmla="*/ 48 h 142"/>
                <a:gd name="T22" fmla="*/ 33 w 43"/>
                <a:gd name="T23" fmla="*/ 38 h 142"/>
                <a:gd name="T24" fmla="*/ 36 w 43"/>
                <a:gd name="T25" fmla="*/ 30 h 142"/>
                <a:gd name="T26" fmla="*/ 38 w 43"/>
                <a:gd name="T27" fmla="*/ 21 h 142"/>
                <a:gd name="T28" fmla="*/ 39 w 43"/>
                <a:gd name="T29" fmla="*/ 14 h 142"/>
                <a:gd name="T30" fmla="*/ 40 w 43"/>
                <a:gd name="T31" fmla="*/ 7 h 142"/>
                <a:gd name="T32" fmla="*/ 40 w 43"/>
                <a:gd name="T33" fmla="*/ 0 h 142"/>
                <a:gd name="T34" fmla="*/ 42 w 43"/>
                <a:gd name="T35" fmla="*/ 0 h 142"/>
                <a:gd name="T36" fmla="*/ 42 w 43"/>
                <a:gd name="T37" fmla="*/ 7 h 142"/>
                <a:gd name="T38" fmla="*/ 41 w 43"/>
                <a:gd name="T39" fmla="*/ 14 h 142"/>
                <a:gd name="T40" fmla="*/ 40 w 43"/>
                <a:gd name="T41" fmla="*/ 22 h 142"/>
                <a:gd name="T42" fmla="*/ 38 w 43"/>
                <a:gd name="T43" fmla="*/ 30 h 142"/>
                <a:gd name="T44" fmla="*/ 35 w 43"/>
                <a:gd name="T45" fmla="*/ 39 h 142"/>
                <a:gd name="T46" fmla="*/ 32 w 43"/>
                <a:gd name="T47" fmla="*/ 48 h 142"/>
                <a:gd name="T48" fmla="*/ 29 w 43"/>
                <a:gd name="T49" fmla="*/ 58 h 142"/>
                <a:gd name="T50" fmla="*/ 26 w 43"/>
                <a:gd name="T51" fmla="*/ 67 h 142"/>
                <a:gd name="T52" fmla="*/ 22 w 43"/>
                <a:gd name="T53" fmla="*/ 77 h 142"/>
                <a:gd name="T54" fmla="*/ 18 w 43"/>
                <a:gd name="T55" fmla="*/ 87 h 142"/>
                <a:gd name="T56" fmla="*/ 15 w 43"/>
                <a:gd name="T57" fmla="*/ 97 h 142"/>
                <a:gd name="T58" fmla="*/ 11 w 43"/>
                <a:gd name="T59" fmla="*/ 106 h 142"/>
                <a:gd name="T60" fmla="*/ 9 w 43"/>
                <a:gd name="T61" fmla="*/ 115 h 142"/>
                <a:gd name="T62" fmla="*/ 6 w 43"/>
                <a:gd name="T63" fmla="*/ 125 h 142"/>
                <a:gd name="T64" fmla="*/ 4 w 43"/>
                <a:gd name="T65" fmla="*/ 133 h 142"/>
                <a:gd name="T66" fmla="*/ 2 w 43"/>
                <a:gd name="T67" fmla="*/ 141 h 142"/>
                <a:gd name="T68" fmla="*/ 0 w 43"/>
                <a:gd name="T69" fmla="*/ 141 h 1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142"/>
                <a:gd name="T107" fmla="*/ 43 w 43"/>
                <a:gd name="T108" fmla="*/ 142 h 1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142">
                  <a:moveTo>
                    <a:pt x="0" y="141"/>
                  </a:moveTo>
                  <a:lnTo>
                    <a:pt x="2" y="133"/>
                  </a:lnTo>
                  <a:lnTo>
                    <a:pt x="4" y="124"/>
                  </a:lnTo>
                  <a:lnTo>
                    <a:pt x="7" y="115"/>
                  </a:lnTo>
                  <a:lnTo>
                    <a:pt x="11" y="106"/>
                  </a:lnTo>
                  <a:lnTo>
                    <a:pt x="13" y="96"/>
                  </a:lnTo>
                  <a:lnTo>
                    <a:pt x="17" y="87"/>
                  </a:lnTo>
                  <a:lnTo>
                    <a:pt x="20" y="76"/>
                  </a:lnTo>
                  <a:lnTo>
                    <a:pt x="24" y="67"/>
                  </a:lnTo>
                  <a:lnTo>
                    <a:pt x="28" y="57"/>
                  </a:lnTo>
                  <a:lnTo>
                    <a:pt x="31" y="48"/>
                  </a:lnTo>
                  <a:lnTo>
                    <a:pt x="33" y="38"/>
                  </a:lnTo>
                  <a:lnTo>
                    <a:pt x="36" y="30"/>
                  </a:lnTo>
                  <a:lnTo>
                    <a:pt x="38" y="21"/>
                  </a:lnTo>
                  <a:lnTo>
                    <a:pt x="39" y="14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1" y="14"/>
                  </a:lnTo>
                  <a:lnTo>
                    <a:pt x="40" y="22"/>
                  </a:lnTo>
                  <a:lnTo>
                    <a:pt x="38" y="30"/>
                  </a:lnTo>
                  <a:lnTo>
                    <a:pt x="35" y="39"/>
                  </a:lnTo>
                  <a:lnTo>
                    <a:pt x="32" y="48"/>
                  </a:lnTo>
                  <a:lnTo>
                    <a:pt x="29" y="58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18" y="87"/>
                  </a:lnTo>
                  <a:lnTo>
                    <a:pt x="15" y="97"/>
                  </a:lnTo>
                  <a:lnTo>
                    <a:pt x="11" y="106"/>
                  </a:lnTo>
                  <a:lnTo>
                    <a:pt x="9" y="115"/>
                  </a:lnTo>
                  <a:lnTo>
                    <a:pt x="6" y="125"/>
                  </a:lnTo>
                  <a:lnTo>
                    <a:pt x="4" y="133"/>
                  </a:lnTo>
                  <a:lnTo>
                    <a:pt x="2" y="141"/>
                  </a:lnTo>
                  <a:lnTo>
                    <a:pt x="0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5" name="Freeform 67"/>
            <p:cNvSpPr>
              <a:spLocks/>
            </p:cNvSpPr>
            <p:nvPr/>
          </p:nvSpPr>
          <p:spPr bwMode="auto">
            <a:xfrm>
              <a:off x="5015" y="3278"/>
              <a:ext cx="21" cy="152"/>
            </a:xfrm>
            <a:custGeom>
              <a:avLst/>
              <a:gdLst>
                <a:gd name="T0" fmla="*/ 0 w 21"/>
                <a:gd name="T1" fmla="*/ 149 h 152"/>
                <a:gd name="T2" fmla="*/ 0 w 21"/>
                <a:gd name="T3" fmla="*/ 150 h 152"/>
                <a:gd name="T4" fmla="*/ 0 w 21"/>
                <a:gd name="T5" fmla="*/ 139 h 152"/>
                <a:gd name="T6" fmla="*/ 0 w 21"/>
                <a:gd name="T7" fmla="*/ 129 h 152"/>
                <a:gd name="T8" fmla="*/ 1 w 21"/>
                <a:gd name="T9" fmla="*/ 119 h 152"/>
                <a:gd name="T10" fmla="*/ 2 w 21"/>
                <a:gd name="T11" fmla="*/ 109 h 152"/>
                <a:gd name="T12" fmla="*/ 3 w 21"/>
                <a:gd name="T13" fmla="*/ 99 h 152"/>
                <a:gd name="T14" fmla="*/ 3 w 21"/>
                <a:gd name="T15" fmla="*/ 90 h 152"/>
                <a:gd name="T16" fmla="*/ 4 w 21"/>
                <a:gd name="T17" fmla="*/ 81 h 152"/>
                <a:gd name="T18" fmla="*/ 5 w 21"/>
                <a:gd name="T19" fmla="*/ 71 h 152"/>
                <a:gd name="T20" fmla="*/ 7 w 21"/>
                <a:gd name="T21" fmla="*/ 63 h 152"/>
                <a:gd name="T22" fmla="*/ 8 w 21"/>
                <a:gd name="T23" fmla="*/ 54 h 152"/>
                <a:gd name="T24" fmla="*/ 10 w 21"/>
                <a:gd name="T25" fmla="*/ 46 h 152"/>
                <a:gd name="T26" fmla="*/ 11 w 21"/>
                <a:gd name="T27" fmla="*/ 37 h 152"/>
                <a:gd name="T28" fmla="*/ 13 w 21"/>
                <a:gd name="T29" fmla="*/ 28 h 152"/>
                <a:gd name="T30" fmla="*/ 15 w 21"/>
                <a:gd name="T31" fmla="*/ 19 h 152"/>
                <a:gd name="T32" fmla="*/ 17 w 21"/>
                <a:gd name="T33" fmla="*/ 9 h 152"/>
                <a:gd name="T34" fmla="*/ 18 w 21"/>
                <a:gd name="T35" fmla="*/ 0 h 152"/>
                <a:gd name="T36" fmla="*/ 20 w 21"/>
                <a:gd name="T37" fmla="*/ 0 h 152"/>
                <a:gd name="T38" fmla="*/ 18 w 21"/>
                <a:gd name="T39" fmla="*/ 10 h 152"/>
                <a:gd name="T40" fmla="*/ 17 w 21"/>
                <a:gd name="T41" fmla="*/ 19 h 152"/>
                <a:gd name="T42" fmla="*/ 15 w 21"/>
                <a:gd name="T43" fmla="*/ 28 h 152"/>
                <a:gd name="T44" fmla="*/ 13 w 21"/>
                <a:gd name="T45" fmla="*/ 37 h 152"/>
                <a:gd name="T46" fmla="*/ 11 w 21"/>
                <a:gd name="T47" fmla="*/ 46 h 152"/>
                <a:gd name="T48" fmla="*/ 10 w 21"/>
                <a:gd name="T49" fmla="*/ 55 h 152"/>
                <a:gd name="T50" fmla="*/ 8 w 21"/>
                <a:gd name="T51" fmla="*/ 63 h 152"/>
                <a:gd name="T52" fmla="*/ 7 w 21"/>
                <a:gd name="T53" fmla="*/ 72 h 152"/>
                <a:gd name="T54" fmla="*/ 6 w 21"/>
                <a:gd name="T55" fmla="*/ 82 h 152"/>
                <a:gd name="T56" fmla="*/ 5 w 21"/>
                <a:gd name="T57" fmla="*/ 91 h 152"/>
                <a:gd name="T58" fmla="*/ 4 w 21"/>
                <a:gd name="T59" fmla="*/ 99 h 152"/>
                <a:gd name="T60" fmla="*/ 3 w 21"/>
                <a:gd name="T61" fmla="*/ 109 h 152"/>
                <a:gd name="T62" fmla="*/ 3 w 21"/>
                <a:gd name="T63" fmla="*/ 119 h 152"/>
                <a:gd name="T64" fmla="*/ 2 w 21"/>
                <a:gd name="T65" fmla="*/ 129 h 152"/>
                <a:gd name="T66" fmla="*/ 2 w 21"/>
                <a:gd name="T67" fmla="*/ 139 h 152"/>
                <a:gd name="T68" fmla="*/ 2 w 21"/>
                <a:gd name="T69" fmla="*/ 150 h 152"/>
                <a:gd name="T70" fmla="*/ 1 w 21"/>
                <a:gd name="T71" fmla="*/ 151 h 152"/>
                <a:gd name="T72" fmla="*/ 2 w 21"/>
                <a:gd name="T73" fmla="*/ 150 h 152"/>
                <a:gd name="T74" fmla="*/ 1 w 21"/>
                <a:gd name="T75" fmla="*/ 151 h 152"/>
                <a:gd name="T76" fmla="*/ 0 w 21"/>
                <a:gd name="T77" fmla="*/ 151 h 152"/>
                <a:gd name="T78" fmla="*/ 0 w 21"/>
                <a:gd name="T79" fmla="*/ 150 h 152"/>
                <a:gd name="T80" fmla="*/ 0 w 21"/>
                <a:gd name="T81" fmla="*/ 149 h 1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152"/>
                <a:gd name="T125" fmla="*/ 21 w 21"/>
                <a:gd name="T126" fmla="*/ 152 h 1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152">
                  <a:moveTo>
                    <a:pt x="0" y="149"/>
                  </a:moveTo>
                  <a:lnTo>
                    <a:pt x="0" y="150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1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3" y="90"/>
                  </a:lnTo>
                  <a:lnTo>
                    <a:pt x="4" y="81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54"/>
                  </a:lnTo>
                  <a:lnTo>
                    <a:pt x="10" y="46"/>
                  </a:lnTo>
                  <a:lnTo>
                    <a:pt x="11" y="37"/>
                  </a:lnTo>
                  <a:lnTo>
                    <a:pt x="13" y="28"/>
                  </a:lnTo>
                  <a:lnTo>
                    <a:pt x="15" y="19"/>
                  </a:lnTo>
                  <a:lnTo>
                    <a:pt x="17" y="9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10"/>
                  </a:lnTo>
                  <a:lnTo>
                    <a:pt x="17" y="19"/>
                  </a:lnTo>
                  <a:lnTo>
                    <a:pt x="15" y="28"/>
                  </a:lnTo>
                  <a:lnTo>
                    <a:pt x="13" y="37"/>
                  </a:lnTo>
                  <a:lnTo>
                    <a:pt x="11" y="46"/>
                  </a:lnTo>
                  <a:lnTo>
                    <a:pt x="10" y="55"/>
                  </a:lnTo>
                  <a:lnTo>
                    <a:pt x="8" y="63"/>
                  </a:lnTo>
                  <a:lnTo>
                    <a:pt x="7" y="72"/>
                  </a:lnTo>
                  <a:lnTo>
                    <a:pt x="6" y="82"/>
                  </a:lnTo>
                  <a:lnTo>
                    <a:pt x="5" y="91"/>
                  </a:lnTo>
                  <a:lnTo>
                    <a:pt x="4" y="99"/>
                  </a:lnTo>
                  <a:lnTo>
                    <a:pt x="3" y="109"/>
                  </a:lnTo>
                  <a:lnTo>
                    <a:pt x="3" y="119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50"/>
                  </a:lnTo>
                  <a:lnTo>
                    <a:pt x="1" y="151"/>
                  </a:lnTo>
                  <a:lnTo>
                    <a:pt x="2" y="150"/>
                  </a:lnTo>
                  <a:lnTo>
                    <a:pt x="1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6" name="Freeform 68"/>
            <p:cNvSpPr>
              <a:spLocks/>
            </p:cNvSpPr>
            <p:nvPr/>
          </p:nvSpPr>
          <p:spPr bwMode="auto">
            <a:xfrm>
              <a:off x="4882" y="3433"/>
              <a:ext cx="128" cy="107"/>
            </a:xfrm>
            <a:custGeom>
              <a:avLst/>
              <a:gdLst>
                <a:gd name="T0" fmla="*/ 0 w 128"/>
                <a:gd name="T1" fmla="*/ 104 h 107"/>
                <a:gd name="T2" fmla="*/ 0 w 128"/>
                <a:gd name="T3" fmla="*/ 105 h 107"/>
                <a:gd name="T4" fmla="*/ 8 w 128"/>
                <a:gd name="T5" fmla="*/ 100 h 107"/>
                <a:gd name="T6" fmla="*/ 16 w 128"/>
                <a:gd name="T7" fmla="*/ 95 h 107"/>
                <a:gd name="T8" fmla="*/ 23 w 128"/>
                <a:gd name="T9" fmla="*/ 89 h 107"/>
                <a:gd name="T10" fmla="*/ 31 w 128"/>
                <a:gd name="T11" fmla="*/ 82 h 107"/>
                <a:gd name="T12" fmla="*/ 39 w 128"/>
                <a:gd name="T13" fmla="*/ 75 h 107"/>
                <a:gd name="T14" fmla="*/ 47 w 128"/>
                <a:gd name="T15" fmla="*/ 68 h 107"/>
                <a:gd name="T16" fmla="*/ 55 w 128"/>
                <a:gd name="T17" fmla="*/ 61 h 107"/>
                <a:gd name="T18" fmla="*/ 63 w 128"/>
                <a:gd name="T19" fmla="*/ 54 h 107"/>
                <a:gd name="T20" fmla="*/ 70 w 128"/>
                <a:gd name="T21" fmla="*/ 47 h 107"/>
                <a:gd name="T22" fmla="*/ 79 w 128"/>
                <a:gd name="T23" fmla="*/ 40 h 107"/>
                <a:gd name="T24" fmla="*/ 86 w 128"/>
                <a:gd name="T25" fmla="*/ 32 h 107"/>
                <a:gd name="T26" fmla="*/ 94 w 128"/>
                <a:gd name="T27" fmla="*/ 25 h 107"/>
                <a:gd name="T28" fmla="*/ 103 w 128"/>
                <a:gd name="T29" fmla="*/ 18 h 107"/>
                <a:gd name="T30" fmla="*/ 110 w 128"/>
                <a:gd name="T31" fmla="*/ 12 h 107"/>
                <a:gd name="T32" fmla="*/ 119 w 128"/>
                <a:gd name="T33" fmla="*/ 6 h 107"/>
                <a:gd name="T34" fmla="*/ 126 w 128"/>
                <a:gd name="T35" fmla="*/ 0 h 107"/>
                <a:gd name="T36" fmla="*/ 127 w 128"/>
                <a:gd name="T37" fmla="*/ 2 h 107"/>
                <a:gd name="T38" fmla="*/ 120 w 128"/>
                <a:gd name="T39" fmla="*/ 7 h 107"/>
                <a:gd name="T40" fmla="*/ 111 w 128"/>
                <a:gd name="T41" fmla="*/ 13 h 107"/>
                <a:gd name="T42" fmla="*/ 104 w 128"/>
                <a:gd name="T43" fmla="*/ 20 h 107"/>
                <a:gd name="T44" fmla="*/ 97 w 128"/>
                <a:gd name="T45" fmla="*/ 26 h 107"/>
                <a:gd name="T46" fmla="*/ 88 w 128"/>
                <a:gd name="T47" fmla="*/ 34 h 107"/>
                <a:gd name="T48" fmla="*/ 80 w 128"/>
                <a:gd name="T49" fmla="*/ 41 h 107"/>
                <a:gd name="T50" fmla="*/ 72 w 128"/>
                <a:gd name="T51" fmla="*/ 49 h 107"/>
                <a:gd name="T52" fmla="*/ 64 w 128"/>
                <a:gd name="T53" fmla="*/ 55 h 107"/>
                <a:gd name="T54" fmla="*/ 57 w 128"/>
                <a:gd name="T55" fmla="*/ 63 h 107"/>
                <a:gd name="T56" fmla="*/ 48 w 128"/>
                <a:gd name="T57" fmla="*/ 70 h 107"/>
                <a:gd name="T58" fmla="*/ 41 w 128"/>
                <a:gd name="T59" fmla="*/ 77 h 107"/>
                <a:gd name="T60" fmla="*/ 33 w 128"/>
                <a:gd name="T61" fmla="*/ 84 h 107"/>
                <a:gd name="T62" fmla="*/ 25 w 128"/>
                <a:gd name="T63" fmla="*/ 90 h 107"/>
                <a:gd name="T64" fmla="*/ 17 w 128"/>
                <a:gd name="T65" fmla="*/ 96 h 107"/>
                <a:gd name="T66" fmla="*/ 8 w 128"/>
                <a:gd name="T67" fmla="*/ 102 h 107"/>
                <a:gd name="T68" fmla="*/ 1 w 128"/>
                <a:gd name="T69" fmla="*/ 106 h 107"/>
                <a:gd name="T70" fmla="*/ 0 w 128"/>
                <a:gd name="T71" fmla="*/ 104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07"/>
                <a:gd name="T110" fmla="*/ 128 w 128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07">
                  <a:moveTo>
                    <a:pt x="0" y="104"/>
                  </a:moveTo>
                  <a:lnTo>
                    <a:pt x="0" y="105"/>
                  </a:lnTo>
                  <a:lnTo>
                    <a:pt x="8" y="100"/>
                  </a:lnTo>
                  <a:lnTo>
                    <a:pt x="16" y="95"/>
                  </a:lnTo>
                  <a:lnTo>
                    <a:pt x="23" y="89"/>
                  </a:lnTo>
                  <a:lnTo>
                    <a:pt x="31" y="82"/>
                  </a:lnTo>
                  <a:lnTo>
                    <a:pt x="39" y="75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3" y="54"/>
                  </a:lnTo>
                  <a:lnTo>
                    <a:pt x="70" y="47"/>
                  </a:lnTo>
                  <a:lnTo>
                    <a:pt x="79" y="40"/>
                  </a:lnTo>
                  <a:lnTo>
                    <a:pt x="86" y="32"/>
                  </a:lnTo>
                  <a:lnTo>
                    <a:pt x="94" y="25"/>
                  </a:lnTo>
                  <a:lnTo>
                    <a:pt x="103" y="18"/>
                  </a:lnTo>
                  <a:lnTo>
                    <a:pt x="110" y="12"/>
                  </a:lnTo>
                  <a:lnTo>
                    <a:pt x="119" y="6"/>
                  </a:lnTo>
                  <a:lnTo>
                    <a:pt x="126" y="0"/>
                  </a:lnTo>
                  <a:lnTo>
                    <a:pt x="127" y="2"/>
                  </a:lnTo>
                  <a:lnTo>
                    <a:pt x="120" y="7"/>
                  </a:lnTo>
                  <a:lnTo>
                    <a:pt x="111" y="13"/>
                  </a:lnTo>
                  <a:lnTo>
                    <a:pt x="104" y="20"/>
                  </a:lnTo>
                  <a:lnTo>
                    <a:pt x="97" y="26"/>
                  </a:lnTo>
                  <a:lnTo>
                    <a:pt x="88" y="34"/>
                  </a:lnTo>
                  <a:lnTo>
                    <a:pt x="80" y="41"/>
                  </a:lnTo>
                  <a:lnTo>
                    <a:pt x="72" y="49"/>
                  </a:lnTo>
                  <a:lnTo>
                    <a:pt x="64" y="55"/>
                  </a:lnTo>
                  <a:lnTo>
                    <a:pt x="57" y="63"/>
                  </a:lnTo>
                  <a:lnTo>
                    <a:pt x="48" y="70"/>
                  </a:lnTo>
                  <a:lnTo>
                    <a:pt x="41" y="77"/>
                  </a:lnTo>
                  <a:lnTo>
                    <a:pt x="33" y="84"/>
                  </a:lnTo>
                  <a:lnTo>
                    <a:pt x="25" y="90"/>
                  </a:lnTo>
                  <a:lnTo>
                    <a:pt x="17" y="96"/>
                  </a:lnTo>
                  <a:lnTo>
                    <a:pt x="8" y="102"/>
                  </a:lnTo>
                  <a:lnTo>
                    <a:pt x="1" y="106"/>
                  </a:lnTo>
                  <a:lnTo>
                    <a:pt x="0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7" name="Freeform 69"/>
            <p:cNvSpPr>
              <a:spLocks/>
            </p:cNvSpPr>
            <p:nvPr/>
          </p:nvSpPr>
          <p:spPr bwMode="auto">
            <a:xfrm>
              <a:off x="4777" y="3543"/>
              <a:ext cx="100" cy="12"/>
            </a:xfrm>
            <a:custGeom>
              <a:avLst/>
              <a:gdLst>
                <a:gd name="T0" fmla="*/ 2 w 100"/>
                <a:gd name="T1" fmla="*/ 8 h 12"/>
                <a:gd name="T2" fmla="*/ 2 w 100"/>
                <a:gd name="T3" fmla="*/ 8 h 12"/>
                <a:gd name="T4" fmla="*/ 4 w 100"/>
                <a:gd name="T5" fmla="*/ 8 h 12"/>
                <a:gd name="T6" fmla="*/ 8 w 100"/>
                <a:gd name="T7" fmla="*/ 9 h 12"/>
                <a:gd name="T8" fmla="*/ 12 w 100"/>
                <a:gd name="T9" fmla="*/ 10 h 12"/>
                <a:gd name="T10" fmla="*/ 18 w 100"/>
                <a:gd name="T11" fmla="*/ 10 h 12"/>
                <a:gd name="T12" fmla="*/ 24 w 100"/>
                <a:gd name="T13" fmla="*/ 10 h 12"/>
                <a:gd name="T14" fmla="*/ 31 w 100"/>
                <a:gd name="T15" fmla="*/ 10 h 12"/>
                <a:gd name="T16" fmla="*/ 38 w 100"/>
                <a:gd name="T17" fmla="*/ 9 h 12"/>
                <a:gd name="T18" fmla="*/ 46 w 100"/>
                <a:gd name="T19" fmla="*/ 9 h 12"/>
                <a:gd name="T20" fmla="*/ 55 w 100"/>
                <a:gd name="T21" fmla="*/ 8 h 12"/>
                <a:gd name="T22" fmla="*/ 62 w 100"/>
                <a:gd name="T23" fmla="*/ 7 h 12"/>
                <a:gd name="T24" fmla="*/ 70 w 100"/>
                <a:gd name="T25" fmla="*/ 6 h 12"/>
                <a:gd name="T26" fmla="*/ 78 w 100"/>
                <a:gd name="T27" fmla="*/ 5 h 12"/>
                <a:gd name="T28" fmla="*/ 86 w 100"/>
                <a:gd name="T29" fmla="*/ 3 h 12"/>
                <a:gd name="T30" fmla="*/ 92 w 100"/>
                <a:gd name="T31" fmla="*/ 2 h 12"/>
                <a:gd name="T32" fmla="*/ 98 w 100"/>
                <a:gd name="T33" fmla="*/ 0 h 12"/>
                <a:gd name="T34" fmla="*/ 99 w 100"/>
                <a:gd name="T35" fmla="*/ 1 h 12"/>
                <a:gd name="T36" fmla="*/ 93 w 100"/>
                <a:gd name="T37" fmla="*/ 3 h 12"/>
                <a:gd name="T38" fmla="*/ 86 w 100"/>
                <a:gd name="T39" fmla="*/ 5 h 12"/>
                <a:gd name="T40" fmla="*/ 78 w 100"/>
                <a:gd name="T41" fmla="*/ 6 h 12"/>
                <a:gd name="T42" fmla="*/ 71 w 100"/>
                <a:gd name="T43" fmla="*/ 8 h 12"/>
                <a:gd name="T44" fmla="*/ 63 w 100"/>
                <a:gd name="T45" fmla="*/ 8 h 12"/>
                <a:gd name="T46" fmla="*/ 55 w 100"/>
                <a:gd name="T47" fmla="*/ 10 h 12"/>
                <a:gd name="T48" fmla="*/ 46 w 100"/>
                <a:gd name="T49" fmla="*/ 10 h 12"/>
                <a:gd name="T50" fmla="*/ 38 w 100"/>
                <a:gd name="T51" fmla="*/ 10 h 12"/>
                <a:gd name="T52" fmla="*/ 31 w 100"/>
                <a:gd name="T53" fmla="*/ 11 h 12"/>
                <a:gd name="T54" fmla="*/ 24 w 100"/>
                <a:gd name="T55" fmla="*/ 11 h 12"/>
                <a:gd name="T56" fmla="*/ 18 w 100"/>
                <a:gd name="T57" fmla="*/ 11 h 12"/>
                <a:gd name="T58" fmla="*/ 12 w 100"/>
                <a:gd name="T59" fmla="*/ 10 h 12"/>
                <a:gd name="T60" fmla="*/ 7 w 100"/>
                <a:gd name="T61" fmla="*/ 10 h 12"/>
                <a:gd name="T62" fmla="*/ 4 w 100"/>
                <a:gd name="T63" fmla="*/ 10 h 12"/>
                <a:gd name="T64" fmla="*/ 1 w 100"/>
                <a:gd name="T65" fmla="*/ 9 h 12"/>
                <a:gd name="T66" fmla="*/ 0 w 100"/>
                <a:gd name="T67" fmla="*/ 8 h 12"/>
                <a:gd name="T68" fmla="*/ 0 w 100"/>
                <a:gd name="T69" fmla="*/ 7 h 12"/>
                <a:gd name="T70" fmla="*/ 0 w 100"/>
                <a:gd name="T71" fmla="*/ 8 h 12"/>
                <a:gd name="T72" fmla="*/ 0 w 100"/>
                <a:gd name="T73" fmla="*/ 7 h 12"/>
                <a:gd name="T74" fmla="*/ 1 w 100"/>
                <a:gd name="T75" fmla="*/ 7 h 12"/>
                <a:gd name="T76" fmla="*/ 2 w 100"/>
                <a:gd name="T77" fmla="*/ 7 h 12"/>
                <a:gd name="T78" fmla="*/ 2 w 100"/>
                <a:gd name="T79" fmla="*/ 8 h 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12"/>
                <a:gd name="T122" fmla="*/ 100 w 100"/>
                <a:gd name="T123" fmla="*/ 12 h 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12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10"/>
                  </a:lnTo>
                  <a:lnTo>
                    <a:pt x="31" y="10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5" y="8"/>
                  </a:lnTo>
                  <a:lnTo>
                    <a:pt x="62" y="7"/>
                  </a:lnTo>
                  <a:lnTo>
                    <a:pt x="70" y="6"/>
                  </a:lnTo>
                  <a:lnTo>
                    <a:pt x="78" y="5"/>
                  </a:lnTo>
                  <a:lnTo>
                    <a:pt x="86" y="3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93" y="3"/>
                  </a:lnTo>
                  <a:lnTo>
                    <a:pt x="86" y="5"/>
                  </a:lnTo>
                  <a:lnTo>
                    <a:pt x="78" y="6"/>
                  </a:lnTo>
                  <a:lnTo>
                    <a:pt x="71" y="8"/>
                  </a:lnTo>
                  <a:lnTo>
                    <a:pt x="63" y="8"/>
                  </a:lnTo>
                  <a:lnTo>
                    <a:pt x="55" y="10"/>
                  </a:lnTo>
                  <a:lnTo>
                    <a:pt x="46" y="10"/>
                  </a:lnTo>
                  <a:lnTo>
                    <a:pt x="38" y="10"/>
                  </a:lnTo>
                  <a:lnTo>
                    <a:pt x="31" y="11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8" name="Freeform 70"/>
            <p:cNvSpPr>
              <a:spLocks/>
            </p:cNvSpPr>
            <p:nvPr/>
          </p:nvSpPr>
          <p:spPr bwMode="auto">
            <a:xfrm>
              <a:off x="4777" y="3534"/>
              <a:ext cx="26" cy="16"/>
            </a:xfrm>
            <a:custGeom>
              <a:avLst/>
              <a:gdLst>
                <a:gd name="T0" fmla="*/ 25 w 26"/>
                <a:gd name="T1" fmla="*/ 1 h 16"/>
                <a:gd name="T2" fmla="*/ 22 w 26"/>
                <a:gd name="T3" fmla="*/ 2 h 16"/>
                <a:gd name="T4" fmla="*/ 19 w 26"/>
                <a:gd name="T5" fmla="*/ 4 h 16"/>
                <a:gd name="T6" fmla="*/ 16 w 26"/>
                <a:gd name="T7" fmla="*/ 5 h 16"/>
                <a:gd name="T8" fmla="*/ 12 w 26"/>
                <a:gd name="T9" fmla="*/ 8 h 16"/>
                <a:gd name="T10" fmla="*/ 9 w 26"/>
                <a:gd name="T11" fmla="*/ 9 h 16"/>
                <a:gd name="T12" fmla="*/ 6 w 26"/>
                <a:gd name="T13" fmla="*/ 11 h 16"/>
                <a:gd name="T14" fmla="*/ 3 w 26"/>
                <a:gd name="T15" fmla="*/ 14 h 16"/>
                <a:gd name="T16" fmla="*/ 2 w 26"/>
                <a:gd name="T17" fmla="*/ 15 h 16"/>
                <a:gd name="T18" fmla="*/ 0 w 26"/>
                <a:gd name="T19" fmla="*/ 14 h 16"/>
                <a:gd name="T20" fmla="*/ 2 w 26"/>
                <a:gd name="T21" fmla="*/ 12 h 16"/>
                <a:gd name="T22" fmla="*/ 5 w 26"/>
                <a:gd name="T23" fmla="*/ 10 h 16"/>
                <a:gd name="T24" fmla="*/ 8 w 26"/>
                <a:gd name="T25" fmla="*/ 8 h 16"/>
                <a:gd name="T26" fmla="*/ 11 w 26"/>
                <a:gd name="T27" fmla="*/ 6 h 16"/>
                <a:gd name="T28" fmla="*/ 15 w 26"/>
                <a:gd name="T29" fmla="*/ 5 h 16"/>
                <a:gd name="T30" fmla="*/ 18 w 26"/>
                <a:gd name="T31" fmla="*/ 3 h 16"/>
                <a:gd name="T32" fmla="*/ 22 w 26"/>
                <a:gd name="T33" fmla="*/ 2 h 16"/>
                <a:gd name="T34" fmla="*/ 24 w 26"/>
                <a:gd name="T35" fmla="*/ 0 h 16"/>
                <a:gd name="T36" fmla="*/ 25 w 26"/>
                <a:gd name="T37" fmla="*/ 0 h 16"/>
                <a:gd name="T38" fmla="*/ 25 w 26"/>
                <a:gd name="T39" fmla="*/ 1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6"/>
                <a:gd name="T62" fmla="*/ 26 w 26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6">
                  <a:moveTo>
                    <a:pt x="25" y="1"/>
                  </a:moveTo>
                  <a:lnTo>
                    <a:pt x="22" y="2"/>
                  </a:lnTo>
                  <a:lnTo>
                    <a:pt x="19" y="4"/>
                  </a:lnTo>
                  <a:lnTo>
                    <a:pt x="16" y="5"/>
                  </a:lnTo>
                  <a:lnTo>
                    <a:pt x="12" y="8"/>
                  </a:lnTo>
                  <a:lnTo>
                    <a:pt x="9" y="9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Freeform 71"/>
            <p:cNvSpPr>
              <a:spLocks/>
            </p:cNvSpPr>
            <p:nvPr/>
          </p:nvSpPr>
          <p:spPr bwMode="auto">
            <a:xfrm>
              <a:off x="5066" y="1476"/>
              <a:ext cx="49" cy="73"/>
            </a:xfrm>
            <a:custGeom>
              <a:avLst/>
              <a:gdLst>
                <a:gd name="T0" fmla="*/ 0 w 49"/>
                <a:gd name="T1" fmla="*/ 71 h 73"/>
                <a:gd name="T2" fmla="*/ 1 w 49"/>
                <a:gd name="T3" fmla="*/ 70 h 73"/>
                <a:gd name="T4" fmla="*/ 5 w 49"/>
                <a:gd name="T5" fmla="*/ 68 h 73"/>
                <a:gd name="T6" fmla="*/ 8 w 49"/>
                <a:gd name="T7" fmla="*/ 66 h 73"/>
                <a:gd name="T8" fmla="*/ 12 w 49"/>
                <a:gd name="T9" fmla="*/ 64 h 73"/>
                <a:gd name="T10" fmla="*/ 15 w 49"/>
                <a:gd name="T11" fmla="*/ 61 h 73"/>
                <a:gd name="T12" fmla="*/ 18 w 49"/>
                <a:gd name="T13" fmla="*/ 59 h 73"/>
                <a:gd name="T14" fmla="*/ 22 w 49"/>
                <a:gd name="T15" fmla="*/ 56 h 73"/>
                <a:gd name="T16" fmla="*/ 25 w 49"/>
                <a:gd name="T17" fmla="*/ 52 h 73"/>
                <a:gd name="T18" fmla="*/ 29 w 49"/>
                <a:gd name="T19" fmla="*/ 49 h 73"/>
                <a:gd name="T20" fmla="*/ 32 w 49"/>
                <a:gd name="T21" fmla="*/ 44 h 73"/>
                <a:gd name="T22" fmla="*/ 35 w 49"/>
                <a:gd name="T23" fmla="*/ 39 h 73"/>
                <a:gd name="T24" fmla="*/ 37 w 49"/>
                <a:gd name="T25" fmla="*/ 35 h 73"/>
                <a:gd name="T26" fmla="*/ 40 w 49"/>
                <a:gd name="T27" fmla="*/ 29 h 73"/>
                <a:gd name="T28" fmla="*/ 42 w 49"/>
                <a:gd name="T29" fmla="*/ 23 h 73"/>
                <a:gd name="T30" fmla="*/ 44 w 49"/>
                <a:gd name="T31" fmla="*/ 15 h 73"/>
                <a:gd name="T32" fmla="*/ 45 w 49"/>
                <a:gd name="T33" fmla="*/ 8 h 73"/>
                <a:gd name="T34" fmla="*/ 46 w 49"/>
                <a:gd name="T35" fmla="*/ 0 h 73"/>
                <a:gd name="T36" fmla="*/ 48 w 49"/>
                <a:gd name="T37" fmla="*/ 0 h 73"/>
                <a:gd name="T38" fmla="*/ 47 w 49"/>
                <a:gd name="T39" fmla="*/ 9 h 73"/>
                <a:gd name="T40" fmla="*/ 46 w 49"/>
                <a:gd name="T41" fmla="*/ 16 h 73"/>
                <a:gd name="T42" fmla="*/ 44 w 49"/>
                <a:gd name="T43" fmla="*/ 23 h 73"/>
                <a:gd name="T44" fmla="*/ 42 w 49"/>
                <a:gd name="T45" fmla="*/ 30 h 73"/>
                <a:gd name="T46" fmla="*/ 39 w 49"/>
                <a:gd name="T47" fmla="*/ 36 h 73"/>
                <a:gd name="T48" fmla="*/ 36 w 49"/>
                <a:gd name="T49" fmla="*/ 40 h 73"/>
                <a:gd name="T50" fmla="*/ 34 w 49"/>
                <a:gd name="T51" fmla="*/ 45 h 73"/>
                <a:gd name="T52" fmla="*/ 31 w 49"/>
                <a:gd name="T53" fmla="*/ 50 h 73"/>
                <a:gd name="T54" fmla="*/ 27 w 49"/>
                <a:gd name="T55" fmla="*/ 54 h 73"/>
                <a:gd name="T56" fmla="*/ 23 w 49"/>
                <a:gd name="T57" fmla="*/ 58 h 73"/>
                <a:gd name="T58" fmla="*/ 19 w 49"/>
                <a:gd name="T59" fmla="*/ 60 h 73"/>
                <a:gd name="T60" fmla="*/ 15 w 49"/>
                <a:gd name="T61" fmla="*/ 63 h 73"/>
                <a:gd name="T62" fmla="*/ 12 w 49"/>
                <a:gd name="T63" fmla="*/ 65 h 73"/>
                <a:gd name="T64" fmla="*/ 9 w 49"/>
                <a:gd name="T65" fmla="*/ 67 h 73"/>
                <a:gd name="T66" fmla="*/ 5 w 49"/>
                <a:gd name="T67" fmla="*/ 70 h 73"/>
                <a:gd name="T68" fmla="*/ 2 w 49"/>
                <a:gd name="T69" fmla="*/ 72 h 73"/>
                <a:gd name="T70" fmla="*/ 2 w 49"/>
                <a:gd name="T71" fmla="*/ 71 h 73"/>
                <a:gd name="T72" fmla="*/ 2 w 49"/>
                <a:gd name="T73" fmla="*/ 72 h 73"/>
                <a:gd name="T74" fmla="*/ 1 w 49"/>
                <a:gd name="T75" fmla="*/ 72 h 73"/>
                <a:gd name="T76" fmla="*/ 0 w 49"/>
                <a:gd name="T77" fmla="*/ 71 h 73"/>
                <a:gd name="T78" fmla="*/ 0 w 49"/>
                <a:gd name="T79" fmla="*/ 70 h 73"/>
                <a:gd name="T80" fmla="*/ 1 w 49"/>
                <a:gd name="T81" fmla="*/ 70 h 73"/>
                <a:gd name="T82" fmla="*/ 0 w 49"/>
                <a:gd name="T83" fmla="*/ 71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3"/>
                <a:gd name="T128" fmla="*/ 49 w 49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3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5" y="61"/>
                  </a:lnTo>
                  <a:lnTo>
                    <a:pt x="18" y="59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9"/>
                  </a:lnTo>
                  <a:lnTo>
                    <a:pt x="32" y="44"/>
                  </a:lnTo>
                  <a:lnTo>
                    <a:pt x="35" y="39"/>
                  </a:lnTo>
                  <a:lnTo>
                    <a:pt x="37" y="35"/>
                  </a:lnTo>
                  <a:lnTo>
                    <a:pt x="40" y="29"/>
                  </a:lnTo>
                  <a:lnTo>
                    <a:pt x="42" y="23"/>
                  </a:lnTo>
                  <a:lnTo>
                    <a:pt x="44" y="15"/>
                  </a:lnTo>
                  <a:lnTo>
                    <a:pt x="45" y="8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7" y="9"/>
                  </a:lnTo>
                  <a:lnTo>
                    <a:pt x="46" y="16"/>
                  </a:lnTo>
                  <a:lnTo>
                    <a:pt x="44" y="23"/>
                  </a:lnTo>
                  <a:lnTo>
                    <a:pt x="42" y="30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5"/>
                  </a:lnTo>
                  <a:lnTo>
                    <a:pt x="31" y="50"/>
                  </a:lnTo>
                  <a:lnTo>
                    <a:pt x="27" y="54"/>
                  </a:lnTo>
                  <a:lnTo>
                    <a:pt x="23" y="58"/>
                  </a:lnTo>
                  <a:lnTo>
                    <a:pt x="19" y="60"/>
                  </a:lnTo>
                  <a:lnTo>
                    <a:pt x="15" y="63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5" y="70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0" name="Freeform 72"/>
            <p:cNvSpPr>
              <a:spLocks/>
            </p:cNvSpPr>
            <p:nvPr/>
          </p:nvSpPr>
          <p:spPr bwMode="auto">
            <a:xfrm>
              <a:off x="5066" y="1553"/>
              <a:ext cx="37" cy="147"/>
            </a:xfrm>
            <a:custGeom>
              <a:avLst/>
              <a:gdLst>
                <a:gd name="T0" fmla="*/ 34 w 37"/>
                <a:gd name="T1" fmla="*/ 146 h 147"/>
                <a:gd name="T2" fmla="*/ 28 w 37"/>
                <a:gd name="T3" fmla="*/ 141 h 147"/>
                <a:gd name="T4" fmla="*/ 22 w 37"/>
                <a:gd name="T5" fmla="*/ 135 h 147"/>
                <a:gd name="T6" fmla="*/ 18 w 37"/>
                <a:gd name="T7" fmla="*/ 128 h 147"/>
                <a:gd name="T8" fmla="*/ 13 w 37"/>
                <a:gd name="T9" fmla="*/ 120 h 147"/>
                <a:gd name="T10" fmla="*/ 10 w 37"/>
                <a:gd name="T11" fmla="*/ 111 h 147"/>
                <a:gd name="T12" fmla="*/ 7 w 37"/>
                <a:gd name="T13" fmla="*/ 102 h 147"/>
                <a:gd name="T14" fmla="*/ 5 w 37"/>
                <a:gd name="T15" fmla="*/ 92 h 147"/>
                <a:gd name="T16" fmla="*/ 4 w 37"/>
                <a:gd name="T17" fmla="*/ 82 h 147"/>
                <a:gd name="T18" fmla="*/ 2 w 37"/>
                <a:gd name="T19" fmla="*/ 70 h 147"/>
                <a:gd name="T20" fmla="*/ 1 w 37"/>
                <a:gd name="T21" fmla="*/ 60 h 147"/>
                <a:gd name="T22" fmla="*/ 1 w 37"/>
                <a:gd name="T23" fmla="*/ 49 h 147"/>
                <a:gd name="T24" fmla="*/ 0 w 37"/>
                <a:gd name="T25" fmla="*/ 39 h 147"/>
                <a:gd name="T26" fmla="*/ 0 w 37"/>
                <a:gd name="T27" fmla="*/ 28 h 147"/>
                <a:gd name="T28" fmla="*/ 0 w 37"/>
                <a:gd name="T29" fmla="*/ 18 h 147"/>
                <a:gd name="T30" fmla="*/ 0 w 37"/>
                <a:gd name="T31" fmla="*/ 9 h 147"/>
                <a:gd name="T32" fmla="*/ 0 w 37"/>
                <a:gd name="T33" fmla="*/ 0 h 147"/>
                <a:gd name="T34" fmla="*/ 2 w 37"/>
                <a:gd name="T35" fmla="*/ 0 h 147"/>
                <a:gd name="T36" fmla="*/ 2 w 37"/>
                <a:gd name="T37" fmla="*/ 9 h 147"/>
                <a:gd name="T38" fmla="*/ 2 w 37"/>
                <a:gd name="T39" fmla="*/ 18 h 147"/>
                <a:gd name="T40" fmla="*/ 2 w 37"/>
                <a:gd name="T41" fmla="*/ 28 h 147"/>
                <a:gd name="T42" fmla="*/ 2 w 37"/>
                <a:gd name="T43" fmla="*/ 39 h 147"/>
                <a:gd name="T44" fmla="*/ 3 w 37"/>
                <a:gd name="T45" fmla="*/ 49 h 147"/>
                <a:gd name="T46" fmla="*/ 3 w 37"/>
                <a:gd name="T47" fmla="*/ 60 h 147"/>
                <a:gd name="T48" fmla="*/ 4 w 37"/>
                <a:gd name="T49" fmla="*/ 70 h 147"/>
                <a:gd name="T50" fmla="*/ 5 w 37"/>
                <a:gd name="T51" fmla="*/ 81 h 147"/>
                <a:gd name="T52" fmla="*/ 6 w 37"/>
                <a:gd name="T53" fmla="*/ 92 h 147"/>
                <a:gd name="T54" fmla="*/ 9 w 37"/>
                <a:gd name="T55" fmla="*/ 101 h 147"/>
                <a:gd name="T56" fmla="*/ 12 w 37"/>
                <a:gd name="T57" fmla="*/ 110 h 147"/>
                <a:gd name="T58" fmla="*/ 15 w 37"/>
                <a:gd name="T59" fmla="*/ 119 h 147"/>
                <a:gd name="T60" fmla="*/ 18 w 37"/>
                <a:gd name="T61" fmla="*/ 127 h 147"/>
                <a:gd name="T62" fmla="*/ 24 w 37"/>
                <a:gd name="T63" fmla="*/ 134 h 147"/>
                <a:gd name="T64" fmla="*/ 29 w 37"/>
                <a:gd name="T65" fmla="*/ 140 h 147"/>
                <a:gd name="T66" fmla="*/ 35 w 37"/>
                <a:gd name="T67" fmla="*/ 145 h 147"/>
                <a:gd name="T68" fmla="*/ 36 w 37"/>
                <a:gd name="T69" fmla="*/ 145 h 147"/>
                <a:gd name="T70" fmla="*/ 35 w 37"/>
                <a:gd name="T71" fmla="*/ 146 h 147"/>
                <a:gd name="T72" fmla="*/ 34 w 37"/>
                <a:gd name="T73" fmla="*/ 146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147"/>
                <a:gd name="T113" fmla="*/ 37 w 37"/>
                <a:gd name="T114" fmla="*/ 147 h 1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147">
                  <a:moveTo>
                    <a:pt x="34" y="146"/>
                  </a:moveTo>
                  <a:lnTo>
                    <a:pt x="28" y="141"/>
                  </a:lnTo>
                  <a:lnTo>
                    <a:pt x="22" y="135"/>
                  </a:lnTo>
                  <a:lnTo>
                    <a:pt x="18" y="128"/>
                  </a:lnTo>
                  <a:lnTo>
                    <a:pt x="13" y="120"/>
                  </a:lnTo>
                  <a:lnTo>
                    <a:pt x="10" y="111"/>
                  </a:lnTo>
                  <a:lnTo>
                    <a:pt x="7" y="102"/>
                  </a:lnTo>
                  <a:lnTo>
                    <a:pt x="5" y="92"/>
                  </a:lnTo>
                  <a:lnTo>
                    <a:pt x="4" y="82"/>
                  </a:lnTo>
                  <a:lnTo>
                    <a:pt x="2" y="70"/>
                  </a:lnTo>
                  <a:lnTo>
                    <a:pt x="1" y="60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9"/>
                  </a:lnTo>
                  <a:lnTo>
                    <a:pt x="2" y="18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9"/>
                  </a:lnTo>
                  <a:lnTo>
                    <a:pt x="3" y="60"/>
                  </a:lnTo>
                  <a:lnTo>
                    <a:pt x="4" y="70"/>
                  </a:lnTo>
                  <a:lnTo>
                    <a:pt x="5" y="81"/>
                  </a:lnTo>
                  <a:lnTo>
                    <a:pt x="6" y="92"/>
                  </a:lnTo>
                  <a:lnTo>
                    <a:pt x="9" y="101"/>
                  </a:lnTo>
                  <a:lnTo>
                    <a:pt x="12" y="110"/>
                  </a:lnTo>
                  <a:lnTo>
                    <a:pt x="15" y="119"/>
                  </a:lnTo>
                  <a:lnTo>
                    <a:pt x="18" y="127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36" y="145"/>
                  </a:lnTo>
                  <a:lnTo>
                    <a:pt x="35" y="146"/>
                  </a:lnTo>
                  <a:lnTo>
                    <a:pt x="34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Freeform 73"/>
            <p:cNvSpPr>
              <a:spLocks/>
            </p:cNvSpPr>
            <p:nvPr/>
          </p:nvSpPr>
          <p:spPr bwMode="auto">
            <a:xfrm>
              <a:off x="5107" y="1704"/>
              <a:ext cx="18" cy="6"/>
            </a:xfrm>
            <a:custGeom>
              <a:avLst/>
              <a:gdLst>
                <a:gd name="T0" fmla="*/ 15 w 18"/>
                <a:gd name="T1" fmla="*/ 5 h 6"/>
                <a:gd name="T2" fmla="*/ 16 w 18"/>
                <a:gd name="T3" fmla="*/ 5 h 6"/>
                <a:gd name="T4" fmla="*/ 13 w 18"/>
                <a:gd name="T5" fmla="*/ 4 h 6"/>
                <a:gd name="T6" fmla="*/ 11 w 18"/>
                <a:gd name="T7" fmla="*/ 3 h 6"/>
                <a:gd name="T8" fmla="*/ 9 w 18"/>
                <a:gd name="T9" fmla="*/ 3 h 6"/>
                <a:gd name="T10" fmla="*/ 8 w 18"/>
                <a:gd name="T11" fmla="*/ 3 h 6"/>
                <a:gd name="T12" fmla="*/ 5 w 18"/>
                <a:gd name="T13" fmla="*/ 2 h 6"/>
                <a:gd name="T14" fmla="*/ 5 w 18"/>
                <a:gd name="T15" fmla="*/ 2 h 6"/>
                <a:gd name="T16" fmla="*/ 2 w 18"/>
                <a:gd name="T17" fmla="*/ 1 h 6"/>
                <a:gd name="T18" fmla="*/ 0 w 18"/>
                <a:gd name="T19" fmla="*/ 0 h 6"/>
                <a:gd name="T20" fmla="*/ 1 w 18"/>
                <a:gd name="T21" fmla="*/ 0 h 6"/>
                <a:gd name="T22" fmla="*/ 3 w 18"/>
                <a:gd name="T23" fmla="*/ 0 h 6"/>
                <a:gd name="T24" fmla="*/ 5 w 18"/>
                <a:gd name="T25" fmla="*/ 1 h 6"/>
                <a:gd name="T26" fmla="*/ 6 w 18"/>
                <a:gd name="T27" fmla="*/ 1 h 6"/>
                <a:gd name="T28" fmla="*/ 8 w 18"/>
                <a:gd name="T29" fmla="*/ 2 h 6"/>
                <a:gd name="T30" fmla="*/ 9 w 18"/>
                <a:gd name="T31" fmla="*/ 2 h 6"/>
                <a:gd name="T32" fmla="*/ 11 w 18"/>
                <a:gd name="T33" fmla="*/ 2 h 6"/>
                <a:gd name="T34" fmla="*/ 14 w 18"/>
                <a:gd name="T35" fmla="*/ 3 h 6"/>
                <a:gd name="T36" fmla="*/ 17 w 18"/>
                <a:gd name="T37" fmla="*/ 4 h 6"/>
                <a:gd name="T38" fmla="*/ 17 w 18"/>
                <a:gd name="T39" fmla="*/ 5 h 6"/>
                <a:gd name="T40" fmla="*/ 16 w 18"/>
                <a:gd name="T41" fmla="*/ 5 h 6"/>
                <a:gd name="T42" fmla="*/ 15 w 18"/>
                <a:gd name="T43" fmla="*/ 5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6"/>
                <a:gd name="T68" fmla="*/ 18 w 1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6">
                  <a:moveTo>
                    <a:pt x="15" y="5"/>
                  </a:moveTo>
                  <a:lnTo>
                    <a:pt x="16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Freeform 74"/>
            <p:cNvSpPr>
              <a:spLocks/>
            </p:cNvSpPr>
            <p:nvPr/>
          </p:nvSpPr>
          <p:spPr bwMode="auto">
            <a:xfrm>
              <a:off x="5119" y="1714"/>
              <a:ext cx="10" cy="64"/>
            </a:xfrm>
            <a:custGeom>
              <a:avLst/>
              <a:gdLst>
                <a:gd name="T0" fmla="*/ 1 w 10"/>
                <a:gd name="T1" fmla="*/ 63 h 64"/>
                <a:gd name="T2" fmla="*/ 0 w 10"/>
                <a:gd name="T3" fmla="*/ 62 h 64"/>
                <a:gd name="T4" fmla="*/ 0 w 10"/>
                <a:gd name="T5" fmla="*/ 58 h 64"/>
                <a:gd name="T6" fmla="*/ 1 w 10"/>
                <a:gd name="T7" fmla="*/ 55 h 64"/>
                <a:gd name="T8" fmla="*/ 1 w 10"/>
                <a:gd name="T9" fmla="*/ 52 h 64"/>
                <a:gd name="T10" fmla="*/ 2 w 10"/>
                <a:gd name="T11" fmla="*/ 48 h 64"/>
                <a:gd name="T12" fmla="*/ 3 w 10"/>
                <a:gd name="T13" fmla="*/ 44 h 64"/>
                <a:gd name="T14" fmla="*/ 4 w 10"/>
                <a:gd name="T15" fmla="*/ 40 h 64"/>
                <a:gd name="T16" fmla="*/ 5 w 10"/>
                <a:gd name="T17" fmla="*/ 37 h 64"/>
                <a:gd name="T18" fmla="*/ 6 w 10"/>
                <a:gd name="T19" fmla="*/ 32 h 64"/>
                <a:gd name="T20" fmla="*/ 6 w 10"/>
                <a:gd name="T21" fmla="*/ 28 h 64"/>
                <a:gd name="T22" fmla="*/ 7 w 10"/>
                <a:gd name="T23" fmla="*/ 24 h 64"/>
                <a:gd name="T24" fmla="*/ 8 w 10"/>
                <a:gd name="T25" fmla="*/ 20 h 64"/>
                <a:gd name="T26" fmla="*/ 8 w 10"/>
                <a:gd name="T27" fmla="*/ 16 h 64"/>
                <a:gd name="T28" fmla="*/ 8 w 10"/>
                <a:gd name="T29" fmla="*/ 12 h 64"/>
                <a:gd name="T30" fmla="*/ 8 w 10"/>
                <a:gd name="T31" fmla="*/ 8 h 64"/>
                <a:gd name="T32" fmla="*/ 7 w 10"/>
                <a:gd name="T33" fmla="*/ 5 h 64"/>
                <a:gd name="T34" fmla="*/ 6 w 10"/>
                <a:gd name="T35" fmla="*/ 1 h 64"/>
                <a:gd name="T36" fmla="*/ 7 w 10"/>
                <a:gd name="T37" fmla="*/ 0 h 64"/>
                <a:gd name="T38" fmla="*/ 8 w 10"/>
                <a:gd name="T39" fmla="*/ 4 h 64"/>
                <a:gd name="T40" fmla="*/ 9 w 10"/>
                <a:gd name="T41" fmla="*/ 8 h 64"/>
                <a:gd name="T42" fmla="*/ 9 w 10"/>
                <a:gd name="T43" fmla="*/ 12 h 64"/>
                <a:gd name="T44" fmla="*/ 9 w 10"/>
                <a:gd name="T45" fmla="*/ 16 h 64"/>
                <a:gd name="T46" fmla="*/ 9 w 10"/>
                <a:gd name="T47" fmla="*/ 21 h 64"/>
                <a:gd name="T48" fmla="*/ 8 w 10"/>
                <a:gd name="T49" fmla="*/ 24 h 64"/>
                <a:gd name="T50" fmla="*/ 8 w 10"/>
                <a:gd name="T51" fmla="*/ 29 h 64"/>
                <a:gd name="T52" fmla="*/ 7 w 10"/>
                <a:gd name="T53" fmla="*/ 33 h 64"/>
                <a:gd name="T54" fmla="*/ 6 w 10"/>
                <a:gd name="T55" fmla="*/ 37 h 64"/>
                <a:gd name="T56" fmla="*/ 5 w 10"/>
                <a:gd name="T57" fmla="*/ 40 h 64"/>
                <a:gd name="T58" fmla="*/ 5 w 10"/>
                <a:gd name="T59" fmla="*/ 44 h 64"/>
                <a:gd name="T60" fmla="*/ 3 w 10"/>
                <a:gd name="T61" fmla="*/ 49 h 64"/>
                <a:gd name="T62" fmla="*/ 3 w 10"/>
                <a:gd name="T63" fmla="*/ 52 h 64"/>
                <a:gd name="T64" fmla="*/ 2 w 10"/>
                <a:gd name="T65" fmla="*/ 55 h 64"/>
                <a:gd name="T66" fmla="*/ 1 w 10"/>
                <a:gd name="T67" fmla="*/ 59 h 64"/>
                <a:gd name="T68" fmla="*/ 1 w 10"/>
                <a:gd name="T69" fmla="*/ 62 h 64"/>
                <a:gd name="T70" fmla="*/ 1 w 10"/>
                <a:gd name="T71" fmla="*/ 61 h 64"/>
                <a:gd name="T72" fmla="*/ 1 w 10"/>
                <a:gd name="T73" fmla="*/ 62 h 64"/>
                <a:gd name="T74" fmla="*/ 1 w 10"/>
                <a:gd name="T75" fmla="*/ 63 h 64"/>
                <a:gd name="T76" fmla="*/ 1 w 10"/>
                <a:gd name="T77" fmla="*/ 63 h 64"/>
                <a:gd name="T78" fmla="*/ 0 w 10"/>
                <a:gd name="T79" fmla="*/ 63 h 64"/>
                <a:gd name="T80" fmla="*/ 0 w 10"/>
                <a:gd name="T81" fmla="*/ 62 h 64"/>
                <a:gd name="T82" fmla="*/ 1 w 10"/>
                <a:gd name="T83" fmla="*/ 63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64"/>
                <a:gd name="T128" fmla="*/ 10 w 10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64">
                  <a:moveTo>
                    <a:pt x="1" y="63"/>
                  </a:moveTo>
                  <a:lnTo>
                    <a:pt x="0" y="62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8"/>
                  </a:lnTo>
                  <a:lnTo>
                    <a:pt x="3" y="44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7" y="24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5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4"/>
                  </a:lnTo>
                  <a:lnTo>
                    <a:pt x="9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3" name="Freeform 75"/>
            <p:cNvSpPr>
              <a:spLocks/>
            </p:cNvSpPr>
            <p:nvPr/>
          </p:nvSpPr>
          <p:spPr bwMode="auto">
            <a:xfrm>
              <a:off x="5120" y="1722"/>
              <a:ext cx="96" cy="56"/>
            </a:xfrm>
            <a:custGeom>
              <a:avLst/>
              <a:gdLst>
                <a:gd name="T0" fmla="*/ 95 w 96"/>
                <a:gd name="T1" fmla="*/ 1 h 56"/>
                <a:gd name="T2" fmla="*/ 95 w 96"/>
                <a:gd name="T3" fmla="*/ 1 h 56"/>
                <a:gd name="T4" fmla="*/ 89 w 96"/>
                <a:gd name="T5" fmla="*/ 7 h 56"/>
                <a:gd name="T6" fmla="*/ 84 w 96"/>
                <a:gd name="T7" fmla="*/ 12 h 56"/>
                <a:gd name="T8" fmla="*/ 77 w 96"/>
                <a:gd name="T9" fmla="*/ 18 h 56"/>
                <a:gd name="T10" fmla="*/ 71 w 96"/>
                <a:gd name="T11" fmla="*/ 22 h 56"/>
                <a:gd name="T12" fmla="*/ 65 w 96"/>
                <a:gd name="T13" fmla="*/ 27 h 56"/>
                <a:gd name="T14" fmla="*/ 58 w 96"/>
                <a:gd name="T15" fmla="*/ 32 h 56"/>
                <a:gd name="T16" fmla="*/ 52 w 96"/>
                <a:gd name="T17" fmla="*/ 36 h 56"/>
                <a:gd name="T18" fmla="*/ 44 w 96"/>
                <a:gd name="T19" fmla="*/ 40 h 56"/>
                <a:gd name="T20" fmla="*/ 38 w 96"/>
                <a:gd name="T21" fmla="*/ 44 h 56"/>
                <a:gd name="T22" fmla="*/ 31 w 96"/>
                <a:gd name="T23" fmla="*/ 47 h 56"/>
                <a:gd name="T24" fmla="*/ 25 w 96"/>
                <a:gd name="T25" fmla="*/ 49 h 56"/>
                <a:gd name="T26" fmla="*/ 19 w 96"/>
                <a:gd name="T27" fmla="*/ 51 h 56"/>
                <a:gd name="T28" fmla="*/ 13 w 96"/>
                <a:gd name="T29" fmla="*/ 53 h 56"/>
                <a:gd name="T30" fmla="*/ 8 w 96"/>
                <a:gd name="T31" fmla="*/ 54 h 56"/>
                <a:gd name="T32" fmla="*/ 3 w 96"/>
                <a:gd name="T33" fmla="*/ 55 h 56"/>
                <a:gd name="T34" fmla="*/ 0 w 96"/>
                <a:gd name="T35" fmla="*/ 55 h 56"/>
                <a:gd name="T36" fmla="*/ 0 w 96"/>
                <a:gd name="T37" fmla="*/ 53 h 56"/>
                <a:gd name="T38" fmla="*/ 3 w 96"/>
                <a:gd name="T39" fmla="*/ 53 h 56"/>
                <a:gd name="T40" fmla="*/ 8 w 96"/>
                <a:gd name="T41" fmla="*/ 52 h 56"/>
                <a:gd name="T42" fmla="*/ 12 w 96"/>
                <a:gd name="T43" fmla="*/ 51 h 56"/>
                <a:gd name="T44" fmla="*/ 19 w 96"/>
                <a:gd name="T45" fmla="*/ 49 h 56"/>
                <a:gd name="T46" fmla="*/ 24 w 96"/>
                <a:gd name="T47" fmla="*/ 48 h 56"/>
                <a:gd name="T48" fmla="*/ 30 w 96"/>
                <a:gd name="T49" fmla="*/ 45 h 56"/>
                <a:gd name="T50" fmla="*/ 37 w 96"/>
                <a:gd name="T51" fmla="*/ 42 h 56"/>
                <a:gd name="T52" fmla="*/ 43 w 96"/>
                <a:gd name="T53" fmla="*/ 38 h 56"/>
                <a:gd name="T54" fmla="*/ 51 w 96"/>
                <a:gd name="T55" fmla="*/ 34 h 56"/>
                <a:gd name="T56" fmla="*/ 57 w 96"/>
                <a:gd name="T57" fmla="*/ 31 h 56"/>
                <a:gd name="T58" fmla="*/ 64 w 96"/>
                <a:gd name="T59" fmla="*/ 26 h 56"/>
                <a:gd name="T60" fmla="*/ 70 w 96"/>
                <a:gd name="T61" fmla="*/ 21 h 56"/>
                <a:gd name="T62" fmla="*/ 76 w 96"/>
                <a:gd name="T63" fmla="*/ 17 h 56"/>
                <a:gd name="T64" fmla="*/ 83 w 96"/>
                <a:gd name="T65" fmla="*/ 11 h 56"/>
                <a:gd name="T66" fmla="*/ 88 w 96"/>
                <a:gd name="T67" fmla="*/ 6 h 56"/>
                <a:gd name="T68" fmla="*/ 93 w 96"/>
                <a:gd name="T69" fmla="*/ 0 h 56"/>
                <a:gd name="T70" fmla="*/ 93 w 96"/>
                <a:gd name="T71" fmla="*/ 1 h 56"/>
                <a:gd name="T72" fmla="*/ 93 w 96"/>
                <a:gd name="T73" fmla="*/ 0 h 56"/>
                <a:gd name="T74" fmla="*/ 94 w 96"/>
                <a:gd name="T75" fmla="*/ 0 h 56"/>
                <a:gd name="T76" fmla="*/ 95 w 96"/>
                <a:gd name="T77" fmla="*/ 0 h 56"/>
                <a:gd name="T78" fmla="*/ 95 w 96"/>
                <a:gd name="T79" fmla="*/ 1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56"/>
                <a:gd name="T122" fmla="*/ 96 w 96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56">
                  <a:moveTo>
                    <a:pt x="95" y="1"/>
                  </a:moveTo>
                  <a:lnTo>
                    <a:pt x="95" y="1"/>
                  </a:lnTo>
                  <a:lnTo>
                    <a:pt x="89" y="7"/>
                  </a:lnTo>
                  <a:lnTo>
                    <a:pt x="84" y="12"/>
                  </a:lnTo>
                  <a:lnTo>
                    <a:pt x="77" y="18"/>
                  </a:lnTo>
                  <a:lnTo>
                    <a:pt x="71" y="22"/>
                  </a:lnTo>
                  <a:lnTo>
                    <a:pt x="65" y="27"/>
                  </a:lnTo>
                  <a:lnTo>
                    <a:pt x="58" y="32"/>
                  </a:lnTo>
                  <a:lnTo>
                    <a:pt x="52" y="36"/>
                  </a:lnTo>
                  <a:lnTo>
                    <a:pt x="44" y="40"/>
                  </a:lnTo>
                  <a:lnTo>
                    <a:pt x="38" y="44"/>
                  </a:lnTo>
                  <a:lnTo>
                    <a:pt x="31" y="47"/>
                  </a:lnTo>
                  <a:lnTo>
                    <a:pt x="25" y="49"/>
                  </a:lnTo>
                  <a:lnTo>
                    <a:pt x="19" y="51"/>
                  </a:lnTo>
                  <a:lnTo>
                    <a:pt x="13" y="53"/>
                  </a:lnTo>
                  <a:lnTo>
                    <a:pt x="8" y="54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9" y="49"/>
                  </a:lnTo>
                  <a:lnTo>
                    <a:pt x="24" y="48"/>
                  </a:lnTo>
                  <a:lnTo>
                    <a:pt x="30" y="45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4" y="26"/>
                  </a:lnTo>
                  <a:lnTo>
                    <a:pt x="70" y="21"/>
                  </a:lnTo>
                  <a:lnTo>
                    <a:pt x="76" y="17"/>
                  </a:lnTo>
                  <a:lnTo>
                    <a:pt x="83" y="11"/>
                  </a:lnTo>
                  <a:lnTo>
                    <a:pt x="88" y="6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4" name="Freeform 76"/>
            <p:cNvSpPr>
              <a:spLocks/>
            </p:cNvSpPr>
            <p:nvPr/>
          </p:nvSpPr>
          <p:spPr bwMode="auto">
            <a:xfrm>
              <a:off x="5215" y="1692"/>
              <a:ext cx="4" cy="26"/>
            </a:xfrm>
            <a:custGeom>
              <a:avLst/>
              <a:gdLst>
                <a:gd name="T0" fmla="*/ 1 w 4"/>
                <a:gd name="T1" fmla="*/ 1 h 26"/>
                <a:gd name="T2" fmla="*/ 2 w 4"/>
                <a:gd name="T3" fmla="*/ 1 h 26"/>
                <a:gd name="T4" fmla="*/ 3 w 4"/>
                <a:gd name="T5" fmla="*/ 25 h 26"/>
                <a:gd name="T6" fmla="*/ 1 w 4"/>
                <a:gd name="T7" fmla="*/ 25 h 26"/>
                <a:gd name="T8" fmla="*/ 0 w 4"/>
                <a:gd name="T9" fmla="*/ 1 h 26"/>
                <a:gd name="T10" fmla="*/ 0 w 4"/>
                <a:gd name="T11" fmla="*/ 0 h 26"/>
                <a:gd name="T12" fmla="*/ 0 w 4"/>
                <a:gd name="T13" fmla="*/ 1 h 26"/>
                <a:gd name="T14" fmla="*/ 0 w 4"/>
                <a:gd name="T15" fmla="*/ 0 h 26"/>
                <a:gd name="T16" fmla="*/ 1 w 4"/>
                <a:gd name="T17" fmla="*/ 0 h 26"/>
                <a:gd name="T18" fmla="*/ 2 w 4"/>
                <a:gd name="T19" fmla="*/ 1 h 26"/>
                <a:gd name="T20" fmla="*/ 1 w 4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6"/>
                <a:gd name="T35" fmla="*/ 4 w 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6">
                  <a:moveTo>
                    <a:pt x="1" y="1"/>
                  </a:moveTo>
                  <a:lnTo>
                    <a:pt x="2" y="1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5" name="Freeform 77"/>
            <p:cNvSpPr>
              <a:spLocks/>
            </p:cNvSpPr>
            <p:nvPr/>
          </p:nvSpPr>
          <p:spPr bwMode="auto">
            <a:xfrm>
              <a:off x="5218" y="1616"/>
              <a:ext cx="27" cy="71"/>
            </a:xfrm>
            <a:custGeom>
              <a:avLst/>
              <a:gdLst>
                <a:gd name="T0" fmla="*/ 26 w 27"/>
                <a:gd name="T1" fmla="*/ 2 h 71"/>
                <a:gd name="T2" fmla="*/ 26 w 27"/>
                <a:gd name="T3" fmla="*/ 1 h 71"/>
                <a:gd name="T4" fmla="*/ 25 w 27"/>
                <a:gd name="T5" fmla="*/ 11 h 71"/>
                <a:gd name="T6" fmla="*/ 24 w 27"/>
                <a:gd name="T7" fmla="*/ 19 h 71"/>
                <a:gd name="T8" fmla="*/ 23 w 27"/>
                <a:gd name="T9" fmla="*/ 27 h 71"/>
                <a:gd name="T10" fmla="*/ 22 w 27"/>
                <a:gd name="T11" fmla="*/ 35 h 71"/>
                <a:gd name="T12" fmla="*/ 20 w 27"/>
                <a:gd name="T13" fmla="*/ 40 h 71"/>
                <a:gd name="T14" fmla="*/ 18 w 27"/>
                <a:gd name="T15" fmla="*/ 46 h 71"/>
                <a:gd name="T16" fmla="*/ 16 w 27"/>
                <a:gd name="T17" fmla="*/ 50 h 71"/>
                <a:gd name="T18" fmla="*/ 13 w 27"/>
                <a:gd name="T19" fmla="*/ 55 h 71"/>
                <a:gd name="T20" fmla="*/ 12 w 27"/>
                <a:gd name="T21" fmla="*/ 58 h 71"/>
                <a:gd name="T22" fmla="*/ 10 w 27"/>
                <a:gd name="T23" fmla="*/ 60 h 71"/>
                <a:gd name="T24" fmla="*/ 8 w 27"/>
                <a:gd name="T25" fmla="*/ 63 h 71"/>
                <a:gd name="T26" fmla="*/ 6 w 27"/>
                <a:gd name="T27" fmla="*/ 65 h 71"/>
                <a:gd name="T28" fmla="*/ 4 w 27"/>
                <a:gd name="T29" fmla="*/ 67 h 71"/>
                <a:gd name="T30" fmla="*/ 4 w 27"/>
                <a:gd name="T31" fmla="*/ 68 h 71"/>
                <a:gd name="T32" fmla="*/ 2 w 27"/>
                <a:gd name="T33" fmla="*/ 69 h 71"/>
                <a:gd name="T34" fmla="*/ 1 w 27"/>
                <a:gd name="T35" fmla="*/ 70 h 71"/>
                <a:gd name="T36" fmla="*/ 0 w 27"/>
                <a:gd name="T37" fmla="*/ 69 h 71"/>
                <a:gd name="T38" fmla="*/ 1 w 27"/>
                <a:gd name="T39" fmla="*/ 68 h 71"/>
                <a:gd name="T40" fmla="*/ 2 w 27"/>
                <a:gd name="T41" fmla="*/ 67 h 71"/>
                <a:gd name="T42" fmla="*/ 4 w 27"/>
                <a:gd name="T43" fmla="*/ 66 h 71"/>
                <a:gd name="T44" fmla="*/ 4 w 27"/>
                <a:gd name="T45" fmla="*/ 64 h 71"/>
                <a:gd name="T46" fmla="*/ 6 w 27"/>
                <a:gd name="T47" fmla="*/ 62 h 71"/>
                <a:gd name="T48" fmla="*/ 8 w 27"/>
                <a:gd name="T49" fmla="*/ 59 h 71"/>
                <a:gd name="T50" fmla="*/ 11 w 27"/>
                <a:gd name="T51" fmla="*/ 57 h 71"/>
                <a:gd name="T52" fmla="*/ 13 w 27"/>
                <a:gd name="T53" fmla="*/ 54 h 71"/>
                <a:gd name="T54" fmla="*/ 14 w 27"/>
                <a:gd name="T55" fmla="*/ 50 h 71"/>
                <a:gd name="T56" fmla="*/ 16 w 27"/>
                <a:gd name="T57" fmla="*/ 45 h 71"/>
                <a:gd name="T58" fmla="*/ 18 w 27"/>
                <a:gd name="T59" fmla="*/ 39 h 71"/>
                <a:gd name="T60" fmla="*/ 20 w 27"/>
                <a:gd name="T61" fmla="*/ 34 h 71"/>
                <a:gd name="T62" fmla="*/ 22 w 27"/>
                <a:gd name="T63" fmla="*/ 27 h 71"/>
                <a:gd name="T64" fmla="*/ 22 w 27"/>
                <a:gd name="T65" fmla="*/ 19 h 71"/>
                <a:gd name="T66" fmla="*/ 23 w 27"/>
                <a:gd name="T67" fmla="*/ 11 h 71"/>
                <a:gd name="T68" fmla="*/ 24 w 27"/>
                <a:gd name="T69" fmla="*/ 1 h 71"/>
                <a:gd name="T70" fmla="*/ 25 w 27"/>
                <a:gd name="T71" fmla="*/ 0 h 71"/>
                <a:gd name="T72" fmla="*/ 26 w 27"/>
                <a:gd name="T73" fmla="*/ 1 h 71"/>
                <a:gd name="T74" fmla="*/ 26 w 27"/>
                <a:gd name="T75" fmla="*/ 2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71"/>
                <a:gd name="T116" fmla="*/ 27 w 27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71">
                  <a:moveTo>
                    <a:pt x="26" y="2"/>
                  </a:moveTo>
                  <a:lnTo>
                    <a:pt x="26" y="1"/>
                  </a:lnTo>
                  <a:lnTo>
                    <a:pt x="25" y="11"/>
                  </a:lnTo>
                  <a:lnTo>
                    <a:pt x="24" y="19"/>
                  </a:lnTo>
                  <a:lnTo>
                    <a:pt x="23" y="27"/>
                  </a:lnTo>
                  <a:lnTo>
                    <a:pt x="22" y="35"/>
                  </a:lnTo>
                  <a:lnTo>
                    <a:pt x="20" y="40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3" y="55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8" y="63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2" y="69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2" y="67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6" y="62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3" y="54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8" y="39"/>
                  </a:lnTo>
                  <a:lnTo>
                    <a:pt x="20" y="34"/>
                  </a:lnTo>
                  <a:lnTo>
                    <a:pt x="22" y="27"/>
                  </a:lnTo>
                  <a:lnTo>
                    <a:pt x="22" y="19"/>
                  </a:lnTo>
                  <a:lnTo>
                    <a:pt x="23" y="1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6" name="Freeform 78"/>
            <p:cNvSpPr>
              <a:spLocks/>
            </p:cNvSpPr>
            <p:nvPr/>
          </p:nvSpPr>
          <p:spPr bwMode="auto">
            <a:xfrm>
              <a:off x="5248" y="1581"/>
              <a:ext cx="2" cy="32"/>
            </a:xfrm>
            <a:custGeom>
              <a:avLst/>
              <a:gdLst>
                <a:gd name="T0" fmla="*/ 1 w 2"/>
                <a:gd name="T1" fmla="*/ 1 h 32"/>
                <a:gd name="T2" fmla="*/ 1 w 2"/>
                <a:gd name="T3" fmla="*/ 1 h 32"/>
                <a:gd name="T4" fmla="*/ 1 w 2"/>
                <a:gd name="T5" fmla="*/ 4 h 32"/>
                <a:gd name="T6" fmla="*/ 1 w 2"/>
                <a:gd name="T7" fmla="*/ 8 h 32"/>
                <a:gd name="T8" fmla="*/ 1 w 2"/>
                <a:gd name="T9" fmla="*/ 11 h 32"/>
                <a:gd name="T10" fmla="*/ 1 w 2"/>
                <a:gd name="T11" fmla="*/ 15 h 32"/>
                <a:gd name="T12" fmla="*/ 1 w 2"/>
                <a:gd name="T13" fmla="*/ 19 h 32"/>
                <a:gd name="T14" fmla="*/ 1 w 2"/>
                <a:gd name="T15" fmla="*/ 22 h 32"/>
                <a:gd name="T16" fmla="*/ 1 w 2"/>
                <a:gd name="T17" fmla="*/ 27 h 32"/>
                <a:gd name="T18" fmla="*/ 0 w 2"/>
                <a:gd name="T19" fmla="*/ 31 h 32"/>
                <a:gd name="T20" fmla="*/ 0 w 2"/>
                <a:gd name="T21" fmla="*/ 30 h 32"/>
                <a:gd name="T22" fmla="*/ 0 w 2"/>
                <a:gd name="T23" fmla="*/ 27 h 32"/>
                <a:gd name="T24" fmla="*/ 0 w 2"/>
                <a:gd name="T25" fmla="*/ 22 h 32"/>
                <a:gd name="T26" fmla="*/ 1 w 2"/>
                <a:gd name="T27" fmla="*/ 18 h 32"/>
                <a:gd name="T28" fmla="*/ 1 w 2"/>
                <a:gd name="T29" fmla="*/ 15 h 32"/>
                <a:gd name="T30" fmla="*/ 1 w 2"/>
                <a:gd name="T31" fmla="*/ 11 h 32"/>
                <a:gd name="T32" fmla="*/ 1 w 2"/>
                <a:gd name="T33" fmla="*/ 8 h 32"/>
                <a:gd name="T34" fmla="*/ 1 w 2"/>
                <a:gd name="T35" fmla="*/ 4 h 32"/>
                <a:gd name="T36" fmla="*/ 0 w 2"/>
                <a:gd name="T37" fmla="*/ 2 h 32"/>
                <a:gd name="T38" fmla="*/ 0 w 2"/>
                <a:gd name="T39" fmla="*/ 1 h 32"/>
                <a:gd name="T40" fmla="*/ 0 w 2"/>
                <a:gd name="T41" fmla="*/ 0 h 32"/>
                <a:gd name="T42" fmla="*/ 1 w 2"/>
                <a:gd name="T43" fmla="*/ 0 h 32"/>
                <a:gd name="T44" fmla="*/ 1 w 2"/>
                <a:gd name="T45" fmla="*/ 1 h 32"/>
                <a:gd name="T46" fmla="*/ 1 w 2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32"/>
                <a:gd name="T74" fmla="*/ 2 w 2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32">
                  <a:moveTo>
                    <a:pt x="1" y="1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Freeform 79"/>
            <p:cNvSpPr>
              <a:spLocks/>
            </p:cNvSpPr>
            <p:nvPr/>
          </p:nvSpPr>
          <p:spPr bwMode="auto">
            <a:xfrm>
              <a:off x="5205" y="1489"/>
              <a:ext cx="42" cy="88"/>
            </a:xfrm>
            <a:custGeom>
              <a:avLst/>
              <a:gdLst>
                <a:gd name="T0" fmla="*/ 1 w 42"/>
                <a:gd name="T1" fmla="*/ 1 h 88"/>
                <a:gd name="T2" fmla="*/ 4 w 42"/>
                <a:gd name="T3" fmla="*/ 5 h 88"/>
                <a:gd name="T4" fmla="*/ 7 w 42"/>
                <a:gd name="T5" fmla="*/ 11 h 88"/>
                <a:gd name="T6" fmla="*/ 9 w 42"/>
                <a:gd name="T7" fmla="*/ 16 h 88"/>
                <a:gd name="T8" fmla="*/ 11 w 42"/>
                <a:gd name="T9" fmla="*/ 22 h 88"/>
                <a:gd name="T10" fmla="*/ 13 w 42"/>
                <a:gd name="T11" fmla="*/ 28 h 88"/>
                <a:gd name="T12" fmla="*/ 15 w 42"/>
                <a:gd name="T13" fmla="*/ 34 h 88"/>
                <a:gd name="T14" fmla="*/ 17 w 42"/>
                <a:gd name="T15" fmla="*/ 40 h 88"/>
                <a:gd name="T16" fmla="*/ 19 w 42"/>
                <a:gd name="T17" fmla="*/ 46 h 88"/>
                <a:gd name="T18" fmla="*/ 21 w 42"/>
                <a:gd name="T19" fmla="*/ 53 h 88"/>
                <a:gd name="T20" fmla="*/ 23 w 42"/>
                <a:gd name="T21" fmla="*/ 59 h 88"/>
                <a:gd name="T22" fmla="*/ 26 w 42"/>
                <a:gd name="T23" fmla="*/ 64 h 88"/>
                <a:gd name="T24" fmla="*/ 28 w 42"/>
                <a:gd name="T25" fmla="*/ 69 h 88"/>
                <a:gd name="T26" fmla="*/ 31 w 42"/>
                <a:gd name="T27" fmla="*/ 74 h 88"/>
                <a:gd name="T28" fmla="*/ 34 w 42"/>
                <a:gd name="T29" fmla="*/ 78 h 88"/>
                <a:gd name="T30" fmla="*/ 37 w 42"/>
                <a:gd name="T31" fmla="*/ 82 h 88"/>
                <a:gd name="T32" fmla="*/ 41 w 42"/>
                <a:gd name="T33" fmla="*/ 86 h 88"/>
                <a:gd name="T34" fmla="*/ 40 w 42"/>
                <a:gd name="T35" fmla="*/ 87 h 88"/>
                <a:gd name="T36" fmla="*/ 36 w 42"/>
                <a:gd name="T37" fmla="*/ 84 h 88"/>
                <a:gd name="T38" fmla="*/ 32 w 42"/>
                <a:gd name="T39" fmla="*/ 80 h 88"/>
                <a:gd name="T40" fmla="*/ 30 w 42"/>
                <a:gd name="T41" fmla="*/ 75 h 88"/>
                <a:gd name="T42" fmla="*/ 27 w 42"/>
                <a:gd name="T43" fmla="*/ 70 h 88"/>
                <a:gd name="T44" fmla="*/ 24 w 42"/>
                <a:gd name="T45" fmla="*/ 65 h 88"/>
                <a:gd name="T46" fmla="*/ 21 w 42"/>
                <a:gd name="T47" fmla="*/ 59 h 88"/>
                <a:gd name="T48" fmla="*/ 19 w 42"/>
                <a:gd name="T49" fmla="*/ 53 h 88"/>
                <a:gd name="T50" fmla="*/ 17 w 42"/>
                <a:gd name="T51" fmla="*/ 47 h 88"/>
                <a:gd name="T52" fmla="*/ 15 w 42"/>
                <a:gd name="T53" fmla="*/ 40 h 88"/>
                <a:gd name="T54" fmla="*/ 13 w 42"/>
                <a:gd name="T55" fmla="*/ 34 h 88"/>
                <a:gd name="T56" fmla="*/ 11 w 42"/>
                <a:gd name="T57" fmla="*/ 28 h 88"/>
                <a:gd name="T58" fmla="*/ 10 w 42"/>
                <a:gd name="T59" fmla="*/ 22 h 88"/>
                <a:gd name="T60" fmla="*/ 7 w 42"/>
                <a:gd name="T61" fmla="*/ 17 h 88"/>
                <a:gd name="T62" fmla="*/ 5 w 42"/>
                <a:gd name="T63" fmla="*/ 12 h 88"/>
                <a:gd name="T64" fmla="*/ 2 w 42"/>
                <a:gd name="T65" fmla="*/ 6 h 88"/>
                <a:gd name="T66" fmla="*/ 0 w 42"/>
                <a:gd name="T67" fmla="*/ 2 h 88"/>
                <a:gd name="T68" fmla="*/ 0 w 42"/>
                <a:gd name="T69" fmla="*/ 1 h 88"/>
                <a:gd name="T70" fmla="*/ 1 w 42"/>
                <a:gd name="T71" fmla="*/ 0 h 88"/>
                <a:gd name="T72" fmla="*/ 1 w 42"/>
                <a:gd name="T73" fmla="*/ 1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88"/>
                <a:gd name="T113" fmla="*/ 42 w 42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88">
                  <a:moveTo>
                    <a:pt x="1" y="1"/>
                  </a:moveTo>
                  <a:lnTo>
                    <a:pt x="4" y="5"/>
                  </a:lnTo>
                  <a:lnTo>
                    <a:pt x="7" y="11"/>
                  </a:lnTo>
                  <a:lnTo>
                    <a:pt x="9" y="16"/>
                  </a:lnTo>
                  <a:lnTo>
                    <a:pt x="11" y="22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40"/>
                  </a:lnTo>
                  <a:lnTo>
                    <a:pt x="19" y="46"/>
                  </a:lnTo>
                  <a:lnTo>
                    <a:pt x="21" y="53"/>
                  </a:lnTo>
                  <a:lnTo>
                    <a:pt x="23" y="59"/>
                  </a:lnTo>
                  <a:lnTo>
                    <a:pt x="26" y="64"/>
                  </a:lnTo>
                  <a:lnTo>
                    <a:pt x="28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2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6" y="84"/>
                  </a:lnTo>
                  <a:lnTo>
                    <a:pt x="32" y="80"/>
                  </a:lnTo>
                  <a:lnTo>
                    <a:pt x="30" y="75"/>
                  </a:lnTo>
                  <a:lnTo>
                    <a:pt x="27" y="70"/>
                  </a:lnTo>
                  <a:lnTo>
                    <a:pt x="24" y="65"/>
                  </a:lnTo>
                  <a:lnTo>
                    <a:pt x="21" y="59"/>
                  </a:lnTo>
                  <a:lnTo>
                    <a:pt x="19" y="53"/>
                  </a:lnTo>
                  <a:lnTo>
                    <a:pt x="17" y="47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8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8" name="Freeform 80"/>
            <p:cNvSpPr>
              <a:spLocks/>
            </p:cNvSpPr>
            <p:nvPr/>
          </p:nvSpPr>
          <p:spPr bwMode="auto">
            <a:xfrm>
              <a:off x="5166" y="1476"/>
              <a:ext cx="34" cy="10"/>
            </a:xfrm>
            <a:custGeom>
              <a:avLst/>
              <a:gdLst>
                <a:gd name="T0" fmla="*/ 1 w 34"/>
                <a:gd name="T1" fmla="*/ 2 h 10"/>
                <a:gd name="T2" fmla="*/ 6 w 34"/>
                <a:gd name="T3" fmla="*/ 2 h 10"/>
                <a:gd name="T4" fmla="*/ 11 w 34"/>
                <a:gd name="T5" fmla="*/ 1 h 10"/>
                <a:gd name="T6" fmla="*/ 15 w 34"/>
                <a:gd name="T7" fmla="*/ 1 h 10"/>
                <a:gd name="T8" fmla="*/ 18 w 34"/>
                <a:gd name="T9" fmla="*/ 0 h 10"/>
                <a:gd name="T10" fmla="*/ 22 w 34"/>
                <a:gd name="T11" fmla="*/ 1 h 10"/>
                <a:gd name="T12" fmla="*/ 26 w 34"/>
                <a:gd name="T13" fmla="*/ 2 h 10"/>
                <a:gd name="T14" fmla="*/ 29 w 34"/>
                <a:gd name="T15" fmla="*/ 4 h 10"/>
                <a:gd name="T16" fmla="*/ 33 w 34"/>
                <a:gd name="T17" fmla="*/ 8 h 10"/>
                <a:gd name="T18" fmla="*/ 32 w 34"/>
                <a:gd name="T19" fmla="*/ 9 h 10"/>
                <a:gd name="T20" fmla="*/ 28 w 34"/>
                <a:gd name="T21" fmla="*/ 5 h 10"/>
                <a:gd name="T22" fmla="*/ 24 w 34"/>
                <a:gd name="T23" fmla="*/ 3 h 10"/>
                <a:gd name="T24" fmla="*/ 21 w 34"/>
                <a:gd name="T25" fmla="*/ 2 h 10"/>
                <a:gd name="T26" fmla="*/ 18 w 34"/>
                <a:gd name="T27" fmla="*/ 1 h 10"/>
                <a:gd name="T28" fmla="*/ 15 w 34"/>
                <a:gd name="T29" fmla="*/ 2 h 10"/>
                <a:gd name="T30" fmla="*/ 12 w 34"/>
                <a:gd name="T31" fmla="*/ 2 h 10"/>
                <a:gd name="T32" fmla="*/ 7 w 34"/>
                <a:gd name="T33" fmla="*/ 2 h 10"/>
                <a:gd name="T34" fmla="*/ 1 w 34"/>
                <a:gd name="T35" fmla="*/ 3 h 10"/>
                <a:gd name="T36" fmla="*/ 0 w 34"/>
                <a:gd name="T37" fmla="*/ 3 h 10"/>
                <a:gd name="T38" fmla="*/ 0 w 34"/>
                <a:gd name="T39" fmla="*/ 2 h 10"/>
                <a:gd name="T40" fmla="*/ 1 w 34"/>
                <a:gd name="T41" fmla="*/ 2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0"/>
                <a:gd name="T65" fmla="*/ 34 w 3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0">
                  <a:moveTo>
                    <a:pt x="1" y="2"/>
                  </a:moveTo>
                  <a:lnTo>
                    <a:pt x="6" y="2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7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9" name="Freeform 81"/>
            <p:cNvSpPr>
              <a:spLocks/>
            </p:cNvSpPr>
            <p:nvPr/>
          </p:nvSpPr>
          <p:spPr bwMode="auto">
            <a:xfrm>
              <a:off x="5119" y="1474"/>
              <a:ext cx="43" cy="2"/>
            </a:xfrm>
            <a:custGeom>
              <a:avLst/>
              <a:gdLst>
                <a:gd name="T0" fmla="*/ 0 w 43"/>
                <a:gd name="T1" fmla="*/ 0 h 2"/>
                <a:gd name="T2" fmla="*/ 1 w 43"/>
                <a:gd name="T3" fmla="*/ 0 h 2"/>
                <a:gd name="T4" fmla="*/ 2 w 43"/>
                <a:gd name="T5" fmla="*/ 0 h 2"/>
                <a:gd name="T6" fmla="*/ 4 w 43"/>
                <a:gd name="T7" fmla="*/ 0 h 2"/>
                <a:gd name="T8" fmla="*/ 6 w 43"/>
                <a:gd name="T9" fmla="*/ 0 h 2"/>
                <a:gd name="T10" fmla="*/ 9 w 43"/>
                <a:gd name="T11" fmla="*/ 0 h 2"/>
                <a:gd name="T12" fmla="*/ 11 w 43"/>
                <a:gd name="T13" fmla="*/ 0 h 2"/>
                <a:gd name="T14" fmla="*/ 13 w 43"/>
                <a:gd name="T15" fmla="*/ 0 h 2"/>
                <a:gd name="T16" fmla="*/ 17 w 43"/>
                <a:gd name="T17" fmla="*/ 0 h 2"/>
                <a:gd name="T18" fmla="*/ 21 w 43"/>
                <a:gd name="T19" fmla="*/ 0 h 2"/>
                <a:gd name="T20" fmla="*/ 24 w 43"/>
                <a:gd name="T21" fmla="*/ 0 h 2"/>
                <a:gd name="T22" fmla="*/ 28 w 43"/>
                <a:gd name="T23" fmla="*/ 0 h 2"/>
                <a:gd name="T24" fmla="*/ 31 w 43"/>
                <a:gd name="T25" fmla="*/ 1 h 2"/>
                <a:gd name="T26" fmla="*/ 33 w 43"/>
                <a:gd name="T27" fmla="*/ 1 h 2"/>
                <a:gd name="T28" fmla="*/ 36 w 43"/>
                <a:gd name="T29" fmla="*/ 1 h 2"/>
                <a:gd name="T30" fmla="*/ 38 w 43"/>
                <a:gd name="T31" fmla="*/ 1 h 2"/>
                <a:gd name="T32" fmla="*/ 40 w 43"/>
                <a:gd name="T33" fmla="*/ 1 h 2"/>
                <a:gd name="T34" fmla="*/ 42 w 43"/>
                <a:gd name="T35" fmla="*/ 1 h 2"/>
                <a:gd name="T36" fmla="*/ 42 w 43"/>
                <a:gd name="T37" fmla="*/ 1 h 2"/>
                <a:gd name="T38" fmla="*/ 40 w 43"/>
                <a:gd name="T39" fmla="*/ 1 h 2"/>
                <a:gd name="T40" fmla="*/ 38 w 43"/>
                <a:gd name="T41" fmla="*/ 1 h 2"/>
                <a:gd name="T42" fmla="*/ 36 w 43"/>
                <a:gd name="T43" fmla="*/ 1 h 2"/>
                <a:gd name="T44" fmla="*/ 33 w 43"/>
                <a:gd name="T45" fmla="*/ 1 h 2"/>
                <a:gd name="T46" fmla="*/ 30 w 43"/>
                <a:gd name="T47" fmla="*/ 1 h 2"/>
                <a:gd name="T48" fmla="*/ 27 w 43"/>
                <a:gd name="T49" fmla="*/ 1 h 2"/>
                <a:gd name="T50" fmla="*/ 24 w 43"/>
                <a:gd name="T51" fmla="*/ 1 h 2"/>
                <a:gd name="T52" fmla="*/ 20 w 43"/>
                <a:gd name="T53" fmla="*/ 1 h 2"/>
                <a:gd name="T54" fmla="*/ 17 w 43"/>
                <a:gd name="T55" fmla="*/ 0 h 2"/>
                <a:gd name="T56" fmla="*/ 13 w 43"/>
                <a:gd name="T57" fmla="*/ 0 h 2"/>
                <a:gd name="T58" fmla="*/ 11 w 43"/>
                <a:gd name="T59" fmla="*/ 0 h 2"/>
                <a:gd name="T60" fmla="*/ 9 w 43"/>
                <a:gd name="T61" fmla="*/ 0 h 2"/>
                <a:gd name="T62" fmla="*/ 6 w 43"/>
                <a:gd name="T63" fmla="*/ 0 h 2"/>
                <a:gd name="T64" fmla="*/ 4 w 43"/>
                <a:gd name="T65" fmla="*/ 0 h 2"/>
                <a:gd name="T66" fmla="*/ 3 w 43"/>
                <a:gd name="T67" fmla="*/ 0 h 2"/>
                <a:gd name="T68" fmla="*/ 2 w 43"/>
                <a:gd name="T69" fmla="*/ 0 h 2"/>
                <a:gd name="T70" fmla="*/ 2 w 43"/>
                <a:gd name="T71" fmla="*/ 0 h 2"/>
                <a:gd name="T72" fmla="*/ 2 w 43"/>
                <a:gd name="T73" fmla="*/ 0 h 2"/>
                <a:gd name="T74" fmla="*/ 1 w 43"/>
                <a:gd name="T75" fmla="*/ 0 h 2"/>
                <a:gd name="T76" fmla="*/ 0 w 43"/>
                <a:gd name="T77" fmla="*/ 0 h 2"/>
                <a:gd name="T78" fmla="*/ 1 w 43"/>
                <a:gd name="T79" fmla="*/ 0 h 2"/>
                <a:gd name="T80" fmla="*/ 0 w 43"/>
                <a:gd name="T81" fmla="*/ 0 h 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2"/>
                <a:gd name="T125" fmla="*/ 43 w 43"/>
                <a:gd name="T126" fmla="*/ 2 h 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0" name="Freeform 82"/>
            <p:cNvSpPr>
              <a:spLocks/>
            </p:cNvSpPr>
            <p:nvPr/>
          </p:nvSpPr>
          <p:spPr bwMode="auto">
            <a:xfrm>
              <a:off x="5113" y="3525"/>
              <a:ext cx="9" cy="33"/>
            </a:xfrm>
            <a:custGeom>
              <a:avLst/>
              <a:gdLst>
                <a:gd name="T0" fmla="*/ 2 w 9"/>
                <a:gd name="T1" fmla="*/ 1 h 33"/>
                <a:gd name="T2" fmla="*/ 2 w 9"/>
                <a:gd name="T3" fmla="*/ 1 h 33"/>
                <a:gd name="T4" fmla="*/ 2 w 9"/>
                <a:gd name="T5" fmla="*/ 6 h 33"/>
                <a:gd name="T6" fmla="*/ 2 w 9"/>
                <a:gd name="T7" fmla="*/ 11 h 33"/>
                <a:gd name="T8" fmla="*/ 1 w 9"/>
                <a:gd name="T9" fmla="*/ 16 h 33"/>
                <a:gd name="T10" fmla="*/ 2 w 9"/>
                <a:gd name="T11" fmla="*/ 19 h 33"/>
                <a:gd name="T12" fmla="*/ 2 w 9"/>
                <a:gd name="T13" fmla="*/ 22 h 33"/>
                <a:gd name="T14" fmla="*/ 4 w 9"/>
                <a:gd name="T15" fmla="*/ 25 h 33"/>
                <a:gd name="T16" fmla="*/ 6 w 9"/>
                <a:gd name="T17" fmla="*/ 28 h 33"/>
                <a:gd name="T18" fmla="*/ 8 w 9"/>
                <a:gd name="T19" fmla="*/ 30 h 33"/>
                <a:gd name="T20" fmla="*/ 7 w 9"/>
                <a:gd name="T21" fmla="*/ 32 h 33"/>
                <a:gd name="T22" fmla="*/ 4 w 9"/>
                <a:gd name="T23" fmla="*/ 29 h 33"/>
                <a:gd name="T24" fmla="*/ 2 w 9"/>
                <a:gd name="T25" fmla="*/ 26 h 33"/>
                <a:gd name="T26" fmla="*/ 1 w 9"/>
                <a:gd name="T27" fmla="*/ 22 h 33"/>
                <a:gd name="T28" fmla="*/ 1 w 9"/>
                <a:gd name="T29" fmla="*/ 19 h 33"/>
                <a:gd name="T30" fmla="*/ 0 w 9"/>
                <a:gd name="T31" fmla="*/ 16 h 33"/>
                <a:gd name="T32" fmla="*/ 1 w 9"/>
                <a:gd name="T33" fmla="*/ 11 h 33"/>
                <a:gd name="T34" fmla="*/ 1 w 9"/>
                <a:gd name="T35" fmla="*/ 6 h 33"/>
                <a:gd name="T36" fmla="*/ 1 w 9"/>
                <a:gd name="T37" fmla="*/ 1 h 33"/>
                <a:gd name="T38" fmla="*/ 1 w 9"/>
                <a:gd name="T39" fmla="*/ 0 h 33"/>
                <a:gd name="T40" fmla="*/ 1 w 9"/>
                <a:gd name="T41" fmla="*/ 1 h 33"/>
                <a:gd name="T42" fmla="*/ 1 w 9"/>
                <a:gd name="T43" fmla="*/ 0 h 33"/>
                <a:gd name="T44" fmla="*/ 1 w 9"/>
                <a:gd name="T45" fmla="*/ 0 h 33"/>
                <a:gd name="T46" fmla="*/ 2 w 9"/>
                <a:gd name="T47" fmla="*/ 0 h 33"/>
                <a:gd name="T48" fmla="*/ 2 w 9"/>
                <a:gd name="T49" fmla="*/ 1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33"/>
                <a:gd name="T77" fmla="*/ 9 w 9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33">
                  <a:moveTo>
                    <a:pt x="2" y="1"/>
                  </a:moveTo>
                  <a:lnTo>
                    <a:pt x="2" y="1"/>
                  </a:lnTo>
                  <a:lnTo>
                    <a:pt x="2" y="6"/>
                  </a:lnTo>
                  <a:lnTo>
                    <a:pt x="2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6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1" name="Freeform 83"/>
            <p:cNvSpPr>
              <a:spLocks/>
            </p:cNvSpPr>
            <p:nvPr/>
          </p:nvSpPr>
          <p:spPr bwMode="auto">
            <a:xfrm>
              <a:off x="5114" y="3478"/>
              <a:ext cx="27" cy="42"/>
            </a:xfrm>
            <a:custGeom>
              <a:avLst/>
              <a:gdLst>
                <a:gd name="T0" fmla="*/ 26 w 27"/>
                <a:gd name="T1" fmla="*/ 1 h 42"/>
                <a:gd name="T2" fmla="*/ 25 w 27"/>
                <a:gd name="T3" fmla="*/ 4 h 42"/>
                <a:gd name="T4" fmla="*/ 23 w 27"/>
                <a:gd name="T5" fmla="*/ 6 h 42"/>
                <a:gd name="T6" fmla="*/ 22 w 27"/>
                <a:gd name="T7" fmla="*/ 8 h 42"/>
                <a:gd name="T8" fmla="*/ 21 w 27"/>
                <a:gd name="T9" fmla="*/ 11 h 42"/>
                <a:gd name="T10" fmla="*/ 20 w 27"/>
                <a:gd name="T11" fmla="*/ 13 h 42"/>
                <a:gd name="T12" fmla="*/ 18 w 27"/>
                <a:gd name="T13" fmla="*/ 15 h 42"/>
                <a:gd name="T14" fmla="*/ 16 w 27"/>
                <a:gd name="T15" fmla="*/ 18 h 42"/>
                <a:gd name="T16" fmla="*/ 15 w 27"/>
                <a:gd name="T17" fmla="*/ 20 h 42"/>
                <a:gd name="T18" fmla="*/ 13 w 27"/>
                <a:gd name="T19" fmla="*/ 22 h 42"/>
                <a:gd name="T20" fmla="*/ 12 w 27"/>
                <a:gd name="T21" fmla="*/ 25 h 42"/>
                <a:gd name="T22" fmla="*/ 10 w 27"/>
                <a:gd name="T23" fmla="*/ 27 h 42"/>
                <a:gd name="T24" fmla="*/ 8 w 27"/>
                <a:gd name="T25" fmla="*/ 29 h 42"/>
                <a:gd name="T26" fmla="*/ 6 w 27"/>
                <a:gd name="T27" fmla="*/ 33 h 42"/>
                <a:gd name="T28" fmla="*/ 5 w 27"/>
                <a:gd name="T29" fmla="*/ 35 h 42"/>
                <a:gd name="T30" fmla="*/ 4 w 27"/>
                <a:gd name="T31" fmla="*/ 38 h 42"/>
                <a:gd name="T32" fmla="*/ 2 w 27"/>
                <a:gd name="T33" fmla="*/ 41 h 42"/>
                <a:gd name="T34" fmla="*/ 0 w 27"/>
                <a:gd name="T35" fmla="*/ 40 h 42"/>
                <a:gd name="T36" fmla="*/ 2 w 27"/>
                <a:gd name="T37" fmla="*/ 37 h 42"/>
                <a:gd name="T38" fmla="*/ 4 w 27"/>
                <a:gd name="T39" fmla="*/ 35 h 42"/>
                <a:gd name="T40" fmla="*/ 5 w 27"/>
                <a:gd name="T41" fmla="*/ 32 h 42"/>
                <a:gd name="T42" fmla="*/ 7 w 27"/>
                <a:gd name="T43" fmla="*/ 29 h 42"/>
                <a:gd name="T44" fmla="*/ 9 w 27"/>
                <a:gd name="T45" fmla="*/ 26 h 42"/>
                <a:gd name="T46" fmla="*/ 11 w 27"/>
                <a:gd name="T47" fmla="*/ 24 h 42"/>
                <a:gd name="T48" fmla="*/ 12 w 27"/>
                <a:gd name="T49" fmla="*/ 21 h 42"/>
                <a:gd name="T50" fmla="*/ 13 w 27"/>
                <a:gd name="T51" fmla="*/ 19 h 42"/>
                <a:gd name="T52" fmla="*/ 15 w 27"/>
                <a:gd name="T53" fmla="*/ 17 h 42"/>
                <a:gd name="T54" fmla="*/ 16 w 27"/>
                <a:gd name="T55" fmla="*/ 15 h 42"/>
                <a:gd name="T56" fmla="*/ 18 w 27"/>
                <a:gd name="T57" fmla="*/ 12 h 42"/>
                <a:gd name="T58" fmla="*/ 20 w 27"/>
                <a:gd name="T59" fmla="*/ 10 h 42"/>
                <a:gd name="T60" fmla="*/ 21 w 27"/>
                <a:gd name="T61" fmla="*/ 7 h 42"/>
                <a:gd name="T62" fmla="*/ 22 w 27"/>
                <a:gd name="T63" fmla="*/ 5 h 42"/>
                <a:gd name="T64" fmla="*/ 23 w 27"/>
                <a:gd name="T65" fmla="*/ 3 h 42"/>
                <a:gd name="T66" fmla="*/ 24 w 27"/>
                <a:gd name="T67" fmla="*/ 0 h 42"/>
                <a:gd name="T68" fmla="*/ 26 w 27"/>
                <a:gd name="T69" fmla="*/ 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42"/>
                <a:gd name="T107" fmla="*/ 27 w 27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42">
                  <a:moveTo>
                    <a:pt x="26" y="1"/>
                  </a:moveTo>
                  <a:lnTo>
                    <a:pt x="25" y="4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5" y="35"/>
                  </a:lnTo>
                  <a:lnTo>
                    <a:pt x="4" y="38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3" y="3"/>
                  </a:lnTo>
                  <a:lnTo>
                    <a:pt x="24" y="0"/>
                  </a:lnTo>
                  <a:lnTo>
                    <a:pt x="2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2" name="Freeform 84"/>
            <p:cNvSpPr>
              <a:spLocks/>
            </p:cNvSpPr>
            <p:nvPr/>
          </p:nvSpPr>
          <p:spPr bwMode="auto">
            <a:xfrm>
              <a:off x="5144" y="3413"/>
              <a:ext cx="18" cy="61"/>
            </a:xfrm>
            <a:custGeom>
              <a:avLst/>
              <a:gdLst>
                <a:gd name="T0" fmla="*/ 17 w 18"/>
                <a:gd name="T1" fmla="*/ 1 h 61"/>
                <a:gd name="T2" fmla="*/ 17 w 18"/>
                <a:gd name="T3" fmla="*/ 1 h 61"/>
                <a:gd name="T4" fmla="*/ 16 w 18"/>
                <a:gd name="T5" fmla="*/ 6 h 61"/>
                <a:gd name="T6" fmla="*/ 15 w 18"/>
                <a:gd name="T7" fmla="*/ 10 h 61"/>
                <a:gd name="T8" fmla="*/ 14 w 18"/>
                <a:gd name="T9" fmla="*/ 14 h 61"/>
                <a:gd name="T10" fmla="*/ 13 w 18"/>
                <a:gd name="T11" fmla="*/ 18 h 61"/>
                <a:gd name="T12" fmla="*/ 12 w 18"/>
                <a:gd name="T13" fmla="*/ 22 h 61"/>
                <a:gd name="T14" fmla="*/ 11 w 18"/>
                <a:gd name="T15" fmla="*/ 26 h 61"/>
                <a:gd name="T16" fmla="*/ 11 w 18"/>
                <a:gd name="T17" fmla="*/ 30 h 61"/>
                <a:gd name="T18" fmla="*/ 10 w 18"/>
                <a:gd name="T19" fmla="*/ 33 h 61"/>
                <a:gd name="T20" fmla="*/ 9 w 18"/>
                <a:gd name="T21" fmla="*/ 37 h 61"/>
                <a:gd name="T22" fmla="*/ 7 w 18"/>
                <a:gd name="T23" fmla="*/ 41 h 61"/>
                <a:gd name="T24" fmla="*/ 6 w 18"/>
                <a:gd name="T25" fmla="*/ 44 h 61"/>
                <a:gd name="T26" fmla="*/ 6 w 18"/>
                <a:gd name="T27" fmla="*/ 48 h 61"/>
                <a:gd name="T28" fmla="*/ 5 w 18"/>
                <a:gd name="T29" fmla="*/ 50 h 61"/>
                <a:gd name="T30" fmla="*/ 4 w 18"/>
                <a:gd name="T31" fmla="*/ 53 h 61"/>
                <a:gd name="T32" fmla="*/ 3 w 18"/>
                <a:gd name="T33" fmla="*/ 57 h 61"/>
                <a:gd name="T34" fmla="*/ 2 w 18"/>
                <a:gd name="T35" fmla="*/ 60 h 61"/>
                <a:gd name="T36" fmla="*/ 0 w 18"/>
                <a:gd name="T37" fmla="*/ 59 h 61"/>
                <a:gd name="T38" fmla="*/ 2 w 18"/>
                <a:gd name="T39" fmla="*/ 56 h 61"/>
                <a:gd name="T40" fmla="*/ 2 w 18"/>
                <a:gd name="T41" fmla="*/ 53 h 61"/>
                <a:gd name="T42" fmla="*/ 3 w 18"/>
                <a:gd name="T43" fmla="*/ 50 h 61"/>
                <a:gd name="T44" fmla="*/ 4 w 18"/>
                <a:gd name="T45" fmla="*/ 47 h 61"/>
                <a:gd name="T46" fmla="*/ 6 w 18"/>
                <a:gd name="T47" fmla="*/ 44 h 61"/>
                <a:gd name="T48" fmla="*/ 6 w 18"/>
                <a:gd name="T49" fmla="*/ 40 h 61"/>
                <a:gd name="T50" fmla="*/ 7 w 18"/>
                <a:gd name="T51" fmla="*/ 37 h 61"/>
                <a:gd name="T52" fmla="*/ 8 w 18"/>
                <a:gd name="T53" fmla="*/ 33 h 61"/>
                <a:gd name="T54" fmla="*/ 9 w 18"/>
                <a:gd name="T55" fmla="*/ 30 h 61"/>
                <a:gd name="T56" fmla="*/ 10 w 18"/>
                <a:gd name="T57" fmla="*/ 26 h 61"/>
                <a:gd name="T58" fmla="*/ 11 w 18"/>
                <a:gd name="T59" fmla="*/ 22 h 61"/>
                <a:gd name="T60" fmla="*/ 11 w 18"/>
                <a:gd name="T61" fmla="*/ 18 h 61"/>
                <a:gd name="T62" fmla="*/ 12 w 18"/>
                <a:gd name="T63" fmla="*/ 13 h 61"/>
                <a:gd name="T64" fmla="*/ 13 w 18"/>
                <a:gd name="T65" fmla="*/ 10 h 61"/>
                <a:gd name="T66" fmla="*/ 15 w 18"/>
                <a:gd name="T67" fmla="*/ 5 h 61"/>
                <a:gd name="T68" fmla="*/ 15 w 18"/>
                <a:gd name="T69" fmla="*/ 1 h 61"/>
                <a:gd name="T70" fmla="*/ 15 w 18"/>
                <a:gd name="T71" fmla="*/ 0 h 61"/>
                <a:gd name="T72" fmla="*/ 16 w 18"/>
                <a:gd name="T73" fmla="*/ 0 h 61"/>
                <a:gd name="T74" fmla="*/ 17 w 18"/>
                <a:gd name="T75" fmla="*/ 0 h 61"/>
                <a:gd name="T76" fmla="*/ 17 w 18"/>
                <a:gd name="T77" fmla="*/ 1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"/>
                <a:gd name="T118" fmla="*/ 0 h 61"/>
                <a:gd name="T119" fmla="*/ 18 w 18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" h="61">
                  <a:moveTo>
                    <a:pt x="17" y="1"/>
                  </a:moveTo>
                  <a:lnTo>
                    <a:pt x="17" y="1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2" y="60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4" y="47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5" y="5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3" name="Freeform 85"/>
            <p:cNvSpPr>
              <a:spLocks/>
            </p:cNvSpPr>
            <p:nvPr/>
          </p:nvSpPr>
          <p:spPr bwMode="auto">
            <a:xfrm>
              <a:off x="5165" y="3369"/>
              <a:ext cx="9" cy="40"/>
            </a:xfrm>
            <a:custGeom>
              <a:avLst/>
              <a:gdLst>
                <a:gd name="T0" fmla="*/ 8 w 9"/>
                <a:gd name="T1" fmla="*/ 1 h 40"/>
                <a:gd name="T2" fmla="*/ 8 w 9"/>
                <a:gd name="T3" fmla="*/ 3 h 40"/>
                <a:gd name="T4" fmla="*/ 7 w 9"/>
                <a:gd name="T5" fmla="*/ 5 h 40"/>
                <a:gd name="T6" fmla="*/ 7 w 9"/>
                <a:gd name="T7" fmla="*/ 6 h 40"/>
                <a:gd name="T8" fmla="*/ 7 w 9"/>
                <a:gd name="T9" fmla="*/ 9 h 40"/>
                <a:gd name="T10" fmla="*/ 6 w 9"/>
                <a:gd name="T11" fmla="*/ 12 h 40"/>
                <a:gd name="T12" fmla="*/ 6 w 9"/>
                <a:gd name="T13" fmla="*/ 15 h 40"/>
                <a:gd name="T14" fmla="*/ 5 w 9"/>
                <a:gd name="T15" fmla="*/ 17 h 40"/>
                <a:gd name="T16" fmla="*/ 4 w 9"/>
                <a:gd name="T17" fmla="*/ 20 h 40"/>
                <a:gd name="T18" fmla="*/ 4 w 9"/>
                <a:gd name="T19" fmla="*/ 23 h 40"/>
                <a:gd name="T20" fmla="*/ 3 w 9"/>
                <a:gd name="T21" fmla="*/ 25 h 40"/>
                <a:gd name="T22" fmla="*/ 2 w 9"/>
                <a:gd name="T23" fmla="*/ 28 h 40"/>
                <a:gd name="T24" fmla="*/ 2 w 9"/>
                <a:gd name="T25" fmla="*/ 31 h 40"/>
                <a:gd name="T26" fmla="*/ 2 w 9"/>
                <a:gd name="T27" fmla="*/ 34 h 40"/>
                <a:gd name="T28" fmla="*/ 1 w 9"/>
                <a:gd name="T29" fmla="*/ 35 h 40"/>
                <a:gd name="T30" fmla="*/ 1 w 9"/>
                <a:gd name="T31" fmla="*/ 37 h 40"/>
                <a:gd name="T32" fmla="*/ 1 w 9"/>
                <a:gd name="T33" fmla="*/ 39 h 40"/>
                <a:gd name="T34" fmla="*/ 0 w 9"/>
                <a:gd name="T35" fmla="*/ 39 h 40"/>
                <a:gd name="T36" fmla="*/ 0 w 9"/>
                <a:gd name="T37" fmla="*/ 37 h 40"/>
                <a:gd name="T38" fmla="*/ 0 w 9"/>
                <a:gd name="T39" fmla="*/ 35 h 40"/>
                <a:gd name="T40" fmla="*/ 1 w 9"/>
                <a:gd name="T41" fmla="*/ 33 h 40"/>
                <a:gd name="T42" fmla="*/ 1 w 9"/>
                <a:gd name="T43" fmla="*/ 30 h 40"/>
                <a:gd name="T44" fmla="*/ 1 w 9"/>
                <a:gd name="T45" fmla="*/ 28 h 40"/>
                <a:gd name="T46" fmla="*/ 2 w 9"/>
                <a:gd name="T47" fmla="*/ 25 h 40"/>
                <a:gd name="T48" fmla="*/ 2 w 9"/>
                <a:gd name="T49" fmla="*/ 23 h 40"/>
                <a:gd name="T50" fmla="*/ 3 w 9"/>
                <a:gd name="T51" fmla="*/ 19 h 40"/>
                <a:gd name="T52" fmla="*/ 4 w 9"/>
                <a:gd name="T53" fmla="*/ 16 h 40"/>
                <a:gd name="T54" fmla="*/ 4 w 9"/>
                <a:gd name="T55" fmla="*/ 14 h 40"/>
                <a:gd name="T56" fmla="*/ 5 w 9"/>
                <a:gd name="T57" fmla="*/ 12 h 40"/>
                <a:gd name="T58" fmla="*/ 6 w 9"/>
                <a:gd name="T59" fmla="*/ 8 h 40"/>
                <a:gd name="T60" fmla="*/ 6 w 9"/>
                <a:gd name="T61" fmla="*/ 6 h 40"/>
                <a:gd name="T62" fmla="*/ 6 w 9"/>
                <a:gd name="T63" fmla="*/ 4 h 40"/>
                <a:gd name="T64" fmla="*/ 7 w 9"/>
                <a:gd name="T65" fmla="*/ 2 h 40"/>
                <a:gd name="T66" fmla="*/ 7 w 9"/>
                <a:gd name="T67" fmla="*/ 0 h 40"/>
                <a:gd name="T68" fmla="*/ 8 w 9"/>
                <a:gd name="T69" fmla="*/ 1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"/>
                <a:gd name="T106" fmla="*/ 0 h 40"/>
                <a:gd name="T107" fmla="*/ 9 w 9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" h="40">
                  <a:moveTo>
                    <a:pt x="8" y="1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4" name="Freeform 86"/>
            <p:cNvSpPr>
              <a:spLocks/>
            </p:cNvSpPr>
            <p:nvPr/>
          </p:nvSpPr>
          <p:spPr bwMode="auto">
            <a:xfrm>
              <a:off x="5166" y="3129"/>
              <a:ext cx="12" cy="236"/>
            </a:xfrm>
            <a:custGeom>
              <a:avLst/>
              <a:gdLst>
                <a:gd name="T0" fmla="*/ 1 w 12"/>
                <a:gd name="T1" fmla="*/ 1 h 236"/>
                <a:gd name="T2" fmla="*/ 1 w 12"/>
                <a:gd name="T3" fmla="*/ 13 h 236"/>
                <a:gd name="T4" fmla="*/ 2 w 12"/>
                <a:gd name="T5" fmla="*/ 25 h 236"/>
                <a:gd name="T6" fmla="*/ 3 w 12"/>
                <a:gd name="T7" fmla="*/ 40 h 236"/>
                <a:gd name="T8" fmla="*/ 3 w 12"/>
                <a:gd name="T9" fmla="*/ 53 h 236"/>
                <a:gd name="T10" fmla="*/ 5 w 12"/>
                <a:gd name="T11" fmla="*/ 66 h 236"/>
                <a:gd name="T12" fmla="*/ 6 w 12"/>
                <a:gd name="T13" fmla="*/ 80 h 236"/>
                <a:gd name="T14" fmla="*/ 8 w 12"/>
                <a:gd name="T15" fmla="*/ 96 h 236"/>
                <a:gd name="T16" fmla="*/ 8 w 12"/>
                <a:gd name="T17" fmla="*/ 110 h 236"/>
                <a:gd name="T18" fmla="*/ 10 w 12"/>
                <a:gd name="T19" fmla="*/ 125 h 236"/>
                <a:gd name="T20" fmla="*/ 10 w 12"/>
                <a:gd name="T21" fmla="*/ 140 h 236"/>
                <a:gd name="T22" fmla="*/ 11 w 12"/>
                <a:gd name="T23" fmla="*/ 156 h 236"/>
                <a:gd name="T24" fmla="*/ 11 w 12"/>
                <a:gd name="T25" fmla="*/ 171 h 236"/>
                <a:gd name="T26" fmla="*/ 11 w 12"/>
                <a:gd name="T27" fmla="*/ 186 h 236"/>
                <a:gd name="T28" fmla="*/ 11 w 12"/>
                <a:gd name="T29" fmla="*/ 202 h 236"/>
                <a:gd name="T30" fmla="*/ 10 w 12"/>
                <a:gd name="T31" fmla="*/ 219 h 236"/>
                <a:gd name="T32" fmla="*/ 8 w 12"/>
                <a:gd name="T33" fmla="*/ 235 h 236"/>
                <a:gd name="T34" fmla="*/ 8 w 12"/>
                <a:gd name="T35" fmla="*/ 226 h 236"/>
                <a:gd name="T36" fmla="*/ 9 w 12"/>
                <a:gd name="T37" fmla="*/ 211 h 236"/>
                <a:gd name="T38" fmla="*/ 10 w 12"/>
                <a:gd name="T39" fmla="*/ 194 h 236"/>
                <a:gd name="T40" fmla="*/ 10 w 12"/>
                <a:gd name="T41" fmla="*/ 179 h 236"/>
                <a:gd name="T42" fmla="*/ 10 w 12"/>
                <a:gd name="T43" fmla="*/ 163 h 236"/>
                <a:gd name="T44" fmla="*/ 10 w 12"/>
                <a:gd name="T45" fmla="*/ 148 h 236"/>
                <a:gd name="T46" fmla="*/ 8 w 12"/>
                <a:gd name="T47" fmla="*/ 132 h 236"/>
                <a:gd name="T48" fmla="*/ 8 w 12"/>
                <a:gd name="T49" fmla="*/ 117 h 236"/>
                <a:gd name="T50" fmla="*/ 6 w 12"/>
                <a:gd name="T51" fmla="*/ 103 h 236"/>
                <a:gd name="T52" fmla="*/ 6 w 12"/>
                <a:gd name="T53" fmla="*/ 87 h 236"/>
                <a:gd name="T54" fmla="*/ 4 w 12"/>
                <a:gd name="T55" fmla="*/ 74 h 236"/>
                <a:gd name="T56" fmla="*/ 3 w 12"/>
                <a:gd name="T57" fmla="*/ 60 h 236"/>
                <a:gd name="T58" fmla="*/ 2 w 12"/>
                <a:gd name="T59" fmla="*/ 46 h 236"/>
                <a:gd name="T60" fmla="*/ 1 w 12"/>
                <a:gd name="T61" fmla="*/ 33 h 236"/>
                <a:gd name="T62" fmla="*/ 1 w 12"/>
                <a:gd name="T63" fmla="*/ 19 h 236"/>
                <a:gd name="T64" fmla="*/ 0 w 12"/>
                <a:gd name="T65" fmla="*/ 7 h 236"/>
                <a:gd name="T66" fmla="*/ 1 w 12"/>
                <a:gd name="T67" fmla="*/ 0 h 236"/>
                <a:gd name="T68" fmla="*/ 0 w 12"/>
                <a:gd name="T69" fmla="*/ 0 h 236"/>
                <a:gd name="T70" fmla="*/ 1 w 12"/>
                <a:gd name="T71" fmla="*/ 0 h 236"/>
                <a:gd name="T72" fmla="*/ 1 w 12"/>
                <a:gd name="T73" fmla="*/ 2 h 2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236"/>
                <a:gd name="T113" fmla="*/ 12 w 12"/>
                <a:gd name="T114" fmla="*/ 236 h 2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236">
                  <a:moveTo>
                    <a:pt x="1" y="2"/>
                  </a:moveTo>
                  <a:lnTo>
                    <a:pt x="1" y="1"/>
                  </a:lnTo>
                  <a:lnTo>
                    <a:pt x="1" y="7"/>
                  </a:lnTo>
                  <a:lnTo>
                    <a:pt x="1" y="13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3" y="40"/>
                  </a:lnTo>
                  <a:lnTo>
                    <a:pt x="3" y="46"/>
                  </a:lnTo>
                  <a:lnTo>
                    <a:pt x="3" y="53"/>
                  </a:lnTo>
                  <a:lnTo>
                    <a:pt x="4" y="60"/>
                  </a:lnTo>
                  <a:lnTo>
                    <a:pt x="5" y="66"/>
                  </a:lnTo>
                  <a:lnTo>
                    <a:pt x="6" y="73"/>
                  </a:lnTo>
                  <a:lnTo>
                    <a:pt x="6" y="80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8" y="103"/>
                  </a:lnTo>
                  <a:lnTo>
                    <a:pt x="8" y="110"/>
                  </a:lnTo>
                  <a:lnTo>
                    <a:pt x="9" y="117"/>
                  </a:lnTo>
                  <a:lnTo>
                    <a:pt x="10" y="125"/>
                  </a:lnTo>
                  <a:lnTo>
                    <a:pt x="10" y="132"/>
                  </a:lnTo>
                  <a:lnTo>
                    <a:pt x="10" y="140"/>
                  </a:lnTo>
                  <a:lnTo>
                    <a:pt x="10" y="148"/>
                  </a:lnTo>
                  <a:lnTo>
                    <a:pt x="11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1" y="179"/>
                  </a:lnTo>
                  <a:lnTo>
                    <a:pt x="11" y="186"/>
                  </a:lnTo>
                  <a:lnTo>
                    <a:pt x="11" y="194"/>
                  </a:lnTo>
                  <a:lnTo>
                    <a:pt x="11" y="202"/>
                  </a:lnTo>
                  <a:lnTo>
                    <a:pt x="10" y="211"/>
                  </a:lnTo>
                  <a:lnTo>
                    <a:pt x="10" y="219"/>
                  </a:lnTo>
                  <a:lnTo>
                    <a:pt x="10" y="227"/>
                  </a:lnTo>
                  <a:lnTo>
                    <a:pt x="8" y="235"/>
                  </a:lnTo>
                  <a:lnTo>
                    <a:pt x="7" y="234"/>
                  </a:lnTo>
                  <a:lnTo>
                    <a:pt x="8" y="226"/>
                  </a:lnTo>
                  <a:lnTo>
                    <a:pt x="9" y="219"/>
                  </a:lnTo>
                  <a:lnTo>
                    <a:pt x="9" y="211"/>
                  </a:lnTo>
                  <a:lnTo>
                    <a:pt x="10" y="202"/>
                  </a:lnTo>
                  <a:lnTo>
                    <a:pt x="10" y="194"/>
                  </a:lnTo>
                  <a:lnTo>
                    <a:pt x="10" y="186"/>
                  </a:lnTo>
                  <a:lnTo>
                    <a:pt x="10" y="179"/>
                  </a:lnTo>
                  <a:lnTo>
                    <a:pt x="10" y="171"/>
                  </a:lnTo>
                  <a:lnTo>
                    <a:pt x="10" y="163"/>
                  </a:lnTo>
                  <a:lnTo>
                    <a:pt x="10" y="156"/>
                  </a:lnTo>
                  <a:lnTo>
                    <a:pt x="10" y="148"/>
                  </a:lnTo>
                  <a:lnTo>
                    <a:pt x="9" y="140"/>
                  </a:lnTo>
                  <a:lnTo>
                    <a:pt x="8" y="132"/>
                  </a:lnTo>
                  <a:lnTo>
                    <a:pt x="8" y="125"/>
                  </a:lnTo>
                  <a:lnTo>
                    <a:pt x="8" y="117"/>
                  </a:lnTo>
                  <a:lnTo>
                    <a:pt x="7" y="110"/>
                  </a:lnTo>
                  <a:lnTo>
                    <a:pt x="6" y="103"/>
                  </a:lnTo>
                  <a:lnTo>
                    <a:pt x="6" y="96"/>
                  </a:lnTo>
                  <a:lnTo>
                    <a:pt x="6" y="87"/>
                  </a:lnTo>
                  <a:lnTo>
                    <a:pt x="5" y="80"/>
                  </a:lnTo>
                  <a:lnTo>
                    <a:pt x="4" y="74"/>
                  </a:lnTo>
                  <a:lnTo>
                    <a:pt x="3" y="67"/>
                  </a:lnTo>
                  <a:lnTo>
                    <a:pt x="3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Freeform 87"/>
            <p:cNvSpPr>
              <a:spLocks/>
            </p:cNvSpPr>
            <p:nvPr/>
          </p:nvSpPr>
          <p:spPr bwMode="auto">
            <a:xfrm>
              <a:off x="5167" y="3122"/>
              <a:ext cx="144" cy="3"/>
            </a:xfrm>
            <a:custGeom>
              <a:avLst/>
              <a:gdLst>
                <a:gd name="T0" fmla="*/ 141 w 144"/>
                <a:gd name="T1" fmla="*/ 0 h 3"/>
                <a:gd name="T2" fmla="*/ 142 w 144"/>
                <a:gd name="T3" fmla="*/ 1 h 3"/>
                <a:gd name="T4" fmla="*/ 133 w 144"/>
                <a:gd name="T5" fmla="*/ 1 h 3"/>
                <a:gd name="T6" fmla="*/ 124 w 144"/>
                <a:gd name="T7" fmla="*/ 1 h 3"/>
                <a:gd name="T8" fmla="*/ 115 w 144"/>
                <a:gd name="T9" fmla="*/ 1 h 3"/>
                <a:gd name="T10" fmla="*/ 107 w 144"/>
                <a:gd name="T11" fmla="*/ 1 h 3"/>
                <a:gd name="T12" fmla="*/ 97 w 144"/>
                <a:gd name="T13" fmla="*/ 1 h 3"/>
                <a:gd name="T14" fmla="*/ 89 w 144"/>
                <a:gd name="T15" fmla="*/ 1 h 3"/>
                <a:gd name="T16" fmla="*/ 79 w 144"/>
                <a:gd name="T17" fmla="*/ 1 h 3"/>
                <a:gd name="T18" fmla="*/ 71 w 144"/>
                <a:gd name="T19" fmla="*/ 1 h 3"/>
                <a:gd name="T20" fmla="*/ 61 w 144"/>
                <a:gd name="T21" fmla="*/ 1 h 3"/>
                <a:gd name="T22" fmla="*/ 53 w 144"/>
                <a:gd name="T23" fmla="*/ 1 h 3"/>
                <a:gd name="T24" fmla="*/ 44 w 144"/>
                <a:gd name="T25" fmla="*/ 2 h 3"/>
                <a:gd name="T26" fmla="*/ 35 w 144"/>
                <a:gd name="T27" fmla="*/ 2 h 3"/>
                <a:gd name="T28" fmla="*/ 26 w 144"/>
                <a:gd name="T29" fmla="*/ 2 h 3"/>
                <a:gd name="T30" fmla="*/ 18 w 144"/>
                <a:gd name="T31" fmla="*/ 2 h 3"/>
                <a:gd name="T32" fmla="*/ 8 w 144"/>
                <a:gd name="T33" fmla="*/ 2 h 3"/>
                <a:gd name="T34" fmla="*/ 0 w 144"/>
                <a:gd name="T35" fmla="*/ 2 h 3"/>
                <a:gd name="T36" fmla="*/ 0 w 144"/>
                <a:gd name="T37" fmla="*/ 2 h 3"/>
                <a:gd name="T38" fmla="*/ 8 w 144"/>
                <a:gd name="T39" fmla="*/ 1 h 3"/>
                <a:gd name="T40" fmla="*/ 18 w 144"/>
                <a:gd name="T41" fmla="*/ 1 h 3"/>
                <a:gd name="T42" fmla="*/ 26 w 144"/>
                <a:gd name="T43" fmla="*/ 1 h 3"/>
                <a:gd name="T44" fmla="*/ 35 w 144"/>
                <a:gd name="T45" fmla="*/ 1 h 3"/>
                <a:gd name="T46" fmla="*/ 44 w 144"/>
                <a:gd name="T47" fmla="*/ 1 h 3"/>
                <a:gd name="T48" fmla="*/ 53 w 144"/>
                <a:gd name="T49" fmla="*/ 1 h 3"/>
                <a:gd name="T50" fmla="*/ 61 w 144"/>
                <a:gd name="T51" fmla="*/ 1 h 3"/>
                <a:gd name="T52" fmla="*/ 71 w 144"/>
                <a:gd name="T53" fmla="*/ 1 h 3"/>
                <a:gd name="T54" fmla="*/ 79 w 144"/>
                <a:gd name="T55" fmla="*/ 1 h 3"/>
                <a:gd name="T56" fmla="*/ 89 w 144"/>
                <a:gd name="T57" fmla="*/ 0 h 3"/>
                <a:gd name="T58" fmla="*/ 97 w 144"/>
                <a:gd name="T59" fmla="*/ 0 h 3"/>
                <a:gd name="T60" fmla="*/ 107 w 144"/>
                <a:gd name="T61" fmla="*/ 0 h 3"/>
                <a:gd name="T62" fmla="*/ 115 w 144"/>
                <a:gd name="T63" fmla="*/ 0 h 3"/>
                <a:gd name="T64" fmla="*/ 124 w 144"/>
                <a:gd name="T65" fmla="*/ 0 h 3"/>
                <a:gd name="T66" fmla="*/ 133 w 144"/>
                <a:gd name="T67" fmla="*/ 0 h 3"/>
                <a:gd name="T68" fmla="*/ 142 w 144"/>
                <a:gd name="T69" fmla="*/ 0 h 3"/>
                <a:gd name="T70" fmla="*/ 143 w 144"/>
                <a:gd name="T71" fmla="*/ 0 h 3"/>
                <a:gd name="T72" fmla="*/ 142 w 144"/>
                <a:gd name="T73" fmla="*/ 0 h 3"/>
                <a:gd name="T74" fmla="*/ 143 w 144"/>
                <a:gd name="T75" fmla="*/ 0 h 3"/>
                <a:gd name="T76" fmla="*/ 143 w 144"/>
                <a:gd name="T77" fmla="*/ 1 h 3"/>
                <a:gd name="T78" fmla="*/ 142 w 144"/>
                <a:gd name="T79" fmla="*/ 1 h 3"/>
                <a:gd name="T80" fmla="*/ 141 w 144"/>
                <a:gd name="T81" fmla="*/ 0 h 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3"/>
                <a:gd name="T125" fmla="*/ 144 w 144"/>
                <a:gd name="T126" fmla="*/ 3 h 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3">
                  <a:moveTo>
                    <a:pt x="141" y="0"/>
                  </a:moveTo>
                  <a:lnTo>
                    <a:pt x="142" y="1"/>
                  </a:lnTo>
                  <a:lnTo>
                    <a:pt x="133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7" y="1"/>
                  </a:lnTo>
                  <a:lnTo>
                    <a:pt x="97" y="1"/>
                  </a:lnTo>
                  <a:lnTo>
                    <a:pt x="89" y="1"/>
                  </a:lnTo>
                  <a:lnTo>
                    <a:pt x="79" y="1"/>
                  </a:lnTo>
                  <a:lnTo>
                    <a:pt x="71" y="1"/>
                  </a:lnTo>
                  <a:lnTo>
                    <a:pt x="61" y="1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5" y="2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8" y="2"/>
                  </a:lnTo>
                  <a:lnTo>
                    <a:pt x="0" y="2"/>
                  </a:lnTo>
                  <a:lnTo>
                    <a:pt x="8" y="1"/>
                  </a:lnTo>
                  <a:lnTo>
                    <a:pt x="18" y="1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53" y="1"/>
                  </a:lnTo>
                  <a:lnTo>
                    <a:pt x="61" y="1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2" y="1"/>
                  </a:lnTo>
                  <a:lnTo>
                    <a:pt x="14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6" name="Freeform 88"/>
            <p:cNvSpPr>
              <a:spLocks/>
            </p:cNvSpPr>
            <p:nvPr/>
          </p:nvSpPr>
          <p:spPr bwMode="auto">
            <a:xfrm>
              <a:off x="5305" y="3123"/>
              <a:ext cx="6" cy="52"/>
            </a:xfrm>
            <a:custGeom>
              <a:avLst/>
              <a:gdLst>
                <a:gd name="T0" fmla="*/ 0 w 6"/>
                <a:gd name="T1" fmla="*/ 50 h 52"/>
                <a:gd name="T2" fmla="*/ 0 w 6"/>
                <a:gd name="T3" fmla="*/ 47 h 52"/>
                <a:gd name="T4" fmla="*/ 0 w 6"/>
                <a:gd name="T5" fmla="*/ 45 h 52"/>
                <a:gd name="T6" fmla="*/ 1 w 6"/>
                <a:gd name="T7" fmla="*/ 42 h 52"/>
                <a:gd name="T8" fmla="*/ 1 w 6"/>
                <a:gd name="T9" fmla="*/ 39 h 52"/>
                <a:gd name="T10" fmla="*/ 1 w 6"/>
                <a:gd name="T11" fmla="*/ 36 h 52"/>
                <a:gd name="T12" fmla="*/ 2 w 6"/>
                <a:gd name="T13" fmla="*/ 32 h 52"/>
                <a:gd name="T14" fmla="*/ 2 w 6"/>
                <a:gd name="T15" fmla="*/ 29 h 52"/>
                <a:gd name="T16" fmla="*/ 2 w 6"/>
                <a:gd name="T17" fmla="*/ 26 h 52"/>
                <a:gd name="T18" fmla="*/ 3 w 6"/>
                <a:gd name="T19" fmla="*/ 22 h 52"/>
                <a:gd name="T20" fmla="*/ 3 w 6"/>
                <a:gd name="T21" fmla="*/ 19 h 52"/>
                <a:gd name="T22" fmla="*/ 3 w 6"/>
                <a:gd name="T23" fmla="*/ 15 h 52"/>
                <a:gd name="T24" fmla="*/ 3 w 6"/>
                <a:gd name="T25" fmla="*/ 12 h 52"/>
                <a:gd name="T26" fmla="*/ 4 w 6"/>
                <a:gd name="T27" fmla="*/ 9 h 52"/>
                <a:gd name="T28" fmla="*/ 4 w 6"/>
                <a:gd name="T29" fmla="*/ 6 h 52"/>
                <a:gd name="T30" fmla="*/ 4 w 6"/>
                <a:gd name="T31" fmla="*/ 3 h 52"/>
                <a:gd name="T32" fmla="*/ 4 w 6"/>
                <a:gd name="T33" fmla="*/ 0 h 52"/>
                <a:gd name="T34" fmla="*/ 5 w 6"/>
                <a:gd name="T35" fmla="*/ 0 h 52"/>
                <a:gd name="T36" fmla="*/ 5 w 6"/>
                <a:gd name="T37" fmla="*/ 3 h 52"/>
                <a:gd name="T38" fmla="*/ 5 w 6"/>
                <a:gd name="T39" fmla="*/ 7 h 52"/>
                <a:gd name="T40" fmla="*/ 5 w 6"/>
                <a:gd name="T41" fmla="*/ 9 h 52"/>
                <a:gd name="T42" fmla="*/ 4 w 6"/>
                <a:gd name="T43" fmla="*/ 12 h 52"/>
                <a:gd name="T44" fmla="*/ 4 w 6"/>
                <a:gd name="T45" fmla="*/ 16 h 52"/>
                <a:gd name="T46" fmla="*/ 4 w 6"/>
                <a:gd name="T47" fmla="*/ 19 h 52"/>
                <a:gd name="T48" fmla="*/ 3 w 6"/>
                <a:gd name="T49" fmla="*/ 23 h 52"/>
                <a:gd name="T50" fmla="*/ 3 w 6"/>
                <a:gd name="T51" fmla="*/ 26 h 52"/>
                <a:gd name="T52" fmla="*/ 3 w 6"/>
                <a:gd name="T53" fmla="*/ 29 h 52"/>
                <a:gd name="T54" fmla="*/ 3 w 6"/>
                <a:gd name="T55" fmla="*/ 33 h 52"/>
                <a:gd name="T56" fmla="*/ 2 w 6"/>
                <a:gd name="T57" fmla="*/ 36 h 52"/>
                <a:gd name="T58" fmla="*/ 2 w 6"/>
                <a:gd name="T59" fmla="*/ 40 h 52"/>
                <a:gd name="T60" fmla="*/ 2 w 6"/>
                <a:gd name="T61" fmla="*/ 43 h 52"/>
                <a:gd name="T62" fmla="*/ 1 w 6"/>
                <a:gd name="T63" fmla="*/ 45 h 52"/>
                <a:gd name="T64" fmla="*/ 1 w 6"/>
                <a:gd name="T65" fmla="*/ 48 h 52"/>
                <a:gd name="T66" fmla="*/ 1 w 6"/>
                <a:gd name="T67" fmla="*/ 51 h 52"/>
                <a:gd name="T68" fmla="*/ 0 w 6"/>
                <a:gd name="T69" fmla="*/ 5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52"/>
                <a:gd name="T107" fmla="*/ 6 w 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52">
                  <a:moveTo>
                    <a:pt x="0" y="50"/>
                  </a:moveTo>
                  <a:lnTo>
                    <a:pt x="0" y="47"/>
                  </a:lnTo>
                  <a:lnTo>
                    <a:pt x="0" y="45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7" name="Freeform 89"/>
            <p:cNvSpPr>
              <a:spLocks/>
            </p:cNvSpPr>
            <p:nvPr/>
          </p:nvSpPr>
          <p:spPr bwMode="auto">
            <a:xfrm>
              <a:off x="5280" y="3179"/>
              <a:ext cx="21" cy="72"/>
            </a:xfrm>
            <a:custGeom>
              <a:avLst/>
              <a:gdLst>
                <a:gd name="T0" fmla="*/ 0 w 21"/>
                <a:gd name="T1" fmla="*/ 71 h 72"/>
                <a:gd name="T2" fmla="*/ 2 w 21"/>
                <a:gd name="T3" fmla="*/ 66 h 72"/>
                <a:gd name="T4" fmla="*/ 3 w 21"/>
                <a:gd name="T5" fmla="*/ 62 h 72"/>
                <a:gd name="T6" fmla="*/ 4 w 21"/>
                <a:gd name="T7" fmla="*/ 59 h 72"/>
                <a:gd name="T8" fmla="*/ 5 w 21"/>
                <a:gd name="T9" fmla="*/ 55 h 72"/>
                <a:gd name="T10" fmla="*/ 6 w 21"/>
                <a:gd name="T11" fmla="*/ 50 h 72"/>
                <a:gd name="T12" fmla="*/ 8 w 21"/>
                <a:gd name="T13" fmla="*/ 46 h 72"/>
                <a:gd name="T14" fmla="*/ 8 w 21"/>
                <a:gd name="T15" fmla="*/ 41 h 72"/>
                <a:gd name="T16" fmla="*/ 10 w 21"/>
                <a:gd name="T17" fmla="*/ 37 h 72"/>
                <a:gd name="T18" fmla="*/ 11 w 21"/>
                <a:gd name="T19" fmla="*/ 33 h 72"/>
                <a:gd name="T20" fmla="*/ 12 w 21"/>
                <a:gd name="T21" fmla="*/ 29 h 72"/>
                <a:gd name="T22" fmla="*/ 13 w 21"/>
                <a:gd name="T23" fmla="*/ 24 h 72"/>
                <a:gd name="T24" fmla="*/ 14 w 21"/>
                <a:gd name="T25" fmla="*/ 19 h 72"/>
                <a:gd name="T26" fmla="*/ 15 w 21"/>
                <a:gd name="T27" fmla="*/ 14 h 72"/>
                <a:gd name="T28" fmla="*/ 17 w 21"/>
                <a:gd name="T29" fmla="*/ 10 h 72"/>
                <a:gd name="T30" fmla="*/ 18 w 21"/>
                <a:gd name="T31" fmla="*/ 5 h 72"/>
                <a:gd name="T32" fmla="*/ 18 w 21"/>
                <a:gd name="T33" fmla="*/ 0 h 72"/>
                <a:gd name="T34" fmla="*/ 20 w 21"/>
                <a:gd name="T35" fmla="*/ 1 h 72"/>
                <a:gd name="T36" fmla="*/ 19 w 21"/>
                <a:gd name="T37" fmla="*/ 6 h 72"/>
                <a:gd name="T38" fmla="*/ 18 w 21"/>
                <a:gd name="T39" fmla="*/ 11 h 72"/>
                <a:gd name="T40" fmla="*/ 17 w 21"/>
                <a:gd name="T41" fmla="*/ 14 h 72"/>
                <a:gd name="T42" fmla="*/ 16 w 21"/>
                <a:gd name="T43" fmla="*/ 19 h 72"/>
                <a:gd name="T44" fmla="*/ 15 w 21"/>
                <a:gd name="T45" fmla="*/ 24 h 72"/>
                <a:gd name="T46" fmla="*/ 13 w 21"/>
                <a:gd name="T47" fmla="*/ 29 h 72"/>
                <a:gd name="T48" fmla="*/ 13 w 21"/>
                <a:gd name="T49" fmla="*/ 34 h 72"/>
                <a:gd name="T50" fmla="*/ 12 w 21"/>
                <a:gd name="T51" fmla="*/ 37 h 72"/>
                <a:gd name="T52" fmla="*/ 10 w 21"/>
                <a:gd name="T53" fmla="*/ 42 h 72"/>
                <a:gd name="T54" fmla="*/ 9 w 21"/>
                <a:gd name="T55" fmla="*/ 46 h 72"/>
                <a:gd name="T56" fmla="*/ 8 w 21"/>
                <a:gd name="T57" fmla="*/ 51 h 72"/>
                <a:gd name="T58" fmla="*/ 7 w 21"/>
                <a:gd name="T59" fmla="*/ 55 h 72"/>
                <a:gd name="T60" fmla="*/ 6 w 21"/>
                <a:gd name="T61" fmla="*/ 59 h 72"/>
                <a:gd name="T62" fmla="*/ 4 w 21"/>
                <a:gd name="T63" fmla="*/ 63 h 72"/>
                <a:gd name="T64" fmla="*/ 3 w 21"/>
                <a:gd name="T65" fmla="*/ 67 h 72"/>
                <a:gd name="T66" fmla="*/ 2 w 21"/>
                <a:gd name="T67" fmla="*/ 71 h 72"/>
                <a:gd name="T68" fmla="*/ 0 w 21"/>
                <a:gd name="T69" fmla="*/ 71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"/>
                <a:gd name="T106" fmla="*/ 0 h 72"/>
                <a:gd name="T107" fmla="*/ 21 w 21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" h="72">
                  <a:moveTo>
                    <a:pt x="0" y="71"/>
                  </a:moveTo>
                  <a:lnTo>
                    <a:pt x="2" y="66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5" y="55"/>
                  </a:lnTo>
                  <a:lnTo>
                    <a:pt x="6" y="50"/>
                  </a:lnTo>
                  <a:lnTo>
                    <a:pt x="8" y="46"/>
                  </a:lnTo>
                  <a:lnTo>
                    <a:pt x="8" y="41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2" y="29"/>
                  </a:lnTo>
                  <a:lnTo>
                    <a:pt x="13" y="24"/>
                  </a:lnTo>
                  <a:lnTo>
                    <a:pt x="14" y="19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19" y="6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46"/>
                  </a:lnTo>
                  <a:lnTo>
                    <a:pt x="8" y="51"/>
                  </a:lnTo>
                  <a:lnTo>
                    <a:pt x="7" y="55"/>
                  </a:lnTo>
                  <a:lnTo>
                    <a:pt x="6" y="59"/>
                  </a:lnTo>
                  <a:lnTo>
                    <a:pt x="4" y="63"/>
                  </a:lnTo>
                  <a:lnTo>
                    <a:pt x="3" y="67"/>
                  </a:lnTo>
                  <a:lnTo>
                    <a:pt x="2" y="71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8" name="Freeform 90"/>
            <p:cNvSpPr>
              <a:spLocks/>
            </p:cNvSpPr>
            <p:nvPr/>
          </p:nvSpPr>
          <p:spPr bwMode="auto">
            <a:xfrm>
              <a:off x="5247" y="3256"/>
              <a:ext cx="30" cy="111"/>
            </a:xfrm>
            <a:custGeom>
              <a:avLst/>
              <a:gdLst>
                <a:gd name="T0" fmla="*/ 0 w 30"/>
                <a:gd name="T1" fmla="*/ 109 h 111"/>
                <a:gd name="T2" fmla="*/ 1 w 30"/>
                <a:gd name="T3" fmla="*/ 103 h 111"/>
                <a:gd name="T4" fmla="*/ 1 w 30"/>
                <a:gd name="T5" fmla="*/ 97 h 111"/>
                <a:gd name="T6" fmla="*/ 2 w 30"/>
                <a:gd name="T7" fmla="*/ 91 h 111"/>
                <a:gd name="T8" fmla="*/ 3 w 30"/>
                <a:gd name="T9" fmla="*/ 85 h 111"/>
                <a:gd name="T10" fmla="*/ 4 w 30"/>
                <a:gd name="T11" fmla="*/ 78 h 111"/>
                <a:gd name="T12" fmla="*/ 5 w 30"/>
                <a:gd name="T13" fmla="*/ 72 h 111"/>
                <a:gd name="T14" fmla="*/ 7 w 30"/>
                <a:gd name="T15" fmla="*/ 65 h 111"/>
                <a:gd name="T16" fmla="*/ 9 w 30"/>
                <a:gd name="T17" fmla="*/ 59 h 111"/>
                <a:gd name="T18" fmla="*/ 11 w 30"/>
                <a:gd name="T19" fmla="*/ 53 h 111"/>
                <a:gd name="T20" fmla="*/ 13 w 30"/>
                <a:gd name="T21" fmla="*/ 46 h 111"/>
                <a:gd name="T22" fmla="*/ 15 w 30"/>
                <a:gd name="T23" fmla="*/ 39 h 111"/>
                <a:gd name="T24" fmla="*/ 17 w 30"/>
                <a:gd name="T25" fmla="*/ 31 h 111"/>
                <a:gd name="T26" fmla="*/ 20 w 30"/>
                <a:gd name="T27" fmla="*/ 23 h 111"/>
                <a:gd name="T28" fmla="*/ 23 w 30"/>
                <a:gd name="T29" fmla="*/ 16 h 111"/>
                <a:gd name="T30" fmla="*/ 24 w 30"/>
                <a:gd name="T31" fmla="*/ 8 h 111"/>
                <a:gd name="T32" fmla="*/ 27 w 30"/>
                <a:gd name="T33" fmla="*/ 0 h 111"/>
                <a:gd name="T34" fmla="*/ 29 w 30"/>
                <a:gd name="T35" fmla="*/ 0 h 111"/>
                <a:gd name="T36" fmla="*/ 26 w 30"/>
                <a:gd name="T37" fmla="*/ 8 h 111"/>
                <a:gd name="T38" fmla="*/ 24 w 30"/>
                <a:gd name="T39" fmla="*/ 16 h 111"/>
                <a:gd name="T40" fmla="*/ 22 w 30"/>
                <a:gd name="T41" fmla="*/ 24 h 111"/>
                <a:gd name="T42" fmla="*/ 19 w 30"/>
                <a:gd name="T43" fmla="*/ 32 h 111"/>
                <a:gd name="T44" fmla="*/ 17 w 30"/>
                <a:gd name="T45" fmla="*/ 39 h 111"/>
                <a:gd name="T46" fmla="*/ 15 w 30"/>
                <a:gd name="T47" fmla="*/ 46 h 111"/>
                <a:gd name="T48" fmla="*/ 13 w 30"/>
                <a:gd name="T49" fmla="*/ 53 h 111"/>
                <a:gd name="T50" fmla="*/ 11 w 30"/>
                <a:gd name="T51" fmla="*/ 59 h 111"/>
                <a:gd name="T52" fmla="*/ 9 w 30"/>
                <a:gd name="T53" fmla="*/ 66 h 111"/>
                <a:gd name="T54" fmla="*/ 7 w 30"/>
                <a:gd name="T55" fmla="*/ 72 h 111"/>
                <a:gd name="T56" fmla="*/ 5 w 30"/>
                <a:gd name="T57" fmla="*/ 79 h 111"/>
                <a:gd name="T58" fmla="*/ 5 w 30"/>
                <a:gd name="T59" fmla="*/ 85 h 111"/>
                <a:gd name="T60" fmla="*/ 4 w 30"/>
                <a:gd name="T61" fmla="*/ 91 h 111"/>
                <a:gd name="T62" fmla="*/ 3 w 30"/>
                <a:gd name="T63" fmla="*/ 97 h 111"/>
                <a:gd name="T64" fmla="*/ 3 w 30"/>
                <a:gd name="T65" fmla="*/ 103 h 111"/>
                <a:gd name="T66" fmla="*/ 2 w 30"/>
                <a:gd name="T67" fmla="*/ 109 h 111"/>
                <a:gd name="T68" fmla="*/ 2 w 30"/>
                <a:gd name="T69" fmla="*/ 110 h 111"/>
                <a:gd name="T70" fmla="*/ 1 w 30"/>
                <a:gd name="T71" fmla="*/ 110 h 111"/>
                <a:gd name="T72" fmla="*/ 0 w 30"/>
                <a:gd name="T73" fmla="*/ 109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111"/>
                <a:gd name="T113" fmla="*/ 30 w 30"/>
                <a:gd name="T114" fmla="*/ 111 h 1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111">
                  <a:moveTo>
                    <a:pt x="0" y="109"/>
                  </a:moveTo>
                  <a:lnTo>
                    <a:pt x="1" y="103"/>
                  </a:lnTo>
                  <a:lnTo>
                    <a:pt x="1" y="97"/>
                  </a:lnTo>
                  <a:lnTo>
                    <a:pt x="2" y="91"/>
                  </a:lnTo>
                  <a:lnTo>
                    <a:pt x="3" y="85"/>
                  </a:lnTo>
                  <a:lnTo>
                    <a:pt x="4" y="78"/>
                  </a:lnTo>
                  <a:lnTo>
                    <a:pt x="5" y="72"/>
                  </a:lnTo>
                  <a:lnTo>
                    <a:pt x="7" y="65"/>
                  </a:lnTo>
                  <a:lnTo>
                    <a:pt x="9" y="59"/>
                  </a:lnTo>
                  <a:lnTo>
                    <a:pt x="11" y="53"/>
                  </a:lnTo>
                  <a:lnTo>
                    <a:pt x="13" y="46"/>
                  </a:lnTo>
                  <a:lnTo>
                    <a:pt x="15" y="39"/>
                  </a:lnTo>
                  <a:lnTo>
                    <a:pt x="17" y="31"/>
                  </a:lnTo>
                  <a:lnTo>
                    <a:pt x="20" y="23"/>
                  </a:lnTo>
                  <a:lnTo>
                    <a:pt x="23" y="16"/>
                  </a:lnTo>
                  <a:lnTo>
                    <a:pt x="24" y="8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24" y="16"/>
                  </a:lnTo>
                  <a:lnTo>
                    <a:pt x="22" y="24"/>
                  </a:lnTo>
                  <a:lnTo>
                    <a:pt x="19" y="32"/>
                  </a:lnTo>
                  <a:lnTo>
                    <a:pt x="17" y="39"/>
                  </a:lnTo>
                  <a:lnTo>
                    <a:pt x="15" y="46"/>
                  </a:lnTo>
                  <a:lnTo>
                    <a:pt x="13" y="53"/>
                  </a:lnTo>
                  <a:lnTo>
                    <a:pt x="11" y="59"/>
                  </a:lnTo>
                  <a:lnTo>
                    <a:pt x="9" y="66"/>
                  </a:lnTo>
                  <a:lnTo>
                    <a:pt x="7" y="72"/>
                  </a:lnTo>
                  <a:lnTo>
                    <a:pt x="5" y="79"/>
                  </a:lnTo>
                  <a:lnTo>
                    <a:pt x="5" y="85"/>
                  </a:lnTo>
                  <a:lnTo>
                    <a:pt x="4" y="91"/>
                  </a:lnTo>
                  <a:lnTo>
                    <a:pt x="3" y="97"/>
                  </a:lnTo>
                  <a:lnTo>
                    <a:pt x="3" y="103"/>
                  </a:lnTo>
                  <a:lnTo>
                    <a:pt x="2" y="109"/>
                  </a:lnTo>
                  <a:lnTo>
                    <a:pt x="2" y="110"/>
                  </a:lnTo>
                  <a:lnTo>
                    <a:pt x="1" y="110"/>
                  </a:lnTo>
                  <a:lnTo>
                    <a:pt x="0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9" name="Freeform 91"/>
            <p:cNvSpPr>
              <a:spLocks/>
            </p:cNvSpPr>
            <p:nvPr/>
          </p:nvSpPr>
          <p:spPr bwMode="auto">
            <a:xfrm>
              <a:off x="5245" y="3372"/>
              <a:ext cx="3" cy="38"/>
            </a:xfrm>
            <a:custGeom>
              <a:avLst/>
              <a:gdLst>
                <a:gd name="T0" fmla="*/ 1 w 3"/>
                <a:gd name="T1" fmla="*/ 37 h 38"/>
                <a:gd name="T2" fmla="*/ 1 w 3"/>
                <a:gd name="T3" fmla="*/ 36 h 38"/>
                <a:gd name="T4" fmla="*/ 1 w 3"/>
                <a:gd name="T5" fmla="*/ 34 h 38"/>
                <a:gd name="T6" fmla="*/ 1 w 3"/>
                <a:gd name="T7" fmla="*/ 33 h 38"/>
                <a:gd name="T8" fmla="*/ 1 w 3"/>
                <a:gd name="T9" fmla="*/ 30 h 38"/>
                <a:gd name="T10" fmla="*/ 1 w 3"/>
                <a:gd name="T11" fmla="*/ 27 h 38"/>
                <a:gd name="T12" fmla="*/ 1 w 3"/>
                <a:gd name="T13" fmla="*/ 25 h 38"/>
                <a:gd name="T14" fmla="*/ 1 w 3"/>
                <a:gd name="T15" fmla="*/ 22 h 38"/>
                <a:gd name="T16" fmla="*/ 1 w 3"/>
                <a:gd name="T17" fmla="*/ 19 h 38"/>
                <a:gd name="T18" fmla="*/ 1 w 3"/>
                <a:gd name="T19" fmla="*/ 17 h 38"/>
                <a:gd name="T20" fmla="*/ 1 w 3"/>
                <a:gd name="T21" fmla="*/ 15 h 38"/>
                <a:gd name="T22" fmla="*/ 0 w 3"/>
                <a:gd name="T23" fmla="*/ 12 h 38"/>
                <a:gd name="T24" fmla="*/ 0 w 3"/>
                <a:gd name="T25" fmla="*/ 10 h 38"/>
                <a:gd name="T26" fmla="*/ 0 w 3"/>
                <a:gd name="T27" fmla="*/ 7 h 38"/>
                <a:gd name="T28" fmla="*/ 0 w 3"/>
                <a:gd name="T29" fmla="*/ 5 h 38"/>
                <a:gd name="T30" fmla="*/ 0 w 3"/>
                <a:gd name="T31" fmla="*/ 3 h 38"/>
                <a:gd name="T32" fmla="*/ 0 w 3"/>
                <a:gd name="T33" fmla="*/ 1 h 38"/>
                <a:gd name="T34" fmla="*/ 0 w 3"/>
                <a:gd name="T35" fmla="*/ 0 h 38"/>
                <a:gd name="T36" fmla="*/ 1 w 3"/>
                <a:gd name="T37" fmla="*/ 0 h 38"/>
                <a:gd name="T38" fmla="*/ 1 w 3"/>
                <a:gd name="T39" fmla="*/ 1 h 38"/>
                <a:gd name="T40" fmla="*/ 1 w 3"/>
                <a:gd name="T41" fmla="*/ 3 h 38"/>
                <a:gd name="T42" fmla="*/ 1 w 3"/>
                <a:gd name="T43" fmla="*/ 5 h 38"/>
                <a:gd name="T44" fmla="*/ 1 w 3"/>
                <a:gd name="T45" fmla="*/ 7 h 38"/>
                <a:gd name="T46" fmla="*/ 1 w 3"/>
                <a:gd name="T47" fmla="*/ 10 h 38"/>
                <a:gd name="T48" fmla="*/ 1 w 3"/>
                <a:gd name="T49" fmla="*/ 12 h 38"/>
                <a:gd name="T50" fmla="*/ 2 w 3"/>
                <a:gd name="T51" fmla="*/ 15 h 38"/>
                <a:gd name="T52" fmla="*/ 2 w 3"/>
                <a:gd name="T53" fmla="*/ 17 h 38"/>
                <a:gd name="T54" fmla="*/ 2 w 3"/>
                <a:gd name="T55" fmla="*/ 19 h 38"/>
                <a:gd name="T56" fmla="*/ 2 w 3"/>
                <a:gd name="T57" fmla="*/ 22 h 38"/>
                <a:gd name="T58" fmla="*/ 2 w 3"/>
                <a:gd name="T59" fmla="*/ 25 h 38"/>
                <a:gd name="T60" fmla="*/ 2 w 3"/>
                <a:gd name="T61" fmla="*/ 27 h 38"/>
                <a:gd name="T62" fmla="*/ 2 w 3"/>
                <a:gd name="T63" fmla="*/ 30 h 38"/>
                <a:gd name="T64" fmla="*/ 2 w 3"/>
                <a:gd name="T65" fmla="*/ 33 h 38"/>
                <a:gd name="T66" fmla="*/ 2 w 3"/>
                <a:gd name="T67" fmla="*/ 34 h 38"/>
                <a:gd name="T68" fmla="*/ 2 w 3"/>
                <a:gd name="T69" fmla="*/ 36 h 38"/>
                <a:gd name="T70" fmla="*/ 2 w 3"/>
                <a:gd name="T71" fmla="*/ 37 h 38"/>
                <a:gd name="T72" fmla="*/ 2 w 3"/>
                <a:gd name="T73" fmla="*/ 37 h 38"/>
                <a:gd name="T74" fmla="*/ 1 w 3"/>
                <a:gd name="T75" fmla="*/ 37 h 38"/>
                <a:gd name="T76" fmla="*/ 1 w 3"/>
                <a:gd name="T77" fmla="*/ 36 h 38"/>
                <a:gd name="T78" fmla="*/ 1 w 3"/>
                <a:gd name="T79" fmla="*/ 37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"/>
                <a:gd name="T121" fmla="*/ 0 h 38"/>
                <a:gd name="T122" fmla="*/ 3 w 3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" h="38">
                  <a:moveTo>
                    <a:pt x="1" y="37"/>
                  </a:moveTo>
                  <a:lnTo>
                    <a:pt x="1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0" name="Freeform 92"/>
            <p:cNvSpPr>
              <a:spLocks/>
            </p:cNvSpPr>
            <p:nvPr/>
          </p:nvSpPr>
          <p:spPr bwMode="auto">
            <a:xfrm>
              <a:off x="5245" y="3415"/>
              <a:ext cx="1" cy="20"/>
            </a:xfrm>
            <a:custGeom>
              <a:avLst/>
              <a:gdLst>
                <a:gd name="T0" fmla="*/ 0 w 1"/>
                <a:gd name="T1" fmla="*/ 18 h 20"/>
                <a:gd name="T2" fmla="*/ 0 w 1"/>
                <a:gd name="T3" fmla="*/ 18 h 20"/>
                <a:gd name="T4" fmla="*/ 0 w 1"/>
                <a:gd name="T5" fmla="*/ 17 h 20"/>
                <a:gd name="T6" fmla="*/ 0 w 1"/>
                <a:gd name="T7" fmla="*/ 14 h 20"/>
                <a:gd name="T8" fmla="*/ 0 w 1"/>
                <a:gd name="T9" fmla="*/ 13 h 20"/>
                <a:gd name="T10" fmla="*/ 0 w 1"/>
                <a:gd name="T11" fmla="*/ 11 h 20"/>
                <a:gd name="T12" fmla="*/ 0 w 1"/>
                <a:gd name="T13" fmla="*/ 8 h 20"/>
                <a:gd name="T14" fmla="*/ 0 w 1"/>
                <a:gd name="T15" fmla="*/ 5 h 20"/>
                <a:gd name="T16" fmla="*/ 0 w 1"/>
                <a:gd name="T17" fmla="*/ 3 h 20"/>
                <a:gd name="T18" fmla="*/ 0 w 1"/>
                <a:gd name="T19" fmla="*/ 1 h 20"/>
                <a:gd name="T20" fmla="*/ 0 w 1"/>
                <a:gd name="T21" fmla="*/ 0 h 20"/>
                <a:gd name="T22" fmla="*/ 0 w 1"/>
                <a:gd name="T23" fmla="*/ 3 h 20"/>
                <a:gd name="T24" fmla="*/ 0 w 1"/>
                <a:gd name="T25" fmla="*/ 5 h 20"/>
                <a:gd name="T26" fmla="*/ 0 w 1"/>
                <a:gd name="T27" fmla="*/ 8 h 20"/>
                <a:gd name="T28" fmla="*/ 0 w 1"/>
                <a:gd name="T29" fmla="*/ 11 h 20"/>
                <a:gd name="T30" fmla="*/ 0 w 1"/>
                <a:gd name="T31" fmla="*/ 13 h 20"/>
                <a:gd name="T32" fmla="*/ 0 w 1"/>
                <a:gd name="T33" fmla="*/ 15 h 20"/>
                <a:gd name="T34" fmla="*/ 0 w 1"/>
                <a:gd name="T35" fmla="*/ 17 h 20"/>
                <a:gd name="T36" fmla="*/ 0 w 1"/>
                <a:gd name="T37" fmla="*/ 18 h 20"/>
                <a:gd name="T38" fmla="*/ 0 w 1"/>
                <a:gd name="T39" fmla="*/ 19 h 20"/>
                <a:gd name="T40" fmla="*/ 0 w 1"/>
                <a:gd name="T41" fmla="*/ 19 h 20"/>
                <a:gd name="T42" fmla="*/ 0 w 1"/>
                <a:gd name="T43" fmla="*/ 18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20"/>
                <a:gd name="T68" fmla="*/ 1 w 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20">
                  <a:moveTo>
                    <a:pt x="0" y="18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1" name="Freeform 93"/>
            <p:cNvSpPr>
              <a:spLocks/>
            </p:cNvSpPr>
            <p:nvPr/>
          </p:nvSpPr>
          <p:spPr bwMode="auto">
            <a:xfrm>
              <a:off x="5227" y="3440"/>
              <a:ext cx="14" cy="66"/>
            </a:xfrm>
            <a:custGeom>
              <a:avLst/>
              <a:gdLst>
                <a:gd name="T0" fmla="*/ 0 w 14"/>
                <a:gd name="T1" fmla="*/ 65 h 66"/>
                <a:gd name="T2" fmla="*/ 1 w 14"/>
                <a:gd name="T3" fmla="*/ 61 h 66"/>
                <a:gd name="T4" fmla="*/ 1 w 14"/>
                <a:gd name="T5" fmla="*/ 57 h 66"/>
                <a:gd name="T6" fmla="*/ 2 w 14"/>
                <a:gd name="T7" fmla="*/ 54 h 66"/>
                <a:gd name="T8" fmla="*/ 3 w 14"/>
                <a:gd name="T9" fmla="*/ 51 h 66"/>
                <a:gd name="T10" fmla="*/ 4 w 14"/>
                <a:gd name="T11" fmla="*/ 46 h 66"/>
                <a:gd name="T12" fmla="*/ 4 w 14"/>
                <a:gd name="T13" fmla="*/ 42 h 66"/>
                <a:gd name="T14" fmla="*/ 5 w 14"/>
                <a:gd name="T15" fmla="*/ 38 h 66"/>
                <a:gd name="T16" fmla="*/ 6 w 14"/>
                <a:gd name="T17" fmla="*/ 33 h 66"/>
                <a:gd name="T18" fmla="*/ 6 w 14"/>
                <a:gd name="T19" fmla="*/ 30 h 66"/>
                <a:gd name="T20" fmla="*/ 7 w 14"/>
                <a:gd name="T21" fmla="*/ 26 h 66"/>
                <a:gd name="T22" fmla="*/ 7 w 14"/>
                <a:gd name="T23" fmla="*/ 21 h 66"/>
                <a:gd name="T24" fmla="*/ 8 w 14"/>
                <a:gd name="T25" fmla="*/ 17 h 66"/>
                <a:gd name="T26" fmla="*/ 9 w 14"/>
                <a:gd name="T27" fmla="*/ 12 h 66"/>
                <a:gd name="T28" fmla="*/ 9 w 14"/>
                <a:gd name="T29" fmla="*/ 9 h 66"/>
                <a:gd name="T30" fmla="*/ 11 w 14"/>
                <a:gd name="T31" fmla="*/ 4 h 66"/>
                <a:gd name="T32" fmla="*/ 12 w 14"/>
                <a:gd name="T33" fmla="*/ 0 h 66"/>
                <a:gd name="T34" fmla="*/ 13 w 14"/>
                <a:gd name="T35" fmla="*/ 0 h 66"/>
                <a:gd name="T36" fmla="*/ 12 w 14"/>
                <a:gd name="T37" fmla="*/ 5 h 66"/>
                <a:gd name="T38" fmla="*/ 11 w 14"/>
                <a:gd name="T39" fmla="*/ 9 h 66"/>
                <a:gd name="T40" fmla="*/ 10 w 14"/>
                <a:gd name="T41" fmla="*/ 12 h 66"/>
                <a:gd name="T42" fmla="*/ 9 w 14"/>
                <a:gd name="T43" fmla="*/ 17 h 66"/>
                <a:gd name="T44" fmla="*/ 9 w 14"/>
                <a:gd name="T45" fmla="*/ 21 h 66"/>
                <a:gd name="T46" fmla="*/ 8 w 14"/>
                <a:gd name="T47" fmla="*/ 26 h 66"/>
                <a:gd name="T48" fmla="*/ 7 w 14"/>
                <a:gd name="T49" fmla="*/ 30 h 66"/>
                <a:gd name="T50" fmla="*/ 7 w 14"/>
                <a:gd name="T51" fmla="*/ 34 h 66"/>
                <a:gd name="T52" fmla="*/ 7 w 14"/>
                <a:gd name="T53" fmla="*/ 38 h 66"/>
                <a:gd name="T54" fmla="*/ 6 w 14"/>
                <a:gd name="T55" fmla="*/ 43 h 66"/>
                <a:gd name="T56" fmla="*/ 5 w 14"/>
                <a:gd name="T57" fmla="*/ 47 h 66"/>
                <a:gd name="T58" fmla="*/ 4 w 14"/>
                <a:gd name="T59" fmla="*/ 51 h 66"/>
                <a:gd name="T60" fmla="*/ 4 w 14"/>
                <a:gd name="T61" fmla="*/ 54 h 66"/>
                <a:gd name="T62" fmla="*/ 3 w 14"/>
                <a:gd name="T63" fmla="*/ 58 h 66"/>
                <a:gd name="T64" fmla="*/ 2 w 14"/>
                <a:gd name="T65" fmla="*/ 61 h 66"/>
                <a:gd name="T66" fmla="*/ 1 w 14"/>
                <a:gd name="T67" fmla="*/ 65 h 66"/>
                <a:gd name="T68" fmla="*/ 0 w 14"/>
                <a:gd name="T69" fmla="*/ 65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66"/>
                <a:gd name="T107" fmla="*/ 14 w 14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66">
                  <a:moveTo>
                    <a:pt x="0" y="65"/>
                  </a:moveTo>
                  <a:lnTo>
                    <a:pt x="1" y="61"/>
                  </a:lnTo>
                  <a:lnTo>
                    <a:pt x="1" y="57"/>
                  </a:lnTo>
                  <a:lnTo>
                    <a:pt x="2" y="54"/>
                  </a:lnTo>
                  <a:lnTo>
                    <a:pt x="3" y="51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5" y="38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26"/>
                  </a:lnTo>
                  <a:lnTo>
                    <a:pt x="7" y="21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1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5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8" y="26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6" y="43"/>
                  </a:lnTo>
                  <a:lnTo>
                    <a:pt x="5" y="47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1" y="65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2" name="Freeform 94"/>
            <p:cNvSpPr>
              <a:spLocks/>
            </p:cNvSpPr>
            <p:nvPr/>
          </p:nvSpPr>
          <p:spPr bwMode="auto">
            <a:xfrm>
              <a:off x="5126" y="3511"/>
              <a:ext cx="98" cy="47"/>
            </a:xfrm>
            <a:custGeom>
              <a:avLst/>
              <a:gdLst>
                <a:gd name="T0" fmla="*/ 1 w 98"/>
                <a:gd name="T1" fmla="*/ 44 h 47"/>
                <a:gd name="T2" fmla="*/ 1 w 98"/>
                <a:gd name="T3" fmla="*/ 44 h 47"/>
                <a:gd name="T4" fmla="*/ 7 w 98"/>
                <a:gd name="T5" fmla="*/ 43 h 47"/>
                <a:gd name="T6" fmla="*/ 15 w 98"/>
                <a:gd name="T7" fmla="*/ 43 h 47"/>
                <a:gd name="T8" fmla="*/ 22 w 98"/>
                <a:gd name="T9" fmla="*/ 42 h 47"/>
                <a:gd name="T10" fmla="*/ 29 w 98"/>
                <a:gd name="T11" fmla="*/ 42 h 47"/>
                <a:gd name="T12" fmla="*/ 35 w 98"/>
                <a:gd name="T13" fmla="*/ 41 h 47"/>
                <a:gd name="T14" fmla="*/ 43 w 98"/>
                <a:gd name="T15" fmla="*/ 40 h 47"/>
                <a:gd name="T16" fmla="*/ 49 w 98"/>
                <a:gd name="T17" fmla="*/ 39 h 47"/>
                <a:gd name="T18" fmla="*/ 56 w 98"/>
                <a:gd name="T19" fmla="*/ 36 h 47"/>
                <a:gd name="T20" fmla="*/ 63 w 98"/>
                <a:gd name="T21" fmla="*/ 34 h 47"/>
                <a:gd name="T22" fmla="*/ 68 w 98"/>
                <a:gd name="T23" fmla="*/ 31 h 47"/>
                <a:gd name="T24" fmla="*/ 74 w 98"/>
                <a:gd name="T25" fmla="*/ 28 h 47"/>
                <a:gd name="T26" fmla="*/ 79 w 98"/>
                <a:gd name="T27" fmla="*/ 24 h 47"/>
                <a:gd name="T28" fmla="*/ 83 w 98"/>
                <a:gd name="T29" fmla="*/ 19 h 47"/>
                <a:gd name="T30" fmla="*/ 88 w 98"/>
                <a:gd name="T31" fmla="*/ 14 h 47"/>
                <a:gd name="T32" fmla="*/ 92 w 98"/>
                <a:gd name="T33" fmla="*/ 6 h 47"/>
                <a:gd name="T34" fmla="*/ 95 w 98"/>
                <a:gd name="T35" fmla="*/ 0 h 47"/>
                <a:gd name="T36" fmla="*/ 97 w 98"/>
                <a:gd name="T37" fmla="*/ 0 h 47"/>
                <a:gd name="T38" fmla="*/ 94 w 98"/>
                <a:gd name="T39" fmla="*/ 7 h 47"/>
                <a:gd name="T40" fmla="*/ 90 w 98"/>
                <a:gd name="T41" fmla="*/ 15 h 47"/>
                <a:gd name="T42" fmla="*/ 86 w 98"/>
                <a:gd name="T43" fmla="*/ 20 h 47"/>
                <a:gd name="T44" fmla="*/ 80 w 98"/>
                <a:gd name="T45" fmla="*/ 25 h 47"/>
                <a:gd name="T46" fmla="*/ 75 w 98"/>
                <a:gd name="T47" fmla="*/ 29 h 47"/>
                <a:gd name="T48" fmla="*/ 69 w 98"/>
                <a:gd name="T49" fmla="*/ 32 h 47"/>
                <a:gd name="T50" fmla="*/ 64 w 98"/>
                <a:gd name="T51" fmla="*/ 36 h 47"/>
                <a:gd name="T52" fmla="*/ 56 w 98"/>
                <a:gd name="T53" fmla="*/ 38 h 47"/>
                <a:gd name="T54" fmla="*/ 50 w 98"/>
                <a:gd name="T55" fmla="*/ 40 h 47"/>
                <a:gd name="T56" fmla="*/ 43 w 98"/>
                <a:gd name="T57" fmla="*/ 41 h 47"/>
                <a:gd name="T58" fmla="*/ 37 w 98"/>
                <a:gd name="T59" fmla="*/ 42 h 47"/>
                <a:gd name="T60" fmla="*/ 29 w 98"/>
                <a:gd name="T61" fmla="*/ 43 h 47"/>
                <a:gd name="T62" fmla="*/ 22 w 98"/>
                <a:gd name="T63" fmla="*/ 44 h 47"/>
                <a:gd name="T64" fmla="*/ 15 w 98"/>
                <a:gd name="T65" fmla="*/ 45 h 47"/>
                <a:gd name="T66" fmla="*/ 7 w 98"/>
                <a:gd name="T67" fmla="*/ 45 h 47"/>
                <a:gd name="T68" fmla="*/ 1 w 98"/>
                <a:gd name="T69" fmla="*/ 46 h 47"/>
                <a:gd name="T70" fmla="*/ 0 w 98"/>
                <a:gd name="T71" fmla="*/ 46 h 47"/>
                <a:gd name="T72" fmla="*/ 1 w 98"/>
                <a:gd name="T73" fmla="*/ 46 h 47"/>
                <a:gd name="T74" fmla="*/ 0 w 98"/>
                <a:gd name="T75" fmla="*/ 46 h 47"/>
                <a:gd name="T76" fmla="*/ 0 w 98"/>
                <a:gd name="T77" fmla="*/ 45 h 47"/>
                <a:gd name="T78" fmla="*/ 0 w 98"/>
                <a:gd name="T79" fmla="*/ 44 h 47"/>
                <a:gd name="T80" fmla="*/ 1 w 98"/>
                <a:gd name="T81" fmla="*/ 44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"/>
                <a:gd name="T124" fmla="*/ 0 h 47"/>
                <a:gd name="T125" fmla="*/ 98 w 9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" h="47">
                  <a:moveTo>
                    <a:pt x="1" y="44"/>
                  </a:moveTo>
                  <a:lnTo>
                    <a:pt x="1" y="44"/>
                  </a:lnTo>
                  <a:lnTo>
                    <a:pt x="7" y="43"/>
                  </a:lnTo>
                  <a:lnTo>
                    <a:pt x="15" y="43"/>
                  </a:lnTo>
                  <a:lnTo>
                    <a:pt x="22" y="42"/>
                  </a:lnTo>
                  <a:lnTo>
                    <a:pt x="29" y="42"/>
                  </a:lnTo>
                  <a:lnTo>
                    <a:pt x="35" y="41"/>
                  </a:lnTo>
                  <a:lnTo>
                    <a:pt x="43" y="40"/>
                  </a:lnTo>
                  <a:lnTo>
                    <a:pt x="49" y="39"/>
                  </a:lnTo>
                  <a:lnTo>
                    <a:pt x="56" y="36"/>
                  </a:lnTo>
                  <a:lnTo>
                    <a:pt x="63" y="34"/>
                  </a:lnTo>
                  <a:lnTo>
                    <a:pt x="68" y="31"/>
                  </a:lnTo>
                  <a:lnTo>
                    <a:pt x="74" y="28"/>
                  </a:lnTo>
                  <a:lnTo>
                    <a:pt x="79" y="24"/>
                  </a:lnTo>
                  <a:lnTo>
                    <a:pt x="83" y="19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4" y="7"/>
                  </a:lnTo>
                  <a:lnTo>
                    <a:pt x="90" y="15"/>
                  </a:lnTo>
                  <a:lnTo>
                    <a:pt x="86" y="20"/>
                  </a:lnTo>
                  <a:lnTo>
                    <a:pt x="80" y="25"/>
                  </a:lnTo>
                  <a:lnTo>
                    <a:pt x="75" y="29"/>
                  </a:lnTo>
                  <a:lnTo>
                    <a:pt x="69" y="32"/>
                  </a:lnTo>
                  <a:lnTo>
                    <a:pt x="64" y="36"/>
                  </a:lnTo>
                  <a:lnTo>
                    <a:pt x="56" y="38"/>
                  </a:lnTo>
                  <a:lnTo>
                    <a:pt x="50" y="40"/>
                  </a:lnTo>
                  <a:lnTo>
                    <a:pt x="43" y="41"/>
                  </a:lnTo>
                  <a:lnTo>
                    <a:pt x="37" y="42"/>
                  </a:lnTo>
                  <a:lnTo>
                    <a:pt x="29" y="43"/>
                  </a:lnTo>
                  <a:lnTo>
                    <a:pt x="22" y="44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Freeform 95"/>
            <p:cNvSpPr>
              <a:spLocks/>
            </p:cNvSpPr>
            <p:nvPr/>
          </p:nvSpPr>
          <p:spPr bwMode="auto">
            <a:xfrm>
              <a:off x="4613" y="1654"/>
              <a:ext cx="12" cy="54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1 w 12"/>
                <a:gd name="T5" fmla="*/ 5 h 54"/>
                <a:gd name="T6" fmla="*/ 2 w 12"/>
                <a:gd name="T7" fmla="*/ 7 h 54"/>
                <a:gd name="T8" fmla="*/ 3 w 12"/>
                <a:gd name="T9" fmla="*/ 9 h 54"/>
                <a:gd name="T10" fmla="*/ 3 w 12"/>
                <a:gd name="T11" fmla="*/ 12 h 54"/>
                <a:gd name="T12" fmla="*/ 4 w 12"/>
                <a:gd name="T13" fmla="*/ 14 h 54"/>
                <a:gd name="T14" fmla="*/ 5 w 12"/>
                <a:gd name="T15" fmla="*/ 17 h 54"/>
                <a:gd name="T16" fmla="*/ 6 w 12"/>
                <a:gd name="T17" fmla="*/ 19 h 54"/>
                <a:gd name="T18" fmla="*/ 6 w 12"/>
                <a:gd name="T19" fmla="*/ 21 h 54"/>
                <a:gd name="T20" fmla="*/ 7 w 12"/>
                <a:gd name="T21" fmla="*/ 24 h 54"/>
                <a:gd name="T22" fmla="*/ 8 w 12"/>
                <a:gd name="T23" fmla="*/ 27 h 54"/>
                <a:gd name="T24" fmla="*/ 8 w 12"/>
                <a:gd name="T25" fmla="*/ 31 h 54"/>
                <a:gd name="T26" fmla="*/ 9 w 12"/>
                <a:gd name="T27" fmla="*/ 33 h 54"/>
                <a:gd name="T28" fmla="*/ 10 w 12"/>
                <a:gd name="T29" fmla="*/ 38 h 54"/>
                <a:gd name="T30" fmla="*/ 10 w 12"/>
                <a:gd name="T31" fmla="*/ 42 h 54"/>
                <a:gd name="T32" fmla="*/ 10 w 12"/>
                <a:gd name="T33" fmla="*/ 47 h 54"/>
                <a:gd name="T34" fmla="*/ 11 w 12"/>
                <a:gd name="T35" fmla="*/ 53 h 54"/>
                <a:gd name="T36" fmla="*/ 10 w 12"/>
                <a:gd name="T37" fmla="*/ 53 h 54"/>
                <a:gd name="T38" fmla="*/ 9 w 12"/>
                <a:gd name="T39" fmla="*/ 47 h 54"/>
                <a:gd name="T40" fmla="*/ 9 w 12"/>
                <a:gd name="T41" fmla="*/ 43 h 54"/>
                <a:gd name="T42" fmla="*/ 8 w 12"/>
                <a:gd name="T43" fmla="*/ 38 h 54"/>
                <a:gd name="T44" fmla="*/ 8 w 12"/>
                <a:gd name="T45" fmla="*/ 34 h 54"/>
                <a:gd name="T46" fmla="*/ 7 w 12"/>
                <a:gd name="T47" fmla="*/ 31 h 54"/>
                <a:gd name="T48" fmla="*/ 6 w 12"/>
                <a:gd name="T49" fmla="*/ 28 h 54"/>
                <a:gd name="T50" fmla="*/ 6 w 12"/>
                <a:gd name="T51" fmla="*/ 25 h 54"/>
                <a:gd name="T52" fmla="*/ 5 w 12"/>
                <a:gd name="T53" fmla="*/ 22 h 54"/>
                <a:gd name="T54" fmla="*/ 4 w 12"/>
                <a:gd name="T55" fmla="*/ 20 h 54"/>
                <a:gd name="T56" fmla="*/ 3 w 12"/>
                <a:gd name="T57" fmla="*/ 18 h 54"/>
                <a:gd name="T58" fmla="*/ 3 w 12"/>
                <a:gd name="T59" fmla="*/ 15 h 54"/>
                <a:gd name="T60" fmla="*/ 2 w 12"/>
                <a:gd name="T61" fmla="*/ 12 h 54"/>
                <a:gd name="T62" fmla="*/ 1 w 12"/>
                <a:gd name="T63" fmla="*/ 10 h 54"/>
                <a:gd name="T64" fmla="*/ 1 w 12"/>
                <a:gd name="T65" fmla="*/ 7 h 54"/>
                <a:gd name="T66" fmla="*/ 0 w 12"/>
                <a:gd name="T67" fmla="*/ 5 h 54"/>
                <a:gd name="T68" fmla="*/ 0 w 12"/>
                <a:gd name="T69" fmla="*/ 2 h 54"/>
                <a:gd name="T70" fmla="*/ 0 w 12"/>
                <a:gd name="T71" fmla="*/ 1 h 54"/>
                <a:gd name="T72" fmla="*/ 0 w 12"/>
                <a:gd name="T73" fmla="*/ 0 h 54"/>
                <a:gd name="T74" fmla="*/ 1 w 12"/>
                <a:gd name="T75" fmla="*/ 0 h 54"/>
                <a:gd name="T76" fmla="*/ 1 w 12"/>
                <a:gd name="T77" fmla="*/ 1 h 54"/>
                <a:gd name="T78" fmla="*/ 1 w 12"/>
                <a:gd name="T79" fmla="*/ 1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54"/>
                <a:gd name="T122" fmla="*/ 12 w 12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54">
                  <a:moveTo>
                    <a:pt x="1" y="1"/>
                  </a:moveTo>
                  <a:lnTo>
                    <a:pt x="1" y="1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9" y="47"/>
                  </a:lnTo>
                  <a:lnTo>
                    <a:pt x="9" y="43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7" y="31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4" name="Freeform 96"/>
            <p:cNvSpPr>
              <a:spLocks/>
            </p:cNvSpPr>
            <p:nvPr/>
          </p:nvSpPr>
          <p:spPr bwMode="auto">
            <a:xfrm>
              <a:off x="4600" y="1630"/>
              <a:ext cx="9" cy="21"/>
            </a:xfrm>
            <a:custGeom>
              <a:avLst/>
              <a:gdLst>
                <a:gd name="T0" fmla="*/ 1 w 9"/>
                <a:gd name="T1" fmla="*/ 1 h 21"/>
                <a:gd name="T2" fmla="*/ 1 w 9"/>
                <a:gd name="T3" fmla="*/ 0 h 21"/>
                <a:gd name="T4" fmla="*/ 2 w 9"/>
                <a:gd name="T5" fmla="*/ 2 h 21"/>
                <a:gd name="T6" fmla="*/ 4 w 9"/>
                <a:gd name="T7" fmla="*/ 5 h 21"/>
                <a:gd name="T8" fmla="*/ 4 w 9"/>
                <a:gd name="T9" fmla="*/ 7 h 21"/>
                <a:gd name="T10" fmla="*/ 5 w 9"/>
                <a:gd name="T11" fmla="*/ 10 h 21"/>
                <a:gd name="T12" fmla="*/ 6 w 9"/>
                <a:gd name="T13" fmla="*/ 12 h 21"/>
                <a:gd name="T14" fmla="*/ 6 w 9"/>
                <a:gd name="T15" fmla="*/ 14 h 21"/>
                <a:gd name="T16" fmla="*/ 7 w 9"/>
                <a:gd name="T17" fmla="*/ 16 h 21"/>
                <a:gd name="T18" fmla="*/ 8 w 9"/>
                <a:gd name="T19" fmla="*/ 19 h 21"/>
                <a:gd name="T20" fmla="*/ 7 w 9"/>
                <a:gd name="T21" fmla="*/ 20 h 21"/>
                <a:gd name="T22" fmla="*/ 6 w 9"/>
                <a:gd name="T23" fmla="*/ 17 h 21"/>
                <a:gd name="T24" fmla="*/ 5 w 9"/>
                <a:gd name="T25" fmla="*/ 14 h 21"/>
                <a:gd name="T26" fmla="*/ 4 w 9"/>
                <a:gd name="T27" fmla="*/ 12 h 21"/>
                <a:gd name="T28" fmla="*/ 4 w 9"/>
                <a:gd name="T29" fmla="*/ 10 h 21"/>
                <a:gd name="T30" fmla="*/ 3 w 9"/>
                <a:gd name="T31" fmla="*/ 8 h 21"/>
                <a:gd name="T32" fmla="*/ 2 w 9"/>
                <a:gd name="T33" fmla="*/ 6 h 21"/>
                <a:gd name="T34" fmla="*/ 2 w 9"/>
                <a:gd name="T35" fmla="*/ 3 h 21"/>
                <a:gd name="T36" fmla="*/ 1 w 9"/>
                <a:gd name="T37" fmla="*/ 1 h 21"/>
                <a:gd name="T38" fmla="*/ 0 w 9"/>
                <a:gd name="T39" fmla="*/ 1 h 21"/>
                <a:gd name="T40" fmla="*/ 1 w 9"/>
                <a:gd name="T41" fmla="*/ 1 h 21"/>
                <a:gd name="T42" fmla="*/ 1 w 9"/>
                <a:gd name="T43" fmla="*/ 0 h 21"/>
                <a:gd name="T44" fmla="*/ 1 w 9"/>
                <a:gd name="T45" fmla="*/ 0 h 21"/>
                <a:gd name="T46" fmla="*/ 1 w 9"/>
                <a:gd name="T47" fmla="*/ 1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21"/>
                <a:gd name="T74" fmla="*/ 9 w 9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21">
                  <a:moveTo>
                    <a:pt x="1" y="1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5" name="Freeform 97"/>
            <p:cNvSpPr>
              <a:spLocks/>
            </p:cNvSpPr>
            <p:nvPr/>
          </p:nvSpPr>
          <p:spPr bwMode="auto">
            <a:xfrm>
              <a:off x="4595" y="1610"/>
              <a:ext cx="5" cy="16"/>
            </a:xfrm>
            <a:custGeom>
              <a:avLst/>
              <a:gdLst>
                <a:gd name="T0" fmla="*/ 3 w 5"/>
                <a:gd name="T1" fmla="*/ 1 h 16"/>
                <a:gd name="T2" fmla="*/ 3 w 5"/>
                <a:gd name="T3" fmla="*/ 1 h 16"/>
                <a:gd name="T4" fmla="*/ 4 w 5"/>
                <a:gd name="T5" fmla="*/ 15 h 16"/>
                <a:gd name="T6" fmla="*/ 1 w 5"/>
                <a:gd name="T7" fmla="*/ 15 h 16"/>
                <a:gd name="T8" fmla="*/ 0 w 5"/>
                <a:gd name="T9" fmla="*/ 1 h 16"/>
                <a:gd name="T10" fmla="*/ 0 w 5"/>
                <a:gd name="T11" fmla="*/ 0 h 16"/>
                <a:gd name="T12" fmla="*/ 0 w 5"/>
                <a:gd name="T13" fmla="*/ 1 h 16"/>
                <a:gd name="T14" fmla="*/ 1 w 5"/>
                <a:gd name="T15" fmla="*/ 0 h 16"/>
                <a:gd name="T16" fmla="*/ 3 w 5"/>
                <a:gd name="T17" fmla="*/ 0 h 16"/>
                <a:gd name="T18" fmla="*/ 3 w 5"/>
                <a:gd name="T19" fmla="*/ 1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3" y="1"/>
                  </a:moveTo>
                  <a:lnTo>
                    <a:pt x="3" y="1"/>
                  </a:lnTo>
                  <a:lnTo>
                    <a:pt x="4" y="15"/>
                  </a:lnTo>
                  <a:lnTo>
                    <a:pt x="1" y="1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6" name="Freeform 98"/>
            <p:cNvSpPr>
              <a:spLocks/>
            </p:cNvSpPr>
            <p:nvPr/>
          </p:nvSpPr>
          <p:spPr bwMode="auto">
            <a:xfrm>
              <a:off x="4599" y="1593"/>
              <a:ext cx="3" cy="13"/>
            </a:xfrm>
            <a:custGeom>
              <a:avLst/>
              <a:gdLst>
                <a:gd name="T0" fmla="*/ 2 w 3"/>
                <a:gd name="T1" fmla="*/ 0 h 13"/>
                <a:gd name="T2" fmla="*/ 2 w 3"/>
                <a:gd name="T3" fmla="*/ 1 h 13"/>
                <a:gd name="T4" fmla="*/ 2 w 3"/>
                <a:gd name="T5" fmla="*/ 2 h 13"/>
                <a:gd name="T6" fmla="*/ 2 w 3"/>
                <a:gd name="T7" fmla="*/ 4 h 13"/>
                <a:gd name="T8" fmla="*/ 2 w 3"/>
                <a:gd name="T9" fmla="*/ 5 h 13"/>
                <a:gd name="T10" fmla="*/ 1 w 3"/>
                <a:gd name="T11" fmla="*/ 6 h 13"/>
                <a:gd name="T12" fmla="*/ 1 w 3"/>
                <a:gd name="T13" fmla="*/ 8 h 13"/>
                <a:gd name="T14" fmla="*/ 1 w 3"/>
                <a:gd name="T15" fmla="*/ 9 h 13"/>
                <a:gd name="T16" fmla="*/ 1 w 3"/>
                <a:gd name="T17" fmla="*/ 11 h 13"/>
                <a:gd name="T18" fmla="*/ 1 w 3"/>
                <a:gd name="T19" fmla="*/ 12 h 13"/>
                <a:gd name="T20" fmla="*/ 0 w 3"/>
                <a:gd name="T21" fmla="*/ 11 h 13"/>
                <a:gd name="T22" fmla="*/ 0 w 3"/>
                <a:gd name="T23" fmla="*/ 10 h 13"/>
                <a:gd name="T24" fmla="*/ 1 w 3"/>
                <a:gd name="T25" fmla="*/ 8 h 13"/>
                <a:gd name="T26" fmla="*/ 1 w 3"/>
                <a:gd name="T27" fmla="*/ 7 h 13"/>
                <a:gd name="T28" fmla="*/ 1 w 3"/>
                <a:gd name="T29" fmla="*/ 6 h 13"/>
                <a:gd name="T30" fmla="*/ 1 w 3"/>
                <a:gd name="T31" fmla="*/ 4 h 13"/>
                <a:gd name="T32" fmla="*/ 1 w 3"/>
                <a:gd name="T33" fmla="*/ 3 h 13"/>
                <a:gd name="T34" fmla="*/ 2 w 3"/>
                <a:gd name="T35" fmla="*/ 1 h 13"/>
                <a:gd name="T36" fmla="*/ 2 w 3"/>
                <a:gd name="T37" fmla="*/ 0 h 13"/>
                <a:gd name="T38" fmla="*/ 2 w 3"/>
                <a:gd name="T39" fmla="*/ 1 h 13"/>
                <a:gd name="T40" fmla="*/ 2 w 3"/>
                <a:gd name="T41" fmla="*/ 0 h 13"/>
                <a:gd name="T42" fmla="*/ 2 w 3"/>
                <a:gd name="T43" fmla="*/ 0 h 13"/>
                <a:gd name="T44" fmla="*/ 2 w 3"/>
                <a:gd name="T45" fmla="*/ 1 h 13"/>
                <a:gd name="T46" fmla="*/ 2 w 3"/>
                <a:gd name="T47" fmla="*/ 1 h 13"/>
                <a:gd name="T48" fmla="*/ 2 w 3"/>
                <a:gd name="T49" fmla="*/ 0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"/>
                <a:gd name="T76" fmla="*/ 0 h 13"/>
                <a:gd name="T77" fmla="*/ 3 w 3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" h="13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7" name="Freeform 99"/>
            <p:cNvSpPr>
              <a:spLocks/>
            </p:cNvSpPr>
            <p:nvPr/>
          </p:nvSpPr>
          <p:spPr bwMode="auto">
            <a:xfrm>
              <a:off x="4594" y="1567"/>
              <a:ext cx="8" cy="22"/>
            </a:xfrm>
            <a:custGeom>
              <a:avLst/>
              <a:gdLst>
                <a:gd name="T0" fmla="*/ 1 w 8"/>
                <a:gd name="T1" fmla="*/ 0 h 22"/>
                <a:gd name="T2" fmla="*/ 1 w 8"/>
                <a:gd name="T3" fmla="*/ 0 h 22"/>
                <a:gd name="T4" fmla="*/ 2 w 8"/>
                <a:gd name="T5" fmla="*/ 3 h 22"/>
                <a:gd name="T6" fmla="*/ 4 w 8"/>
                <a:gd name="T7" fmla="*/ 6 h 22"/>
                <a:gd name="T8" fmla="*/ 5 w 8"/>
                <a:gd name="T9" fmla="*/ 8 h 22"/>
                <a:gd name="T10" fmla="*/ 5 w 8"/>
                <a:gd name="T11" fmla="*/ 11 h 22"/>
                <a:gd name="T12" fmla="*/ 6 w 8"/>
                <a:gd name="T13" fmla="*/ 14 h 22"/>
                <a:gd name="T14" fmla="*/ 6 w 8"/>
                <a:gd name="T15" fmla="*/ 16 h 22"/>
                <a:gd name="T16" fmla="*/ 6 w 8"/>
                <a:gd name="T17" fmla="*/ 19 h 22"/>
                <a:gd name="T18" fmla="*/ 7 w 8"/>
                <a:gd name="T19" fmla="*/ 20 h 22"/>
                <a:gd name="T20" fmla="*/ 6 w 8"/>
                <a:gd name="T21" fmla="*/ 21 h 22"/>
                <a:gd name="T22" fmla="*/ 6 w 8"/>
                <a:gd name="T23" fmla="*/ 19 h 22"/>
                <a:gd name="T24" fmla="*/ 5 w 8"/>
                <a:gd name="T25" fmla="*/ 17 h 22"/>
                <a:gd name="T26" fmla="*/ 5 w 8"/>
                <a:gd name="T27" fmla="*/ 14 h 22"/>
                <a:gd name="T28" fmla="*/ 4 w 8"/>
                <a:gd name="T29" fmla="*/ 11 h 22"/>
                <a:gd name="T30" fmla="*/ 4 w 8"/>
                <a:gd name="T31" fmla="*/ 9 h 22"/>
                <a:gd name="T32" fmla="*/ 3 w 8"/>
                <a:gd name="T33" fmla="*/ 6 h 22"/>
                <a:gd name="T34" fmla="*/ 2 w 8"/>
                <a:gd name="T35" fmla="*/ 4 h 22"/>
                <a:gd name="T36" fmla="*/ 0 w 8"/>
                <a:gd name="T37" fmla="*/ 2 h 22"/>
                <a:gd name="T38" fmla="*/ 1 w 8"/>
                <a:gd name="T39" fmla="*/ 2 h 22"/>
                <a:gd name="T40" fmla="*/ 0 w 8"/>
                <a:gd name="T41" fmla="*/ 2 h 22"/>
                <a:gd name="T42" fmla="*/ 0 w 8"/>
                <a:gd name="T43" fmla="*/ 1 h 22"/>
                <a:gd name="T44" fmla="*/ 0 w 8"/>
                <a:gd name="T45" fmla="*/ 0 h 22"/>
                <a:gd name="T46" fmla="*/ 1 w 8"/>
                <a:gd name="T47" fmla="*/ 0 h 22"/>
                <a:gd name="T48" fmla="*/ 1 w 8"/>
                <a:gd name="T49" fmla="*/ 0 h 22"/>
                <a:gd name="T50" fmla="*/ 1 w 8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22"/>
                <a:gd name="T80" fmla="*/ 8 w 8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22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8" name="Freeform 100"/>
            <p:cNvSpPr>
              <a:spLocks/>
            </p:cNvSpPr>
            <p:nvPr/>
          </p:nvSpPr>
          <p:spPr bwMode="auto">
            <a:xfrm>
              <a:off x="4572" y="1538"/>
              <a:ext cx="18" cy="26"/>
            </a:xfrm>
            <a:custGeom>
              <a:avLst/>
              <a:gdLst>
                <a:gd name="T0" fmla="*/ 1 w 18"/>
                <a:gd name="T1" fmla="*/ 0 h 26"/>
                <a:gd name="T2" fmla="*/ 2 w 18"/>
                <a:gd name="T3" fmla="*/ 1 h 26"/>
                <a:gd name="T4" fmla="*/ 2 w 18"/>
                <a:gd name="T5" fmla="*/ 3 h 26"/>
                <a:gd name="T6" fmla="*/ 2 w 18"/>
                <a:gd name="T7" fmla="*/ 6 h 26"/>
                <a:gd name="T8" fmla="*/ 2 w 18"/>
                <a:gd name="T9" fmla="*/ 9 h 26"/>
                <a:gd name="T10" fmla="*/ 3 w 18"/>
                <a:gd name="T11" fmla="*/ 12 h 26"/>
                <a:gd name="T12" fmla="*/ 5 w 18"/>
                <a:gd name="T13" fmla="*/ 15 h 26"/>
                <a:gd name="T14" fmla="*/ 8 w 18"/>
                <a:gd name="T15" fmla="*/ 18 h 26"/>
                <a:gd name="T16" fmla="*/ 12 w 18"/>
                <a:gd name="T17" fmla="*/ 21 h 26"/>
                <a:gd name="T18" fmla="*/ 17 w 18"/>
                <a:gd name="T19" fmla="*/ 23 h 26"/>
                <a:gd name="T20" fmla="*/ 17 w 18"/>
                <a:gd name="T21" fmla="*/ 25 h 26"/>
                <a:gd name="T22" fmla="*/ 11 w 18"/>
                <a:gd name="T23" fmla="*/ 23 h 26"/>
                <a:gd name="T24" fmla="*/ 6 w 18"/>
                <a:gd name="T25" fmla="*/ 19 h 26"/>
                <a:gd name="T26" fmla="*/ 4 w 18"/>
                <a:gd name="T27" fmla="*/ 16 h 26"/>
                <a:gd name="T28" fmla="*/ 2 w 18"/>
                <a:gd name="T29" fmla="*/ 13 h 26"/>
                <a:gd name="T30" fmla="*/ 1 w 18"/>
                <a:gd name="T31" fmla="*/ 9 h 26"/>
                <a:gd name="T32" fmla="*/ 0 w 18"/>
                <a:gd name="T33" fmla="*/ 6 h 26"/>
                <a:gd name="T34" fmla="*/ 0 w 18"/>
                <a:gd name="T35" fmla="*/ 3 h 26"/>
                <a:gd name="T36" fmla="*/ 0 w 18"/>
                <a:gd name="T37" fmla="*/ 1 h 26"/>
                <a:gd name="T38" fmla="*/ 1 w 18"/>
                <a:gd name="T39" fmla="*/ 1 h 26"/>
                <a:gd name="T40" fmla="*/ 0 w 18"/>
                <a:gd name="T41" fmla="*/ 1 h 26"/>
                <a:gd name="T42" fmla="*/ 0 w 18"/>
                <a:gd name="T43" fmla="*/ 0 h 26"/>
                <a:gd name="T44" fmla="*/ 1 w 18"/>
                <a:gd name="T45" fmla="*/ 0 h 26"/>
                <a:gd name="T46" fmla="*/ 2 w 18"/>
                <a:gd name="T47" fmla="*/ 0 h 26"/>
                <a:gd name="T48" fmla="*/ 2 w 18"/>
                <a:gd name="T49" fmla="*/ 1 h 26"/>
                <a:gd name="T50" fmla="*/ 1 w 18"/>
                <a:gd name="T51" fmla="*/ 0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26"/>
                <a:gd name="T80" fmla="*/ 18 w 18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26">
                  <a:moveTo>
                    <a:pt x="1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8" y="18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1" y="23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9" name="Freeform 101"/>
            <p:cNvSpPr>
              <a:spLocks/>
            </p:cNvSpPr>
            <p:nvPr/>
          </p:nvSpPr>
          <p:spPr bwMode="auto">
            <a:xfrm>
              <a:off x="4514" y="1532"/>
              <a:ext cx="54" cy="7"/>
            </a:xfrm>
            <a:custGeom>
              <a:avLst/>
              <a:gdLst>
                <a:gd name="T0" fmla="*/ 2 w 54"/>
                <a:gd name="T1" fmla="*/ 6 h 7"/>
                <a:gd name="T2" fmla="*/ 1 w 54"/>
                <a:gd name="T3" fmla="*/ 0 h 7"/>
                <a:gd name="T4" fmla="*/ 53 w 54"/>
                <a:gd name="T5" fmla="*/ 0 h 7"/>
                <a:gd name="T6" fmla="*/ 53 w 54"/>
                <a:gd name="T7" fmla="*/ 6 h 7"/>
                <a:gd name="T8" fmla="*/ 1 w 54"/>
                <a:gd name="T9" fmla="*/ 6 h 7"/>
                <a:gd name="T10" fmla="*/ 0 w 54"/>
                <a:gd name="T11" fmla="*/ 6 h 7"/>
                <a:gd name="T12" fmla="*/ 1 w 54"/>
                <a:gd name="T13" fmla="*/ 6 h 7"/>
                <a:gd name="T14" fmla="*/ 0 w 54"/>
                <a:gd name="T15" fmla="*/ 6 h 7"/>
                <a:gd name="T16" fmla="*/ 0 w 54"/>
                <a:gd name="T17" fmla="*/ 0 h 7"/>
                <a:gd name="T18" fmla="*/ 1 w 54"/>
                <a:gd name="T19" fmla="*/ 0 h 7"/>
                <a:gd name="T20" fmla="*/ 2 w 54"/>
                <a:gd name="T21" fmla="*/ 6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7"/>
                <a:gd name="T35" fmla="*/ 54 w 5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7">
                  <a:moveTo>
                    <a:pt x="2" y="6"/>
                  </a:moveTo>
                  <a:lnTo>
                    <a:pt x="1" y="0"/>
                  </a:lnTo>
                  <a:lnTo>
                    <a:pt x="53" y="0"/>
                  </a:lnTo>
                  <a:lnTo>
                    <a:pt x="5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0" name="Freeform 102"/>
            <p:cNvSpPr>
              <a:spLocks/>
            </p:cNvSpPr>
            <p:nvPr/>
          </p:nvSpPr>
          <p:spPr bwMode="auto">
            <a:xfrm>
              <a:off x="4514" y="1520"/>
              <a:ext cx="61" cy="13"/>
            </a:xfrm>
            <a:custGeom>
              <a:avLst/>
              <a:gdLst>
                <a:gd name="T0" fmla="*/ 59 w 61"/>
                <a:gd name="T1" fmla="*/ 1 h 13"/>
                <a:gd name="T2" fmla="*/ 59 w 61"/>
                <a:gd name="T3" fmla="*/ 1 h 13"/>
                <a:gd name="T4" fmla="*/ 55 w 61"/>
                <a:gd name="T5" fmla="*/ 2 h 13"/>
                <a:gd name="T6" fmla="*/ 50 w 61"/>
                <a:gd name="T7" fmla="*/ 3 h 13"/>
                <a:gd name="T8" fmla="*/ 45 w 61"/>
                <a:gd name="T9" fmla="*/ 3 h 13"/>
                <a:gd name="T10" fmla="*/ 40 w 61"/>
                <a:gd name="T11" fmla="*/ 4 h 13"/>
                <a:gd name="T12" fmla="*/ 35 w 61"/>
                <a:gd name="T13" fmla="*/ 5 h 13"/>
                <a:gd name="T14" fmla="*/ 30 w 61"/>
                <a:gd name="T15" fmla="*/ 5 h 13"/>
                <a:gd name="T16" fmla="*/ 27 w 61"/>
                <a:gd name="T17" fmla="*/ 6 h 13"/>
                <a:gd name="T18" fmla="*/ 22 w 61"/>
                <a:gd name="T19" fmla="*/ 7 h 13"/>
                <a:gd name="T20" fmla="*/ 18 w 61"/>
                <a:gd name="T21" fmla="*/ 7 h 13"/>
                <a:gd name="T22" fmla="*/ 14 w 61"/>
                <a:gd name="T23" fmla="*/ 8 h 13"/>
                <a:gd name="T24" fmla="*/ 10 w 61"/>
                <a:gd name="T25" fmla="*/ 9 h 13"/>
                <a:gd name="T26" fmla="*/ 7 w 61"/>
                <a:gd name="T27" fmla="*/ 9 h 13"/>
                <a:gd name="T28" fmla="*/ 5 w 61"/>
                <a:gd name="T29" fmla="*/ 10 h 13"/>
                <a:gd name="T30" fmla="*/ 3 w 61"/>
                <a:gd name="T31" fmla="*/ 11 h 13"/>
                <a:gd name="T32" fmla="*/ 2 w 61"/>
                <a:gd name="T33" fmla="*/ 11 h 13"/>
                <a:gd name="T34" fmla="*/ 2 w 61"/>
                <a:gd name="T35" fmla="*/ 12 h 13"/>
                <a:gd name="T36" fmla="*/ 0 w 61"/>
                <a:gd name="T37" fmla="*/ 12 h 13"/>
                <a:gd name="T38" fmla="*/ 1 w 61"/>
                <a:gd name="T39" fmla="*/ 11 h 13"/>
                <a:gd name="T40" fmla="*/ 2 w 61"/>
                <a:gd name="T41" fmla="*/ 9 h 13"/>
                <a:gd name="T42" fmla="*/ 4 w 61"/>
                <a:gd name="T43" fmla="*/ 9 h 13"/>
                <a:gd name="T44" fmla="*/ 7 w 61"/>
                <a:gd name="T45" fmla="*/ 8 h 13"/>
                <a:gd name="T46" fmla="*/ 10 w 61"/>
                <a:gd name="T47" fmla="*/ 7 h 13"/>
                <a:gd name="T48" fmla="*/ 13 w 61"/>
                <a:gd name="T49" fmla="*/ 7 h 13"/>
                <a:gd name="T50" fmla="*/ 17 w 61"/>
                <a:gd name="T51" fmla="*/ 6 h 13"/>
                <a:gd name="T52" fmla="*/ 22 w 61"/>
                <a:gd name="T53" fmla="*/ 5 h 13"/>
                <a:gd name="T54" fmla="*/ 26 w 61"/>
                <a:gd name="T55" fmla="*/ 5 h 13"/>
                <a:gd name="T56" fmla="*/ 30 w 61"/>
                <a:gd name="T57" fmla="*/ 4 h 13"/>
                <a:gd name="T58" fmla="*/ 35 w 61"/>
                <a:gd name="T59" fmla="*/ 3 h 13"/>
                <a:gd name="T60" fmla="*/ 40 w 61"/>
                <a:gd name="T61" fmla="*/ 3 h 13"/>
                <a:gd name="T62" fmla="*/ 45 w 61"/>
                <a:gd name="T63" fmla="*/ 2 h 13"/>
                <a:gd name="T64" fmla="*/ 49 w 61"/>
                <a:gd name="T65" fmla="*/ 1 h 13"/>
                <a:gd name="T66" fmla="*/ 54 w 61"/>
                <a:gd name="T67" fmla="*/ 1 h 13"/>
                <a:gd name="T68" fmla="*/ 59 w 61"/>
                <a:gd name="T69" fmla="*/ 0 h 13"/>
                <a:gd name="T70" fmla="*/ 59 w 61"/>
                <a:gd name="T71" fmla="*/ 1 h 13"/>
                <a:gd name="T72" fmla="*/ 60 w 61"/>
                <a:gd name="T73" fmla="*/ 1 h 13"/>
                <a:gd name="T74" fmla="*/ 60 w 61"/>
                <a:gd name="T75" fmla="*/ 1 h 13"/>
                <a:gd name="T76" fmla="*/ 59 w 61"/>
                <a:gd name="T77" fmla="*/ 1 h 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13"/>
                <a:gd name="T119" fmla="*/ 61 w 61"/>
                <a:gd name="T120" fmla="*/ 13 h 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13">
                  <a:moveTo>
                    <a:pt x="59" y="1"/>
                  </a:moveTo>
                  <a:lnTo>
                    <a:pt x="59" y="1"/>
                  </a:lnTo>
                  <a:lnTo>
                    <a:pt x="55" y="2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0" y="4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4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4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5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Freeform 103"/>
            <p:cNvSpPr>
              <a:spLocks/>
            </p:cNvSpPr>
            <p:nvPr/>
          </p:nvSpPr>
          <p:spPr bwMode="auto">
            <a:xfrm>
              <a:off x="4580" y="1520"/>
              <a:ext cx="54" cy="10"/>
            </a:xfrm>
            <a:custGeom>
              <a:avLst/>
              <a:gdLst>
                <a:gd name="T0" fmla="*/ 51 w 54"/>
                <a:gd name="T1" fmla="*/ 8 h 10"/>
                <a:gd name="T2" fmla="*/ 51 w 54"/>
                <a:gd name="T3" fmla="*/ 8 h 10"/>
                <a:gd name="T4" fmla="*/ 50 w 54"/>
                <a:gd name="T5" fmla="*/ 7 h 10"/>
                <a:gd name="T6" fmla="*/ 49 w 54"/>
                <a:gd name="T7" fmla="*/ 7 h 10"/>
                <a:gd name="T8" fmla="*/ 48 w 54"/>
                <a:gd name="T9" fmla="*/ 6 h 10"/>
                <a:gd name="T10" fmla="*/ 47 w 54"/>
                <a:gd name="T11" fmla="*/ 6 h 10"/>
                <a:gd name="T12" fmla="*/ 45 w 54"/>
                <a:gd name="T13" fmla="*/ 5 h 10"/>
                <a:gd name="T14" fmla="*/ 44 w 54"/>
                <a:gd name="T15" fmla="*/ 5 h 10"/>
                <a:gd name="T16" fmla="*/ 42 w 54"/>
                <a:gd name="T17" fmla="*/ 5 h 10"/>
                <a:gd name="T18" fmla="*/ 39 w 54"/>
                <a:gd name="T19" fmla="*/ 5 h 10"/>
                <a:gd name="T20" fmla="*/ 36 w 54"/>
                <a:gd name="T21" fmla="*/ 5 h 10"/>
                <a:gd name="T22" fmla="*/ 33 w 54"/>
                <a:gd name="T23" fmla="*/ 5 h 10"/>
                <a:gd name="T24" fmla="*/ 29 w 54"/>
                <a:gd name="T25" fmla="*/ 5 h 10"/>
                <a:gd name="T26" fmla="*/ 25 w 54"/>
                <a:gd name="T27" fmla="*/ 5 h 10"/>
                <a:gd name="T28" fmla="*/ 20 w 54"/>
                <a:gd name="T29" fmla="*/ 4 h 10"/>
                <a:gd name="T30" fmla="*/ 14 w 54"/>
                <a:gd name="T31" fmla="*/ 4 h 10"/>
                <a:gd name="T32" fmla="*/ 7 w 54"/>
                <a:gd name="T33" fmla="*/ 2 h 10"/>
                <a:gd name="T34" fmla="*/ 0 w 54"/>
                <a:gd name="T35" fmla="*/ 1 h 10"/>
                <a:gd name="T36" fmla="*/ 0 w 54"/>
                <a:gd name="T37" fmla="*/ 0 h 10"/>
                <a:gd name="T38" fmla="*/ 8 w 54"/>
                <a:gd name="T39" fmla="*/ 1 h 10"/>
                <a:gd name="T40" fmla="*/ 14 w 54"/>
                <a:gd name="T41" fmla="*/ 2 h 10"/>
                <a:gd name="T42" fmla="*/ 20 w 54"/>
                <a:gd name="T43" fmla="*/ 3 h 10"/>
                <a:gd name="T44" fmla="*/ 25 w 54"/>
                <a:gd name="T45" fmla="*/ 4 h 10"/>
                <a:gd name="T46" fmla="*/ 29 w 54"/>
                <a:gd name="T47" fmla="*/ 4 h 10"/>
                <a:gd name="T48" fmla="*/ 33 w 54"/>
                <a:gd name="T49" fmla="*/ 4 h 10"/>
                <a:gd name="T50" fmla="*/ 36 w 54"/>
                <a:gd name="T51" fmla="*/ 4 h 10"/>
                <a:gd name="T52" fmla="*/ 39 w 54"/>
                <a:gd name="T53" fmla="*/ 4 h 10"/>
                <a:gd name="T54" fmla="*/ 42 w 54"/>
                <a:gd name="T55" fmla="*/ 4 h 10"/>
                <a:gd name="T56" fmla="*/ 44 w 54"/>
                <a:gd name="T57" fmla="*/ 4 h 10"/>
                <a:gd name="T58" fmla="*/ 46 w 54"/>
                <a:gd name="T59" fmla="*/ 4 h 10"/>
                <a:gd name="T60" fmla="*/ 47 w 54"/>
                <a:gd name="T61" fmla="*/ 4 h 10"/>
                <a:gd name="T62" fmla="*/ 49 w 54"/>
                <a:gd name="T63" fmla="*/ 5 h 10"/>
                <a:gd name="T64" fmla="*/ 51 w 54"/>
                <a:gd name="T65" fmla="*/ 6 h 10"/>
                <a:gd name="T66" fmla="*/ 51 w 54"/>
                <a:gd name="T67" fmla="*/ 7 h 10"/>
                <a:gd name="T68" fmla="*/ 53 w 54"/>
                <a:gd name="T69" fmla="*/ 8 h 10"/>
                <a:gd name="T70" fmla="*/ 52 w 54"/>
                <a:gd name="T71" fmla="*/ 8 h 10"/>
                <a:gd name="T72" fmla="*/ 53 w 54"/>
                <a:gd name="T73" fmla="*/ 8 h 10"/>
                <a:gd name="T74" fmla="*/ 53 w 54"/>
                <a:gd name="T75" fmla="*/ 8 h 10"/>
                <a:gd name="T76" fmla="*/ 52 w 54"/>
                <a:gd name="T77" fmla="*/ 9 h 10"/>
                <a:gd name="T78" fmla="*/ 51 w 54"/>
                <a:gd name="T79" fmla="*/ 9 h 10"/>
                <a:gd name="T80" fmla="*/ 51 w 54"/>
                <a:gd name="T81" fmla="*/ 8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"/>
                <a:gd name="T124" fmla="*/ 0 h 10"/>
                <a:gd name="T125" fmla="*/ 54 w 54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" h="10">
                  <a:moveTo>
                    <a:pt x="51" y="8"/>
                  </a:move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5" y="5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7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2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2" name="Freeform 104"/>
            <p:cNvSpPr>
              <a:spLocks/>
            </p:cNvSpPr>
            <p:nvPr/>
          </p:nvSpPr>
          <p:spPr bwMode="auto">
            <a:xfrm>
              <a:off x="4638" y="1533"/>
              <a:ext cx="19" cy="84"/>
            </a:xfrm>
            <a:custGeom>
              <a:avLst/>
              <a:gdLst>
                <a:gd name="T0" fmla="*/ 16 w 19"/>
                <a:gd name="T1" fmla="*/ 83 h 84"/>
                <a:gd name="T2" fmla="*/ 16 w 19"/>
                <a:gd name="T3" fmla="*/ 83 h 84"/>
                <a:gd name="T4" fmla="*/ 15 w 19"/>
                <a:gd name="T5" fmla="*/ 76 h 84"/>
                <a:gd name="T6" fmla="*/ 13 w 19"/>
                <a:gd name="T7" fmla="*/ 69 h 84"/>
                <a:gd name="T8" fmla="*/ 12 w 19"/>
                <a:gd name="T9" fmla="*/ 62 h 84"/>
                <a:gd name="T10" fmla="*/ 10 w 19"/>
                <a:gd name="T11" fmla="*/ 57 h 84"/>
                <a:gd name="T12" fmla="*/ 9 w 19"/>
                <a:gd name="T13" fmla="*/ 50 h 84"/>
                <a:gd name="T14" fmla="*/ 8 w 19"/>
                <a:gd name="T15" fmla="*/ 44 h 84"/>
                <a:gd name="T16" fmla="*/ 7 w 19"/>
                <a:gd name="T17" fmla="*/ 38 h 84"/>
                <a:gd name="T18" fmla="*/ 6 w 19"/>
                <a:gd name="T19" fmla="*/ 32 h 84"/>
                <a:gd name="T20" fmla="*/ 5 w 19"/>
                <a:gd name="T21" fmla="*/ 27 h 84"/>
                <a:gd name="T22" fmla="*/ 5 w 19"/>
                <a:gd name="T23" fmla="*/ 22 h 84"/>
                <a:gd name="T24" fmla="*/ 4 w 19"/>
                <a:gd name="T25" fmla="*/ 18 h 84"/>
                <a:gd name="T26" fmla="*/ 3 w 19"/>
                <a:gd name="T27" fmla="*/ 14 h 84"/>
                <a:gd name="T28" fmla="*/ 2 w 19"/>
                <a:gd name="T29" fmla="*/ 10 h 84"/>
                <a:gd name="T30" fmla="*/ 2 w 19"/>
                <a:gd name="T31" fmla="*/ 7 h 84"/>
                <a:gd name="T32" fmla="*/ 1 w 19"/>
                <a:gd name="T33" fmla="*/ 4 h 84"/>
                <a:gd name="T34" fmla="*/ 0 w 19"/>
                <a:gd name="T35" fmla="*/ 1 h 84"/>
                <a:gd name="T36" fmla="*/ 1 w 19"/>
                <a:gd name="T37" fmla="*/ 0 h 84"/>
                <a:gd name="T38" fmla="*/ 2 w 19"/>
                <a:gd name="T39" fmla="*/ 3 h 84"/>
                <a:gd name="T40" fmla="*/ 3 w 19"/>
                <a:gd name="T41" fmla="*/ 6 h 84"/>
                <a:gd name="T42" fmla="*/ 4 w 19"/>
                <a:gd name="T43" fmla="*/ 10 h 84"/>
                <a:gd name="T44" fmla="*/ 5 w 19"/>
                <a:gd name="T45" fmla="*/ 14 h 84"/>
                <a:gd name="T46" fmla="*/ 5 w 19"/>
                <a:gd name="T47" fmla="*/ 18 h 84"/>
                <a:gd name="T48" fmla="*/ 6 w 19"/>
                <a:gd name="T49" fmla="*/ 22 h 84"/>
                <a:gd name="T50" fmla="*/ 7 w 19"/>
                <a:gd name="T51" fmla="*/ 27 h 84"/>
                <a:gd name="T52" fmla="*/ 8 w 19"/>
                <a:gd name="T53" fmla="*/ 32 h 84"/>
                <a:gd name="T54" fmla="*/ 9 w 19"/>
                <a:gd name="T55" fmla="*/ 38 h 84"/>
                <a:gd name="T56" fmla="*/ 9 w 19"/>
                <a:gd name="T57" fmla="*/ 44 h 84"/>
                <a:gd name="T58" fmla="*/ 11 w 19"/>
                <a:gd name="T59" fmla="*/ 50 h 84"/>
                <a:gd name="T60" fmla="*/ 12 w 19"/>
                <a:gd name="T61" fmla="*/ 56 h 84"/>
                <a:gd name="T62" fmla="*/ 13 w 19"/>
                <a:gd name="T63" fmla="*/ 62 h 84"/>
                <a:gd name="T64" fmla="*/ 14 w 19"/>
                <a:gd name="T65" fmla="*/ 69 h 84"/>
                <a:gd name="T66" fmla="*/ 16 w 19"/>
                <a:gd name="T67" fmla="*/ 75 h 84"/>
                <a:gd name="T68" fmla="*/ 18 w 19"/>
                <a:gd name="T69" fmla="*/ 82 h 84"/>
                <a:gd name="T70" fmla="*/ 18 w 19"/>
                <a:gd name="T71" fmla="*/ 83 h 84"/>
                <a:gd name="T72" fmla="*/ 17 w 19"/>
                <a:gd name="T73" fmla="*/ 83 h 84"/>
                <a:gd name="T74" fmla="*/ 16 w 19"/>
                <a:gd name="T75" fmla="*/ 83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"/>
                <a:gd name="T115" fmla="*/ 0 h 84"/>
                <a:gd name="T116" fmla="*/ 19 w 19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" h="84">
                  <a:moveTo>
                    <a:pt x="16" y="83"/>
                  </a:moveTo>
                  <a:lnTo>
                    <a:pt x="16" y="83"/>
                  </a:lnTo>
                  <a:lnTo>
                    <a:pt x="15" y="76"/>
                  </a:lnTo>
                  <a:lnTo>
                    <a:pt x="13" y="69"/>
                  </a:lnTo>
                  <a:lnTo>
                    <a:pt x="12" y="62"/>
                  </a:lnTo>
                  <a:lnTo>
                    <a:pt x="10" y="57"/>
                  </a:lnTo>
                  <a:lnTo>
                    <a:pt x="9" y="50"/>
                  </a:lnTo>
                  <a:lnTo>
                    <a:pt x="8" y="44"/>
                  </a:lnTo>
                  <a:lnTo>
                    <a:pt x="7" y="38"/>
                  </a:lnTo>
                  <a:lnTo>
                    <a:pt x="6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7" y="27"/>
                  </a:lnTo>
                  <a:lnTo>
                    <a:pt x="8" y="32"/>
                  </a:lnTo>
                  <a:lnTo>
                    <a:pt x="9" y="38"/>
                  </a:lnTo>
                  <a:lnTo>
                    <a:pt x="9" y="44"/>
                  </a:lnTo>
                  <a:lnTo>
                    <a:pt x="11" y="50"/>
                  </a:lnTo>
                  <a:lnTo>
                    <a:pt x="12" y="56"/>
                  </a:lnTo>
                  <a:lnTo>
                    <a:pt x="13" y="62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8" y="82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3" name="Freeform 105"/>
            <p:cNvSpPr>
              <a:spLocks/>
            </p:cNvSpPr>
            <p:nvPr/>
          </p:nvSpPr>
          <p:spPr bwMode="auto">
            <a:xfrm>
              <a:off x="4661" y="1621"/>
              <a:ext cx="25" cy="56"/>
            </a:xfrm>
            <a:custGeom>
              <a:avLst/>
              <a:gdLst>
                <a:gd name="T0" fmla="*/ 23 w 25"/>
                <a:gd name="T1" fmla="*/ 53 h 56"/>
                <a:gd name="T2" fmla="*/ 23 w 25"/>
                <a:gd name="T3" fmla="*/ 53 h 56"/>
                <a:gd name="T4" fmla="*/ 22 w 25"/>
                <a:gd name="T5" fmla="*/ 54 h 56"/>
                <a:gd name="T6" fmla="*/ 22 w 25"/>
                <a:gd name="T7" fmla="*/ 53 h 56"/>
                <a:gd name="T8" fmla="*/ 21 w 25"/>
                <a:gd name="T9" fmla="*/ 51 h 56"/>
                <a:gd name="T10" fmla="*/ 21 w 25"/>
                <a:gd name="T11" fmla="*/ 48 h 56"/>
                <a:gd name="T12" fmla="*/ 20 w 25"/>
                <a:gd name="T13" fmla="*/ 45 h 56"/>
                <a:gd name="T14" fmla="*/ 18 w 25"/>
                <a:gd name="T15" fmla="*/ 41 h 56"/>
                <a:gd name="T16" fmla="*/ 16 w 25"/>
                <a:gd name="T17" fmla="*/ 37 h 56"/>
                <a:gd name="T18" fmla="*/ 15 w 25"/>
                <a:gd name="T19" fmla="*/ 32 h 56"/>
                <a:gd name="T20" fmla="*/ 13 w 25"/>
                <a:gd name="T21" fmla="*/ 28 h 56"/>
                <a:gd name="T22" fmla="*/ 11 w 25"/>
                <a:gd name="T23" fmla="*/ 23 h 56"/>
                <a:gd name="T24" fmla="*/ 9 w 25"/>
                <a:gd name="T25" fmla="*/ 19 h 56"/>
                <a:gd name="T26" fmla="*/ 8 w 25"/>
                <a:gd name="T27" fmla="*/ 14 h 56"/>
                <a:gd name="T28" fmla="*/ 6 w 25"/>
                <a:gd name="T29" fmla="*/ 10 h 56"/>
                <a:gd name="T30" fmla="*/ 4 w 25"/>
                <a:gd name="T31" fmla="*/ 7 h 56"/>
                <a:gd name="T32" fmla="*/ 2 w 25"/>
                <a:gd name="T33" fmla="*/ 4 h 56"/>
                <a:gd name="T34" fmla="*/ 0 w 25"/>
                <a:gd name="T35" fmla="*/ 1 h 56"/>
                <a:gd name="T36" fmla="*/ 2 w 25"/>
                <a:gd name="T37" fmla="*/ 0 h 56"/>
                <a:gd name="T38" fmla="*/ 3 w 25"/>
                <a:gd name="T39" fmla="*/ 3 h 56"/>
                <a:gd name="T40" fmla="*/ 5 w 25"/>
                <a:gd name="T41" fmla="*/ 6 h 56"/>
                <a:gd name="T42" fmla="*/ 7 w 25"/>
                <a:gd name="T43" fmla="*/ 9 h 56"/>
                <a:gd name="T44" fmla="*/ 9 w 25"/>
                <a:gd name="T45" fmla="*/ 13 h 56"/>
                <a:gd name="T46" fmla="*/ 11 w 25"/>
                <a:gd name="T47" fmla="*/ 18 h 56"/>
                <a:gd name="T48" fmla="*/ 13 w 25"/>
                <a:gd name="T49" fmla="*/ 22 h 56"/>
                <a:gd name="T50" fmla="*/ 15 w 25"/>
                <a:gd name="T51" fmla="*/ 27 h 56"/>
                <a:gd name="T52" fmla="*/ 17 w 25"/>
                <a:gd name="T53" fmla="*/ 31 h 56"/>
                <a:gd name="T54" fmla="*/ 18 w 25"/>
                <a:gd name="T55" fmla="*/ 36 h 56"/>
                <a:gd name="T56" fmla="*/ 20 w 25"/>
                <a:gd name="T57" fmla="*/ 40 h 56"/>
                <a:gd name="T58" fmla="*/ 21 w 25"/>
                <a:gd name="T59" fmla="*/ 45 h 56"/>
                <a:gd name="T60" fmla="*/ 22 w 25"/>
                <a:gd name="T61" fmla="*/ 47 h 56"/>
                <a:gd name="T62" fmla="*/ 23 w 25"/>
                <a:gd name="T63" fmla="*/ 50 h 56"/>
                <a:gd name="T64" fmla="*/ 24 w 25"/>
                <a:gd name="T65" fmla="*/ 52 h 56"/>
                <a:gd name="T66" fmla="*/ 24 w 25"/>
                <a:gd name="T67" fmla="*/ 54 h 56"/>
                <a:gd name="T68" fmla="*/ 23 w 25"/>
                <a:gd name="T69" fmla="*/ 55 h 56"/>
                <a:gd name="T70" fmla="*/ 24 w 25"/>
                <a:gd name="T71" fmla="*/ 55 h 56"/>
                <a:gd name="T72" fmla="*/ 23 w 25"/>
                <a:gd name="T73" fmla="*/ 55 h 56"/>
                <a:gd name="T74" fmla="*/ 22 w 25"/>
                <a:gd name="T75" fmla="*/ 54 h 56"/>
                <a:gd name="T76" fmla="*/ 23 w 25"/>
                <a:gd name="T77" fmla="*/ 54 h 56"/>
                <a:gd name="T78" fmla="*/ 23 w 25"/>
                <a:gd name="T79" fmla="*/ 53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56"/>
                <a:gd name="T122" fmla="*/ 25 w 25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56">
                  <a:moveTo>
                    <a:pt x="23" y="53"/>
                  </a:moveTo>
                  <a:lnTo>
                    <a:pt x="23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1" y="51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18" y="41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3" y="28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7" y="9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3" y="22"/>
                  </a:lnTo>
                  <a:lnTo>
                    <a:pt x="15" y="27"/>
                  </a:lnTo>
                  <a:lnTo>
                    <a:pt x="17" y="31"/>
                  </a:lnTo>
                  <a:lnTo>
                    <a:pt x="18" y="36"/>
                  </a:lnTo>
                  <a:lnTo>
                    <a:pt x="20" y="40"/>
                  </a:lnTo>
                  <a:lnTo>
                    <a:pt x="21" y="45"/>
                  </a:lnTo>
                  <a:lnTo>
                    <a:pt x="22" y="47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4" name="Freeform 106"/>
            <p:cNvSpPr>
              <a:spLocks/>
            </p:cNvSpPr>
            <p:nvPr/>
          </p:nvSpPr>
          <p:spPr bwMode="auto">
            <a:xfrm>
              <a:off x="4629" y="1680"/>
              <a:ext cx="57" cy="29"/>
            </a:xfrm>
            <a:custGeom>
              <a:avLst/>
              <a:gdLst>
                <a:gd name="T0" fmla="*/ 2 w 57"/>
                <a:gd name="T1" fmla="*/ 27 h 29"/>
                <a:gd name="T2" fmla="*/ 0 w 57"/>
                <a:gd name="T3" fmla="*/ 26 h 29"/>
                <a:gd name="T4" fmla="*/ 55 w 57"/>
                <a:gd name="T5" fmla="*/ 0 h 29"/>
                <a:gd name="T6" fmla="*/ 56 w 57"/>
                <a:gd name="T7" fmla="*/ 2 h 29"/>
                <a:gd name="T8" fmla="*/ 1 w 57"/>
                <a:gd name="T9" fmla="*/ 28 h 29"/>
                <a:gd name="T10" fmla="*/ 0 w 57"/>
                <a:gd name="T11" fmla="*/ 27 h 29"/>
                <a:gd name="T12" fmla="*/ 1 w 57"/>
                <a:gd name="T13" fmla="*/ 28 h 29"/>
                <a:gd name="T14" fmla="*/ 0 w 57"/>
                <a:gd name="T15" fmla="*/ 28 h 29"/>
                <a:gd name="T16" fmla="*/ 0 w 57"/>
                <a:gd name="T17" fmla="*/ 27 h 29"/>
                <a:gd name="T18" fmla="*/ 0 w 57"/>
                <a:gd name="T19" fmla="*/ 26 h 29"/>
                <a:gd name="T20" fmla="*/ 2 w 57"/>
                <a:gd name="T21" fmla="*/ 27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29"/>
                <a:gd name="T35" fmla="*/ 57 w 5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29">
                  <a:moveTo>
                    <a:pt x="2" y="27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56" y="2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5" name="Freeform 107"/>
            <p:cNvSpPr>
              <a:spLocks/>
            </p:cNvSpPr>
            <p:nvPr/>
          </p:nvSpPr>
          <p:spPr bwMode="auto">
            <a:xfrm>
              <a:off x="4845" y="2215"/>
              <a:ext cx="24" cy="3"/>
            </a:xfrm>
            <a:custGeom>
              <a:avLst/>
              <a:gdLst>
                <a:gd name="T0" fmla="*/ 0 w 24"/>
                <a:gd name="T1" fmla="*/ 1 h 3"/>
                <a:gd name="T2" fmla="*/ 1 w 24"/>
                <a:gd name="T3" fmla="*/ 1 h 3"/>
                <a:gd name="T4" fmla="*/ 4 w 24"/>
                <a:gd name="T5" fmla="*/ 1 h 3"/>
                <a:gd name="T6" fmla="*/ 6 w 24"/>
                <a:gd name="T7" fmla="*/ 1 h 3"/>
                <a:gd name="T8" fmla="*/ 9 w 24"/>
                <a:gd name="T9" fmla="*/ 1 h 3"/>
                <a:gd name="T10" fmla="*/ 12 w 24"/>
                <a:gd name="T11" fmla="*/ 1 h 3"/>
                <a:gd name="T12" fmla="*/ 14 w 24"/>
                <a:gd name="T13" fmla="*/ 0 h 3"/>
                <a:gd name="T14" fmla="*/ 18 w 24"/>
                <a:gd name="T15" fmla="*/ 0 h 3"/>
                <a:gd name="T16" fmla="*/ 20 w 24"/>
                <a:gd name="T17" fmla="*/ 0 h 3"/>
                <a:gd name="T18" fmla="*/ 23 w 24"/>
                <a:gd name="T19" fmla="*/ 0 h 3"/>
                <a:gd name="T20" fmla="*/ 23 w 24"/>
                <a:gd name="T21" fmla="*/ 1 h 3"/>
                <a:gd name="T22" fmla="*/ 20 w 24"/>
                <a:gd name="T23" fmla="*/ 1 h 3"/>
                <a:gd name="T24" fmla="*/ 18 w 24"/>
                <a:gd name="T25" fmla="*/ 1 h 3"/>
                <a:gd name="T26" fmla="*/ 14 w 24"/>
                <a:gd name="T27" fmla="*/ 1 h 3"/>
                <a:gd name="T28" fmla="*/ 12 w 24"/>
                <a:gd name="T29" fmla="*/ 2 h 3"/>
                <a:gd name="T30" fmla="*/ 9 w 24"/>
                <a:gd name="T31" fmla="*/ 2 h 3"/>
                <a:gd name="T32" fmla="*/ 6 w 24"/>
                <a:gd name="T33" fmla="*/ 2 h 3"/>
                <a:gd name="T34" fmla="*/ 4 w 24"/>
                <a:gd name="T35" fmla="*/ 2 h 3"/>
                <a:gd name="T36" fmla="*/ 1 w 24"/>
                <a:gd name="T37" fmla="*/ 2 h 3"/>
                <a:gd name="T38" fmla="*/ 2 w 24"/>
                <a:gd name="T39" fmla="*/ 2 h 3"/>
                <a:gd name="T40" fmla="*/ 1 w 24"/>
                <a:gd name="T41" fmla="*/ 2 h 3"/>
                <a:gd name="T42" fmla="*/ 0 w 24"/>
                <a:gd name="T43" fmla="*/ 2 h 3"/>
                <a:gd name="T44" fmla="*/ 0 w 24"/>
                <a:gd name="T45" fmla="*/ 1 h 3"/>
                <a:gd name="T46" fmla="*/ 1 w 24"/>
                <a:gd name="T47" fmla="*/ 1 h 3"/>
                <a:gd name="T48" fmla="*/ 0 w 24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"/>
                <a:gd name="T77" fmla="*/ 24 w 24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6" name="Freeform 108"/>
            <p:cNvSpPr>
              <a:spLocks/>
            </p:cNvSpPr>
            <p:nvPr/>
          </p:nvSpPr>
          <p:spPr bwMode="auto">
            <a:xfrm>
              <a:off x="4779" y="2219"/>
              <a:ext cx="63" cy="13"/>
            </a:xfrm>
            <a:custGeom>
              <a:avLst/>
              <a:gdLst>
                <a:gd name="T0" fmla="*/ 1 w 63"/>
                <a:gd name="T1" fmla="*/ 11 h 13"/>
                <a:gd name="T2" fmla="*/ 5 w 63"/>
                <a:gd name="T3" fmla="*/ 11 h 13"/>
                <a:gd name="T4" fmla="*/ 9 w 63"/>
                <a:gd name="T5" fmla="*/ 11 h 13"/>
                <a:gd name="T6" fmla="*/ 14 w 63"/>
                <a:gd name="T7" fmla="*/ 11 h 13"/>
                <a:gd name="T8" fmla="*/ 18 w 63"/>
                <a:gd name="T9" fmla="*/ 11 h 13"/>
                <a:gd name="T10" fmla="*/ 22 w 63"/>
                <a:gd name="T11" fmla="*/ 11 h 13"/>
                <a:gd name="T12" fmla="*/ 27 w 63"/>
                <a:gd name="T13" fmla="*/ 10 h 13"/>
                <a:gd name="T14" fmla="*/ 30 w 63"/>
                <a:gd name="T15" fmla="*/ 10 h 13"/>
                <a:gd name="T16" fmla="*/ 34 w 63"/>
                <a:gd name="T17" fmla="*/ 9 h 13"/>
                <a:gd name="T18" fmla="*/ 38 w 63"/>
                <a:gd name="T19" fmla="*/ 8 h 13"/>
                <a:gd name="T20" fmla="*/ 42 w 63"/>
                <a:gd name="T21" fmla="*/ 8 h 13"/>
                <a:gd name="T22" fmla="*/ 46 w 63"/>
                <a:gd name="T23" fmla="*/ 7 h 13"/>
                <a:gd name="T24" fmla="*/ 49 w 63"/>
                <a:gd name="T25" fmla="*/ 6 h 13"/>
                <a:gd name="T26" fmla="*/ 52 w 63"/>
                <a:gd name="T27" fmla="*/ 5 h 13"/>
                <a:gd name="T28" fmla="*/ 55 w 63"/>
                <a:gd name="T29" fmla="*/ 4 h 13"/>
                <a:gd name="T30" fmla="*/ 58 w 63"/>
                <a:gd name="T31" fmla="*/ 2 h 13"/>
                <a:gd name="T32" fmla="*/ 60 w 63"/>
                <a:gd name="T33" fmla="*/ 0 h 13"/>
                <a:gd name="T34" fmla="*/ 62 w 63"/>
                <a:gd name="T35" fmla="*/ 1 h 13"/>
                <a:gd name="T36" fmla="*/ 59 w 63"/>
                <a:gd name="T37" fmla="*/ 3 h 13"/>
                <a:gd name="T38" fmla="*/ 56 w 63"/>
                <a:gd name="T39" fmla="*/ 4 h 13"/>
                <a:gd name="T40" fmla="*/ 53 w 63"/>
                <a:gd name="T41" fmla="*/ 6 h 13"/>
                <a:gd name="T42" fmla="*/ 50 w 63"/>
                <a:gd name="T43" fmla="*/ 7 h 13"/>
                <a:gd name="T44" fmla="*/ 46 w 63"/>
                <a:gd name="T45" fmla="*/ 8 h 13"/>
                <a:gd name="T46" fmla="*/ 43 w 63"/>
                <a:gd name="T47" fmla="*/ 9 h 13"/>
                <a:gd name="T48" fmla="*/ 39 w 63"/>
                <a:gd name="T49" fmla="*/ 10 h 13"/>
                <a:gd name="T50" fmla="*/ 35 w 63"/>
                <a:gd name="T51" fmla="*/ 11 h 13"/>
                <a:gd name="T52" fmla="*/ 31 w 63"/>
                <a:gd name="T53" fmla="*/ 11 h 13"/>
                <a:gd name="T54" fmla="*/ 27 w 63"/>
                <a:gd name="T55" fmla="*/ 11 h 13"/>
                <a:gd name="T56" fmla="*/ 22 w 63"/>
                <a:gd name="T57" fmla="*/ 12 h 13"/>
                <a:gd name="T58" fmla="*/ 18 w 63"/>
                <a:gd name="T59" fmla="*/ 12 h 13"/>
                <a:gd name="T60" fmla="*/ 14 w 63"/>
                <a:gd name="T61" fmla="*/ 12 h 13"/>
                <a:gd name="T62" fmla="*/ 9 w 63"/>
                <a:gd name="T63" fmla="*/ 12 h 13"/>
                <a:gd name="T64" fmla="*/ 5 w 63"/>
                <a:gd name="T65" fmla="*/ 12 h 13"/>
                <a:gd name="T66" fmla="*/ 1 w 63"/>
                <a:gd name="T67" fmla="*/ 12 h 13"/>
                <a:gd name="T68" fmla="*/ 0 w 63"/>
                <a:gd name="T69" fmla="*/ 12 h 13"/>
                <a:gd name="T70" fmla="*/ 0 w 63"/>
                <a:gd name="T71" fmla="*/ 11 h 13"/>
                <a:gd name="T72" fmla="*/ 0 w 63"/>
                <a:gd name="T73" fmla="*/ 11 h 13"/>
                <a:gd name="T74" fmla="*/ 1 w 63"/>
                <a:gd name="T75" fmla="*/ 11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3"/>
                <a:gd name="T116" fmla="*/ 63 w 6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3">
                  <a:moveTo>
                    <a:pt x="1" y="11"/>
                  </a:moveTo>
                  <a:lnTo>
                    <a:pt x="5" y="11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7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59" y="3"/>
                  </a:lnTo>
                  <a:lnTo>
                    <a:pt x="56" y="4"/>
                  </a:lnTo>
                  <a:lnTo>
                    <a:pt x="53" y="6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3" y="9"/>
                  </a:lnTo>
                  <a:lnTo>
                    <a:pt x="39" y="10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7" name="Freeform 109"/>
            <p:cNvSpPr>
              <a:spLocks/>
            </p:cNvSpPr>
            <p:nvPr/>
          </p:nvSpPr>
          <p:spPr bwMode="auto">
            <a:xfrm>
              <a:off x="4760" y="2223"/>
              <a:ext cx="15" cy="9"/>
            </a:xfrm>
            <a:custGeom>
              <a:avLst/>
              <a:gdLst>
                <a:gd name="T0" fmla="*/ 1 w 15"/>
                <a:gd name="T1" fmla="*/ 0 h 9"/>
                <a:gd name="T2" fmla="*/ 2 w 15"/>
                <a:gd name="T3" fmla="*/ 0 h 9"/>
                <a:gd name="T4" fmla="*/ 2 w 15"/>
                <a:gd name="T5" fmla="*/ 1 h 9"/>
                <a:gd name="T6" fmla="*/ 4 w 15"/>
                <a:gd name="T7" fmla="*/ 2 h 9"/>
                <a:gd name="T8" fmla="*/ 5 w 15"/>
                <a:gd name="T9" fmla="*/ 3 h 9"/>
                <a:gd name="T10" fmla="*/ 6 w 15"/>
                <a:gd name="T11" fmla="*/ 5 h 9"/>
                <a:gd name="T12" fmla="*/ 8 w 15"/>
                <a:gd name="T13" fmla="*/ 6 h 9"/>
                <a:gd name="T14" fmla="*/ 10 w 15"/>
                <a:gd name="T15" fmla="*/ 6 h 9"/>
                <a:gd name="T16" fmla="*/ 12 w 15"/>
                <a:gd name="T17" fmla="*/ 7 h 9"/>
                <a:gd name="T18" fmla="*/ 14 w 15"/>
                <a:gd name="T19" fmla="*/ 7 h 9"/>
                <a:gd name="T20" fmla="*/ 14 w 15"/>
                <a:gd name="T21" fmla="*/ 8 h 9"/>
                <a:gd name="T22" fmla="*/ 12 w 15"/>
                <a:gd name="T23" fmla="*/ 8 h 9"/>
                <a:gd name="T24" fmla="*/ 9 w 15"/>
                <a:gd name="T25" fmla="*/ 7 h 9"/>
                <a:gd name="T26" fmla="*/ 7 w 15"/>
                <a:gd name="T27" fmla="*/ 6 h 9"/>
                <a:gd name="T28" fmla="*/ 5 w 15"/>
                <a:gd name="T29" fmla="*/ 5 h 9"/>
                <a:gd name="T30" fmla="*/ 4 w 15"/>
                <a:gd name="T31" fmla="*/ 4 h 9"/>
                <a:gd name="T32" fmla="*/ 2 w 15"/>
                <a:gd name="T33" fmla="*/ 3 h 9"/>
                <a:gd name="T34" fmla="*/ 2 w 15"/>
                <a:gd name="T35" fmla="*/ 2 h 9"/>
                <a:gd name="T36" fmla="*/ 0 w 15"/>
                <a:gd name="T37" fmla="*/ 1 h 9"/>
                <a:gd name="T38" fmla="*/ 1 w 15"/>
                <a:gd name="T39" fmla="*/ 1 h 9"/>
                <a:gd name="T40" fmla="*/ 0 w 15"/>
                <a:gd name="T41" fmla="*/ 1 h 9"/>
                <a:gd name="T42" fmla="*/ 0 w 15"/>
                <a:gd name="T43" fmla="*/ 0 h 9"/>
                <a:gd name="T44" fmla="*/ 1 w 15"/>
                <a:gd name="T45" fmla="*/ 0 h 9"/>
                <a:gd name="T46" fmla="*/ 2 w 15"/>
                <a:gd name="T47" fmla="*/ 0 h 9"/>
                <a:gd name="T48" fmla="*/ 1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8" name="Freeform 110"/>
            <p:cNvSpPr>
              <a:spLocks/>
            </p:cNvSpPr>
            <p:nvPr/>
          </p:nvSpPr>
          <p:spPr bwMode="auto">
            <a:xfrm>
              <a:off x="4730" y="2204"/>
              <a:ext cx="26" cy="15"/>
            </a:xfrm>
            <a:custGeom>
              <a:avLst/>
              <a:gdLst>
                <a:gd name="T0" fmla="*/ 0 w 26"/>
                <a:gd name="T1" fmla="*/ 0 h 15"/>
                <a:gd name="T2" fmla="*/ 1 w 26"/>
                <a:gd name="T3" fmla="*/ 0 h 15"/>
                <a:gd name="T4" fmla="*/ 4 w 26"/>
                <a:gd name="T5" fmla="*/ 4 h 15"/>
                <a:gd name="T6" fmla="*/ 6 w 26"/>
                <a:gd name="T7" fmla="*/ 7 h 15"/>
                <a:gd name="T8" fmla="*/ 8 w 26"/>
                <a:gd name="T9" fmla="*/ 9 h 15"/>
                <a:gd name="T10" fmla="*/ 11 w 26"/>
                <a:gd name="T11" fmla="*/ 11 h 15"/>
                <a:gd name="T12" fmla="*/ 13 w 26"/>
                <a:gd name="T13" fmla="*/ 12 h 15"/>
                <a:gd name="T14" fmla="*/ 16 w 26"/>
                <a:gd name="T15" fmla="*/ 13 h 15"/>
                <a:gd name="T16" fmla="*/ 21 w 26"/>
                <a:gd name="T17" fmla="*/ 13 h 15"/>
                <a:gd name="T18" fmla="*/ 25 w 26"/>
                <a:gd name="T19" fmla="*/ 13 h 15"/>
                <a:gd name="T20" fmla="*/ 25 w 26"/>
                <a:gd name="T21" fmla="*/ 13 h 15"/>
                <a:gd name="T22" fmla="*/ 21 w 26"/>
                <a:gd name="T23" fmla="*/ 14 h 15"/>
                <a:gd name="T24" fmla="*/ 16 w 26"/>
                <a:gd name="T25" fmla="*/ 13 h 15"/>
                <a:gd name="T26" fmla="*/ 13 w 26"/>
                <a:gd name="T27" fmla="*/ 13 h 15"/>
                <a:gd name="T28" fmla="*/ 10 w 26"/>
                <a:gd name="T29" fmla="*/ 12 h 15"/>
                <a:gd name="T30" fmla="*/ 7 w 26"/>
                <a:gd name="T31" fmla="*/ 10 h 15"/>
                <a:gd name="T32" fmla="*/ 4 w 26"/>
                <a:gd name="T33" fmla="*/ 8 h 15"/>
                <a:gd name="T34" fmla="*/ 3 w 26"/>
                <a:gd name="T35" fmla="*/ 4 h 15"/>
                <a:gd name="T36" fmla="*/ 0 w 26"/>
                <a:gd name="T37" fmla="*/ 1 h 15"/>
                <a:gd name="T38" fmla="*/ 1 w 26"/>
                <a:gd name="T39" fmla="*/ 1 h 15"/>
                <a:gd name="T40" fmla="*/ 0 w 26"/>
                <a:gd name="T41" fmla="*/ 1 h 15"/>
                <a:gd name="T42" fmla="*/ 0 w 26"/>
                <a:gd name="T43" fmla="*/ 0 h 15"/>
                <a:gd name="T44" fmla="*/ 1 w 26"/>
                <a:gd name="T45" fmla="*/ 0 h 15"/>
                <a:gd name="T46" fmla="*/ 0 w 26"/>
                <a:gd name="T47" fmla="*/ 0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5"/>
                <a:gd name="T74" fmla="*/ 26 w 26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5">
                  <a:moveTo>
                    <a:pt x="0" y="0"/>
                  </a:moveTo>
                  <a:lnTo>
                    <a:pt x="1" y="0"/>
                  </a:lnTo>
                  <a:lnTo>
                    <a:pt x="4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1" y="14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8"/>
                  </a:lnTo>
                  <a:lnTo>
                    <a:pt x="3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9" name="Freeform 111"/>
            <p:cNvSpPr>
              <a:spLocks/>
            </p:cNvSpPr>
            <p:nvPr/>
          </p:nvSpPr>
          <p:spPr bwMode="auto">
            <a:xfrm>
              <a:off x="4705" y="2186"/>
              <a:ext cx="21" cy="15"/>
            </a:xfrm>
            <a:custGeom>
              <a:avLst/>
              <a:gdLst>
                <a:gd name="T0" fmla="*/ 2 w 21"/>
                <a:gd name="T1" fmla="*/ 1 h 15"/>
                <a:gd name="T2" fmla="*/ 2 w 21"/>
                <a:gd name="T3" fmla="*/ 1 h 15"/>
                <a:gd name="T4" fmla="*/ 2 w 21"/>
                <a:gd name="T5" fmla="*/ 4 h 15"/>
                <a:gd name="T6" fmla="*/ 2 w 21"/>
                <a:gd name="T7" fmla="*/ 7 h 15"/>
                <a:gd name="T8" fmla="*/ 3 w 21"/>
                <a:gd name="T9" fmla="*/ 9 h 15"/>
                <a:gd name="T10" fmla="*/ 4 w 21"/>
                <a:gd name="T11" fmla="*/ 10 h 15"/>
                <a:gd name="T12" fmla="*/ 7 w 21"/>
                <a:gd name="T13" fmla="*/ 12 h 15"/>
                <a:gd name="T14" fmla="*/ 9 w 21"/>
                <a:gd name="T15" fmla="*/ 13 h 15"/>
                <a:gd name="T16" fmla="*/ 14 w 21"/>
                <a:gd name="T17" fmla="*/ 13 h 15"/>
                <a:gd name="T18" fmla="*/ 19 w 21"/>
                <a:gd name="T19" fmla="*/ 13 h 15"/>
                <a:gd name="T20" fmla="*/ 20 w 21"/>
                <a:gd name="T21" fmla="*/ 13 h 15"/>
                <a:gd name="T22" fmla="*/ 14 w 21"/>
                <a:gd name="T23" fmla="*/ 14 h 15"/>
                <a:gd name="T24" fmla="*/ 9 w 21"/>
                <a:gd name="T25" fmla="*/ 14 h 15"/>
                <a:gd name="T26" fmla="*/ 6 w 21"/>
                <a:gd name="T27" fmla="*/ 13 h 15"/>
                <a:gd name="T28" fmla="*/ 3 w 21"/>
                <a:gd name="T29" fmla="*/ 12 h 15"/>
                <a:gd name="T30" fmla="*/ 1 w 21"/>
                <a:gd name="T31" fmla="*/ 10 h 15"/>
                <a:gd name="T32" fmla="*/ 0 w 21"/>
                <a:gd name="T33" fmla="*/ 7 h 15"/>
                <a:gd name="T34" fmla="*/ 0 w 21"/>
                <a:gd name="T35" fmla="*/ 4 h 15"/>
                <a:gd name="T36" fmla="*/ 0 w 21"/>
                <a:gd name="T37" fmla="*/ 1 h 15"/>
                <a:gd name="T38" fmla="*/ 1 w 21"/>
                <a:gd name="T39" fmla="*/ 0 h 15"/>
                <a:gd name="T40" fmla="*/ 2 w 21"/>
                <a:gd name="T41" fmla="*/ 1 h 15"/>
                <a:gd name="T42" fmla="*/ 2 w 21"/>
                <a:gd name="T43" fmla="*/ 1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5"/>
                <a:gd name="T68" fmla="*/ 21 w 21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5">
                  <a:moveTo>
                    <a:pt x="2" y="1"/>
                  </a:moveTo>
                  <a:lnTo>
                    <a:pt x="2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0" name="Freeform 112"/>
            <p:cNvSpPr>
              <a:spLocks/>
            </p:cNvSpPr>
            <p:nvPr/>
          </p:nvSpPr>
          <p:spPr bwMode="auto">
            <a:xfrm>
              <a:off x="4705" y="2171"/>
              <a:ext cx="26" cy="12"/>
            </a:xfrm>
            <a:custGeom>
              <a:avLst/>
              <a:gdLst>
                <a:gd name="T0" fmla="*/ 24 w 26"/>
                <a:gd name="T1" fmla="*/ 0 h 12"/>
                <a:gd name="T2" fmla="*/ 25 w 26"/>
                <a:gd name="T3" fmla="*/ 1 h 12"/>
                <a:gd name="T4" fmla="*/ 23 w 26"/>
                <a:gd name="T5" fmla="*/ 2 h 12"/>
                <a:gd name="T6" fmla="*/ 21 w 26"/>
                <a:gd name="T7" fmla="*/ 3 h 12"/>
                <a:gd name="T8" fmla="*/ 17 w 26"/>
                <a:gd name="T9" fmla="*/ 4 h 12"/>
                <a:gd name="T10" fmla="*/ 14 w 26"/>
                <a:gd name="T11" fmla="*/ 5 h 12"/>
                <a:gd name="T12" fmla="*/ 10 w 26"/>
                <a:gd name="T13" fmla="*/ 6 h 12"/>
                <a:gd name="T14" fmla="*/ 7 w 26"/>
                <a:gd name="T15" fmla="*/ 7 h 12"/>
                <a:gd name="T16" fmla="*/ 3 w 26"/>
                <a:gd name="T17" fmla="*/ 9 h 12"/>
                <a:gd name="T18" fmla="*/ 2 w 26"/>
                <a:gd name="T19" fmla="*/ 11 h 12"/>
                <a:gd name="T20" fmla="*/ 0 w 26"/>
                <a:gd name="T21" fmla="*/ 10 h 12"/>
                <a:gd name="T22" fmla="*/ 3 w 26"/>
                <a:gd name="T23" fmla="*/ 8 h 12"/>
                <a:gd name="T24" fmla="*/ 6 w 26"/>
                <a:gd name="T25" fmla="*/ 6 h 12"/>
                <a:gd name="T26" fmla="*/ 9 w 26"/>
                <a:gd name="T27" fmla="*/ 5 h 12"/>
                <a:gd name="T28" fmla="*/ 13 w 26"/>
                <a:gd name="T29" fmla="*/ 3 h 12"/>
                <a:gd name="T30" fmla="*/ 16 w 26"/>
                <a:gd name="T31" fmla="*/ 3 h 12"/>
                <a:gd name="T32" fmla="*/ 20 w 26"/>
                <a:gd name="T33" fmla="*/ 1 h 12"/>
                <a:gd name="T34" fmla="*/ 22 w 26"/>
                <a:gd name="T35" fmla="*/ 1 h 12"/>
                <a:gd name="T36" fmla="*/ 23 w 26"/>
                <a:gd name="T37" fmla="*/ 0 h 12"/>
                <a:gd name="T38" fmla="*/ 24 w 26"/>
                <a:gd name="T39" fmla="*/ 1 h 12"/>
                <a:gd name="T40" fmla="*/ 23 w 26"/>
                <a:gd name="T41" fmla="*/ 0 h 12"/>
                <a:gd name="T42" fmla="*/ 24 w 26"/>
                <a:gd name="T43" fmla="*/ 0 h 12"/>
                <a:gd name="T44" fmla="*/ 25 w 26"/>
                <a:gd name="T45" fmla="*/ 0 h 12"/>
                <a:gd name="T46" fmla="*/ 25 w 26"/>
                <a:gd name="T47" fmla="*/ 1 h 12"/>
                <a:gd name="T48" fmla="*/ 24 w 26"/>
                <a:gd name="T49" fmla="*/ 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12"/>
                <a:gd name="T77" fmla="*/ 26 w 26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12">
                  <a:moveTo>
                    <a:pt x="24" y="0"/>
                  </a:moveTo>
                  <a:lnTo>
                    <a:pt x="25" y="1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1" name="Freeform 113"/>
            <p:cNvSpPr>
              <a:spLocks/>
            </p:cNvSpPr>
            <p:nvPr/>
          </p:nvSpPr>
          <p:spPr bwMode="auto">
            <a:xfrm>
              <a:off x="4694" y="2169"/>
              <a:ext cx="36" cy="3"/>
            </a:xfrm>
            <a:custGeom>
              <a:avLst/>
              <a:gdLst>
                <a:gd name="T0" fmla="*/ 0 w 36"/>
                <a:gd name="T1" fmla="*/ 1 h 3"/>
                <a:gd name="T2" fmla="*/ 1 w 36"/>
                <a:gd name="T3" fmla="*/ 1 h 3"/>
                <a:gd name="T4" fmla="*/ 4 w 36"/>
                <a:gd name="T5" fmla="*/ 1 h 3"/>
                <a:gd name="T6" fmla="*/ 6 w 36"/>
                <a:gd name="T7" fmla="*/ 1 h 3"/>
                <a:gd name="T8" fmla="*/ 9 w 36"/>
                <a:gd name="T9" fmla="*/ 1 h 3"/>
                <a:gd name="T10" fmla="*/ 13 w 36"/>
                <a:gd name="T11" fmla="*/ 1 h 3"/>
                <a:gd name="T12" fmla="*/ 17 w 36"/>
                <a:gd name="T13" fmla="*/ 1 h 3"/>
                <a:gd name="T14" fmla="*/ 21 w 36"/>
                <a:gd name="T15" fmla="*/ 1 h 3"/>
                <a:gd name="T16" fmla="*/ 28 w 36"/>
                <a:gd name="T17" fmla="*/ 1 h 3"/>
                <a:gd name="T18" fmla="*/ 35 w 36"/>
                <a:gd name="T19" fmla="*/ 0 h 3"/>
                <a:gd name="T20" fmla="*/ 35 w 36"/>
                <a:gd name="T21" fmla="*/ 1 h 3"/>
                <a:gd name="T22" fmla="*/ 28 w 36"/>
                <a:gd name="T23" fmla="*/ 2 h 3"/>
                <a:gd name="T24" fmla="*/ 21 w 36"/>
                <a:gd name="T25" fmla="*/ 2 h 3"/>
                <a:gd name="T26" fmla="*/ 17 w 36"/>
                <a:gd name="T27" fmla="*/ 2 h 3"/>
                <a:gd name="T28" fmla="*/ 13 w 36"/>
                <a:gd name="T29" fmla="*/ 2 h 3"/>
                <a:gd name="T30" fmla="*/ 9 w 36"/>
                <a:gd name="T31" fmla="*/ 2 h 3"/>
                <a:gd name="T32" fmla="*/ 6 w 36"/>
                <a:gd name="T33" fmla="*/ 2 h 3"/>
                <a:gd name="T34" fmla="*/ 4 w 36"/>
                <a:gd name="T35" fmla="*/ 2 h 3"/>
                <a:gd name="T36" fmla="*/ 1 w 36"/>
                <a:gd name="T37" fmla="*/ 2 h 3"/>
                <a:gd name="T38" fmla="*/ 0 w 36"/>
                <a:gd name="T39" fmla="*/ 2 h 3"/>
                <a:gd name="T40" fmla="*/ 0 w 36"/>
                <a:gd name="T41" fmla="*/ 1 h 3"/>
                <a:gd name="T42" fmla="*/ 0 w 36"/>
                <a:gd name="T43" fmla="*/ 1 h 3"/>
                <a:gd name="T44" fmla="*/ 1 w 36"/>
                <a:gd name="T45" fmla="*/ 1 h 3"/>
                <a:gd name="T46" fmla="*/ 0 w 36"/>
                <a:gd name="T47" fmla="*/ 1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"/>
                <a:gd name="T74" fmla="*/ 36 w 36"/>
                <a:gd name="T75" fmla="*/ 3 h 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2" name="Freeform 114"/>
            <p:cNvSpPr>
              <a:spLocks/>
            </p:cNvSpPr>
            <p:nvPr/>
          </p:nvSpPr>
          <p:spPr bwMode="auto">
            <a:xfrm>
              <a:off x="4656" y="2172"/>
              <a:ext cx="33" cy="1"/>
            </a:xfrm>
            <a:custGeom>
              <a:avLst/>
              <a:gdLst>
                <a:gd name="T0" fmla="*/ 1 w 33"/>
                <a:gd name="T1" fmla="*/ 0 h 1"/>
                <a:gd name="T2" fmla="*/ 3 w 33"/>
                <a:gd name="T3" fmla="*/ 0 h 1"/>
                <a:gd name="T4" fmla="*/ 5 w 33"/>
                <a:gd name="T5" fmla="*/ 0 h 1"/>
                <a:gd name="T6" fmla="*/ 10 w 33"/>
                <a:gd name="T7" fmla="*/ 0 h 1"/>
                <a:gd name="T8" fmla="*/ 14 w 33"/>
                <a:gd name="T9" fmla="*/ 0 h 1"/>
                <a:gd name="T10" fmla="*/ 18 w 33"/>
                <a:gd name="T11" fmla="*/ 0 h 1"/>
                <a:gd name="T12" fmla="*/ 23 w 33"/>
                <a:gd name="T13" fmla="*/ 0 h 1"/>
                <a:gd name="T14" fmla="*/ 27 w 33"/>
                <a:gd name="T15" fmla="*/ 0 h 1"/>
                <a:gd name="T16" fmla="*/ 31 w 33"/>
                <a:gd name="T17" fmla="*/ 0 h 1"/>
                <a:gd name="T18" fmla="*/ 32 w 33"/>
                <a:gd name="T19" fmla="*/ 0 h 1"/>
                <a:gd name="T20" fmla="*/ 27 w 33"/>
                <a:gd name="T21" fmla="*/ 0 h 1"/>
                <a:gd name="T22" fmla="*/ 23 w 33"/>
                <a:gd name="T23" fmla="*/ 0 h 1"/>
                <a:gd name="T24" fmla="*/ 18 w 33"/>
                <a:gd name="T25" fmla="*/ 0 h 1"/>
                <a:gd name="T26" fmla="*/ 14 w 33"/>
                <a:gd name="T27" fmla="*/ 0 h 1"/>
                <a:gd name="T28" fmla="*/ 10 w 33"/>
                <a:gd name="T29" fmla="*/ 0 h 1"/>
                <a:gd name="T30" fmla="*/ 5 w 33"/>
                <a:gd name="T31" fmla="*/ 0 h 1"/>
                <a:gd name="T32" fmla="*/ 3 w 33"/>
                <a:gd name="T33" fmla="*/ 0 h 1"/>
                <a:gd name="T34" fmla="*/ 0 w 33"/>
                <a:gd name="T35" fmla="*/ 0 h 1"/>
                <a:gd name="T36" fmla="*/ 0 w 33"/>
                <a:gd name="T37" fmla="*/ 0 h 1"/>
                <a:gd name="T38" fmla="*/ 0 w 33"/>
                <a:gd name="T39" fmla="*/ 0 h 1"/>
                <a:gd name="T40" fmla="*/ 1 w 3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1"/>
                <a:gd name="T65" fmla="*/ 33 w 3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1">
                  <a:moveTo>
                    <a:pt x="1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3" name="Freeform 115"/>
            <p:cNvSpPr>
              <a:spLocks/>
            </p:cNvSpPr>
            <p:nvPr/>
          </p:nvSpPr>
          <p:spPr bwMode="auto">
            <a:xfrm>
              <a:off x="4646" y="2160"/>
              <a:ext cx="6" cy="12"/>
            </a:xfrm>
            <a:custGeom>
              <a:avLst/>
              <a:gdLst>
                <a:gd name="T0" fmla="*/ 2 w 6"/>
                <a:gd name="T1" fmla="*/ 1 h 12"/>
                <a:gd name="T2" fmla="*/ 2 w 6"/>
                <a:gd name="T3" fmla="*/ 1 h 12"/>
                <a:gd name="T4" fmla="*/ 2 w 6"/>
                <a:gd name="T5" fmla="*/ 2 h 12"/>
                <a:gd name="T6" fmla="*/ 1 w 6"/>
                <a:gd name="T7" fmla="*/ 3 h 12"/>
                <a:gd name="T8" fmla="*/ 1 w 6"/>
                <a:gd name="T9" fmla="*/ 4 h 12"/>
                <a:gd name="T10" fmla="*/ 1 w 6"/>
                <a:gd name="T11" fmla="*/ 5 h 12"/>
                <a:gd name="T12" fmla="*/ 2 w 6"/>
                <a:gd name="T13" fmla="*/ 6 h 12"/>
                <a:gd name="T14" fmla="*/ 3 w 6"/>
                <a:gd name="T15" fmla="*/ 7 h 12"/>
                <a:gd name="T16" fmla="*/ 4 w 6"/>
                <a:gd name="T17" fmla="*/ 8 h 12"/>
                <a:gd name="T18" fmla="*/ 5 w 6"/>
                <a:gd name="T19" fmla="*/ 10 h 12"/>
                <a:gd name="T20" fmla="*/ 5 w 6"/>
                <a:gd name="T21" fmla="*/ 11 h 12"/>
                <a:gd name="T22" fmla="*/ 3 w 6"/>
                <a:gd name="T23" fmla="*/ 10 h 12"/>
                <a:gd name="T24" fmla="*/ 2 w 6"/>
                <a:gd name="T25" fmla="*/ 8 h 12"/>
                <a:gd name="T26" fmla="*/ 1 w 6"/>
                <a:gd name="T27" fmla="*/ 7 h 12"/>
                <a:gd name="T28" fmla="*/ 0 w 6"/>
                <a:gd name="T29" fmla="*/ 5 h 12"/>
                <a:gd name="T30" fmla="*/ 0 w 6"/>
                <a:gd name="T31" fmla="*/ 4 h 12"/>
                <a:gd name="T32" fmla="*/ 0 w 6"/>
                <a:gd name="T33" fmla="*/ 3 h 12"/>
                <a:gd name="T34" fmla="*/ 1 w 6"/>
                <a:gd name="T35" fmla="*/ 1 h 12"/>
                <a:gd name="T36" fmla="*/ 1 w 6"/>
                <a:gd name="T37" fmla="*/ 0 h 12"/>
                <a:gd name="T38" fmla="*/ 2 w 6"/>
                <a:gd name="T39" fmla="*/ 0 h 12"/>
                <a:gd name="T40" fmla="*/ 2 w 6"/>
                <a:gd name="T41" fmla="*/ 1 h 12"/>
                <a:gd name="T42" fmla="*/ 2 w 6"/>
                <a:gd name="T43" fmla="*/ 1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2"/>
                <a:gd name="T68" fmla="*/ 6 w 6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2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4" name="Freeform 116"/>
            <p:cNvSpPr>
              <a:spLocks/>
            </p:cNvSpPr>
            <p:nvPr/>
          </p:nvSpPr>
          <p:spPr bwMode="auto">
            <a:xfrm>
              <a:off x="4649" y="2148"/>
              <a:ext cx="46" cy="9"/>
            </a:xfrm>
            <a:custGeom>
              <a:avLst/>
              <a:gdLst>
                <a:gd name="T0" fmla="*/ 44 w 46"/>
                <a:gd name="T1" fmla="*/ 1 h 9"/>
                <a:gd name="T2" fmla="*/ 40 w 46"/>
                <a:gd name="T3" fmla="*/ 1 h 9"/>
                <a:gd name="T4" fmla="*/ 36 w 46"/>
                <a:gd name="T5" fmla="*/ 1 h 9"/>
                <a:gd name="T6" fmla="*/ 34 w 46"/>
                <a:gd name="T7" fmla="*/ 2 h 9"/>
                <a:gd name="T8" fmla="*/ 31 w 46"/>
                <a:gd name="T9" fmla="*/ 2 h 9"/>
                <a:gd name="T10" fmla="*/ 28 w 46"/>
                <a:gd name="T11" fmla="*/ 2 h 9"/>
                <a:gd name="T12" fmla="*/ 25 w 46"/>
                <a:gd name="T13" fmla="*/ 2 h 9"/>
                <a:gd name="T14" fmla="*/ 22 w 46"/>
                <a:gd name="T15" fmla="*/ 3 h 9"/>
                <a:gd name="T16" fmla="*/ 20 w 46"/>
                <a:gd name="T17" fmla="*/ 3 h 9"/>
                <a:gd name="T18" fmla="*/ 17 w 46"/>
                <a:gd name="T19" fmla="*/ 4 h 9"/>
                <a:gd name="T20" fmla="*/ 15 w 46"/>
                <a:gd name="T21" fmla="*/ 4 h 9"/>
                <a:gd name="T22" fmla="*/ 12 w 46"/>
                <a:gd name="T23" fmla="*/ 5 h 9"/>
                <a:gd name="T24" fmla="*/ 11 w 46"/>
                <a:gd name="T25" fmla="*/ 5 h 9"/>
                <a:gd name="T26" fmla="*/ 9 w 46"/>
                <a:gd name="T27" fmla="*/ 6 h 9"/>
                <a:gd name="T28" fmla="*/ 6 w 46"/>
                <a:gd name="T29" fmla="*/ 6 h 9"/>
                <a:gd name="T30" fmla="*/ 4 w 46"/>
                <a:gd name="T31" fmla="*/ 7 h 9"/>
                <a:gd name="T32" fmla="*/ 1 w 46"/>
                <a:gd name="T33" fmla="*/ 8 h 9"/>
                <a:gd name="T34" fmla="*/ 0 w 46"/>
                <a:gd name="T35" fmla="*/ 7 h 9"/>
                <a:gd name="T36" fmla="*/ 3 w 46"/>
                <a:gd name="T37" fmla="*/ 6 h 9"/>
                <a:gd name="T38" fmla="*/ 6 w 46"/>
                <a:gd name="T39" fmla="*/ 5 h 9"/>
                <a:gd name="T40" fmla="*/ 8 w 46"/>
                <a:gd name="T41" fmla="*/ 4 h 9"/>
                <a:gd name="T42" fmla="*/ 11 w 46"/>
                <a:gd name="T43" fmla="*/ 4 h 9"/>
                <a:gd name="T44" fmla="*/ 12 w 46"/>
                <a:gd name="T45" fmla="*/ 4 h 9"/>
                <a:gd name="T46" fmla="*/ 15 w 46"/>
                <a:gd name="T47" fmla="*/ 3 h 9"/>
                <a:gd name="T48" fmla="*/ 17 w 46"/>
                <a:gd name="T49" fmla="*/ 2 h 9"/>
                <a:gd name="T50" fmla="*/ 19 w 46"/>
                <a:gd name="T51" fmla="*/ 2 h 9"/>
                <a:gd name="T52" fmla="*/ 22 w 46"/>
                <a:gd name="T53" fmla="*/ 2 h 9"/>
                <a:gd name="T54" fmla="*/ 24 w 46"/>
                <a:gd name="T55" fmla="*/ 1 h 9"/>
                <a:gd name="T56" fmla="*/ 27 w 46"/>
                <a:gd name="T57" fmla="*/ 1 h 9"/>
                <a:gd name="T58" fmla="*/ 30 w 46"/>
                <a:gd name="T59" fmla="*/ 1 h 9"/>
                <a:gd name="T60" fmla="*/ 33 w 46"/>
                <a:gd name="T61" fmla="*/ 1 h 9"/>
                <a:gd name="T62" fmla="*/ 36 w 46"/>
                <a:gd name="T63" fmla="*/ 0 h 9"/>
                <a:gd name="T64" fmla="*/ 40 w 46"/>
                <a:gd name="T65" fmla="*/ 0 h 9"/>
                <a:gd name="T66" fmla="*/ 44 w 46"/>
                <a:gd name="T67" fmla="*/ 0 h 9"/>
                <a:gd name="T68" fmla="*/ 45 w 46"/>
                <a:gd name="T69" fmla="*/ 0 h 9"/>
                <a:gd name="T70" fmla="*/ 45 w 46"/>
                <a:gd name="T71" fmla="*/ 1 h 9"/>
                <a:gd name="T72" fmla="*/ 44 w 46"/>
                <a:gd name="T73" fmla="*/ 1 h 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9"/>
                <a:gd name="T113" fmla="*/ 46 w 46"/>
                <a:gd name="T114" fmla="*/ 9 h 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9">
                  <a:moveTo>
                    <a:pt x="44" y="1"/>
                  </a:moveTo>
                  <a:lnTo>
                    <a:pt x="40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5" name="Freeform 117"/>
            <p:cNvSpPr>
              <a:spLocks/>
            </p:cNvSpPr>
            <p:nvPr/>
          </p:nvSpPr>
          <p:spPr bwMode="auto">
            <a:xfrm>
              <a:off x="4699" y="2142"/>
              <a:ext cx="57" cy="3"/>
            </a:xfrm>
            <a:custGeom>
              <a:avLst/>
              <a:gdLst>
                <a:gd name="T0" fmla="*/ 55 w 57"/>
                <a:gd name="T1" fmla="*/ 1 h 3"/>
                <a:gd name="T2" fmla="*/ 52 w 57"/>
                <a:gd name="T3" fmla="*/ 1 h 3"/>
                <a:gd name="T4" fmla="*/ 48 w 57"/>
                <a:gd name="T5" fmla="*/ 1 h 3"/>
                <a:gd name="T6" fmla="*/ 45 w 57"/>
                <a:gd name="T7" fmla="*/ 1 h 3"/>
                <a:gd name="T8" fmla="*/ 41 w 57"/>
                <a:gd name="T9" fmla="*/ 1 h 3"/>
                <a:gd name="T10" fmla="*/ 38 w 57"/>
                <a:gd name="T11" fmla="*/ 1 h 3"/>
                <a:gd name="T12" fmla="*/ 34 w 57"/>
                <a:gd name="T13" fmla="*/ 1 h 3"/>
                <a:gd name="T14" fmla="*/ 31 w 57"/>
                <a:gd name="T15" fmla="*/ 1 h 3"/>
                <a:gd name="T16" fmla="*/ 27 w 57"/>
                <a:gd name="T17" fmla="*/ 1 h 3"/>
                <a:gd name="T18" fmla="*/ 24 w 57"/>
                <a:gd name="T19" fmla="*/ 1 h 3"/>
                <a:gd name="T20" fmla="*/ 21 w 57"/>
                <a:gd name="T21" fmla="*/ 2 h 3"/>
                <a:gd name="T22" fmla="*/ 17 w 57"/>
                <a:gd name="T23" fmla="*/ 2 h 3"/>
                <a:gd name="T24" fmla="*/ 14 w 57"/>
                <a:gd name="T25" fmla="*/ 2 h 3"/>
                <a:gd name="T26" fmla="*/ 10 w 57"/>
                <a:gd name="T27" fmla="*/ 2 h 3"/>
                <a:gd name="T28" fmla="*/ 7 w 57"/>
                <a:gd name="T29" fmla="*/ 2 h 3"/>
                <a:gd name="T30" fmla="*/ 3 w 57"/>
                <a:gd name="T31" fmla="*/ 2 h 3"/>
                <a:gd name="T32" fmla="*/ 0 w 57"/>
                <a:gd name="T33" fmla="*/ 2 h 3"/>
                <a:gd name="T34" fmla="*/ 0 w 57"/>
                <a:gd name="T35" fmla="*/ 2 h 3"/>
                <a:gd name="T36" fmla="*/ 3 w 57"/>
                <a:gd name="T37" fmla="*/ 1 h 3"/>
                <a:gd name="T38" fmla="*/ 7 w 57"/>
                <a:gd name="T39" fmla="*/ 1 h 3"/>
                <a:gd name="T40" fmla="*/ 10 w 57"/>
                <a:gd name="T41" fmla="*/ 1 h 3"/>
                <a:gd name="T42" fmla="*/ 14 w 57"/>
                <a:gd name="T43" fmla="*/ 1 h 3"/>
                <a:gd name="T44" fmla="*/ 17 w 57"/>
                <a:gd name="T45" fmla="*/ 1 h 3"/>
                <a:gd name="T46" fmla="*/ 21 w 57"/>
                <a:gd name="T47" fmla="*/ 1 h 3"/>
                <a:gd name="T48" fmla="*/ 24 w 57"/>
                <a:gd name="T49" fmla="*/ 1 h 3"/>
                <a:gd name="T50" fmla="*/ 27 w 57"/>
                <a:gd name="T51" fmla="*/ 1 h 3"/>
                <a:gd name="T52" fmla="*/ 31 w 57"/>
                <a:gd name="T53" fmla="*/ 1 h 3"/>
                <a:gd name="T54" fmla="*/ 34 w 57"/>
                <a:gd name="T55" fmla="*/ 1 h 3"/>
                <a:gd name="T56" fmla="*/ 38 w 57"/>
                <a:gd name="T57" fmla="*/ 1 h 3"/>
                <a:gd name="T58" fmla="*/ 41 w 57"/>
                <a:gd name="T59" fmla="*/ 0 h 3"/>
                <a:gd name="T60" fmla="*/ 45 w 57"/>
                <a:gd name="T61" fmla="*/ 0 h 3"/>
                <a:gd name="T62" fmla="*/ 48 w 57"/>
                <a:gd name="T63" fmla="*/ 0 h 3"/>
                <a:gd name="T64" fmla="*/ 52 w 57"/>
                <a:gd name="T65" fmla="*/ 0 h 3"/>
                <a:gd name="T66" fmla="*/ 55 w 57"/>
                <a:gd name="T67" fmla="*/ 0 h 3"/>
                <a:gd name="T68" fmla="*/ 56 w 57"/>
                <a:gd name="T69" fmla="*/ 0 h 3"/>
                <a:gd name="T70" fmla="*/ 56 w 57"/>
                <a:gd name="T71" fmla="*/ 0 h 3"/>
                <a:gd name="T72" fmla="*/ 56 w 57"/>
                <a:gd name="T73" fmla="*/ 1 h 3"/>
                <a:gd name="T74" fmla="*/ 55 w 57"/>
                <a:gd name="T75" fmla="*/ 1 h 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3"/>
                <a:gd name="T116" fmla="*/ 57 w 57"/>
                <a:gd name="T117" fmla="*/ 3 h 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3">
                  <a:moveTo>
                    <a:pt x="55" y="1"/>
                  </a:moveTo>
                  <a:lnTo>
                    <a:pt x="52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6" name="Freeform 118"/>
            <p:cNvSpPr>
              <a:spLocks/>
            </p:cNvSpPr>
            <p:nvPr/>
          </p:nvSpPr>
          <p:spPr bwMode="auto">
            <a:xfrm>
              <a:off x="4760" y="2138"/>
              <a:ext cx="63" cy="5"/>
            </a:xfrm>
            <a:custGeom>
              <a:avLst/>
              <a:gdLst>
                <a:gd name="T0" fmla="*/ 61 w 63"/>
                <a:gd name="T1" fmla="*/ 4 h 5"/>
                <a:gd name="T2" fmla="*/ 62 w 63"/>
                <a:gd name="T3" fmla="*/ 4 h 5"/>
                <a:gd name="T4" fmla="*/ 58 w 63"/>
                <a:gd name="T5" fmla="*/ 4 h 5"/>
                <a:gd name="T6" fmla="*/ 54 w 63"/>
                <a:gd name="T7" fmla="*/ 4 h 5"/>
                <a:gd name="T8" fmla="*/ 51 w 63"/>
                <a:gd name="T9" fmla="*/ 4 h 5"/>
                <a:gd name="T10" fmla="*/ 47 w 63"/>
                <a:gd name="T11" fmla="*/ 4 h 5"/>
                <a:gd name="T12" fmla="*/ 43 w 63"/>
                <a:gd name="T13" fmla="*/ 4 h 5"/>
                <a:gd name="T14" fmla="*/ 39 w 63"/>
                <a:gd name="T15" fmla="*/ 4 h 5"/>
                <a:gd name="T16" fmla="*/ 35 w 63"/>
                <a:gd name="T17" fmla="*/ 4 h 5"/>
                <a:gd name="T18" fmla="*/ 32 w 63"/>
                <a:gd name="T19" fmla="*/ 4 h 5"/>
                <a:gd name="T20" fmla="*/ 28 w 63"/>
                <a:gd name="T21" fmla="*/ 4 h 5"/>
                <a:gd name="T22" fmla="*/ 24 w 63"/>
                <a:gd name="T23" fmla="*/ 4 h 5"/>
                <a:gd name="T24" fmla="*/ 20 w 63"/>
                <a:gd name="T25" fmla="*/ 4 h 5"/>
                <a:gd name="T26" fmla="*/ 16 w 63"/>
                <a:gd name="T27" fmla="*/ 4 h 5"/>
                <a:gd name="T28" fmla="*/ 12 w 63"/>
                <a:gd name="T29" fmla="*/ 4 h 5"/>
                <a:gd name="T30" fmla="*/ 8 w 63"/>
                <a:gd name="T31" fmla="*/ 4 h 5"/>
                <a:gd name="T32" fmla="*/ 4 w 63"/>
                <a:gd name="T33" fmla="*/ 4 h 5"/>
                <a:gd name="T34" fmla="*/ 0 w 63"/>
                <a:gd name="T35" fmla="*/ 4 h 5"/>
                <a:gd name="T36" fmla="*/ 0 w 63"/>
                <a:gd name="T37" fmla="*/ 0 h 5"/>
                <a:gd name="T38" fmla="*/ 4 w 63"/>
                <a:gd name="T39" fmla="*/ 0 h 5"/>
                <a:gd name="T40" fmla="*/ 8 w 63"/>
                <a:gd name="T41" fmla="*/ 0 h 5"/>
                <a:gd name="T42" fmla="*/ 12 w 63"/>
                <a:gd name="T43" fmla="*/ 0 h 5"/>
                <a:gd name="T44" fmla="*/ 16 w 63"/>
                <a:gd name="T45" fmla="*/ 0 h 5"/>
                <a:gd name="T46" fmla="*/ 20 w 63"/>
                <a:gd name="T47" fmla="*/ 0 h 5"/>
                <a:gd name="T48" fmla="*/ 24 w 63"/>
                <a:gd name="T49" fmla="*/ 0 h 5"/>
                <a:gd name="T50" fmla="*/ 28 w 63"/>
                <a:gd name="T51" fmla="*/ 0 h 5"/>
                <a:gd name="T52" fmla="*/ 32 w 63"/>
                <a:gd name="T53" fmla="*/ 0 h 5"/>
                <a:gd name="T54" fmla="*/ 35 w 63"/>
                <a:gd name="T55" fmla="*/ 0 h 5"/>
                <a:gd name="T56" fmla="*/ 39 w 63"/>
                <a:gd name="T57" fmla="*/ 0 h 5"/>
                <a:gd name="T58" fmla="*/ 43 w 63"/>
                <a:gd name="T59" fmla="*/ 0 h 5"/>
                <a:gd name="T60" fmla="*/ 47 w 63"/>
                <a:gd name="T61" fmla="*/ 0 h 5"/>
                <a:gd name="T62" fmla="*/ 51 w 63"/>
                <a:gd name="T63" fmla="*/ 0 h 5"/>
                <a:gd name="T64" fmla="*/ 54 w 63"/>
                <a:gd name="T65" fmla="*/ 0 h 5"/>
                <a:gd name="T66" fmla="*/ 58 w 63"/>
                <a:gd name="T67" fmla="*/ 0 h 5"/>
                <a:gd name="T68" fmla="*/ 62 w 63"/>
                <a:gd name="T69" fmla="*/ 0 h 5"/>
                <a:gd name="T70" fmla="*/ 62 w 63"/>
                <a:gd name="T71" fmla="*/ 2 h 5"/>
                <a:gd name="T72" fmla="*/ 62 w 63"/>
                <a:gd name="T73" fmla="*/ 4 h 5"/>
                <a:gd name="T74" fmla="*/ 61 w 63"/>
                <a:gd name="T75" fmla="*/ 4 h 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5"/>
                <a:gd name="T116" fmla="*/ 63 w 63"/>
                <a:gd name="T117" fmla="*/ 5 h 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5">
                  <a:moveTo>
                    <a:pt x="61" y="4"/>
                  </a:moveTo>
                  <a:lnTo>
                    <a:pt x="62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7" name="Freeform 119"/>
            <p:cNvSpPr>
              <a:spLocks/>
            </p:cNvSpPr>
            <p:nvPr/>
          </p:nvSpPr>
          <p:spPr bwMode="auto">
            <a:xfrm>
              <a:off x="4828" y="2142"/>
              <a:ext cx="45" cy="7"/>
            </a:xfrm>
            <a:custGeom>
              <a:avLst/>
              <a:gdLst>
                <a:gd name="T0" fmla="*/ 43 w 45"/>
                <a:gd name="T1" fmla="*/ 6 h 7"/>
                <a:gd name="T2" fmla="*/ 43 w 45"/>
                <a:gd name="T3" fmla="*/ 6 h 7"/>
                <a:gd name="T4" fmla="*/ 41 w 45"/>
                <a:gd name="T5" fmla="*/ 6 h 7"/>
                <a:gd name="T6" fmla="*/ 38 w 45"/>
                <a:gd name="T7" fmla="*/ 6 h 7"/>
                <a:gd name="T8" fmla="*/ 35 w 45"/>
                <a:gd name="T9" fmla="*/ 5 h 7"/>
                <a:gd name="T10" fmla="*/ 33 w 45"/>
                <a:gd name="T11" fmla="*/ 5 h 7"/>
                <a:gd name="T12" fmla="*/ 31 w 45"/>
                <a:gd name="T13" fmla="*/ 5 h 7"/>
                <a:gd name="T14" fmla="*/ 29 w 45"/>
                <a:gd name="T15" fmla="*/ 4 h 7"/>
                <a:gd name="T16" fmla="*/ 26 w 45"/>
                <a:gd name="T17" fmla="*/ 4 h 7"/>
                <a:gd name="T18" fmla="*/ 24 w 45"/>
                <a:gd name="T19" fmla="*/ 4 h 7"/>
                <a:gd name="T20" fmla="*/ 21 w 45"/>
                <a:gd name="T21" fmla="*/ 4 h 7"/>
                <a:gd name="T22" fmla="*/ 18 w 45"/>
                <a:gd name="T23" fmla="*/ 3 h 7"/>
                <a:gd name="T24" fmla="*/ 15 w 45"/>
                <a:gd name="T25" fmla="*/ 3 h 7"/>
                <a:gd name="T26" fmla="*/ 12 w 45"/>
                <a:gd name="T27" fmla="*/ 3 h 7"/>
                <a:gd name="T28" fmla="*/ 10 w 45"/>
                <a:gd name="T29" fmla="*/ 2 h 7"/>
                <a:gd name="T30" fmla="*/ 7 w 45"/>
                <a:gd name="T31" fmla="*/ 2 h 7"/>
                <a:gd name="T32" fmla="*/ 4 w 45"/>
                <a:gd name="T33" fmla="*/ 2 h 7"/>
                <a:gd name="T34" fmla="*/ 0 w 45"/>
                <a:gd name="T35" fmla="*/ 1 h 7"/>
                <a:gd name="T36" fmla="*/ 1 w 45"/>
                <a:gd name="T37" fmla="*/ 0 h 7"/>
                <a:gd name="T38" fmla="*/ 4 w 45"/>
                <a:gd name="T39" fmla="*/ 1 h 7"/>
                <a:gd name="T40" fmla="*/ 8 w 45"/>
                <a:gd name="T41" fmla="*/ 1 h 7"/>
                <a:gd name="T42" fmla="*/ 11 w 45"/>
                <a:gd name="T43" fmla="*/ 1 h 7"/>
                <a:gd name="T44" fmla="*/ 13 w 45"/>
                <a:gd name="T45" fmla="*/ 2 h 7"/>
                <a:gd name="T46" fmla="*/ 16 w 45"/>
                <a:gd name="T47" fmla="*/ 2 h 7"/>
                <a:gd name="T48" fmla="*/ 18 w 45"/>
                <a:gd name="T49" fmla="*/ 2 h 7"/>
                <a:gd name="T50" fmla="*/ 21 w 45"/>
                <a:gd name="T51" fmla="*/ 3 h 7"/>
                <a:gd name="T52" fmla="*/ 24 w 45"/>
                <a:gd name="T53" fmla="*/ 3 h 7"/>
                <a:gd name="T54" fmla="*/ 27 w 45"/>
                <a:gd name="T55" fmla="*/ 3 h 7"/>
                <a:gd name="T56" fmla="*/ 29 w 45"/>
                <a:gd name="T57" fmla="*/ 3 h 7"/>
                <a:gd name="T58" fmla="*/ 32 w 45"/>
                <a:gd name="T59" fmla="*/ 4 h 7"/>
                <a:gd name="T60" fmla="*/ 33 w 45"/>
                <a:gd name="T61" fmla="*/ 4 h 7"/>
                <a:gd name="T62" fmla="*/ 36 w 45"/>
                <a:gd name="T63" fmla="*/ 4 h 7"/>
                <a:gd name="T64" fmla="*/ 38 w 45"/>
                <a:gd name="T65" fmla="*/ 5 h 7"/>
                <a:gd name="T66" fmla="*/ 41 w 45"/>
                <a:gd name="T67" fmla="*/ 5 h 7"/>
                <a:gd name="T68" fmla="*/ 44 w 45"/>
                <a:gd name="T69" fmla="*/ 5 h 7"/>
                <a:gd name="T70" fmla="*/ 44 w 45"/>
                <a:gd name="T71" fmla="*/ 6 h 7"/>
                <a:gd name="T72" fmla="*/ 44 w 45"/>
                <a:gd name="T73" fmla="*/ 5 h 7"/>
                <a:gd name="T74" fmla="*/ 44 w 45"/>
                <a:gd name="T75" fmla="*/ 6 h 7"/>
                <a:gd name="T76" fmla="*/ 44 w 45"/>
                <a:gd name="T77" fmla="*/ 6 h 7"/>
                <a:gd name="T78" fmla="*/ 43 w 45"/>
                <a:gd name="T79" fmla="*/ 6 h 7"/>
                <a:gd name="T80" fmla="*/ 43 w 45"/>
                <a:gd name="T81" fmla="*/ 6 h 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"/>
                <a:gd name="T124" fmla="*/ 0 h 7"/>
                <a:gd name="T125" fmla="*/ 45 w 45"/>
                <a:gd name="T126" fmla="*/ 7 h 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" h="7">
                  <a:moveTo>
                    <a:pt x="43" y="6"/>
                  </a:moveTo>
                  <a:lnTo>
                    <a:pt x="43" y="6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3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8" name="Freeform 120"/>
            <p:cNvSpPr>
              <a:spLocks/>
            </p:cNvSpPr>
            <p:nvPr/>
          </p:nvSpPr>
          <p:spPr bwMode="auto">
            <a:xfrm>
              <a:off x="4871" y="2153"/>
              <a:ext cx="2" cy="61"/>
            </a:xfrm>
            <a:custGeom>
              <a:avLst/>
              <a:gdLst>
                <a:gd name="T0" fmla="*/ 0 w 2"/>
                <a:gd name="T1" fmla="*/ 58 h 61"/>
                <a:gd name="T2" fmla="*/ 0 w 2"/>
                <a:gd name="T3" fmla="*/ 59 h 61"/>
                <a:gd name="T4" fmla="*/ 0 w 2"/>
                <a:gd name="T5" fmla="*/ 55 h 61"/>
                <a:gd name="T6" fmla="*/ 0 w 2"/>
                <a:gd name="T7" fmla="*/ 51 h 61"/>
                <a:gd name="T8" fmla="*/ 0 w 2"/>
                <a:gd name="T9" fmla="*/ 48 h 61"/>
                <a:gd name="T10" fmla="*/ 0 w 2"/>
                <a:gd name="T11" fmla="*/ 44 h 61"/>
                <a:gd name="T12" fmla="*/ 0 w 2"/>
                <a:gd name="T13" fmla="*/ 40 h 61"/>
                <a:gd name="T14" fmla="*/ 0 w 2"/>
                <a:gd name="T15" fmla="*/ 37 h 61"/>
                <a:gd name="T16" fmla="*/ 0 w 2"/>
                <a:gd name="T17" fmla="*/ 33 h 61"/>
                <a:gd name="T18" fmla="*/ 0 w 2"/>
                <a:gd name="T19" fmla="*/ 30 h 61"/>
                <a:gd name="T20" fmla="*/ 0 w 2"/>
                <a:gd name="T21" fmla="*/ 26 h 61"/>
                <a:gd name="T22" fmla="*/ 0 w 2"/>
                <a:gd name="T23" fmla="*/ 22 h 61"/>
                <a:gd name="T24" fmla="*/ 0 w 2"/>
                <a:gd name="T25" fmla="*/ 18 h 61"/>
                <a:gd name="T26" fmla="*/ 0 w 2"/>
                <a:gd name="T27" fmla="*/ 15 h 61"/>
                <a:gd name="T28" fmla="*/ 0 w 2"/>
                <a:gd name="T29" fmla="*/ 11 h 61"/>
                <a:gd name="T30" fmla="*/ 1 w 2"/>
                <a:gd name="T31" fmla="*/ 8 h 61"/>
                <a:gd name="T32" fmla="*/ 1 w 2"/>
                <a:gd name="T33" fmla="*/ 4 h 61"/>
                <a:gd name="T34" fmla="*/ 1 w 2"/>
                <a:gd name="T35" fmla="*/ 0 h 61"/>
                <a:gd name="T36" fmla="*/ 1 w 2"/>
                <a:gd name="T37" fmla="*/ 0 h 61"/>
                <a:gd name="T38" fmla="*/ 1 w 2"/>
                <a:gd name="T39" fmla="*/ 5 h 61"/>
                <a:gd name="T40" fmla="*/ 1 w 2"/>
                <a:gd name="T41" fmla="*/ 9 h 61"/>
                <a:gd name="T42" fmla="*/ 1 w 2"/>
                <a:gd name="T43" fmla="*/ 11 h 61"/>
                <a:gd name="T44" fmla="*/ 1 w 2"/>
                <a:gd name="T45" fmla="*/ 15 h 61"/>
                <a:gd name="T46" fmla="*/ 1 w 2"/>
                <a:gd name="T47" fmla="*/ 19 h 61"/>
                <a:gd name="T48" fmla="*/ 0 w 2"/>
                <a:gd name="T49" fmla="*/ 23 h 61"/>
                <a:gd name="T50" fmla="*/ 0 w 2"/>
                <a:gd name="T51" fmla="*/ 26 h 61"/>
                <a:gd name="T52" fmla="*/ 0 w 2"/>
                <a:gd name="T53" fmla="*/ 30 h 61"/>
                <a:gd name="T54" fmla="*/ 0 w 2"/>
                <a:gd name="T55" fmla="*/ 33 h 61"/>
                <a:gd name="T56" fmla="*/ 0 w 2"/>
                <a:gd name="T57" fmla="*/ 37 h 61"/>
                <a:gd name="T58" fmla="*/ 0 w 2"/>
                <a:gd name="T59" fmla="*/ 40 h 61"/>
                <a:gd name="T60" fmla="*/ 0 w 2"/>
                <a:gd name="T61" fmla="*/ 44 h 61"/>
                <a:gd name="T62" fmla="*/ 0 w 2"/>
                <a:gd name="T63" fmla="*/ 48 h 61"/>
                <a:gd name="T64" fmla="*/ 0 w 2"/>
                <a:gd name="T65" fmla="*/ 51 h 61"/>
                <a:gd name="T66" fmla="*/ 0 w 2"/>
                <a:gd name="T67" fmla="*/ 54 h 61"/>
                <a:gd name="T68" fmla="*/ 1 w 2"/>
                <a:gd name="T69" fmla="*/ 58 h 61"/>
                <a:gd name="T70" fmla="*/ 0 w 2"/>
                <a:gd name="T71" fmla="*/ 60 h 61"/>
                <a:gd name="T72" fmla="*/ 1 w 2"/>
                <a:gd name="T73" fmla="*/ 58 h 61"/>
                <a:gd name="T74" fmla="*/ 1 w 2"/>
                <a:gd name="T75" fmla="*/ 59 h 61"/>
                <a:gd name="T76" fmla="*/ 0 w 2"/>
                <a:gd name="T77" fmla="*/ 60 h 61"/>
                <a:gd name="T78" fmla="*/ 0 w 2"/>
                <a:gd name="T79" fmla="*/ 59 h 61"/>
                <a:gd name="T80" fmla="*/ 0 w 2"/>
                <a:gd name="T81" fmla="*/ 58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"/>
                <a:gd name="T124" fmla="*/ 0 h 61"/>
                <a:gd name="T125" fmla="*/ 2 w 2"/>
                <a:gd name="T126" fmla="*/ 61 h 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" h="61">
                  <a:moveTo>
                    <a:pt x="0" y="58"/>
                  </a:move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9" name="Freeform 121"/>
            <p:cNvSpPr>
              <a:spLocks/>
            </p:cNvSpPr>
            <p:nvPr/>
          </p:nvSpPr>
          <p:spPr bwMode="auto">
            <a:xfrm>
              <a:off x="4818" y="3120"/>
              <a:ext cx="262" cy="433"/>
            </a:xfrm>
            <a:custGeom>
              <a:avLst/>
              <a:gdLst>
                <a:gd name="T0" fmla="*/ 0 w 262"/>
                <a:gd name="T1" fmla="*/ 432 h 433"/>
                <a:gd name="T2" fmla="*/ 17 w 262"/>
                <a:gd name="T3" fmla="*/ 430 h 433"/>
                <a:gd name="T4" fmla="*/ 33 w 262"/>
                <a:gd name="T5" fmla="*/ 427 h 433"/>
                <a:gd name="T6" fmla="*/ 50 w 262"/>
                <a:gd name="T7" fmla="*/ 424 h 433"/>
                <a:gd name="T8" fmla="*/ 63 w 262"/>
                <a:gd name="T9" fmla="*/ 419 h 433"/>
                <a:gd name="T10" fmla="*/ 79 w 262"/>
                <a:gd name="T11" fmla="*/ 408 h 433"/>
                <a:gd name="T12" fmla="*/ 95 w 262"/>
                <a:gd name="T13" fmla="*/ 396 h 433"/>
                <a:gd name="T14" fmla="*/ 127 w 262"/>
                <a:gd name="T15" fmla="*/ 366 h 433"/>
                <a:gd name="T16" fmla="*/ 160 w 262"/>
                <a:gd name="T17" fmla="*/ 335 h 433"/>
                <a:gd name="T18" fmla="*/ 176 w 262"/>
                <a:gd name="T19" fmla="*/ 320 h 433"/>
                <a:gd name="T20" fmla="*/ 192 w 262"/>
                <a:gd name="T21" fmla="*/ 309 h 433"/>
                <a:gd name="T22" fmla="*/ 194 w 262"/>
                <a:gd name="T23" fmla="*/ 267 h 433"/>
                <a:gd name="T24" fmla="*/ 200 w 262"/>
                <a:gd name="T25" fmla="*/ 229 h 433"/>
                <a:gd name="T26" fmla="*/ 217 w 262"/>
                <a:gd name="T27" fmla="*/ 155 h 433"/>
                <a:gd name="T28" fmla="*/ 228 w 262"/>
                <a:gd name="T29" fmla="*/ 119 h 433"/>
                <a:gd name="T30" fmla="*/ 243 w 262"/>
                <a:gd name="T31" fmla="*/ 80 h 433"/>
                <a:gd name="T32" fmla="*/ 256 w 262"/>
                <a:gd name="T33" fmla="*/ 41 h 433"/>
                <a:gd name="T34" fmla="*/ 259 w 262"/>
                <a:gd name="T35" fmla="*/ 25 h 433"/>
                <a:gd name="T36" fmla="*/ 260 w 262"/>
                <a:gd name="T37" fmla="*/ 18 h 433"/>
                <a:gd name="T38" fmla="*/ 261 w 262"/>
                <a:gd name="T39" fmla="*/ 11 h 433"/>
                <a:gd name="T40" fmla="*/ 230 w 262"/>
                <a:gd name="T41" fmla="*/ 9 h 433"/>
                <a:gd name="T42" fmla="*/ 203 w 262"/>
                <a:gd name="T43" fmla="*/ 7 h 433"/>
                <a:gd name="T44" fmla="*/ 159 w 262"/>
                <a:gd name="T45" fmla="*/ 0 h 433"/>
                <a:gd name="T46" fmla="*/ 164 w 262"/>
                <a:gd name="T47" fmla="*/ 7 h 433"/>
                <a:gd name="T48" fmla="*/ 170 w 262"/>
                <a:gd name="T49" fmla="*/ 14 h 433"/>
                <a:gd name="T50" fmla="*/ 183 w 262"/>
                <a:gd name="T51" fmla="*/ 24 h 433"/>
                <a:gd name="T52" fmla="*/ 184 w 262"/>
                <a:gd name="T53" fmla="*/ 75 h 433"/>
                <a:gd name="T54" fmla="*/ 188 w 262"/>
                <a:gd name="T55" fmla="*/ 123 h 433"/>
                <a:gd name="T56" fmla="*/ 192 w 262"/>
                <a:gd name="T57" fmla="*/ 152 h 433"/>
                <a:gd name="T58" fmla="*/ 191 w 262"/>
                <a:gd name="T59" fmla="*/ 164 h 433"/>
                <a:gd name="T60" fmla="*/ 191 w 262"/>
                <a:gd name="T61" fmla="*/ 177 h 433"/>
                <a:gd name="T62" fmla="*/ 189 w 262"/>
                <a:gd name="T63" fmla="*/ 188 h 433"/>
                <a:gd name="T64" fmla="*/ 186 w 262"/>
                <a:gd name="T65" fmla="*/ 199 h 433"/>
                <a:gd name="T66" fmla="*/ 179 w 262"/>
                <a:gd name="T67" fmla="*/ 221 h 433"/>
                <a:gd name="T68" fmla="*/ 170 w 262"/>
                <a:gd name="T69" fmla="*/ 242 h 433"/>
                <a:gd name="T70" fmla="*/ 161 w 262"/>
                <a:gd name="T71" fmla="*/ 263 h 433"/>
                <a:gd name="T72" fmla="*/ 152 w 262"/>
                <a:gd name="T73" fmla="*/ 283 h 433"/>
                <a:gd name="T74" fmla="*/ 145 w 262"/>
                <a:gd name="T75" fmla="*/ 306 h 433"/>
                <a:gd name="T76" fmla="*/ 141 w 262"/>
                <a:gd name="T77" fmla="*/ 312 h 433"/>
                <a:gd name="T78" fmla="*/ 138 w 262"/>
                <a:gd name="T79" fmla="*/ 317 h 433"/>
                <a:gd name="T80" fmla="*/ 129 w 262"/>
                <a:gd name="T81" fmla="*/ 328 h 433"/>
                <a:gd name="T82" fmla="*/ 126 w 262"/>
                <a:gd name="T83" fmla="*/ 332 h 433"/>
                <a:gd name="T84" fmla="*/ 124 w 262"/>
                <a:gd name="T85" fmla="*/ 337 h 433"/>
                <a:gd name="T86" fmla="*/ 124 w 262"/>
                <a:gd name="T87" fmla="*/ 343 h 433"/>
                <a:gd name="T88" fmla="*/ 126 w 262"/>
                <a:gd name="T89" fmla="*/ 349 h 433"/>
                <a:gd name="T90" fmla="*/ 107 w 262"/>
                <a:gd name="T91" fmla="*/ 363 h 433"/>
                <a:gd name="T92" fmla="*/ 94 w 262"/>
                <a:gd name="T93" fmla="*/ 374 h 433"/>
                <a:gd name="T94" fmla="*/ 73 w 262"/>
                <a:gd name="T95" fmla="*/ 396 h 433"/>
                <a:gd name="T96" fmla="*/ 63 w 262"/>
                <a:gd name="T97" fmla="*/ 406 h 433"/>
                <a:gd name="T98" fmla="*/ 47 w 262"/>
                <a:gd name="T99" fmla="*/ 415 h 433"/>
                <a:gd name="T100" fmla="*/ 28 w 262"/>
                <a:gd name="T101" fmla="*/ 424 h 433"/>
                <a:gd name="T102" fmla="*/ 0 w 262"/>
                <a:gd name="T103" fmla="*/ 432 h 4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"/>
                <a:gd name="T157" fmla="*/ 0 h 433"/>
                <a:gd name="T158" fmla="*/ 262 w 262"/>
                <a:gd name="T159" fmla="*/ 433 h 4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" h="433">
                  <a:moveTo>
                    <a:pt x="0" y="432"/>
                  </a:moveTo>
                  <a:lnTo>
                    <a:pt x="17" y="430"/>
                  </a:lnTo>
                  <a:lnTo>
                    <a:pt x="33" y="427"/>
                  </a:lnTo>
                  <a:lnTo>
                    <a:pt x="50" y="424"/>
                  </a:lnTo>
                  <a:lnTo>
                    <a:pt x="63" y="419"/>
                  </a:lnTo>
                  <a:lnTo>
                    <a:pt x="79" y="408"/>
                  </a:lnTo>
                  <a:lnTo>
                    <a:pt x="95" y="396"/>
                  </a:lnTo>
                  <a:lnTo>
                    <a:pt x="127" y="366"/>
                  </a:lnTo>
                  <a:lnTo>
                    <a:pt x="160" y="335"/>
                  </a:lnTo>
                  <a:lnTo>
                    <a:pt x="176" y="320"/>
                  </a:lnTo>
                  <a:lnTo>
                    <a:pt x="192" y="309"/>
                  </a:lnTo>
                  <a:lnTo>
                    <a:pt x="194" y="267"/>
                  </a:lnTo>
                  <a:lnTo>
                    <a:pt x="200" y="229"/>
                  </a:lnTo>
                  <a:lnTo>
                    <a:pt x="217" y="155"/>
                  </a:lnTo>
                  <a:lnTo>
                    <a:pt x="228" y="119"/>
                  </a:lnTo>
                  <a:lnTo>
                    <a:pt x="243" y="80"/>
                  </a:lnTo>
                  <a:lnTo>
                    <a:pt x="256" y="41"/>
                  </a:lnTo>
                  <a:lnTo>
                    <a:pt x="259" y="25"/>
                  </a:lnTo>
                  <a:lnTo>
                    <a:pt x="260" y="18"/>
                  </a:lnTo>
                  <a:lnTo>
                    <a:pt x="261" y="11"/>
                  </a:lnTo>
                  <a:lnTo>
                    <a:pt x="230" y="9"/>
                  </a:lnTo>
                  <a:lnTo>
                    <a:pt x="203" y="7"/>
                  </a:lnTo>
                  <a:lnTo>
                    <a:pt x="159" y="0"/>
                  </a:lnTo>
                  <a:lnTo>
                    <a:pt x="164" y="7"/>
                  </a:lnTo>
                  <a:lnTo>
                    <a:pt x="170" y="14"/>
                  </a:lnTo>
                  <a:lnTo>
                    <a:pt x="183" y="24"/>
                  </a:lnTo>
                  <a:lnTo>
                    <a:pt x="184" y="75"/>
                  </a:lnTo>
                  <a:lnTo>
                    <a:pt x="188" y="123"/>
                  </a:lnTo>
                  <a:lnTo>
                    <a:pt x="192" y="152"/>
                  </a:lnTo>
                  <a:lnTo>
                    <a:pt x="191" y="164"/>
                  </a:lnTo>
                  <a:lnTo>
                    <a:pt x="191" y="177"/>
                  </a:lnTo>
                  <a:lnTo>
                    <a:pt x="189" y="188"/>
                  </a:lnTo>
                  <a:lnTo>
                    <a:pt x="186" y="199"/>
                  </a:lnTo>
                  <a:lnTo>
                    <a:pt x="179" y="221"/>
                  </a:lnTo>
                  <a:lnTo>
                    <a:pt x="170" y="242"/>
                  </a:lnTo>
                  <a:lnTo>
                    <a:pt x="161" y="263"/>
                  </a:lnTo>
                  <a:lnTo>
                    <a:pt x="152" y="283"/>
                  </a:lnTo>
                  <a:lnTo>
                    <a:pt x="145" y="306"/>
                  </a:lnTo>
                  <a:lnTo>
                    <a:pt x="141" y="312"/>
                  </a:lnTo>
                  <a:lnTo>
                    <a:pt x="138" y="317"/>
                  </a:lnTo>
                  <a:lnTo>
                    <a:pt x="129" y="328"/>
                  </a:lnTo>
                  <a:lnTo>
                    <a:pt x="126" y="332"/>
                  </a:lnTo>
                  <a:lnTo>
                    <a:pt x="124" y="337"/>
                  </a:lnTo>
                  <a:lnTo>
                    <a:pt x="124" y="343"/>
                  </a:lnTo>
                  <a:lnTo>
                    <a:pt x="126" y="349"/>
                  </a:lnTo>
                  <a:lnTo>
                    <a:pt x="107" y="363"/>
                  </a:lnTo>
                  <a:lnTo>
                    <a:pt x="94" y="374"/>
                  </a:lnTo>
                  <a:lnTo>
                    <a:pt x="73" y="396"/>
                  </a:lnTo>
                  <a:lnTo>
                    <a:pt x="63" y="406"/>
                  </a:lnTo>
                  <a:lnTo>
                    <a:pt x="47" y="415"/>
                  </a:lnTo>
                  <a:lnTo>
                    <a:pt x="28" y="424"/>
                  </a:lnTo>
                  <a:lnTo>
                    <a:pt x="0" y="432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0" name="Freeform 122"/>
            <p:cNvSpPr>
              <a:spLocks/>
            </p:cNvSpPr>
            <p:nvPr/>
          </p:nvSpPr>
          <p:spPr bwMode="auto">
            <a:xfrm>
              <a:off x="5167" y="3128"/>
              <a:ext cx="20" cy="14"/>
            </a:xfrm>
            <a:custGeom>
              <a:avLst/>
              <a:gdLst>
                <a:gd name="T0" fmla="*/ 19 w 20"/>
                <a:gd name="T1" fmla="*/ 0 h 14"/>
                <a:gd name="T2" fmla="*/ 19 w 20"/>
                <a:gd name="T3" fmla="*/ 13 h 14"/>
                <a:gd name="T4" fmla="*/ 13 w 20"/>
                <a:gd name="T5" fmla="*/ 11 h 14"/>
                <a:gd name="T6" fmla="*/ 7 w 20"/>
                <a:gd name="T7" fmla="*/ 7 h 14"/>
                <a:gd name="T8" fmla="*/ 0 w 20"/>
                <a:gd name="T9" fmla="*/ 1 h 14"/>
                <a:gd name="T10" fmla="*/ 19 w 2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4"/>
                <a:gd name="T20" fmla="*/ 20 w 2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4">
                  <a:moveTo>
                    <a:pt x="19" y="0"/>
                  </a:moveTo>
                  <a:lnTo>
                    <a:pt x="19" y="13"/>
                  </a:lnTo>
                  <a:lnTo>
                    <a:pt x="13" y="11"/>
                  </a:lnTo>
                  <a:lnTo>
                    <a:pt x="7" y="7"/>
                  </a:lnTo>
                  <a:lnTo>
                    <a:pt x="0" y="1"/>
                  </a:lnTo>
                  <a:lnTo>
                    <a:pt x="19" y="0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1" name="Freeform 123"/>
            <p:cNvSpPr>
              <a:spLocks/>
            </p:cNvSpPr>
            <p:nvPr/>
          </p:nvSpPr>
          <p:spPr bwMode="auto">
            <a:xfrm>
              <a:off x="5120" y="1475"/>
              <a:ext cx="67" cy="255"/>
            </a:xfrm>
            <a:custGeom>
              <a:avLst/>
              <a:gdLst>
                <a:gd name="T0" fmla="*/ 66 w 67"/>
                <a:gd name="T1" fmla="*/ 254 h 255"/>
                <a:gd name="T2" fmla="*/ 58 w 67"/>
                <a:gd name="T3" fmla="*/ 248 h 255"/>
                <a:gd name="T4" fmla="*/ 42 w 67"/>
                <a:gd name="T5" fmla="*/ 242 h 255"/>
                <a:gd name="T6" fmla="*/ 23 w 67"/>
                <a:gd name="T7" fmla="*/ 237 h 255"/>
                <a:gd name="T8" fmla="*/ 26 w 67"/>
                <a:gd name="T9" fmla="*/ 236 h 255"/>
                <a:gd name="T10" fmla="*/ 43 w 67"/>
                <a:gd name="T11" fmla="*/ 235 h 255"/>
                <a:gd name="T12" fmla="*/ 46 w 67"/>
                <a:gd name="T13" fmla="*/ 231 h 255"/>
                <a:gd name="T14" fmla="*/ 42 w 67"/>
                <a:gd name="T15" fmla="*/ 224 h 255"/>
                <a:gd name="T16" fmla="*/ 40 w 67"/>
                <a:gd name="T17" fmla="*/ 203 h 255"/>
                <a:gd name="T18" fmla="*/ 32 w 67"/>
                <a:gd name="T19" fmla="*/ 189 h 255"/>
                <a:gd name="T20" fmla="*/ 49 w 67"/>
                <a:gd name="T21" fmla="*/ 174 h 255"/>
                <a:gd name="T22" fmla="*/ 43 w 67"/>
                <a:gd name="T23" fmla="*/ 163 h 255"/>
                <a:gd name="T24" fmla="*/ 32 w 67"/>
                <a:gd name="T25" fmla="*/ 161 h 255"/>
                <a:gd name="T26" fmla="*/ 35 w 67"/>
                <a:gd name="T27" fmla="*/ 146 h 255"/>
                <a:gd name="T28" fmla="*/ 27 w 67"/>
                <a:gd name="T29" fmla="*/ 142 h 255"/>
                <a:gd name="T30" fmla="*/ 24 w 67"/>
                <a:gd name="T31" fmla="*/ 137 h 255"/>
                <a:gd name="T32" fmla="*/ 22 w 67"/>
                <a:gd name="T33" fmla="*/ 133 h 255"/>
                <a:gd name="T34" fmla="*/ 23 w 67"/>
                <a:gd name="T35" fmla="*/ 105 h 255"/>
                <a:gd name="T36" fmla="*/ 31 w 67"/>
                <a:gd name="T37" fmla="*/ 78 h 255"/>
                <a:gd name="T38" fmla="*/ 50 w 67"/>
                <a:gd name="T39" fmla="*/ 59 h 255"/>
                <a:gd name="T40" fmla="*/ 48 w 67"/>
                <a:gd name="T41" fmla="*/ 47 h 255"/>
                <a:gd name="T42" fmla="*/ 44 w 67"/>
                <a:gd name="T43" fmla="*/ 39 h 255"/>
                <a:gd name="T44" fmla="*/ 30 w 67"/>
                <a:gd name="T45" fmla="*/ 15 h 255"/>
                <a:gd name="T46" fmla="*/ 10 w 67"/>
                <a:gd name="T47" fmla="*/ 7 h 255"/>
                <a:gd name="T48" fmla="*/ 3 w 67"/>
                <a:gd name="T49" fmla="*/ 0 h 255"/>
                <a:gd name="T50" fmla="*/ 20 w 67"/>
                <a:gd name="T51" fmla="*/ 2 h 255"/>
                <a:gd name="T52" fmla="*/ 54 w 67"/>
                <a:gd name="T53" fmla="*/ 3 h 255"/>
                <a:gd name="T54" fmla="*/ 66 w 67"/>
                <a:gd name="T55" fmla="*/ 3 h 255"/>
                <a:gd name="T56" fmla="*/ 59 w 67"/>
                <a:gd name="T57" fmla="*/ 114 h 255"/>
                <a:gd name="T58" fmla="*/ 49 w 67"/>
                <a:gd name="T59" fmla="*/ 106 h 255"/>
                <a:gd name="T60" fmla="*/ 43 w 67"/>
                <a:gd name="T61" fmla="*/ 108 h 255"/>
                <a:gd name="T62" fmla="*/ 47 w 67"/>
                <a:gd name="T63" fmla="*/ 121 h 255"/>
                <a:gd name="T64" fmla="*/ 52 w 67"/>
                <a:gd name="T65" fmla="*/ 138 h 255"/>
                <a:gd name="T66" fmla="*/ 59 w 67"/>
                <a:gd name="T67" fmla="*/ 144 h 255"/>
                <a:gd name="T68" fmla="*/ 66 w 67"/>
                <a:gd name="T69" fmla="*/ 149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255"/>
                <a:gd name="T107" fmla="*/ 67 w 67"/>
                <a:gd name="T108" fmla="*/ 255 h 2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255">
                  <a:moveTo>
                    <a:pt x="66" y="149"/>
                  </a:moveTo>
                  <a:lnTo>
                    <a:pt x="66" y="254"/>
                  </a:lnTo>
                  <a:lnTo>
                    <a:pt x="65" y="253"/>
                  </a:lnTo>
                  <a:lnTo>
                    <a:pt x="58" y="248"/>
                  </a:lnTo>
                  <a:lnTo>
                    <a:pt x="53" y="240"/>
                  </a:lnTo>
                  <a:lnTo>
                    <a:pt x="42" y="242"/>
                  </a:lnTo>
                  <a:lnTo>
                    <a:pt x="31" y="241"/>
                  </a:lnTo>
                  <a:lnTo>
                    <a:pt x="23" y="237"/>
                  </a:lnTo>
                  <a:lnTo>
                    <a:pt x="18" y="233"/>
                  </a:lnTo>
                  <a:lnTo>
                    <a:pt x="26" y="236"/>
                  </a:lnTo>
                  <a:lnTo>
                    <a:pt x="35" y="237"/>
                  </a:lnTo>
                  <a:lnTo>
                    <a:pt x="43" y="235"/>
                  </a:lnTo>
                  <a:lnTo>
                    <a:pt x="50" y="233"/>
                  </a:lnTo>
                  <a:lnTo>
                    <a:pt x="46" y="231"/>
                  </a:lnTo>
                  <a:lnTo>
                    <a:pt x="44" y="228"/>
                  </a:lnTo>
                  <a:lnTo>
                    <a:pt x="42" y="224"/>
                  </a:lnTo>
                  <a:lnTo>
                    <a:pt x="41" y="220"/>
                  </a:lnTo>
                  <a:lnTo>
                    <a:pt x="40" y="203"/>
                  </a:lnTo>
                  <a:lnTo>
                    <a:pt x="36" y="198"/>
                  </a:lnTo>
                  <a:lnTo>
                    <a:pt x="32" y="189"/>
                  </a:lnTo>
                  <a:lnTo>
                    <a:pt x="44" y="181"/>
                  </a:lnTo>
                  <a:lnTo>
                    <a:pt x="49" y="174"/>
                  </a:lnTo>
                  <a:lnTo>
                    <a:pt x="50" y="165"/>
                  </a:lnTo>
                  <a:lnTo>
                    <a:pt x="43" y="163"/>
                  </a:lnTo>
                  <a:lnTo>
                    <a:pt x="38" y="162"/>
                  </a:lnTo>
                  <a:lnTo>
                    <a:pt x="32" y="161"/>
                  </a:lnTo>
                  <a:lnTo>
                    <a:pt x="34" y="153"/>
                  </a:lnTo>
                  <a:lnTo>
                    <a:pt x="35" y="146"/>
                  </a:lnTo>
                  <a:lnTo>
                    <a:pt x="31" y="143"/>
                  </a:lnTo>
                  <a:lnTo>
                    <a:pt x="27" y="142"/>
                  </a:lnTo>
                  <a:lnTo>
                    <a:pt x="25" y="141"/>
                  </a:lnTo>
                  <a:lnTo>
                    <a:pt x="24" y="137"/>
                  </a:lnTo>
                  <a:lnTo>
                    <a:pt x="23" y="134"/>
                  </a:lnTo>
                  <a:lnTo>
                    <a:pt x="22" y="133"/>
                  </a:lnTo>
                  <a:lnTo>
                    <a:pt x="21" y="133"/>
                  </a:lnTo>
                  <a:lnTo>
                    <a:pt x="23" y="105"/>
                  </a:lnTo>
                  <a:lnTo>
                    <a:pt x="25" y="81"/>
                  </a:lnTo>
                  <a:lnTo>
                    <a:pt x="31" y="78"/>
                  </a:lnTo>
                  <a:lnTo>
                    <a:pt x="39" y="71"/>
                  </a:lnTo>
                  <a:lnTo>
                    <a:pt x="50" y="59"/>
                  </a:lnTo>
                  <a:lnTo>
                    <a:pt x="51" y="51"/>
                  </a:lnTo>
                  <a:lnTo>
                    <a:pt x="48" y="47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1" y="16"/>
                  </a:lnTo>
                  <a:lnTo>
                    <a:pt x="30" y="15"/>
                  </a:lnTo>
                  <a:lnTo>
                    <a:pt x="20" y="12"/>
                  </a:lnTo>
                  <a:lnTo>
                    <a:pt x="10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20" y="2"/>
                  </a:lnTo>
                  <a:lnTo>
                    <a:pt x="43" y="5"/>
                  </a:lnTo>
                  <a:lnTo>
                    <a:pt x="54" y="3"/>
                  </a:lnTo>
                  <a:lnTo>
                    <a:pt x="62" y="2"/>
                  </a:lnTo>
                  <a:lnTo>
                    <a:pt x="66" y="3"/>
                  </a:lnTo>
                  <a:lnTo>
                    <a:pt x="66" y="117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9" y="106"/>
                  </a:lnTo>
                  <a:lnTo>
                    <a:pt x="45" y="107"/>
                  </a:lnTo>
                  <a:lnTo>
                    <a:pt x="43" y="108"/>
                  </a:lnTo>
                  <a:lnTo>
                    <a:pt x="44" y="114"/>
                  </a:lnTo>
                  <a:lnTo>
                    <a:pt x="47" y="121"/>
                  </a:lnTo>
                  <a:lnTo>
                    <a:pt x="51" y="130"/>
                  </a:lnTo>
                  <a:lnTo>
                    <a:pt x="52" y="138"/>
                  </a:lnTo>
                  <a:lnTo>
                    <a:pt x="55" y="141"/>
                  </a:lnTo>
                  <a:lnTo>
                    <a:pt x="59" y="144"/>
                  </a:lnTo>
                  <a:lnTo>
                    <a:pt x="65" y="148"/>
                  </a:lnTo>
                  <a:lnTo>
                    <a:pt x="66" y="149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2" name="Freeform 124"/>
            <p:cNvSpPr>
              <a:spLocks/>
            </p:cNvSpPr>
            <p:nvPr/>
          </p:nvSpPr>
          <p:spPr bwMode="auto">
            <a:xfrm>
              <a:off x="4515" y="1522"/>
              <a:ext cx="121" cy="60"/>
            </a:xfrm>
            <a:custGeom>
              <a:avLst/>
              <a:gdLst>
                <a:gd name="T0" fmla="*/ 55 w 121"/>
                <a:gd name="T1" fmla="*/ 15 h 60"/>
                <a:gd name="T2" fmla="*/ 0 w 121"/>
                <a:gd name="T3" fmla="*/ 14 h 60"/>
                <a:gd name="T4" fmla="*/ 1 w 121"/>
                <a:gd name="T5" fmla="*/ 12 h 60"/>
                <a:gd name="T6" fmla="*/ 6 w 121"/>
                <a:gd name="T7" fmla="*/ 10 h 60"/>
                <a:gd name="T8" fmla="*/ 22 w 121"/>
                <a:gd name="T9" fmla="*/ 7 h 60"/>
                <a:gd name="T10" fmla="*/ 62 w 121"/>
                <a:gd name="T11" fmla="*/ 0 h 60"/>
                <a:gd name="T12" fmla="*/ 68 w 121"/>
                <a:gd name="T13" fmla="*/ 3 h 60"/>
                <a:gd name="T14" fmla="*/ 71 w 121"/>
                <a:gd name="T15" fmla="*/ 7 h 60"/>
                <a:gd name="T16" fmla="*/ 76 w 121"/>
                <a:gd name="T17" fmla="*/ 13 h 60"/>
                <a:gd name="T18" fmla="*/ 88 w 121"/>
                <a:gd name="T19" fmla="*/ 12 h 60"/>
                <a:gd name="T20" fmla="*/ 97 w 121"/>
                <a:gd name="T21" fmla="*/ 10 h 60"/>
                <a:gd name="T22" fmla="*/ 99 w 121"/>
                <a:gd name="T23" fmla="*/ 24 h 60"/>
                <a:gd name="T24" fmla="*/ 100 w 121"/>
                <a:gd name="T25" fmla="*/ 32 h 60"/>
                <a:gd name="T26" fmla="*/ 106 w 121"/>
                <a:gd name="T27" fmla="*/ 30 h 60"/>
                <a:gd name="T28" fmla="*/ 110 w 121"/>
                <a:gd name="T29" fmla="*/ 29 h 60"/>
                <a:gd name="T30" fmla="*/ 112 w 121"/>
                <a:gd name="T31" fmla="*/ 29 h 60"/>
                <a:gd name="T32" fmla="*/ 110 w 121"/>
                <a:gd name="T33" fmla="*/ 35 h 60"/>
                <a:gd name="T34" fmla="*/ 109 w 121"/>
                <a:gd name="T35" fmla="*/ 41 h 60"/>
                <a:gd name="T36" fmla="*/ 114 w 121"/>
                <a:gd name="T37" fmla="*/ 50 h 60"/>
                <a:gd name="T38" fmla="*/ 120 w 121"/>
                <a:gd name="T39" fmla="*/ 59 h 60"/>
                <a:gd name="T40" fmla="*/ 111 w 121"/>
                <a:gd name="T41" fmla="*/ 51 h 60"/>
                <a:gd name="T42" fmla="*/ 103 w 121"/>
                <a:gd name="T43" fmla="*/ 40 h 60"/>
                <a:gd name="T44" fmla="*/ 95 w 121"/>
                <a:gd name="T45" fmla="*/ 30 h 60"/>
                <a:gd name="T46" fmla="*/ 90 w 121"/>
                <a:gd name="T47" fmla="*/ 26 h 60"/>
                <a:gd name="T48" fmla="*/ 85 w 121"/>
                <a:gd name="T49" fmla="*/ 23 h 60"/>
                <a:gd name="T50" fmla="*/ 75 w 121"/>
                <a:gd name="T51" fmla="*/ 17 h 60"/>
                <a:gd name="T52" fmla="*/ 66 w 121"/>
                <a:gd name="T53" fmla="*/ 10 h 60"/>
                <a:gd name="T54" fmla="*/ 63 w 121"/>
                <a:gd name="T55" fmla="*/ 8 h 60"/>
                <a:gd name="T56" fmla="*/ 59 w 121"/>
                <a:gd name="T57" fmla="*/ 7 h 60"/>
                <a:gd name="T58" fmla="*/ 57 w 121"/>
                <a:gd name="T59" fmla="*/ 10 h 60"/>
                <a:gd name="T60" fmla="*/ 55 w 121"/>
                <a:gd name="T61" fmla="*/ 1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60"/>
                <a:gd name="T95" fmla="*/ 121 w 121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60">
                  <a:moveTo>
                    <a:pt x="55" y="15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6" y="10"/>
                  </a:lnTo>
                  <a:lnTo>
                    <a:pt x="22" y="7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6" y="13"/>
                  </a:lnTo>
                  <a:lnTo>
                    <a:pt x="88" y="12"/>
                  </a:lnTo>
                  <a:lnTo>
                    <a:pt x="97" y="10"/>
                  </a:lnTo>
                  <a:lnTo>
                    <a:pt x="99" y="24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0" y="35"/>
                  </a:lnTo>
                  <a:lnTo>
                    <a:pt x="109" y="41"/>
                  </a:lnTo>
                  <a:lnTo>
                    <a:pt x="114" y="50"/>
                  </a:lnTo>
                  <a:lnTo>
                    <a:pt x="120" y="59"/>
                  </a:lnTo>
                  <a:lnTo>
                    <a:pt x="111" y="51"/>
                  </a:lnTo>
                  <a:lnTo>
                    <a:pt x="103" y="40"/>
                  </a:lnTo>
                  <a:lnTo>
                    <a:pt x="95" y="30"/>
                  </a:lnTo>
                  <a:lnTo>
                    <a:pt x="90" y="26"/>
                  </a:lnTo>
                  <a:lnTo>
                    <a:pt x="85" y="23"/>
                  </a:lnTo>
                  <a:lnTo>
                    <a:pt x="75" y="17"/>
                  </a:lnTo>
                  <a:lnTo>
                    <a:pt x="66" y="10"/>
                  </a:lnTo>
                  <a:lnTo>
                    <a:pt x="63" y="8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5" y="15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3" name="Freeform 125"/>
            <p:cNvSpPr>
              <a:spLocks/>
            </p:cNvSpPr>
            <p:nvPr/>
          </p:nvSpPr>
          <p:spPr bwMode="auto">
            <a:xfrm>
              <a:off x="5099" y="1606"/>
              <a:ext cx="15" cy="53"/>
            </a:xfrm>
            <a:custGeom>
              <a:avLst/>
              <a:gdLst>
                <a:gd name="T0" fmla="*/ 2 w 15"/>
                <a:gd name="T1" fmla="*/ 52 h 53"/>
                <a:gd name="T2" fmla="*/ 2 w 15"/>
                <a:gd name="T3" fmla="*/ 36 h 53"/>
                <a:gd name="T4" fmla="*/ 3 w 15"/>
                <a:gd name="T5" fmla="*/ 22 h 53"/>
                <a:gd name="T6" fmla="*/ 8 w 15"/>
                <a:gd name="T7" fmla="*/ 13 h 53"/>
                <a:gd name="T8" fmla="*/ 14 w 15"/>
                <a:gd name="T9" fmla="*/ 0 h 53"/>
                <a:gd name="T10" fmla="*/ 8 w 15"/>
                <a:gd name="T11" fmla="*/ 11 h 53"/>
                <a:gd name="T12" fmla="*/ 1 w 15"/>
                <a:gd name="T13" fmla="*/ 20 h 53"/>
                <a:gd name="T14" fmla="*/ 0 w 15"/>
                <a:gd name="T15" fmla="*/ 27 h 53"/>
                <a:gd name="T16" fmla="*/ 1 w 15"/>
                <a:gd name="T17" fmla="*/ 35 h 53"/>
                <a:gd name="T18" fmla="*/ 2 w 15"/>
                <a:gd name="T19" fmla="*/ 5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53"/>
                <a:gd name="T32" fmla="*/ 15 w 15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53">
                  <a:moveTo>
                    <a:pt x="2" y="52"/>
                  </a:moveTo>
                  <a:lnTo>
                    <a:pt x="2" y="36"/>
                  </a:lnTo>
                  <a:lnTo>
                    <a:pt x="3" y="22"/>
                  </a:lnTo>
                  <a:lnTo>
                    <a:pt x="8" y="13"/>
                  </a:lnTo>
                  <a:lnTo>
                    <a:pt x="14" y="0"/>
                  </a:lnTo>
                  <a:lnTo>
                    <a:pt x="8" y="11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5"/>
                  </a:lnTo>
                  <a:lnTo>
                    <a:pt x="2" y="52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4" name="Freeform 126"/>
            <p:cNvSpPr>
              <a:spLocks/>
            </p:cNvSpPr>
            <p:nvPr/>
          </p:nvSpPr>
          <p:spPr bwMode="auto">
            <a:xfrm>
              <a:off x="5193" y="1478"/>
              <a:ext cx="56" cy="263"/>
            </a:xfrm>
            <a:custGeom>
              <a:avLst/>
              <a:gdLst>
                <a:gd name="T0" fmla="*/ 0 w 56"/>
                <a:gd name="T1" fmla="*/ 115 h 263"/>
                <a:gd name="T2" fmla="*/ 0 w 56"/>
                <a:gd name="T3" fmla="*/ 0 h 263"/>
                <a:gd name="T4" fmla="*/ 3 w 56"/>
                <a:gd name="T5" fmla="*/ 2 h 263"/>
                <a:gd name="T6" fmla="*/ 7 w 56"/>
                <a:gd name="T7" fmla="*/ 6 h 263"/>
                <a:gd name="T8" fmla="*/ 12 w 56"/>
                <a:gd name="T9" fmla="*/ 12 h 263"/>
                <a:gd name="T10" fmla="*/ 17 w 56"/>
                <a:gd name="T11" fmla="*/ 23 h 263"/>
                <a:gd name="T12" fmla="*/ 22 w 56"/>
                <a:gd name="T13" fmla="*/ 34 h 263"/>
                <a:gd name="T14" fmla="*/ 29 w 56"/>
                <a:gd name="T15" fmla="*/ 59 h 263"/>
                <a:gd name="T16" fmla="*/ 33 w 56"/>
                <a:gd name="T17" fmla="*/ 72 h 263"/>
                <a:gd name="T18" fmla="*/ 38 w 56"/>
                <a:gd name="T19" fmla="*/ 83 h 263"/>
                <a:gd name="T20" fmla="*/ 45 w 56"/>
                <a:gd name="T21" fmla="*/ 93 h 263"/>
                <a:gd name="T22" fmla="*/ 53 w 56"/>
                <a:gd name="T23" fmla="*/ 101 h 263"/>
                <a:gd name="T24" fmla="*/ 55 w 56"/>
                <a:gd name="T25" fmla="*/ 110 h 263"/>
                <a:gd name="T26" fmla="*/ 55 w 56"/>
                <a:gd name="T27" fmla="*/ 118 h 263"/>
                <a:gd name="T28" fmla="*/ 54 w 56"/>
                <a:gd name="T29" fmla="*/ 127 h 263"/>
                <a:gd name="T30" fmla="*/ 50 w 56"/>
                <a:gd name="T31" fmla="*/ 136 h 263"/>
                <a:gd name="T32" fmla="*/ 48 w 56"/>
                <a:gd name="T33" fmla="*/ 156 h 263"/>
                <a:gd name="T34" fmla="*/ 45 w 56"/>
                <a:gd name="T35" fmla="*/ 171 h 263"/>
                <a:gd name="T36" fmla="*/ 41 w 56"/>
                <a:gd name="T37" fmla="*/ 183 h 263"/>
                <a:gd name="T38" fmla="*/ 36 w 56"/>
                <a:gd name="T39" fmla="*/ 192 h 263"/>
                <a:gd name="T40" fmla="*/ 32 w 56"/>
                <a:gd name="T41" fmla="*/ 200 h 263"/>
                <a:gd name="T42" fmla="*/ 28 w 56"/>
                <a:gd name="T43" fmla="*/ 204 h 263"/>
                <a:gd name="T44" fmla="*/ 24 w 56"/>
                <a:gd name="T45" fmla="*/ 209 h 263"/>
                <a:gd name="T46" fmla="*/ 10 w 56"/>
                <a:gd name="T47" fmla="*/ 218 h 263"/>
                <a:gd name="T48" fmla="*/ 24 w 56"/>
                <a:gd name="T49" fmla="*/ 218 h 263"/>
                <a:gd name="T50" fmla="*/ 25 w 56"/>
                <a:gd name="T51" fmla="*/ 238 h 263"/>
                <a:gd name="T52" fmla="*/ 15 w 56"/>
                <a:gd name="T53" fmla="*/ 251 h 263"/>
                <a:gd name="T54" fmla="*/ 4 w 56"/>
                <a:gd name="T55" fmla="*/ 262 h 263"/>
                <a:gd name="T56" fmla="*/ 4 w 56"/>
                <a:gd name="T57" fmla="*/ 259 h 263"/>
                <a:gd name="T58" fmla="*/ 3 w 56"/>
                <a:gd name="T59" fmla="*/ 256 h 263"/>
                <a:gd name="T60" fmla="*/ 0 w 56"/>
                <a:gd name="T61" fmla="*/ 252 h 263"/>
                <a:gd name="T62" fmla="*/ 0 w 56"/>
                <a:gd name="T63" fmla="*/ 146 h 263"/>
                <a:gd name="T64" fmla="*/ 3 w 56"/>
                <a:gd name="T65" fmla="*/ 146 h 263"/>
                <a:gd name="T66" fmla="*/ 6 w 56"/>
                <a:gd name="T67" fmla="*/ 148 h 263"/>
                <a:gd name="T68" fmla="*/ 9 w 56"/>
                <a:gd name="T69" fmla="*/ 150 h 263"/>
                <a:gd name="T70" fmla="*/ 12 w 56"/>
                <a:gd name="T71" fmla="*/ 150 h 263"/>
                <a:gd name="T72" fmla="*/ 10 w 56"/>
                <a:gd name="T73" fmla="*/ 151 h 263"/>
                <a:gd name="T74" fmla="*/ 9 w 56"/>
                <a:gd name="T75" fmla="*/ 152 h 263"/>
                <a:gd name="T76" fmla="*/ 6 w 56"/>
                <a:gd name="T77" fmla="*/ 154 h 263"/>
                <a:gd name="T78" fmla="*/ 8 w 56"/>
                <a:gd name="T79" fmla="*/ 176 h 263"/>
                <a:gd name="T80" fmla="*/ 9 w 56"/>
                <a:gd name="T81" fmla="*/ 187 h 263"/>
                <a:gd name="T82" fmla="*/ 9 w 56"/>
                <a:gd name="T83" fmla="*/ 198 h 263"/>
                <a:gd name="T84" fmla="*/ 17 w 56"/>
                <a:gd name="T85" fmla="*/ 184 h 263"/>
                <a:gd name="T86" fmla="*/ 22 w 56"/>
                <a:gd name="T87" fmla="*/ 175 h 263"/>
                <a:gd name="T88" fmla="*/ 23 w 56"/>
                <a:gd name="T89" fmla="*/ 171 h 263"/>
                <a:gd name="T90" fmla="*/ 23 w 56"/>
                <a:gd name="T91" fmla="*/ 166 h 263"/>
                <a:gd name="T92" fmla="*/ 20 w 56"/>
                <a:gd name="T93" fmla="*/ 159 h 263"/>
                <a:gd name="T94" fmla="*/ 15 w 56"/>
                <a:gd name="T95" fmla="*/ 150 h 263"/>
                <a:gd name="T96" fmla="*/ 17 w 56"/>
                <a:gd name="T97" fmla="*/ 139 h 263"/>
                <a:gd name="T98" fmla="*/ 16 w 56"/>
                <a:gd name="T99" fmla="*/ 135 h 263"/>
                <a:gd name="T100" fmla="*/ 15 w 56"/>
                <a:gd name="T101" fmla="*/ 131 h 263"/>
                <a:gd name="T102" fmla="*/ 11 w 56"/>
                <a:gd name="T103" fmla="*/ 125 h 263"/>
                <a:gd name="T104" fmla="*/ 6 w 56"/>
                <a:gd name="T105" fmla="*/ 120 h 263"/>
                <a:gd name="T106" fmla="*/ 0 w 56"/>
                <a:gd name="T107" fmla="*/ 115 h 2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"/>
                <a:gd name="T163" fmla="*/ 0 h 263"/>
                <a:gd name="T164" fmla="*/ 56 w 56"/>
                <a:gd name="T165" fmla="*/ 263 h 2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" h="263">
                  <a:moveTo>
                    <a:pt x="0" y="115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7" y="23"/>
                  </a:lnTo>
                  <a:lnTo>
                    <a:pt x="22" y="34"/>
                  </a:lnTo>
                  <a:lnTo>
                    <a:pt x="29" y="59"/>
                  </a:lnTo>
                  <a:lnTo>
                    <a:pt x="33" y="72"/>
                  </a:lnTo>
                  <a:lnTo>
                    <a:pt x="38" y="83"/>
                  </a:lnTo>
                  <a:lnTo>
                    <a:pt x="45" y="93"/>
                  </a:lnTo>
                  <a:lnTo>
                    <a:pt x="53" y="101"/>
                  </a:lnTo>
                  <a:lnTo>
                    <a:pt x="55" y="110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50" y="136"/>
                  </a:lnTo>
                  <a:lnTo>
                    <a:pt x="48" y="156"/>
                  </a:lnTo>
                  <a:lnTo>
                    <a:pt x="45" y="171"/>
                  </a:lnTo>
                  <a:lnTo>
                    <a:pt x="41" y="183"/>
                  </a:lnTo>
                  <a:lnTo>
                    <a:pt x="36" y="192"/>
                  </a:lnTo>
                  <a:lnTo>
                    <a:pt x="32" y="200"/>
                  </a:lnTo>
                  <a:lnTo>
                    <a:pt x="28" y="204"/>
                  </a:lnTo>
                  <a:lnTo>
                    <a:pt x="24" y="209"/>
                  </a:lnTo>
                  <a:lnTo>
                    <a:pt x="10" y="218"/>
                  </a:lnTo>
                  <a:lnTo>
                    <a:pt x="24" y="218"/>
                  </a:lnTo>
                  <a:lnTo>
                    <a:pt x="25" y="238"/>
                  </a:lnTo>
                  <a:lnTo>
                    <a:pt x="15" y="251"/>
                  </a:lnTo>
                  <a:lnTo>
                    <a:pt x="4" y="262"/>
                  </a:lnTo>
                  <a:lnTo>
                    <a:pt x="4" y="259"/>
                  </a:lnTo>
                  <a:lnTo>
                    <a:pt x="3" y="256"/>
                  </a:lnTo>
                  <a:lnTo>
                    <a:pt x="0" y="252"/>
                  </a:lnTo>
                  <a:lnTo>
                    <a:pt x="0" y="146"/>
                  </a:lnTo>
                  <a:lnTo>
                    <a:pt x="3" y="146"/>
                  </a:lnTo>
                  <a:lnTo>
                    <a:pt x="6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0" y="151"/>
                  </a:lnTo>
                  <a:lnTo>
                    <a:pt x="9" y="152"/>
                  </a:lnTo>
                  <a:lnTo>
                    <a:pt x="6" y="154"/>
                  </a:lnTo>
                  <a:lnTo>
                    <a:pt x="8" y="176"/>
                  </a:lnTo>
                  <a:lnTo>
                    <a:pt x="9" y="187"/>
                  </a:lnTo>
                  <a:lnTo>
                    <a:pt x="9" y="198"/>
                  </a:lnTo>
                  <a:lnTo>
                    <a:pt x="17" y="184"/>
                  </a:lnTo>
                  <a:lnTo>
                    <a:pt x="22" y="175"/>
                  </a:lnTo>
                  <a:lnTo>
                    <a:pt x="23" y="171"/>
                  </a:lnTo>
                  <a:lnTo>
                    <a:pt x="23" y="166"/>
                  </a:lnTo>
                  <a:lnTo>
                    <a:pt x="20" y="159"/>
                  </a:lnTo>
                  <a:lnTo>
                    <a:pt x="15" y="150"/>
                  </a:lnTo>
                  <a:lnTo>
                    <a:pt x="17" y="139"/>
                  </a:lnTo>
                  <a:lnTo>
                    <a:pt x="16" y="135"/>
                  </a:lnTo>
                  <a:lnTo>
                    <a:pt x="15" y="131"/>
                  </a:lnTo>
                  <a:lnTo>
                    <a:pt x="11" y="125"/>
                  </a:lnTo>
                  <a:lnTo>
                    <a:pt x="6" y="120"/>
                  </a:lnTo>
                  <a:lnTo>
                    <a:pt x="0" y="115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5" name="Freeform 127"/>
            <p:cNvSpPr>
              <a:spLocks/>
            </p:cNvSpPr>
            <p:nvPr/>
          </p:nvSpPr>
          <p:spPr bwMode="auto">
            <a:xfrm>
              <a:off x="5193" y="3123"/>
              <a:ext cx="79" cy="21"/>
            </a:xfrm>
            <a:custGeom>
              <a:avLst/>
              <a:gdLst>
                <a:gd name="T0" fmla="*/ 0 w 79"/>
                <a:gd name="T1" fmla="*/ 18 h 21"/>
                <a:gd name="T2" fmla="*/ 0 w 79"/>
                <a:gd name="T3" fmla="*/ 3 h 21"/>
                <a:gd name="T4" fmla="*/ 45 w 79"/>
                <a:gd name="T5" fmla="*/ 2 h 21"/>
                <a:gd name="T6" fmla="*/ 78 w 79"/>
                <a:gd name="T7" fmla="*/ 0 h 21"/>
                <a:gd name="T8" fmla="*/ 61 w 79"/>
                <a:gd name="T9" fmla="*/ 10 h 21"/>
                <a:gd name="T10" fmla="*/ 47 w 79"/>
                <a:gd name="T11" fmla="*/ 19 h 21"/>
                <a:gd name="T12" fmla="*/ 28 w 79"/>
                <a:gd name="T13" fmla="*/ 20 h 21"/>
                <a:gd name="T14" fmla="*/ 19 w 79"/>
                <a:gd name="T15" fmla="*/ 20 h 21"/>
                <a:gd name="T16" fmla="*/ 10 w 79"/>
                <a:gd name="T17" fmla="*/ 20 h 21"/>
                <a:gd name="T18" fmla="*/ 2 w 79"/>
                <a:gd name="T19" fmla="*/ 19 h 21"/>
                <a:gd name="T20" fmla="*/ 0 w 79"/>
                <a:gd name="T21" fmla="*/ 18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21"/>
                <a:gd name="T35" fmla="*/ 79 w 79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21">
                  <a:moveTo>
                    <a:pt x="0" y="18"/>
                  </a:moveTo>
                  <a:lnTo>
                    <a:pt x="0" y="3"/>
                  </a:lnTo>
                  <a:lnTo>
                    <a:pt x="45" y="2"/>
                  </a:lnTo>
                  <a:lnTo>
                    <a:pt x="78" y="0"/>
                  </a:lnTo>
                  <a:lnTo>
                    <a:pt x="61" y="10"/>
                  </a:lnTo>
                  <a:lnTo>
                    <a:pt x="47" y="19"/>
                  </a:lnTo>
                  <a:lnTo>
                    <a:pt x="28" y="20"/>
                  </a:lnTo>
                  <a:lnTo>
                    <a:pt x="19" y="20"/>
                  </a:lnTo>
                  <a:lnTo>
                    <a:pt x="10" y="20"/>
                  </a:lnTo>
                  <a:lnTo>
                    <a:pt x="2" y="19"/>
                  </a:lnTo>
                  <a:lnTo>
                    <a:pt x="0" y="18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6" name="Freeform 128"/>
            <p:cNvSpPr>
              <a:spLocks/>
            </p:cNvSpPr>
            <p:nvPr/>
          </p:nvSpPr>
          <p:spPr bwMode="auto">
            <a:xfrm>
              <a:off x="4618" y="1687"/>
              <a:ext cx="806" cy="1438"/>
            </a:xfrm>
            <a:custGeom>
              <a:avLst/>
              <a:gdLst>
                <a:gd name="T0" fmla="*/ 360 w 806"/>
                <a:gd name="T1" fmla="*/ 1428 h 1438"/>
                <a:gd name="T2" fmla="*/ 284 w 806"/>
                <a:gd name="T3" fmla="*/ 1404 h 1438"/>
                <a:gd name="T4" fmla="*/ 261 w 806"/>
                <a:gd name="T5" fmla="*/ 1309 h 1438"/>
                <a:gd name="T6" fmla="*/ 267 w 806"/>
                <a:gd name="T7" fmla="*/ 1030 h 1438"/>
                <a:gd name="T8" fmla="*/ 286 w 806"/>
                <a:gd name="T9" fmla="*/ 818 h 1438"/>
                <a:gd name="T10" fmla="*/ 282 w 806"/>
                <a:gd name="T11" fmla="*/ 734 h 1438"/>
                <a:gd name="T12" fmla="*/ 298 w 806"/>
                <a:gd name="T13" fmla="*/ 607 h 1438"/>
                <a:gd name="T14" fmla="*/ 267 w 806"/>
                <a:gd name="T15" fmla="*/ 594 h 1438"/>
                <a:gd name="T16" fmla="*/ 252 w 806"/>
                <a:gd name="T17" fmla="*/ 515 h 1438"/>
                <a:gd name="T18" fmla="*/ 261 w 806"/>
                <a:gd name="T19" fmla="*/ 458 h 1438"/>
                <a:gd name="T20" fmla="*/ 322 w 806"/>
                <a:gd name="T21" fmla="*/ 454 h 1438"/>
                <a:gd name="T22" fmla="*/ 213 w 806"/>
                <a:gd name="T23" fmla="*/ 299 h 1438"/>
                <a:gd name="T24" fmla="*/ 139 w 806"/>
                <a:gd name="T25" fmla="*/ 277 h 1438"/>
                <a:gd name="T26" fmla="*/ 65 w 806"/>
                <a:gd name="T27" fmla="*/ 239 h 1438"/>
                <a:gd name="T28" fmla="*/ 7 w 806"/>
                <a:gd name="T29" fmla="*/ 155 h 1438"/>
                <a:gd name="T30" fmla="*/ 59 w 806"/>
                <a:gd name="T31" fmla="*/ 17 h 1438"/>
                <a:gd name="T32" fmla="*/ 101 w 806"/>
                <a:gd name="T33" fmla="*/ 31 h 1438"/>
                <a:gd name="T34" fmla="*/ 148 w 806"/>
                <a:gd name="T35" fmla="*/ 108 h 1438"/>
                <a:gd name="T36" fmla="*/ 156 w 806"/>
                <a:gd name="T37" fmla="*/ 150 h 1438"/>
                <a:gd name="T38" fmla="*/ 175 w 806"/>
                <a:gd name="T39" fmla="*/ 153 h 1438"/>
                <a:gd name="T40" fmla="*/ 193 w 806"/>
                <a:gd name="T41" fmla="*/ 170 h 1438"/>
                <a:gd name="T42" fmla="*/ 234 w 806"/>
                <a:gd name="T43" fmla="*/ 160 h 1438"/>
                <a:gd name="T44" fmla="*/ 250 w 806"/>
                <a:gd name="T45" fmla="*/ 156 h 1438"/>
                <a:gd name="T46" fmla="*/ 277 w 806"/>
                <a:gd name="T47" fmla="*/ 150 h 1438"/>
                <a:gd name="T48" fmla="*/ 290 w 806"/>
                <a:gd name="T49" fmla="*/ 154 h 1438"/>
                <a:gd name="T50" fmla="*/ 302 w 806"/>
                <a:gd name="T51" fmla="*/ 141 h 1438"/>
                <a:gd name="T52" fmla="*/ 320 w 806"/>
                <a:gd name="T53" fmla="*/ 144 h 1438"/>
                <a:gd name="T54" fmla="*/ 329 w 806"/>
                <a:gd name="T55" fmla="*/ 131 h 1438"/>
                <a:gd name="T56" fmla="*/ 384 w 806"/>
                <a:gd name="T57" fmla="*/ 92 h 1438"/>
                <a:gd name="T58" fmla="*/ 400 w 806"/>
                <a:gd name="T59" fmla="*/ 96 h 1438"/>
                <a:gd name="T60" fmla="*/ 407 w 806"/>
                <a:gd name="T61" fmla="*/ 117 h 1438"/>
                <a:gd name="T62" fmla="*/ 386 w 806"/>
                <a:gd name="T63" fmla="*/ 156 h 1438"/>
                <a:gd name="T64" fmla="*/ 381 w 806"/>
                <a:gd name="T65" fmla="*/ 204 h 1438"/>
                <a:gd name="T66" fmla="*/ 377 w 806"/>
                <a:gd name="T67" fmla="*/ 268 h 1438"/>
                <a:gd name="T68" fmla="*/ 361 w 806"/>
                <a:gd name="T69" fmla="*/ 345 h 1438"/>
                <a:gd name="T70" fmla="*/ 374 w 806"/>
                <a:gd name="T71" fmla="*/ 400 h 1438"/>
                <a:gd name="T72" fmla="*/ 410 w 806"/>
                <a:gd name="T73" fmla="*/ 279 h 1438"/>
                <a:gd name="T74" fmla="*/ 462 w 806"/>
                <a:gd name="T75" fmla="*/ 216 h 1438"/>
                <a:gd name="T76" fmla="*/ 582 w 806"/>
                <a:gd name="T77" fmla="*/ 108 h 1438"/>
                <a:gd name="T78" fmla="*/ 645 w 806"/>
                <a:gd name="T79" fmla="*/ 102 h 1438"/>
                <a:gd name="T80" fmla="*/ 702 w 806"/>
                <a:gd name="T81" fmla="*/ 88 h 1438"/>
                <a:gd name="T82" fmla="*/ 747 w 806"/>
                <a:gd name="T83" fmla="*/ 103 h 1438"/>
                <a:gd name="T84" fmla="*/ 789 w 806"/>
                <a:gd name="T85" fmla="*/ 140 h 1438"/>
                <a:gd name="T86" fmla="*/ 802 w 806"/>
                <a:gd name="T87" fmla="*/ 176 h 1438"/>
                <a:gd name="T88" fmla="*/ 795 w 806"/>
                <a:gd name="T89" fmla="*/ 270 h 1438"/>
                <a:gd name="T90" fmla="*/ 779 w 806"/>
                <a:gd name="T91" fmla="*/ 328 h 1438"/>
                <a:gd name="T92" fmla="*/ 741 w 806"/>
                <a:gd name="T93" fmla="*/ 407 h 1438"/>
                <a:gd name="T94" fmla="*/ 689 w 806"/>
                <a:gd name="T95" fmla="*/ 487 h 1438"/>
                <a:gd name="T96" fmla="*/ 685 w 806"/>
                <a:gd name="T97" fmla="*/ 546 h 1438"/>
                <a:gd name="T98" fmla="*/ 712 w 806"/>
                <a:gd name="T99" fmla="*/ 619 h 1438"/>
                <a:gd name="T100" fmla="*/ 734 w 806"/>
                <a:gd name="T101" fmla="*/ 766 h 1438"/>
                <a:gd name="T102" fmla="*/ 721 w 806"/>
                <a:gd name="T103" fmla="*/ 775 h 1438"/>
                <a:gd name="T104" fmla="*/ 733 w 806"/>
                <a:gd name="T105" fmla="*/ 849 h 1438"/>
                <a:gd name="T106" fmla="*/ 727 w 806"/>
                <a:gd name="T107" fmla="*/ 1009 h 1438"/>
                <a:gd name="T108" fmla="*/ 711 w 806"/>
                <a:gd name="T109" fmla="*/ 1155 h 1438"/>
                <a:gd name="T110" fmla="*/ 713 w 806"/>
                <a:gd name="T111" fmla="*/ 1333 h 1438"/>
                <a:gd name="T112" fmla="*/ 705 w 806"/>
                <a:gd name="T113" fmla="*/ 1389 h 1438"/>
                <a:gd name="T114" fmla="*/ 695 w 806"/>
                <a:gd name="T115" fmla="*/ 1427 h 1438"/>
                <a:gd name="T116" fmla="*/ 545 w 806"/>
                <a:gd name="T117" fmla="*/ 1436 h 14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6"/>
                <a:gd name="T178" fmla="*/ 0 h 1438"/>
                <a:gd name="T179" fmla="*/ 806 w 806"/>
                <a:gd name="T180" fmla="*/ 1438 h 14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6" h="1438">
                  <a:moveTo>
                    <a:pt x="465" y="1437"/>
                  </a:moveTo>
                  <a:lnTo>
                    <a:pt x="434" y="1436"/>
                  </a:lnTo>
                  <a:lnTo>
                    <a:pt x="406" y="1434"/>
                  </a:lnTo>
                  <a:lnTo>
                    <a:pt x="360" y="1428"/>
                  </a:lnTo>
                  <a:lnTo>
                    <a:pt x="328" y="1420"/>
                  </a:lnTo>
                  <a:lnTo>
                    <a:pt x="314" y="1415"/>
                  </a:lnTo>
                  <a:lnTo>
                    <a:pt x="298" y="1410"/>
                  </a:lnTo>
                  <a:lnTo>
                    <a:pt x="284" y="1404"/>
                  </a:lnTo>
                  <a:lnTo>
                    <a:pt x="271" y="1396"/>
                  </a:lnTo>
                  <a:lnTo>
                    <a:pt x="262" y="1387"/>
                  </a:lnTo>
                  <a:lnTo>
                    <a:pt x="261" y="1345"/>
                  </a:lnTo>
                  <a:lnTo>
                    <a:pt x="261" y="1309"/>
                  </a:lnTo>
                  <a:lnTo>
                    <a:pt x="262" y="1242"/>
                  </a:lnTo>
                  <a:lnTo>
                    <a:pt x="265" y="1174"/>
                  </a:lnTo>
                  <a:lnTo>
                    <a:pt x="267" y="1090"/>
                  </a:lnTo>
                  <a:lnTo>
                    <a:pt x="267" y="1030"/>
                  </a:lnTo>
                  <a:lnTo>
                    <a:pt x="270" y="980"/>
                  </a:lnTo>
                  <a:lnTo>
                    <a:pt x="277" y="902"/>
                  </a:lnTo>
                  <a:lnTo>
                    <a:pt x="284" y="843"/>
                  </a:lnTo>
                  <a:lnTo>
                    <a:pt x="286" y="818"/>
                  </a:lnTo>
                  <a:lnTo>
                    <a:pt x="286" y="793"/>
                  </a:lnTo>
                  <a:lnTo>
                    <a:pt x="282" y="776"/>
                  </a:lnTo>
                  <a:lnTo>
                    <a:pt x="281" y="756"/>
                  </a:lnTo>
                  <a:lnTo>
                    <a:pt x="282" y="734"/>
                  </a:lnTo>
                  <a:lnTo>
                    <a:pt x="286" y="712"/>
                  </a:lnTo>
                  <a:lnTo>
                    <a:pt x="296" y="663"/>
                  </a:lnTo>
                  <a:lnTo>
                    <a:pt x="305" y="615"/>
                  </a:lnTo>
                  <a:lnTo>
                    <a:pt x="298" y="607"/>
                  </a:lnTo>
                  <a:lnTo>
                    <a:pt x="287" y="609"/>
                  </a:lnTo>
                  <a:lnTo>
                    <a:pt x="277" y="612"/>
                  </a:lnTo>
                  <a:lnTo>
                    <a:pt x="271" y="604"/>
                  </a:lnTo>
                  <a:lnTo>
                    <a:pt x="267" y="594"/>
                  </a:lnTo>
                  <a:lnTo>
                    <a:pt x="260" y="574"/>
                  </a:lnTo>
                  <a:lnTo>
                    <a:pt x="256" y="551"/>
                  </a:lnTo>
                  <a:lnTo>
                    <a:pt x="254" y="529"/>
                  </a:lnTo>
                  <a:lnTo>
                    <a:pt x="252" y="515"/>
                  </a:lnTo>
                  <a:lnTo>
                    <a:pt x="253" y="497"/>
                  </a:lnTo>
                  <a:lnTo>
                    <a:pt x="254" y="480"/>
                  </a:lnTo>
                  <a:lnTo>
                    <a:pt x="259" y="464"/>
                  </a:lnTo>
                  <a:lnTo>
                    <a:pt x="261" y="458"/>
                  </a:lnTo>
                  <a:lnTo>
                    <a:pt x="275" y="458"/>
                  </a:lnTo>
                  <a:lnTo>
                    <a:pt x="291" y="456"/>
                  </a:lnTo>
                  <a:lnTo>
                    <a:pt x="306" y="455"/>
                  </a:lnTo>
                  <a:lnTo>
                    <a:pt x="322" y="454"/>
                  </a:lnTo>
                  <a:lnTo>
                    <a:pt x="322" y="290"/>
                  </a:lnTo>
                  <a:lnTo>
                    <a:pt x="296" y="291"/>
                  </a:lnTo>
                  <a:lnTo>
                    <a:pt x="271" y="293"/>
                  </a:lnTo>
                  <a:lnTo>
                    <a:pt x="213" y="299"/>
                  </a:lnTo>
                  <a:lnTo>
                    <a:pt x="204" y="300"/>
                  </a:lnTo>
                  <a:lnTo>
                    <a:pt x="195" y="298"/>
                  </a:lnTo>
                  <a:lnTo>
                    <a:pt x="173" y="290"/>
                  </a:lnTo>
                  <a:lnTo>
                    <a:pt x="139" y="277"/>
                  </a:lnTo>
                  <a:lnTo>
                    <a:pt x="115" y="269"/>
                  </a:lnTo>
                  <a:lnTo>
                    <a:pt x="83" y="261"/>
                  </a:lnTo>
                  <a:lnTo>
                    <a:pt x="75" y="251"/>
                  </a:lnTo>
                  <a:lnTo>
                    <a:pt x="65" y="239"/>
                  </a:lnTo>
                  <a:lnTo>
                    <a:pt x="45" y="208"/>
                  </a:lnTo>
                  <a:lnTo>
                    <a:pt x="26" y="175"/>
                  </a:lnTo>
                  <a:lnTo>
                    <a:pt x="14" y="150"/>
                  </a:lnTo>
                  <a:lnTo>
                    <a:pt x="7" y="155"/>
                  </a:lnTo>
                  <a:lnTo>
                    <a:pt x="0" y="40"/>
                  </a:lnTo>
                  <a:lnTo>
                    <a:pt x="20" y="34"/>
                  </a:lnTo>
                  <a:lnTo>
                    <a:pt x="39" y="27"/>
                  </a:lnTo>
                  <a:lnTo>
                    <a:pt x="59" y="17"/>
                  </a:lnTo>
                  <a:lnTo>
                    <a:pt x="77" y="6"/>
                  </a:lnTo>
                  <a:lnTo>
                    <a:pt x="82" y="0"/>
                  </a:lnTo>
                  <a:lnTo>
                    <a:pt x="90" y="15"/>
                  </a:lnTo>
                  <a:lnTo>
                    <a:pt x="101" y="31"/>
                  </a:lnTo>
                  <a:lnTo>
                    <a:pt x="126" y="68"/>
                  </a:lnTo>
                  <a:lnTo>
                    <a:pt x="138" y="88"/>
                  </a:lnTo>
                  <a:lnTo>
                    <a:pt x="144" y="98"/>
                  </a:lnTo>
                  <a:lnTo>
                    <a:pt x="148" y="108"/>
                  </a:lnTo>
                  <a:lnTo>
                    <a:pt x="151" y="118"/>
                  </a:lnTo>
                  <a:lnTo>
                    <a:pt x="154" y="128"/>
                  </a:lnTo>
                  <a:lnTo>
                    <a:pt x="155" y="140"/>
                  </a:lnTo>
                  <a:lnTo>
                    <a:pt x="156" y="150"/>
                  </a:lnTo>
                  <a:lnTo>
                    <a:pt x="160" y="152"/>
                  </a:lnTo>
                  <a:lnTo>
                    <a:pt x="167" y="153"/>
                  </a:lnTo>
                  <a:lnTo>
                    <a:pt x="172" y="152"/>
                  </a:lnTo>
                  <a:lnTo>
                    <a:pt x="175" y="153"/>
                  </a:lnTo>
                  <a:lnTo>
                    <a:pt x="179" y="154"/>
                  </a:lnTo>
                  <a:lnTo>
                    <a:pt x="182" y="155"/>
                  </a:lnTo>
                  <a:lnTo>
                    <a:pt x="185" y="160"/>
                  </a:lnTo>
                  <a:lnTo>
                    <a:pt x="193" y="170"/>
                  </a:lnTo>
                  <a:lnTo>
                    <a:pt x="211" y="168"/>
                  </a:lnTo>
                  <a:lnTo>
                    <a:pt x="229" y="165"/>
                  </a:lnTo>
                  <a:lnTo>
                    <a:pt x="231" y="163"/>
                  </a:lnTo>
                  <a:lnTo>
                    <a:pt x="234" y="160"/>
                  </a:lnTo>
                  <a:lnTo>
                    <a:pt x="235" y="156"/>
                  </a:lnTo>
                  <a:lnTo>
                    <a:pt x="238" y="154"/>
                  </a:lnTo>
                  <a:lnTo>
                    <a:pt x="243" y="154"/>
                  </a:lnTo>
                  <a:lnTo>
                    <a:pt x="250" y="156"/>
                  </a:lnTo>
                  <a:lnTo>
                    <a:pt x="256" y="157"/>
                  </a:lnTo>
                  <a:lnTo>
                    <a:pt x="261" y="157"/>
                  </a:lnTo>
                  <a:lnTo>
                    <a:pt x="269" y="154"/>
                  </a:lnTo>
                  <a:lnTo>
                    <a:pt x="277" y="150"/>
                  </a:lnTo>
                  <a:lnTo>
                    <a:pt x="281" y="150"/>
                  </a:lnTo>
                  <a:lnTo>
                    <a:pt x="283" y="152"/>
                  </a:lnTo>
                  <a:lnTo>
                    <a:pt x="286" y="154"/>
                  </a:lnTo>
                  <a:lnTo>
                    <a:pt x="290" y="154"/>
                  </a:lnTo>
                  <a:lnTo>
                    <a:pt x="293" y="152"/>
                  </a:lnTo>
                  <a:lnTo>
                    <a:pt x="296" y="148"/>
                  </a:lnTo>
                  <a:lnTo>
                    <a:pt x="298" y="144"/>
                  </a:lnTo>
                  <a:lnTo>
                    <a:pt x="302" y="141"/>
                  </a:lnTo>
                  <a:lnTo>
                    <a:pt x="306" y="141"/>
                  </a:lnTo>
                  <a:lnTo>
                    <a:pt x="311" y="143"/>
                  </a:lnTo>
                  <a:lnTo>
                    <a:pt x="316" y="144"/>
                  </a:lnTo>
                  <a:lnTo>
                    <a:pt x="320" y="144"/>
                  </a:lnTo>
                  <a:lnTo>
                    <a:pt x="324" y="142"/>
                  </a:lnTo>
                  <a:lnTo>
                    <a:pt x="325" y="138"/>
                  </a:lnTo>
                  <a:lnTo>
                    <a:pt x="326" y="133"/>
                  </a:lnTo>
                  <a:lnTo>
                    <a:pt x="329" y="131"/>
                  </a:lnTo>
                  <a:lnTo>
                    <a:pt x="370" y="88"/>
                  </a:lnTo>
                  <a:lnTo>
                    <a:pt x="372" y="90"/>
                  </a:lnTo>
                  <a:lnTo>
                    <a:pt x="375" y="92"/>
                  </a:lnTo>
                  <a:lnTo>
                    <a:pt x="384" y="92"/>
                  </a:lnTo>
                  <a:lnTo>
                    <a:pt x="394" y="91"/>
                  </a:lnTo>
                  <a:lnTo>
                    <a:pt x="398" y="91"/>
                  </a:lnTo>
                  <a:lnTo>
                    <a:pt x="400" y="93"/>
                  </a:lnTo>
                  <a:lnTo>
                    <a:pt x="400" y="96"/>
                  </a:lnTo>
                  <a:lnTo>
                    <a:pt x="399" y="100"/>
                  </a:lnTo>
                  <a:lnTo>
                    <a:pt x="398" y="105"/>
                  </a:lnTo>
                  <a:lnTo>
                    <a:pt x="401" y="112"/>
                  </a:lnTo>
                  <a:lnTo>
                    <a:pt x="407" y="117"/>
                  </a:lnTo>
                  <a:lnTo>
                    <a:pt x="410" y="120"/>
                  </a:lnTo>
                  <a:lnTo>
                    <a:pt x="413" y="122"/>
                  </a:lnTo>
                  <a:lnTo>
                    <a:pt x="401" y="136"/>
                  </a:lnTo>
                  <a:lnTo>
                    <a:pt x="386" y="156"/>
                  </a:lnTo>
                  <a:lnTo>
                    <a:pt x="372" y="178"/>
                  </a:lnTo>
                  <a:lnTo>
                    <a:pt x="367" y="189"/>
                  </a:lnTo>
                  <a:lnTo>
                    <a:pt x="366" y="198"/>
                  </a:lnTo>
                  <a:lnTo>
                    <a:pt x="381" y="204"/>
                  </a:lnTo>
                  <a:lnTo>
                    <a:pt x="394" y="209"/>
                  </a:lnTo>
                  <a:lnTo>
                    <a:pt x="393" y="221"/>
                  </a:lnTo>
                  <a:lnTo>
                    <a:pt x="388" y="237"/>
                  </a:lnTo>
                  <a:lnTo>
                    <a:pt x="377" y="268"/>
                  </a:lnTo>
                  <a:lnTo>
                    <a:pt x="365" y="299"/>
                  </a:lnTo>
                  <a:lnTo>
                    <a:pt x="361" y="314"/>
                  </a:lnTo>
                  <a:lnTo>
                    <a:pt x="358" y="328"/>
                  </a:lnTo>
                  <a:lnTo>
                    <a:pt x="361" y="345"/>
                  </a:lnTo>
                  <a:lnTo>
                    <a:pt x="367" y="366"/>
                  </a:lnTo>
                  <a:lnTo>
                    <a:pt x="373" y="386"/>
                  </a:lnTo>
                  <a:lnTo>
                    <a:pt x="374" y="394"/>
                  </a:lnTo>
                  <a:lnTo>
                    <a:pt x="374" y="400"/>
                  </a:lnTo>
                  <a:lnTo>
                    <a:pt x="386" y="360"/>
                  </a:lnTo>
                  <a:lnTo>
                    <a:pt x="396" y="319"/>
                  </a:lnTo>
                  <a:lnTo>
                    <a:pt x="403" y="299"/>
                  </a:lnTo>
                  <a:lnTo>
                    <a:pt x="410" y="279"/>
                  </a:lnTo>
                  <a:lnTo>
                    <a:pt x="420" y="260"/>
                  </a:lnTo>
                  <a:lnTo>
                    <a:pt x="433" y="242"/>
                  </a:lnTo>
                  <a:lnTo>
                    <a:pt x="446" y="228"/>
                  </a:lnTo>
                  <a:lnTo>
                    <a:pt x="462" y="216"/>
                  </a:lnTo>
                  <a:lnTo>
                    <a:pt x="490" y="191"/>
                  </a:lnTo>
                  <a:lnTo>
                    <a:pt x="540" y="144"/>
                  </a:lnTo>
                  <a:lnTo>
                    <a:pt x="569" y="118"/>
                  </a:lnTo>
                  <a:lnTo>
                    <a:pt x="582" y="108"/>
                  </a:lnTo>
                  <a:lnTo>
                    <a:pt x="593" y="100"/>
                  </a:lnTo>
                  <a:lnTo>
                    <a:pt x="605" y="100"/>
                  </a:lnTo>
                  <a:lnTo>
                    <a:pt x="617" y="100"/>
                  </a:lnTo>
                  <a:lnTo>
                    <a:pt x="645" y="102"/>
                  </a:lnTo>
                  <a:lnTo>
                    <a:pt x="657" y="88"/>
                  </a:lnTo>
                  <a:lnTo>
                    <a:pt x="681" y="88"/>
                  </a:lnTo>
                  <a:lnTo>
                    <a:pt x="692" y="88"/>
                  </a:lnTo>
                  <a:lnTo>
                    <a:pt x="702" y="88"/>
                  </a:lnTo>
                  <a:lnTo>
                    <a:pt x="713" y="90"/>
                  </a:lnTo>
                  <a:lnTo>
                    <a:pt x="723" y="92"/>
                  </a:lnTo>
                  <a:lnTo>
                    <a:pt x="735" y="97"/>
                  </a:lnTo>
                  <a:lnTo>
                    <a:pt x="747" y="103"/>
                  </a:lnTo>
                  <a:lnTo>
                    <a:pt x="752" y="106"/>
                  </a:lnTo>
                  <a:lnTo>
                    <a:pt x="759" y="111"/>
                  </a:lnTo>
                  <a:lnTo>
                    <a:pt x="774" y="124"/>
                  </a:lnTo>
                  <a:lnTo>
                    <a:pt x="789" y="140"/>
                  </a:lnTo>
                  <a:lnTo>
                    <a:pt x="793" y="147"/>
                  </a:lnTo>
                  <a:lnTo>
                    <a:pt x="796" y="153"/>
                  </a:lnTo>
                  <a:lnTo>
                    <a:pt x="800" y="165"/>
                  </a:lnTo>
                  <a:lnTo>
                    <a:pt x="802" y="176"/>
                  </a:lnTo>
                  <a:lnTo>
                    <a:pt x="805" y="197"/>
                  </a:lnTo>
                  <a:lnTo>
                    <a:pt x="804" y="216"/>
                  </a:lnTo>
                  <a:lnTo>
                    <a:pt x="802" y="235"/>
                  </a:lnTo>
                  <a:lnTo>
                    <a:pt x="795" y="270"/>
                  </a:lnTo>
                  <a:lnTo>
                    <a:pt x="793" y="289"/>
                  </a:lnTo>
                  <a:lnTo>
                    <a:pt x="792" y="309"/>
                  </a:lnTo>
                  <a:lnTo>
                    <a:pt x="786" y="317"/>
                  </a:lnTo>
                  <a:lnTo>
                    <a:pt x="779" y="328"/>
                  </a:lnTo>
                  <a:lnTo>
                    <a:pt x="771" y="346"/>
                  </a:lnTo>
                  <a:lnTo>
                    <a:pt x="762" y="373"/>
                  </a:lnTo>
                  <a:lnTo>
                    <a:pt x="752" y="391"/>
                  </a:lnTo>
                  <a:lnTo>
                    <a:pt x="741" y="407"/>
                  </a:lnTo>
                  <a:lnTo>
                    <a:pt x="719" y="434"/>
                  </a:lnTo>
                  <a:lnTo>
                    <a:pt x="701" y="459"/>
                  </a:lnTo>
                  <a:lnTo>
                    <a:pt x="694" y="472"/>
                  </a:lnTo>
                  <a:lnTo>
                    <a:pt x="689" y="487"/>
                  </a:lnTo>
                  <a:lnTo>
                    <a:pt x="689" y="505"/>
                  </a:lnTo>
                  <a:lnTo>
                    <a:pt x="687" y="521"/>
                  </a:lnTo>
                  <a:lnTo>
                    <a:pt x="685" y="538"/>
                  </a:lnTo>
                  <a:lnTo>
                    <a:pt x="685" y="546"/>
                  </a:lnTo>
                  <a:lnTo>
                    <a:pt x="688" y="556"/>
                  </a:lnTo>
                  <a:lnTo>
                    <a:pt x="694" y="571"/>
                  </a:lnTo>
                  <a:lnTo>
                    <a:pt x="701" y="587"/>
                  </a:lnTo>
                  <a:lnTo>
                    <a:pt x="712" y="619"/>
                  </a:lnTo>
                  <a:lnTo>
                    <a:pt x="718" y="651"/>
                  </a:lnTo>
                  <a:lnTo>
                    <a:pt x="724" y="681"/>
                  </a:lnTo>
                  <a:lnTo>
                    <a:pt x="730" y="732"/>
                  </a:lnTo>
                  <a:lnTo>
                    <a:pt x="734" y="766"/>
                  </a:lnTo>
                  <a:lnTo>
                    <a:pt x="733" y="772"/>
                  </a:lnTo>
                  <a:lnTo>
                    <a:pt x="730" y="775"/>
                  </a:lnTo>
                  <a:lnTo>
                    <a:pt x="726" y="776"/>
                  </a:lnTo>
                  <a:lnTo>
                    <a:pt x="721" y="775"/>
                  </a:lnTo>
                  <a:lnTo>
                    <a:pt x="725" y="793"/>
                  </a:lnTo>
                  <a:lnTo>
                    <a:pt x="728" y="810"/>
                  </a:lnTo>
                  <a:lnTo>
                    <a:pt x="732" y="829"/>
                  </a:lnTo>
                  <a:lnTo>
                    <a:pt x="733" y="849"/>
                  </a:lnTo>
                  <a:lnTo>
                    <a:pt x="735" y="888"/>
                  </a:lnTo>
                  <a:lnTo>
                    <a:pt x="734" y="929"/>
                  </a:lnTo>
                  <a:lnTo>
                    <a:pt x="732" y="970"/>
                  </a:lnTo>
                  <a:lnTo>
                    <a:pt x="727" y="1009"/>
                  </a:lnTo>
                  <a:lnTo>
                    <a:pt x="722" y="1048"/>
                  </a:lnTo>
                  <a:lnTo>
                    <a:pt x="716" y="1083"/>
                  </a:lnTo>
                  <a:lnTo>
                    <a:pt x="712" y="1118"/>
                  </a:lnTo>
                  <a:lnTo>
                    <a:pt x="711" y="1155"/>
                  </a:lnTo>
                  <a:lnTo>
                    <a:pt x="712" y="1235"/>
                  </a:lnTo>
                  <a:lnTo>
                    <a:pt x="713" y="1275"/>
                  </a:lnTo>
                  <a:lnTo>
                    <a:pt x="713" y="1314"/>
                  </a:lnTo>
                  <a:lnTo>
                    <a:pt x="713" y="1333"/>
                  </a:lnTo>
                  <a:lnTo>
                    <a:pt x="712" y="1351"/>
                  </a:lnTo>
                  <a:lnTo>
                    <a:pt x="710" y="1369"/>
                  </a:lnTo>
                  <a:lnTo>
                    <a:pt x="707" y="1386"/>
                  </a:lnTo>
                  <a:lnTo>
                    <a:pt x="705" y="1389"/>
                  </a:lnTo>
                  <a:lnTo>
                    <a:pt x="703" y="1390"/>
                  </a:lnTo>
                  <a:lnTo>
                    <a:pt x="695" y="1391"/>
                  </a:lnTo>
                  <a:lnTo>
                    <a:pt x="695" y="1416"/>
                  </a:lnTo>
                  <a:lnTo>
                    <a:pt x="695" y="1427"/>
                  </a:lnTo>
                  <a:lnTo>
                    <a:pt x="694" y="1429"/>
                  </a:lnTo>
                  <a:lnTo>
                    <a:pt x="693" y="1430"/>
                  </a:lnTo>
                  <a:lnTo>
                    <a:pt x="619" y="1432"/>
                  </a:lnTo>
                  <a:lnTo>
                    <a:pt x="545" y="1436"/>
                  </a:lnTo>
                  <a:lnTo>
                    <a:pt x="465" y="1437"/>
                  </a:lnTo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7" name="Freeform 129"/>
            <p:cNvSpPr>
              <a:spLocks/>
            </p:cNvSpPr>
            <p:nvPr/>
          </p:nvSpPr>
          <p:spPr bwMode="auto">
            <a:xfrm>
              <a:off x="4933" y="3108"/>
              <a:ext cx="148" cy="18"/>
            </a:xfrm>
            <a:custGeom>
              <a:avLst/>
              <a:gdLst>
                <a:gd name="T0" fmla="*/ 1 w 148"/>
                <a:gd name="T1" fmla="*/ 0 h 18"/>
                <a:gd name="T2" fmla="*/ 1 w 148"/>
                <a:gd name="T3" fmla="*/ 1 h 18"/>
                <a:gd name="T4" fmla="*/ 3 w 148"/>
                <a:gd name="T5" fmla="*/ 1 h 18"/>
                <a:gd name="T6" fmla="*/ 6 w 148"/>
                <a:gd name="T7" fmla="*/ 2 h 18"/>
                <a:gd name="T8" fmla="*/ 11 w 148"/>
                <a:gd name="T9" fmla="*/ 3 h 18"/>
                <a:gd name="T10" fmla="*/ 16 w 148"/>
                <a:gd name="T11" fmla="*/ 4 h 18"/>
                <a:gd name="T12" fmla="*/ 22 w 148"/>
                <a:gd name="T13" fmla="*/ 5 h 18"/>
                <a:gd name="T14" fmla="*/ 29 w 148"/>
                <a:gd name="T15" fmla="*/ 7 h 18"/>
                <a:gd name="T16" fmla="*/ 37 w 148"/>
                <a:gd name="T17" fmla="*/ 8 h 18"/>
                <a:gd name="T18" fmla="*/ 45 w 148"/>
                <a:gd name="T19" fmla="*/ 9 h 18"/>
                <a:gd name="T20" fmla="*/ 56 w 148"/>
                <a:gd name="T21" fmla="*/ 10 h 18"/>
                <a:gd name="T22" fmla="*/ 67 w 148"/>
                <a:gd name="T23" fmla="*/ 11 h 18"/>
                <a:gd name="T24" fmla="*/ 78 w 148"/>
                <a:gd name="T25" fmla="*/ 13 h 18"/>
                <a:gd name="T26" fmla="*/ 90 w 148"/>
                <a:gd name="T27" fmla="*/ 13 h 18"/>
                <a:gd name="T28" fmla="*/ 104 w 148"/>
                <a:gd name="T29" fmla="*/ 14 h 18"/>
                <a:gd name="T30" fmla="*/ 117 w 148"/>
                <a:gd name="T31" fmla="*/ 15 h 18"/>
                <a:gd name="T32" fmla="*/ 132 w 148"/>
                <a:gd name="T33" fmla="*/ 16 h 18"/>
                <a:gd name="T34" fmla="*/ 147 w 148"/>
                <a:gd name="T35" fmla="*/ 16 h 18"/>
                <a:gd name="T36" fmla="*/ 147 w 148"/>
                <a:gd name="T37" fmla="*/ 17 h 18"/>
                <a:gd name="T38" fmla="*/ 132 w 148"/>
                <a:gd name="T39" fmla="*/ 17 h 18"/>
                <a:gd name="T40" fmla="*/ 117 w 148"/>
                <a:gd name="T41" fmla="*/ 16 h 18"/>
                <a:gd name="T42" fmla="*/ 104 w 148"/>
                <a:gd name="T43" fmla="*/ 16 h 18"/>
                <a:gd name="T44" fmla="*/ 90 w 148"/>
                <a:gd name="T45" fmla="*/ 15 h 18"/>
                <a:gd name="T46" fmla="*/ 78 w 148"/>
                <a:gd name="T47" fmla="*/ 14 h 18"/>
                <a:gd name="T48" fmla="*/ 67 w 148"/>
                <a:gd name="T49" fmla="*/ 13 h 18"/>
                <a:gd name="T50" fmla="*/ 55 w 148"/>
                <a:gd name="T51" fmla="*/ 12 h 18"/>
                <a:gd name="T52" fmla="*/ 45 w 148"/>
                <a:gd name="T53" fmla="*/ 10 h 18"/>
                <a:gd name="T54" fmla="*/ 37 w 148"/>
                <a:gd name="T55" fmla="*/ 10 h 18"/>
                <a:gd name="T56" fmla="*/ 29 w 148"/>
                <a:gd name="T57" fmla="*/ 8 h 18"/>
                <a:gd name="T58" fmla="*/ 21 w 148"/>
                <a:gd name="T59" fmla="*/ 7 h 18"/>
                <a:gd name="T60" fmla="*/ 15 w 148"/>
                <a:gd name="T61" fmla="*/ 6 h 18"/>
                <a:gd name="T62" fmla="*/ 10 w 148"/>
                <a:gd name="T63" fmla="*/ 4 h 18"/>
                <a:gd name="T64" fmla="*/ 6 w 148"/>
                <a:gd name="T65" fmla="*/ 3 h 18"/>
                <a:gd name="T66" fmla="*/ 2 w 148"/>
                <a:gd name="T67" fmla="*/ 2 h 18"/>
                <a:gd name="T68" fmla="*/ 0 w 148"/>
                <a:gd name="T69" fmla="*/ 1 h 18"/>
                <a:gd name="T70" fmla="*/ 1 w 148"/>
                <a:gd name="T71" fmla="*/ 1 h 18"/>
                <a:gd name="T72" fmla="*/ 0 w 148"/>
                <a:gd name="T73" fmla="*/ 1 h 18"/>
                <a:gd name="T74" fmla="*/ 0 w 148"/>
                <a:gd name="T75" fmla="*/ 1 h 18"/>
                <a:gd name="T76" fmla="*/ 1 w 148"/>
                <a:gd name="T77" fmla="*/ 1 h 18"/>
                <a:gd name="T78" fmla="*/ 1 w 148"/>
                <a:gd name="T79" fmla="*/ 0 h 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8"/>
                <a:gd name="T121" fmla="*/ 0 h 18"/>
                <a:gd name="T122" fmla="*/ 148 w 148"/>
                <a:gd name="T123" fmla="*/ 18 h 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8" h="18">
                  <a:moveTo>
                    <a:pt x="1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6" y="4"/>
                  </a:lnTo>
                  <a:lnTo>
                    <a:pt x="22" y="5"/>
                  </a:lnTo>
                  <a:lnTo>
                    <a:pt x="29" y="7"/>
                  </a:lnTo>
                  <a:lnTo>
                    <a:pt x="37" y="8"/>
                  </a:lnTo>
                  <a:lnTo>
                    <a:pt x="45" y="9"/>
                  </a:lnTo>
                  <a:lnTo>
                    <a:pt x="56" y="10"/>
                  </a:lnTo>
                  <a:lnTo>
                    <a:pt x="67" y="11"/>
                  </a:lnTo>
                  <a:lnTo>
                    <a:pt x="78" y="13"/>
                  </a:lnTo>
                  <a:lnTo>
                    <a:pt x="90" y="13"/>
                  </a:lnTo>
                  <a:lnTo>
                    <a:pt x="104" y="14"/>
                  </a:lnTo>
                  <a:lnTo>
                    <a:pt x="117" y="15"/>
                  </a:lnTo>
                  <a:lnTo>
                    <a:pt x="132" y="16"/>
                  </a:lnTo>
                  <a:lnTo>
                    <a:pt x="147" y="16"/>
                  </a:lnTo>
                  <a:lnTo>
                    <a:pt x="147" y="17"/>
                  </a:lnTo>
                  <a:lnTo>
                    <a:pt x="132" y="17"/>
                  </a:lnTo>
                  <a:lnTo>
                    <a:pt x="117" y="16"/>
                  </a:lnTo>
                  <a:lnTo>
                    <a:pt x="104" y="16"/>
                  </a:lnTo>
                  <a:lnTo>
                    <a:pt x="90" y="15"/>
                  </a:lnTo>
                  <a:lnTo>
                    <a:pt x="78" y="14"/>
                  </a:lnTo>
                  <a:lnTo>
                    <a:pt x="67" y="13"/>
                  </a:lnTo>
                  <a:lnTo>
                    <a:pt x="55" y="12"/>
                  </a:lnTo>
                  <a:lnTo>
                    <a:pt x="45" y="10"/>
                  </a:lnTo>
                  <a:lnTo>
                    <a:pt x="37" y="10"/>
                  </a:lnTo>
                  <a:lnTo>
                    <a:pt x="29" y="8"/>
                  </a:lnTo>
                  <a:lnTo>
                    <a:pt x="21" y="7"/>
                  </a:lnTo>
                  <a:lnTo>
                    <a:pt x="15" y="6"/>
                  </a:lnTo>
                  <a:lnTo>
                    <a:pt x="10" y="4"/>
                  </a:lnTo>
                  <a:lnTo>
                    <a:pt x="6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8" name="Freeform 130"/>
            <p:cNvSpPr>
              <a:spLocks/>
            </p:cNvSpPr>
            <p:nvPr/>
          </p:nvSpPr>
          <p:spPr bwMode="auto">
            <a:xfrm>
              <a:off x="4881" y="3079"/>
              <a:ext cx="47" cy="25"/>
            </a:xfrm>
            <a:custGeom>
              <a:avLst/>
              <a:gdLst>
                <a:gd name="T0" fmla="*/ 2 w 47"/>
                <a:gd name="T1" fmla="*/ 1 h 25"/>
                <a:gd name="T2" fmla="*/ 2 w 47"/>
                <a:gd name="T3" fmla="*/ 1 h 25"/>
                <a:gd name="T4" fmla="*/ 4 w 47"/>
                <a:gd name="T5" fmla="*/ 2 h 25"/>
                <a:gd name="T6" fmla="*/ 6 w 47"/>
                <a:gd name="T7" fmla="*/ 4 h 25"/>
                <a:gd name="T8" fmla="*/ 8 w 47"/>
                <a:gd name="T9" fmla="*/ 6 h 25"/>
                <a:gd name="T10" fmla="*/ 10 w 47"/>
                <a:gd name="T11" fmla="*/ 7 h 25"/>
                <a:gd name="T12" fmla="*/ 12 w 47"/>
                <a:gd name="T13" fmla="*/ 9 h 25"/>
                <a:gd name="T14" fmla="*/ 14 w 47"/>
                <a:gd name="T15" fmla="*/ 11 h 25"/>
                <a:gd name="T16" fmla="*/ 17 w 47"/>
                <a:gd name="T17" fmla="*/ 12 h 25"/>
                <a:gd name="T18" fmla="*/ 20 w 47"/>
                <a:gd name="T19" fmla="*/ 13 h 25"/>
                <a:gd name="T20" fmla="*/ 23 w 47"/>
                <a:gd name="T21" fmla="*/ 15 h 25"/>
                <a:gd name="T22" fmla="*/ 27 w 47"/>
                <a:gd name="T23" fmla="*/ 16 h 25"/>
                <a:gd name="T24" fmla="*/ 30 w 47"/>
                <a:gd name="T25" fmla="*/ 17 h 25"/>
                <a:gd name="T26" fmla="*/ 33 w 47"/>
                <a:gd name="T27" fmla="*/ 18 h 25"/>
                <a:gd name="T28" fmla="*/ 35 w 47"/>
                <a:gd name="T29" fmla="*/ 20 h 25"/>
                <a:gd name="T30" fmla="*/ 39 w 47"/>
                <a:gd name="T31" fmla="*/ 21 h 25"/>
                <a:gd name="T32" fmla="*/ 42 w 47"/>
                <a:gd name="T33" fmla="*/ 22 h 25"/>
                <a:gd name="T34" fmla="*/ 46 w 47"/>
                <a:gd name="T35" fmla="*/ 22 h 25"/>
                <a:gd name="T36" fmla="*/ 46 w 47"/>
                <a:gd name="T37" fmla="*/ 24 h 25"/>
                <a:gd name="T38" fmla="*/ 42 w 47"/>
                <a:gd name="T39" fmla="*/ 23 h 25"/>
                <a:gd name="T40" fmla="*/ 39 w 47"/>
                <a:gd name="T41" fmla="*/ 22 h 25"/>
                <a:gd name="T42" fmla="*/ 35 w 47"/>
                <a:gd name="T43" fmla="*/ 21 h 25"/>
                <a:gd name="T44" fmla="*/ 32 w 47"/>
                <a:gd name="T45" fmla="*/ 20 h 25"/>
                <a:gd name="T46" fmla="*/ 29 w 47"/>
                <a:gd name="T47" fmla="*/ 19 h 25"/>
                <a:gd name="T48" fmla="*/ 26 w 47"/>
                <a:gd name="T49" fmla="*/ 17 h 25"/>
                <a:gd name="T50" fmla="*/ 22 w 47"/>
                <a:gd name="T51" fmla="*/ 17 h 25"/>
                <a:gd name="T52" fmla="*/ 19 w 47"/>
                <a:gd name="T53" fmla="*/ 15 h 25"/>
                <a:gd name="T54" fmla="*/ 16 w 47"/>
                <a:gd name="T55" fmla="*/ 13 h 25"/>
                <a:gd name="T56" fmla="*/ 13 w 47"/>
                <a:gd name="T57" fmla="*/ 12 h 25"/>
                <a:gd name="T58" fmla="*/ 12 w 47"/>
                <a:gd name="T59" fmla="*/ 10 h 25"/>
                <a:gd name="T60" fmla="*/ 9 w 47"/>
                <a:gd name="T61" fmla="*/ 9 h 25"/>
                <a:gd name="T62" fmla="*/ 7 w 47"/>
                <a:gd name="T63" fmla="*/ 7 h 25"/>
                <a:gd name="T64" fmla="*/ 4 w 47"/>
                <a:gd name="T65" fmla="*/ 5 h 25"/>
                <a:gd name="T66" fmla="*/ 2 w 47"/>
                <a:gd name="T67" fmla="*/ 3 h 25"/>
                <a:gd name="T68" fmla="*/ 1 w 47"/>
                <a:gd name="T69" fmla="*/ 2 h 25"/>
                <a:gd name="T70" fmla="*/ 0 w 47"/>
                <a:gd name="T71" fmla="*/ 1 h 25"/>
                <a:gd name="T72" fmla="*/ 1 w 47"/>
                <a:gd name="T73" fmla="*/ 2 h 25"/>
                <a:gd name="T74" fmla="*/ 1 w 47"/>
                <a:gd name="T75" fmla="*/ 1 h 25"/>
                <a:gd name="T76" fmla="*/ 2 w 47"/>
                <a:gd name="T77" fmla="*/ 0 h 25"/>
                <a:gd name="T78" fmla="*/ 2 w 47"/>
                <a:gd name="T79" fmla="*/ 1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"/>
                <a:gd name="T121" fmla="*/ 0 h 25"/>
                <a:gd name="T122" fmla="*/ 47 w 47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" h="25">
                  <a:moveTo>
                    <a:pt x="2" y="1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2"/>
                  </a:lnTo>
                  <a:lnTo>
                    <a:pt x="20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0" y="17"/>
                  </a:lnTo>
                  <a:lnTo>
                    <a:pt x="33" y="18"/>
                  </a:lnTo>
                  <a:lnTo>
                    <a:pt x="35" y="20"/>
                  </a:lnTo>
                  <a:lnTo>
                    <a:pt x="39" y="21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2" y="23"/>
                  </a:lnTo>
                  <a:lnTo>
                    <a:pt x="39" y="22"/>
                  </a:lnTo>
                  <a:lnTo>
                    <a:pt x="35" y="21"/>
                  </a:lnTo>
                  <a:lnTo>
                    <a:pt x="32" y="20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2" y="17"/>
                  </a:lnTo>
                  <a:lnTo>
                    <a:pt x="19" y="15"/>
                  </a:lnTo>
                  <a:lnTo>
                    <a:pt x="16" y="13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9" name="Freeform 131"/>
            <p:cNvSpPr>
              <a:spLocks/>
            </p:cNvSpPr>
            <p:nvPr/>
          </p:nvSpPr>
          <p:spPr bwMode="auto">
            <a:xfrm>
              <a:off x="4880" y="2781"/>
              <a:ext cx="2" cy="294"/>
            </a:xfrm>
            <a:custGeom>
              <a:avLst/>
              <a:gdLst>
                <a:gd name="T0" fmla="*/ 1 w 2"/>
                <a:gd name="T1" fmla="*/ 13 h 294"/>
                <a:gd name="T2" fmla="*/ 1 w 2"/>
                <a:gd name="T3" fmla="*/ 35 h 294"/>
                <a:gd name="T4" fmla="*/ 1 w 2"/>
                <a:gd name="T5" fmla="*/ 55 h 294"/>
                <a:gd name="T6" fmla="*/ 1 w 2"/>
                <a:gd name="T7" fmla="*/ 74 h 294"/>
                <a:gd name="T8" fmla="*/ 1 w 2"/>
                <a:gd name="T9" fmla="*/ 92 h 294"/>
                <a:gd name="T10" fmla="*/ 1 w 2"/>
                <a:gd name="T11" fmla="*/ 110 h 294"/>
                <a:gd name="T12" fmla="*/ 1 w 2"/>
                <a:gd name="T13" fmla="*/ 126 h 294"/>
                <a:gd name="T14" fmla="*/ 0 w 2"/>
                <a:gd name="T15" fmla="*/ 142 h 294"/>
                <a:gd name="T16" fmla="*/ 0 w 2"/>
                <a:gd name="T17" fmla="*/ 159 h 294"/>
                <a:gd name="T18" fmla="*/ 0 w 2"/>
                <a:gd name="T19" fmla="*/ 175 h 294"/>
                <a:gd name="T20" fmla="*/ 0 w 2"/>
                <a:gd name="T21" fmla="*/ 192 h 294"/>
                <a:gd name="T22" fmla="*/ 0 w 2"/>
                <a:gd name="T23" fmla="*/ 208 h 294"/>
                <a:gd name="T24" fmla="*/ 0 w 2"/>
                <a:gd name="T25" fmla="*/ 225 h 294"/>
                <a:gd name="T26" fmla="*/ 0 w 2"/>
                <a:gd name="T27" fmla="*/ 243 h 294"/>
                <a:gd name="T28" fmla="*/ 0 w 2"/>
                <a:gd name="T29" fmla="*/ 262 h 294"/>
                <a:gd name="T30" fmla="*/ 0 w 2"/>
                <a:gd name="T31" fmla="*/ 283 h 294"/>
                <a:gd name="T32" fmla="*/ 0 w 2"/>
                <a:gd name="T33" fmla="*/ 293 h 294"/>
                <a:gd name="T34" fmla="*/ 0 w 2"/>
                <a:gd name="T35" fmla="*/ 273 h 294"/>
                <a:gd name="T36" fmla="*/ 0 w 2"/>
                <a:gd name="T37" fmla="*/ 253 h 294"/>
                <a:gd name="T38" fmla="*/ 0 w 2"/>
                <a:gd name="T39" fmla="*/ 234 h 294"/>
                <a:gd name="T40" fmla="*/ 0 w 2"/>
                <a:gd name="T41" fmla="*/ 216 h 294"/>
                <a:gd name="T42" fmla="*/ 0 w 2"/>
                <a:gd name="T43" fmla="*/ 200 h 294"/>
                <a:gd name="T44" fmla="*/ 0 w 2"/>
                <a:gd name="T45" fmla="*/ 183 h 294"/>
                <a:gd name="T46" fmla="*/ 0 w 2"/>
                <a:gd name="T47" fmla="*/ 167 h 294"/>
                <a:gd name="T48" fmla="*/ 0 w 2"/>
                <a:gd name="T49" fmla="*/ 151 h 294"/>
                <a:gd name="T50" fmla="*/ 0 w 2"/>
                <a:gd name="T51" fmla="*/ 135 h 294"/>
                <a:gd name="T52" fmla="*/ 0 w 2"/>
                <a:gd name="T53" fmla="*/ 118 h 294"/>
                <a:gd name="T54" fmla="*/ 0 w 2"/>
                <a:gd name="T55" fmla="*/ 101 h 294"/>
                <a:gd name="T56" fmla="*/ 1 w 2"/>
                <a:gd name="T57" fmla="*/ 84 h 294"/>
                <a:gd name="T58" fmla="*/ 1 w 2"/>
                <a:gd name="T59" fmla="*/ 65 h 294"/>
                <a:gd name="T60" fmla="*/ 1 w 2"/>
                <a:gd name="T61" fmla="*/ 45 h 294"/>
                <a:gd name="T62" fmla="*/ 1 w 2"/>
                <a:gd name="T63" fmla="*/ 24 h 294"/>
                <a:gd name="T64" fmla="*/ 1 w 2"/>
                <a:gd name="T65" fmla="*/ 1 h 294"/>
                <a:gd name="T66" fmla="*/ 1 w 2"/>
                <a:gd name="T67" fmla="*/ 1 h 2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"/>
                <a:gd name="T103" fmla="*/ 0 h 294"/>
                <a:gd name="T104" fmla="*/ 2 w 2"/>
                <a:gd name="T105" fmla="*/ 294 h 2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" h="294">
                  <a:moveTo>
                    <a:pt x="1" y="1"/>
                  </a:moveTo>
                  <a:lnTo>
                    <a:pt x="1" y="13"/>
                  </a:lnTo>
                  <a:lnTo>
                    <a:pt x="1" y="24"/>
                  </a:lnTo>
                  <a:lnTo>
                    <a:pt x="1" y="35"/>
                  </a:lnTo>
                  <a:lnTo>
                    <a:pt x="1" y="45"/>
                  </a:lnTo>
                  <a:lnTo>
                    <a:pt x="1" y="55"/>
                  </a:lnTo>
                  <a:lnTo>
                    <a:pt x="1" y="65"/>
                  </a:lnTo>
                  <a:lnTo>
                    <a:pt x="1" y="74"/>
                  </a:lnTo>
                  <a:lnTo>
                    <a:pt x="1" y="84"/>
                  </a:lnTo>
                  <a:lnTo>
                    <a:pt x="1" y="92"/>
                  </a:lnTo>
                  <a:lnTo>
                    <a:pt x="1" y="101"/>
                  </a:lnTo>
                  <a:lnTo>
                    <a:pt x="1" y="110"/>
                  </a:lnTo>
                  <a:lnTo>
                    <a:pt x="1" y="118"/>
                  </a:lnTo>
                  <a:lnTo>
                    <a:pt x="1" y="126"/>
                  </a:lnTo>
                  <a:lnTo>
                    <a:pt x="1" y="135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4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62"/>
                  </a:lnTo>
                  <a:lnTo>
                    <a:pt x="0" y="273"/>
                  </a:lnTo>
                  <a:lnTo>
                    <a:pt x="0" y="283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0" y="253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192"/>
                  </a:lnTo>
                  <a:lnTo>
                    <a:pt x="0" y="183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1" y="84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1" y="55"/>
                  </a:lnTo>
                  <a:lnTo>
                    <a:pt x="1" y="45"/>
                  </a:lnTo>
                  <a:lnTo>
                    <a:pt x="1" y="35"/>
                  </a:lnTo>
                  <a:lnTo>
                    <a:pt x="1" y="24"/>
                  </a:lnTo>
                  <a:lnTo>
                    <a:pt x="1" y="1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0" name="Freeform 132"/>
            <p:cNvSpPr>
              <a:spLocks/>
            </p:cNvSpPr>
            <p:nvPr/>
          </p:nvSpPr>
          <p:spPr bwMode="auto">
            <a:xfrm>
              <a:off x="4885" y="2482"/>
              <a:ext cx="17" cy="295"/>
            </a:xfrm>
            <a:custGeom>
              <a:avLst/>
              <a:gdLst>
                <a:gd name="T0" fmla="*/ 16 w 17"/>
                <a:gd name="T1" fmla="*/ 1 h 295"/>
                <a:gd name="T2" fmla="*/ 16 w 17"/>
                <a:gd name="T3" fmla="*/ 13 h 295"/>
                <a:gd name="T4" fmla="*/ 16 w 17"/>
                <a:gd name="T5" fmla="*/ 26 h 295"/>
                <a:gd name="T6" fmla="*/ 15 w 17"/>
                <a:gd name="T7" fmla="*/ 38 h 295"/>
                <a:gd name="T8" fmla="*/ 14 w 17"/>
                <a:gd name="T9" fmla="*/ 50 h 295"/>
                <a:gd name="T10" fmla="*/ 14 w 17"/>
                <a:gd name="T11" fmla="*/ 64 h 295"/>
                <a:gd name="T12" fmla="*/ 12 w 17"/>
                <a:gd name="T13" fmla="*/ 78 h 295"/>
                <a:gd name="T14" fmla="*/ 10 w 17"/>
                <a:gd name="T15" fmla="*/ 93 h 295"/>
                <a:gd name="T16" fmla="*/ 9 w 17"/>
                <a:gd name="T17" fmla="*/ 109 h 295"/>
                <a:gd name="T18" fmla="*/ 8 w 17"/>
                <a:gd name="T19" fmla="*/ 125 h 295"/>
                <a:gd name="T20" fmla="*/ 6 w 17"/>
                <a:gd name="T21" fmla="*/ 144 h 295"/>
                <a:gd name="T22" fmla="*/ 5 w 17"/>
                <a:gd name="T23" fmla="*/ 164 h 295"/>
                <a:gd name="T24" fmla="*/ 4 w 17"/>
                <a:gd name="T25" fmla="*/ 186 h 295"/>
                <a:gd name="T26" fmla="*/ 3 w 17"/>
                <a:gd name="T27" fmla="*/ 210 h 295"/>
                <a:gd name="T28" fmla="*/ 2 w 17"/>
                <a:gd name="T29" fmla="*/ 235 h 295"/>
                <a:gd name="T30" fmla="*/ 2 w 17"/>
                <a:gd name="T31" fmla="*/ 264 h 295"/>
                <a:gd name="T32" fmla="*/ 2 w 17"/>
                <a:gd name="T33" fmla="*/ 294 h 295"/>
                <a:gd name="T34" fmla="*/ 0 w 17"/>
                <a:gd name="T35" fmla="*/ 279 h 295"/>
                <a:gd name="T36" fmla="*/ 0 w 17"/>
                <a:gd name="T37" fmla="*/ 250 h 295"/>
                <a:gd name="T38" fmla="*/ 1 w 17"/>
                <a:gd name="T39" fmla="*/ 222 h 295"/>
                <a:gd name="T40" fmla="*/ 2 w 17"/>
                <a:gd name="T41" fmla="*/ 197 h 295"/>
                <a:gd name="T42" fmla="*/ 3 w 17"/>
                <a:gd name="T43" fmla="*/ 175 h 295"/>
                <a:gd name="T44" fmla="*/ 4 w 17"/>
                <a:gd name="T45" fmla="*/ 154 h 295"/>
                <a:gd name="T46" fmla="*/ 6 w 17"/>
                <a:gd name="T47" fmla="*/ 135 h 295"/>
                <a:gd name="T48" fmla="*/ 7 w 17"/>
                <a:gd name="T49" fmla="*/ 117 h 295"/>
                <a:gd name="T50" fmla="*/ 9 w 17"/>
                <a:gd name="T51" fmla="*/ 101 h 295"/>
                <a:gd name="T52" fmla="*/ 10 w 17"/>
                <a:gd name="T53" fmla="*/ 85 h 295"/>
                <a:gd name="T54" fmla="*/ 11 w 17"/>
                <a:gd name="T55" fmla="*/ 71 h 295"/>
                <a:gd name="T56" fmla="*/ 12 w 17"/>
                <a:gd name="T57" fmla="*/ 58 h 295"/>
                <a:gd name="T58" fmla="*/ 14 w 17"/>
                <a:gd name="T59" fmla="*/ 44 h 295"/>
                <a:gd name="T60" fmla="*/ 14 w 17"/>
                <a:gd name="T61" fmla="*/ 32 h 295"/>
                <a:gd name="T62" fmla="*/ 14 w 17"/>
                <a:gd name="T63" fmla="*/ 20 h 295"/>
                <a:gd name="T64" fmla="*/ 14 w 17"/>
                <a:gd name="T65" fmla="*/ 7 h 295"/>
                <a:gd name="T66" fmla="*/ 14 w 17"/>
                <a:gd name="T67" fmla="*/ 0 h 295"/>
                <a:gd name="T68" fmla="*/ 16 w 17"/>
                <a:gd name="T69" fmla="*/ 0 h 2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295"/>
                <a:gd name="T107" fmla="*/ 17 w 17"/>
                <a:gd name="T108" fmla="*/ 295 h 2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295">
                  <a:moveTo>
                    <a:pt x="16" y="1"/>
                  </a:moveTo>
                  <a:lnTo>
                    <a:pt x="16" y="1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15" y="38"/>
                  </a:lnTo>
                  <a:lnTo>
                    <a:pt x="15" y="44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4" y="64"/>
                  </a:lnTo>
                  <a:lnTo>
                    <a:pt x="13" y="71"/>
                  </a:lnTo>
                  <a:lnTo>
                    <a:pt x="12" y="78"/>
                  </a:lnTo>
                  <a:lnTo>
                    <a:pt x="11" y="85"/>
                  </a:lnTo>
                  <a:lnTo>
                    <a:pt x="10" y="93"/>
                  </a:lnTo>
                  <a:lnTo>
                    <a:pt x="10" y="101"/>
                  </a:lnTo>
                  <a:lnTo>
                    <a:pt x="9" y="109"/>
                  </a:lnTo>
                  <a:lnTo>
                    <a:pt x="9" y="117"/>
                  </a:lnTo>
                  <a:lnTo>
                    <a:pt x="8" y="125"/>
                  </a:lnTo>
                  <a:lnTo>
                    <a:pt x="7" y="135"/>
                  </a:lnTo>
                  <a:lnTo>
                    <a:pt x="6" y="144"/>
                  </a:lnTo>
                  <a:lnTo>
                    <a:pt x="6" y="154"/>
                  </a:lnTo>
                  <a:lnTo>
                    <a:pt x="5" y="164"/>
                  </a:lnTo>
                  <a:lnTo>
                    <a:pt x="5" y="175"/>
                  </a:lnTo>
                  <a:lnTo>
                    <a:pt x="4" y="186"/>
                  </a:lnTo>
                  <a:lnTo>
                    <a:pt x="3" y="197"/>
                  </a:lnTo>
                  <a:lnTo>
                    <a:pt x="3" y="210"/>
                  </a:lnTo>
                  <a:lnTo>
                    <a:pt x="2" y="222"/>
                  </a:lnTo>
                  <a:lnTo>
                    <a:pt x="2" y="235"/>
                  </a:lnTo>
                  <a:lnTo>
                    <a:pt x="2" y="250"/>
                  </a:lnTo>
                  <a:lnTo>
                    <a:pt x="2" y="264"/>
                  </a:lnTo>
                  <a:lnTo>
                    <a:pt x="2" y="279"/>
                  </a:lnTo>
                  <a:lnTo>
                    <a:pt x="2" y="294"/>
                  </a:lnTo>
                  <a:lnTo>
                    <a:pt x="0" y="294"/>
                  </a:lnTo>
                  <a:lnTo>
                    <a:pt x="0" y="279"/>
                  </a:lnTo>
                  <a:lnTo>
                    <a:pt x="0" y="264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1" y="222"/>
                  </a:lnTo>
                  <a:lnTo>
                    <a:pt x="2" y="210"/>
                  </a:lnTo>
                  <a:lnTo>
                    <a:pt x="2" y="197"/>
                  </a:lnTo>
                  <a:lnTo>
                    <a:pt x="2" y="186"/>
                  </a:lnTo>
                  <a:lnTo>
                    <a:pt x="3" y="175"/>
                  </a:lnTo>
                  <a:lnTo>
                    <a:pt x="4" y="164"/>
                  </a:lnTo>
                  <a:lnTo>
                    <a:pt x="4" y="154"/>
                  </a:lnTo>
                  <a:lnTo>
                    <a:pt x="5" y="144"/>
                  </a:lnTo>
                  <a:lnTo>
                    <a:pt x="6" y="135"/>
                  </a:lnTo>
                  <a:lnTo>
                    <a:pt x="6" y="125"/>
                  </a:lnTo>
                  <a:lnTo>
                    <a:pt x="7" y="117"/>
                  </a:lnTo>
                  <a:lnTo>
                    <a:pt x="8" y="109"/>
                  </a:lnTo>
                  <a:lnTo>
                    <a:pt x="9" y="101"/>
                  </a:lnTo>
                  <a:lnTo>
                    <a:pt x="9" y="93"/>
                  </a:lnTo>
                  <a:lnTo>
                    <a:pt x="10" y="85"/>
                  </a:lnTo>
                  <a:lnTo>
                    <a:pt x="10" y="78"/>
                  </a:lnTo>
                  <a:lnTo>
                    <a:pt x="11" y="71"/>
                  </a:lnTo>
                  <a:lnTo>
                    <a:pt x="12" y="64"/>
                  </a:lnTo>
                  <a:lnTo>
                    <a:pt x="12" y="58"/>
                  </a:lnTo>
                  <a:lnTo>
                    <a:pt x="13" y="50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14" y="32"/>
                  </a:lnTo>
                  <a:lnTo>
                    <a:pt x="14" y="26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1" name="Freeform 133"/>
            <p:cNvSpPr>
              <a:spLocks/>
            </p:cNvSpPr>
            <p:nvPr/>
          </p:nvSpPr>
          <p:spPr bwMode="auto">
            <a:xfrm>
              <a:off x="4900" y="2304"/>
              <a:ext cx="21" cy="174"/>
            </a:xfrm>
            <a:custGeom>
              <a:avLst/>
              <a:gdLst>
                <a:gd name="T0" fmla="*/ 20 w 21"/>
                <a:gd name="T1" fmla="*/ 1 h 174"/>
                <a:gd name="T2" fmla="*/ 18 w 21"/>
                <a:gd name="T3" fmla="*/ 13 h 174"/>
                <a:gd name="T4" fmla="*/ 17 w 21"/>
                <a:gd name="T5" fmla="*/ 24 h 174"/>
                <a:gd name="T6" fmla="*/ 15 w 21"/>
                <a:gd name="T7" fmla="*/ 36 h 174"/>
                <a:gd name="T8" fmla="*/ 13 w 21"/>
                <a:gd name="T9" fmla="*/ 49 h 174"/>
                <a:gd name="T10" fmla="*/ 11 w 21"/>
                <a:gd name="T11" fmla="*/ 60 h 174"/>
                <a:gd name="T12" fmla="*/ 9 w 21"/>
                <a:gd name="T13" fmla="*/ 72 h 174"/>
                <a:gd name="T14" fmla="*/ 8 w 21"/>
                <a:gd name="T15" fmla="*/ 84 h 174"/>
                <a:gd name="T16" fmla="*/ 6 w 21"/>
                <a:gd name="T17" fmla="*/ 95 h 174"/>
                <a:gd name="T18" fmla="*/ 4 w 21"/>
                <a:gd name="T19" fmla="*/ 106 h 174"/>
                <a:gd name="T20" fmla="*/ 3 w 21"/>
                <a:gd name="T21" fmla="*/ 117 h 174"/>
                <a:gd name="T22" fmla="*/ 2 w 21"/>
                <a:gd name="T23" fmla="*/ 127 h 174"/>
                <a:gd name="T24" fmla="*/ 2 w 21"/>
                <a:gd name="T25" fmla="*/ 138 h 174"/>
                <a:gd name="T26" fmla="*/ 2 w 21"/>
                <a:gd name="T27" fmla="*/ 148 h 174"/>
                <a:gd name="T28" fmla="*/ 3 w 21"/>
                <a:gd name="T29" fmla="*/ 156 h 174"/>
                <a:gd name="T30" fmla="*/ 4 w 21"/>
                <a:gd name="T31" fmla="*/ 165 h 174"/>
                <a:gd name="T32" fmla="*/ 6 w 21"/>
                <a:gd name="T33" fmla="*/ 173 h 174"/>
                <a:gd name="T34" fmla="*/ 3 w 21"/>
                <a:gd name="T35" fmla="*/ 169 h 174"/>
                <a:gd name="T36" fmla="*/ 2 w 21"/>
                <a:gd name="T37" fmla="*/ 161 h 174"/>
                <a:gd name="T38" fmla="*/ 0 w 21"/>
                <a:gd name="T39" fmla="*/ 152 h 174"/>
                <a:gd name="T40" fmla="*/ 0 w 21"/>
                <a:gd name="T41" fmla="*/ 143 h 174"/>
                <a:gd name="T42" fmla="*/ 0 w 21"/>
                <a:gd name="T43" fmla="*/ 133 h 174"/>
                <a:gd name="T44" fmla="*/ 1 w 21"/>
                <a:gd name="T45" fmla="*/ 122 h 174"/>
                <a:gd name="T46" fmla="*/ 2 w 21"/>
                <a:gd name="T47" fmla="*/ 111 h 174"/>
                <a:gd name="T48" fmla="*/ 3 w 21"/>
                <a:gd name="T49" fmla="*/ 100 h 174"/>
                <a:gd name="T50" fmla="*/ 5 w 21"/>
                <a:gd name="T51" fmla="*/ 89 h 174"/>
                <a:gd name="T52" fmla="*/ 7 w 21"/>
                <a:gd name="T53" fmla="*/ 77 h 174"/>
                <a:gd name="T54" fmla="*/ 8 w 21"/>
                <a:gd name="T55" fmla="*/ 66 h 174"/>
                <a:gd name="T56" fmla="*/ 11 w 21"/>
                <a:gd name="T57" fmla="*/ 54 h 174"/>
                <a:gd name="T58" fmla="*/ 13 w 21"/>
                <a:gd name="T59" fmla="*/ 41 h 174"/>
                <a:gd name="T60" fmla="*/ 14 w 21"/>
                <a:gd name="T61" fmla="*/ 30 h 174"/>
                <a:gd name="T62" fmla="*/ 16 w 21"/>
                <a:gd name="T63" fmla="*/ 18 h 174"/>
                <a:gd name="T64" fmla="*/ 18 w 21"/>
                <a:gd name="T65" fmla="*/ 6 h 174"/>
                <a:gd name="T66" fmla="*/ 18 w 21"/>
                <a:gd name="T67" fmla="*/ 2 h 174"/>
                <a:gd name="T68" fmla="*/ 18 w 21"/>
                <a:gd name="T69" fmla="*/ 0 h 174"/>
                <a:gd name="T70" fmla="*/ 20 w 21"/>
                <a:gd name="T71" fmla="*/ 1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174"/>
                <a:gd name="T110" fmla="*/ 21 w 21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174">
                  <a:moveTo>
                    <a:pt x="19" y="1"/>
                  </a:moveTo>
                  <a:lnTo>
                    <a:pt x="20" y="1"/>
                  </a:lnTo>
                  <a:lnTo>
                    <a:pt x="19" y="7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17" y="24"/>
                  </a:lnTo>
                  <a:lnTo>
                    <a:pt x="16" y="30"/>
                  </a:lnTo>
                  <a:lnTo>
                    <a:pt x="15" y="36"/>
                  </a:lnTo>
                  <a:lnTo>
                    <a:pt x="14" y="42"/>
                  </a:lnTo>
                  <a:lnTo>
                    <a:pt x="13" y="49"/>
                  </a:lnTo>
                  <a:lnTo>
                    <a:pt x="13" y="55"/>
                  </a:lnTo>
                  <a:lnTo>
                    <a:pt x="11" y="60"/>
                  </a:lnTo>
                  <a:lnTo>
                    <a:pt x="10" y="66"/>
                  </a:lnTo>
                  <a:lnTo>
                    <a:pt x="9" y="72"/>
                  </a:lnTo>
                  <a:lnTo>
                    <a:pt x="8" y="78"/>
                  </a:lnTo>
                  <a:lnTo>
                    <a:pt x="8" y="84"/>
                  </a:lnTo>
                  <a:lnTo>
                    <a:pt x="7" y="89"/>
                  </a:lnTo>
                  <a:lnTo>
                    <a:pt x="6" y="95"/>
                  </a:lnTo>
                  <a:lnTo>
                    <a:pt x="5" y="101"/>
                  </a:lnTo>
                  <a:lnTo>
                    <a:pt x="4" y="106"/>
                  </a:lnTo>
                  <a:lnTo>
                    <a:pt x="3" y="112"/>
                  </a:lnTo>
                  <a:lnTo>
                    <a:pt x="3" y="117"/>
                  </a:lnTo>
                  <a:lnTo>
                    <a:pt x="3" y="122"/>
                  </a:lnTo>
                  <a:lnTo>
                    <a:pt x="2" y="127"/>
                  </a:lnTo>
                  <a:lnTo>
                    <a:pt x="2" y="133"/>
                  </a:lnTo>
                  <a:lnTo>
                    <a:pt x="2" y="138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2" y="152"/>
                  </a:lnTo>
                  <a:lnTo>
                    <a:pt x="3" y="156"/>
                  </a:lnTo>
                  <a:lnTo>
                    <a:pt x="3" y="161"/>
                  </a:lnTo>
                  <a:lnTo>
                    <a:pt x="4" y="165"/>
                  </a:lnTo>
                  <a:lnTo>
                    <a:pt x="5" y="169"/>
                  </a:lnTo>
                  <a:lnTo>
                    <a:pt x="6" y="173"/>
                  </a:lnTo>
                  <a:lnTo>
                    <a:pt x="4" y="173"/>
                  </a:lnTo>
                  <a:lnTo>
                    <a:pt x="3" y="169"/>
                  </a:lnTo>
                  <a:lnTo>
                    <a:pt x="3" y="165"/>
                  </a:lnTo>
                  <a:lnTo>
                    <a:pt x="2" y="161"/>
                  </a:lnTo>
                  <a:lnTo>
                    <a:pt x="1" y="157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1" y="117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3" y="100"/>
                  </a:lnTo>
                  <a:lnTo>
                    <a:pt x="4" y="95"/>
                  </a:lnTo>
                  <a:lnTo>
                    <a:pt x="5" y="89"/>
                  </a:lnTo>
                  <a:lnTo>
                    <a:pt x="6" y="83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9" y="60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3" y="41"/>
                  </a:lnTo>
                  <a:lnTo>
                    <a:pt x="13" y="35"/>
                  </a:lnTo>
                  <a:lnTo>
                    <a:pt x="14" y="30"/>
                  </a:lnTo>
                  <a:lnTo>
                    <a:pt x="15" y="24"/>
                  </a:lnTo>
                  <a:lnTo>
                    <a:pt x="16" y="18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1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2" name="Freeform 134"/>
            <p:cNvSpPr>
              <a:spLocks/>
            </p:cNvSpPr>
            <p:nvPr/>
          </p:nvSpPr>
          <p:spPr bwMode="auto">
            <a:xfrm>
              <a:off x="4917" y="2296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4 h 5"/>
                <a:gd name="T6" fmla="*/ 1 w 2"/>
                <a:gd name="T7" fmla="*/ 4 h 5"/>
                <a:gd name="T8" fmla="*/ 0 w 2"/>
                <a:gd name="T9" fmla="*/ 1 h 5"/>
                <a:gd name="T10" fmla="*/ 0 w 2"/>
                <a:gd name="T11" fmla="*/ 1 h 5"/>
                <a:gd name="T12" fmla="*/ 0 w 2"/>
                <a:gd name="T13" fmla="*/ 1 h 5"/>
                <a:gd name="T14" fmla="*/ 0 w 2"/>
                <a:gd name="T15" fmla="*/ 0 h 5"/>
                <a:gd name="T16" fmla="*/ 0 w 2"/>
                <a:gd name="T17" fmla="*/ 0 h 5"/>
                <a:gd name="T18" fmla="*/ 0 w 2"/>
                <a:gd name="T19" fmla="*/ 0 h 5"/>
                <a:gd name="T20" fmla="*/ 0 w 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5"/>
                <a:gd name="T35" fmla="*/ 2 w 2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3" name="Freeform 135"/>
            <p:cNvSpPr>
              <a:spLocks/>
            </p:cNvSpPr>
            <p:nvPr/>
          </p:nvSpPr>
          <p:spPr bwMode="auto">
            <a:xfrm>
              <a:off x="4896" y="2296"/>
              <a:ext cx="17" cy="2"/>
            </a:xfrm>
            <a:custGeom>
              <a:avLst/>
              <a:gdLst>
                <a:gd name="T0" fmla="*/ 1 w 17"/>
                <a:gd name="T1" fmla="*/ 1 h 2"/>
                <a:gd name="T2" fmla="*/ 1 w 17"/>
                <a:gd name="T3" fmla="*/ 1 h 2"/>
                <a:gd name="T4" fmla="*/ 2 w 17"/>
                <a:gd name="T5" fmla="*/ 1 h 2"/>
                <a:gd name="T6" fmla="*/ 3 w 17"/>
                <a:gd name="T7" fmla="*/ 1 h 2"/>
                <a:gd name="T8" fmla="*/ 6 w 17"/>
                <a:gd name="T9" fmla="*/ 0 h 2"/>
                <a:gd name="T10" fmla="*/ 8 w 17"/>
                <a:gd name="T11" fmla="*/ 0 h 2"/>
                <a:gd name="T12" fmla="*/ 10 w 17"/>
                <a:gd name="T13" fmla="*/ 0 h 2"/>
                <a:gd name="T14" fmla="*/ 13 w 17"/>
                <a:gd name="T15" fmla="*/ 0 h 2"/>
                <a:gd name="T16" fmla="*/ 14 w 17"/>
                <a:gd name="T17" fmla="*/ 0 h 2"/>
                <a:gd name="T18" fmla="*/ 16 w 17"/>
                <a:gd name="T19" fmla="*/ 0 h 2"/>
                <a:gd name="T20" fmla="*/ 16 w 17"/>
                <a:gd name="T21" fmla="*/ 0 h 2"/>
                <a:gd name="T22" fmla="*/ 15 w 17"/>
                <a:gd name="T23" fmla="*/ 0 h 2"/>
                <a:gd name="T24" fmla="*/ 13 w 17"/>
                <a:gd name="T25" fmla="*/ 0 h 2"/>
                <a:gd name="T26" fmla="*/ 10 w 17"/>
                <a:gd name="T27" fmla="*/ 1 h 2"/>
                <a:gd name="T28" fmla="*/ 9 w 17"/>
                <a:gd name="T29" fmla="*/ 1 h 2"/>
                <a:gd name="T30" fmla="*/ 6 w 17"/>
                <a:gd name="T31" fmla="*/ 1 h 2"/>
                <a:gd name="T32" fmla="*/ 4 w 17"/>
                <a:gd name="T33" fmla="*/ 1 h 2"/>
                <a:gd name="T34" fmla="*/ 2 w 17"/>
                <a:gd name="T35" fmla="*/ 1 h 2"/>
                <a:gd name="T36" fmla="*/ 1 w 17"/>
                <a:gd name="T37" fmla="*/ 1 h 2"/>
                <a:gd name="T38" fmla="*/ 0 w 17"/>
                <a:gd name="T39" fmla="*/ 1 h 2"/>
                <a:gd name="T40" fmla="*/ 1 w 17"/>
                <a:gd name="T41" fmla="*/ 1 h 2"/>
                <a:gd name="T42" fmla="*/ 0 w 17"/>
                <a:gd name="T43" fmla="*/ 1 h 2"/>
                <a:gd name="T44" fmla="*/ 0 w 17"/>
                <a:gd name="T45" fmla="*/ 1 h 2"/>
                <a:gd name="T46" fmla="*/ 0 w 17"/>
                <a:gd name="T47" fmla="*/ 1 h 2"/>
                <a:gd name="T48" fmla="*/ 1 w 17"/>
                <a:gd name="T49" fmla="*/ 1 h 2"/>
                <a:gd name="T50" fmla="*/ 1 w 17"/>
                <a:gd name="T51" fmla="*/ 1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2"/>
                <a:gd name="T80" fmla="*/ 17 w 17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2">
                  <a:moveTo>
                    <a:pt x="1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4" name="Freeform 136"/>
            <p:cNvSpPr>
              <a:spLocks/>
            </p:cNvSpPr>
            <p:nvPr/>
          </p:nvSpPr>
          <p:spPr bwMode="auto">
            <a:xfrm>
              <a:off x="4873" y="2217"/>
              <a:ext cx="19" cy="81"/>
            </a:xfrm>
            <a:custGeom>
              <a:avLst/>
              <a:gdLst>
                <a:gd name="T0" fmla="*/ 2 w 19"/>
                <a:gd name="T1" fmla="*/ 0 h 81"/>
                <a:gd name="T2" fmla="*/ 2 w 19"/>
                <a:gd name="T3" fmla="*/ 1 h 81"/>
                <a:gd name="T4" fmla="*/ 2 w 19"/>
                <a:gd name="T5" fmla="*/ 6 h 81"/>
                <a:gd name="T6" fmla="*/ 2 w 19"/>
                <a:gd name="T7" fmla="*/ 11 h 81"/>
                <a:gd name="T8" fmla="*/ 2 w 19"/>
                <a:gd name="T9" fmla="*/ 17 h 81"/>
                <a:gd name="T10" fmla="*/ 2 w 19"/>
                <a:gd name="T11" fmla="*/ 21 h 81"/>
                <a:gd name="T12" fmla="*/ 3 w 19"/>
                <a:gd name="T13" fmla="*/ 27 h 81"/>
                <a:gd name="T14" fmla="*/ 4 w 19"/>
                <a:gd name="T15" fmla="*/ 32 h 81"/>
                <a:gd name="T16" fmla="*/ 4 w 19"/>
                <a:gd name="T17" fmla="*/ 38 h 81"/>
                <a:gd name="T18" fmla="*/ 6 w 19"/>
                <a:gd name="T19" fmla="*/ 43 h 81"/>
                <a:gd name="T20" fmla="*/ 7 w 19"/>
                <a:gd name="T21" fmla="*/ 48 h 81"/>
                <a:gd name="T22" fmla="*/ 8 w 19"/>
                <a:gd name="T23" fmla="*/ 54 h 81"/>
                <a:gd name="T24" fmla="*/ 9 w 19"/>
                <a:gd name="T25" fmla="*/ 59 h 81"/>
                <a:gd name="T26" fmla="*/ 11 w 19"/>
                <a:gd name="T27" fmla="*/ 62 h 81"/>
                <a:gd name="T28" fmla="*/ 12 w 19"/>
                <a:gd name="T29" fmla="*/ 67 h 81"/>
                <a:gd name="T30" fmla="*/ 14 w 19"/>
                <a:gd name="T31" fmla="*/ 71 h 81"/>
                <a:gd name="T32" fmla="*/ 16 w 19"/>
                <a:gd name="T33" fmla="*/ 75 h 81"/>
                <a:gd name="T34" fmla="*/ 18 w 19"/>
                <a:gd name="T35" fmla="*/ 79 h 81"/>
                <a:gd name="T36" fmla="*/ 17 w 19"/>
                <a:gd name="T37" fmla="*/ 80 h 81"/>
                <a:gd name="T38" fmla="*/ 15 w 19"/>
                <a:gd name="T39" fmla="*/ 76 h 81"/>
                <a:gd name="T40" fmla="*/ 13 w 19"/>
                <a:gd name="T41" fmla="*/ 72 h 81"/>
                <a:gd name="T42" fmla="*/ 11 w 19"/>
                <a:gd name="T43" fmla="*/ 68 h 81"/>
                <a:gd name="T44" fmla="*/ 9 w 19"/>
                <a:gd name="T45" fmla="*/ 63 h 81"/>
                <a:gd name="T46" fmla="*/ 7 w 19"/>
                <a:gd name="T47" fmla="*/ 59 h 81"/>
                <a:gd name="T48" fmla="*/ 7 w 19"/>
                <a:gd name="T49" fmla="*/ 54 h 81"/>
                <a:gd name="T50" fmla="*/ 5 w 19"/>
                <a:gd name="T51" fmla="*/ 49 h 81"/>
                <a:gd name="T52" fmla="*/ 4 w 19"/>
                <a:gd name="T53" fmla="*/ 43 h 81"/>
                <a:gd name="T54" fmla="*/ 3 w 19"/>
                <a:gd name="T55" fmla="*/ 38 h 81"/>
                <a:gd name="T56" fmla="*/ 2 w 19"/>
                <a:gd name="T57" fmla="*/ 32 h 81"/>
                <a:gd name="T58" fmla="*/ 2 w 19"/>
                <a:gd name="T59" fmla="*/ 27 h 81"/>
                <a:gd name="T60" fmla="*/ 1 w 19"/>
                <a:gd name="T61" fmla="*/ 21 h 81"/>
                <a:gd name="T62" fmla="*/ 1 w 19"/>
                <a:gd name="T63" fmla="*/ 17 h 81"/>
                <a:gd name="T64" fmla="*/ 0 w 19"/>
                <a:gd name="T65" fmla="*/ 11 h 81"/>
                <a:gd name="T66" fmla="*/ 0 w 19"/>
                <a:gd name="T67" fmla="*/ 6 h 81"/>
                <a:gd name="T68" fmla="*/ 0 w 19"/>
                <a:gd name="T69" fmla="*/ 1 h 81"/>
                <a:gd name="T70" fmla="*/ 0 w 19"/>
                <a:gd name="T71" fmla="*/ 0 h 81"/>
                <a:gd name="T72" fmla="*/ 1 w 19"/>
                <a:gd name="T73" fmla="*/ 0 h 81"/>
                <a:gd name="T74" fmla="*/ 2 w 19"/>
                <a:gd name="T75" fmla="*/ 0 h 81"/>
                <a:gd name="T76" fmla="*/ 2 w 19"/>
                <a:gd name="T77" fmla="*/ 1 h 81"/>
                <a:gd name="T78" fmla="*/ 2 w 19"/>
                <a:gd name="T79" fmla="*/ 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"/>
                <a:gd name="T121" fmla="*/ 0 h 81"/>
                <a:gd name="T122" fmla="*/ 19 w 19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" h="81">
                  <a:moveTo>
                    <a:pt x="2" y="0"/>
                  </a:moveTo>
                  <a:lnTo>
                    <a:pt x="2" y="1"/>
                  </a:lnTo>
                  <a:lnTo>
                    <a:pt x="2" y="6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7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6" y="43"/>
                  </a:lnTo>
                  <a:lnTo>
                    <a:pt x="7" y="48"/>
                  </a:lnTo>
                  <a:lnTo>
                    <a:pt x="8" y="54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2" y="67"/>
                  </a:lnTo>
                  <a:lnTo>
                    <a:pt x="14" y="71"/>
                  </a:lnTo>
                  <a:lnTo>
                    <a:pt x="16" y="75"/>
                  </a:lnTo>
                  <a:lnTo>
                    <a:pt x="18" y="79"/>
                  </a:lnTo>
                  <a:lnTo>
                    <a:pt x="17" y="80"/>
                  </a:lnTo>
                  <a:lnTo>
                    <a:pt x="15" y="76"/>
                  </a:lnTo>
                  <a:lnTo>
                    <a:pt x="13" y="72"/>
                  </a:lnTo>
                  <a:lnTo>
                    <a:pt x="11" y="68"/>
                  </a:lnTo>
                  <a:lnTo>
                    <a:pt x="9" y="63"/>
                  </a:lnTo>
                  <a:lnTo>
                    <a:pt x="7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5" name="Freeform 137"/>
            <p:cNvSpPr>
              <a:spLocks/>
            </p:cNvSpPr>
            <p:nvPr/>
          </p:nvSpPr>
          <p:spPr bwMode="auto">
            <a:xfrm>
              <a:off x="4871" y="2153"/>
              <a:ext cx="2" cy="60"/>
            </a:xfrm>
            <a:custGeom>
              <a:avLst/>
              <a:gdLst>
                <a:gd name="T0" fmla="*/ 1 w 2"/>
                <a:gd name="T1" fmla="*/ 1 h 60"/>
                <a:gd name="T2" fmla="*/ 1 w 2"/>
                <a:gd name="T3" fmla="*/ 1 h 60"/>
                <a:gd name="T4" fmla="*/ 1 w 2"/>
                <a:gd name="T5" fmla="*/ 4 h 60"/>
                <a:gd name="T6" fmla="*/ 1 w 2"/>
                <a:gd name="T7" fmla="*/ 8 h 60"/>
                <a:gd name="T8" fmla="*/ 1 w 2"/>
                <a:gd name="T9" fmla="*/ 11 h 60"/>
                <a:gd name="T10" fmla="*/ 1 w 2"/>
                <a:gd name="T11" fmla="*/ 15 h 60"/>
                <a:gd name="T12" fmla="*/ 1 w 2"/>
                <a:gd name="T13" fmla="*/ 19 h 60"/>
                <a:gd name="T14" fmla="*/ 0 w 2"/>
                <a:gd name="T15" fmla="*/ 23 h 60"/>
                <a:gd name="T16" fmla="*/ 0 w 2"/>
                <a:gd name="T17" fmla="*/ 27 h 60"/>
                <a:gd name="T18" fmla="*/ 0 w 2"/>
                <a:gd name="T19" fmla="*/ 30 h 60"/>
                <a:gd name="T20" fmla="*/ 0 w 2"/>
                <a:gd name="T21" fmla="*/ 35 h 60"/>
                <a:gd name="T22" fmla="*/ 0 w 2"/>
                <a:gd name="T23" fmla="*/ 39 h 60"/>
                <a:gd name="T24" fmla="*/ 0 w 2"/>
                <a:gd name="T25" fmla="*/ 43 h 60"/>
                <a:gd name="T26" fmla="*/ 0 w 2"/>
                <a:gd name="T27" fmla="*/ 47 h 60"/>
                <a:gd name="T28" fmla="*/ 0 w 2"/>
                <a:gd name="T29" fmla="*/ 49 h 60"/>
                <a:gd name="T30" fmla="*/ 0 w 2"/>
                <a:gd name="T31" fmla="*/ 53 h 60"/>
                <a:gd name="T32" fmla="*/ 0 w 2"/>
                <a:gd name="T33" fmla="*/ 56 h 60"/>
                <a:gd name="T34" fmla="*/ 1 w 2"/>
                <a:gd name="T35" fmla="*/ 58 h 60"/>
                <a:gd name="T36" fmla="*/ 0 w 2"/>
                <a:gd name="T37" fmla="*/ 59 h 60"/>
                <a:gd name="T38" fmla="*/ 0 w 2"/>
                <a:gd name="T39" fmla="*/ 56 h 60"/>
                <a:gd name="T40" fmla="*/ 0 w 2"/>
                <a:gd name="T41" fmla="*/ 53 h 60"/>
                <a:gd name="T42" fmla="*/ 0 w 2"/>
                <a:gd name="T43" fmla="*/ 49 h 60"/>
                <a:gd name="T44" fmla="*/ 0 w 2"/>
                <a:gd name="T45" fmla="*/ 47 h 60"/>
                <a:gd name="T46" fmla="*/ 0 w 2"/>
                <a:gd name="T47" fmla="*/ 43 h 60"/>
                <a:gd name="T48" fmla="*/ 0 w 2"/>
                <a:gd name="T49" fmla="*/ 39 h 60"/>
                <a:gd name="T50" fmla="*/ 0 w 2"/>
                <a:gd name="T51" fmla="*/ 35 h 60"/>
                <a:gd name="T52" fmla="*/ 0 w 2"/>
                <a:gd name="T53" fmla="*/ 30 h 60"/>
                <a:gd name="T54" fmla="*/ 0 w 2"/>
                <a:gd name="T55" fmla="*/ 27 h 60"/>
                <a:gd name="T56" fmla="*/ 0 w 2"/>
                <a:gd name="T57" fmla="*/ 23 h 60"/>
                <a:gd name="T58" fmla="*/ 0 w 2"/>
                <a:gd name="T59" fmla="*/ 18 h 60"/>
                <a:gd name="T60" fmla="*/ 0 w 2"/>
                <a:gd name="T61" fmla="*/ 14 h 60"/>
                <a:gd name="T62" fmla="*/ 0 w 2"/>
                <a:gd name="T63" fmla="*/ 10 h 60"/>
                <a:gd name="T64" fmla="*/ 1 w 2"/>
                <a:gd name="T65" fmla="*/ 7 h 60"/>
                <a:gd name="T66" fmla="*/ 1 w 2"/>
                <a:gd name="T67" fmla="*/ 4 h 60"/>
                <a:gd name="T68" fmla="*/ 1 w 2"/>
                <a:gd name="T69" fmla="*/ 0 h 60"/>
                <a:gd name="T70" fmla="*/ 1 w 2"/>
                <a:gd name="T71" fmla="*/ 0 h 60"/>
                <a:gd name="T72" fmla="*/ 1 w 2"/>
                <a:gd name="T73" fmla="*/ 1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"/>
                <a:gd name="T112" fmla="*/ 0 h 60"/>
                <a:gd name="T113" fmla="*/ 2 w 2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" h="60">
                  <a:moveTo>
                    <a:pt x="1" y="1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6" name="Freeform 138"/>
            <p:cNvSpPr>
              <a:spLocks/>
            </p:cNvSpPr>
            <p:nvPr/>
          </p:nvSpPr>
          <p:spPr bwMode="auto">
            <a:xfrm>
              <a:off x="4875" y="2146"/>
              <a:ext cx="4" cy="3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1 h 3"/>
                <a:gd name="T4" fmla="*/ 1 w 4"/>
                <a:gd name="T5" fmla="*/ 2 h 3"/>
                <a:gd name="T6" fmla="*/ 0 w 4"/>
                <a:gd name="T7" fmla="*/ 2 h 3"/>
                <a:gd name="T8" fmla="*/ 2 w 4"/>
                <a:gd name="T9" fmla="*/ 0 h 3"/>
                <a:gd name="T10" fmla="*/ 2 w 4"/>
                <a:gd name="T11" fmla="*/ 0 h 3"/>
                <a:gd name="T12" fmla="*/ 2 w 4"/>
                <a:gd name="T13" fmla="*/ 0 h 3"/>
                <a:gd name="T14" fmla="*/ 2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3 w 4"/>
                <a:gd name="T21" fmla="*/ 1 h 3"/>
                <a:gd name="T22" fmla="*/ 2 w 4"/>
                <a:gd name="T23" fmla="*/ 1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3"/>
                <a:gd name="T38" fmla="*/ 4 w 4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3">
                  <a:moveTo>
                    <a:pt x="2" y="1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7" name="Freeform 139"/>
            <p:cNvSpPr>
              <a:spLocks/>
            </p:cNvSpPr>
            <p:nvPr/>
          </p:nvSpPr>
          <p:spPr bwMode="auto">
            <a:xfrm>
              <a:off x="4881" y="2142"/>
              <a:ext cx="57" cy="1"/>
            </a:xfrm>
            <a:custGeom>
              <a:avLst/>
              <a:gdLst>
                <a:gd name="T0" fmla="*/ 56 w 57"/>
                <a:gd name="T1" fmla="*/ 0 h 1"/>
                <a:gd name="T2" fmla="*/ 55 w 57"/>
                <a:gd name="T3" fmla="*/ 0 h 1"/>
                <a:gd name="T4" fmla="*/ 51 w 57"/>
                <a:gd name="T5" fmla="*/ 0 h 1"/>
                <a:gd name="T6" fmla="*/ 47 w 57"/>
                <a:gd name="T7" fmla="*/ 0 h 1"/>
                <a:gd name="T8" fmla="*/ 44 w 57"/>
                <a:gd name="T9" fmla="*/ 0 h 1"/>
                <a:gd name="T10" fmla="*/ 40 w 57"/>
                <a:gd name="T11" fmla="*/ 0 h 1"/>
                <a:gd name="T12" fmla="*/ 36 w 57"/>
                <a:gd name="T13" fmla="*/ 0 h 1"/>
                <a:gd name="T14" fmla="*/ 33 w 57"/>
                <a:gd name="T15" fmla="*/ 0 h 1"/>
                <a:gd name="T16" fmla="*/ 30 w 57"/>
                <a:gd name="T17" fmla="*/ 0 h 1"/>
                <a:gd name="T18" fmla="*/ 27 w 57"/>
                <a:gd name="T19" fmla="*/ 0 h 1"/>
                <a:gd name="T20" fmla="*/ 24 w 57"/>
                <a:gd name="T21" fmla="*/ 0 h 1"/>
                <a:gd name="T22" fmla="*/ 20 w 57"/>
                <a:gd name="T23" fmla="*/ 0 h 1"/>
                <a:gd name="T24" fmla="*/ 17 w 57"/>
                <a:gd name="T25" fmla="*/ 0 h 1"/>
                <a:gd name="T26" fmla="*/ 14 w 57"/>
                <a:gd name="T27" fmla="*/ 0 h 1"/>
                <a:gd name="T28" fmla="*/ 10 w 57"/>
                <a:gd name="T29" fmla="*/ 0 h 1"/>
                <a:gd name="T30" fmla="*/ 7 w 57"/>
                <a:gd name="T31" fmla="*/ 0 h 1"/>
                <a:gd name="T32" fmla="*/ 4 w 57"/>
                <a:gd name="T33" fmla="*/ 0 h 1"/>
                <a:gd name="T34" fmla="*/ 0 w 57"/>
                <a:gd name="T35" fmla="*/ 0 h 1"/>
                <a:gd name="T36" fmla="*/ 0 w 57"/>
                <a:gd name="T37" fmla="*/ 0 h 1"/>
                <a:gd name="T38" fmla="*/ 4 w 57"/>
                <a:gd name="T39" fmla="*/ 0 h 1"/>
                <a:gd name="T40" fmla="*/ 7 w 57"/>
                <a:gd name="T41" fmla="*/ 0 h 1"/>
                <a:gd name="T42" fmla="*/ 10 w 57"/>
                <a:gd name="T43" fmla="*/ 0 h 1"/>
                <a:gd name="T44" fmla="*/ 14 w 57"/>
                <a:gd name="T45" fmla="*/ 0 h 1"/>
                <a:gd name="T46" fmla="*/ 17 w 57"/>
                <a:gd name="T47" fmla="*/ 0 h 1"/>
                <a:gd name="T48" fmla="*/ 20 w 57"/>
                <a:gd name="T49" fmla="*/ 0 h 1"/>
                <a:gd name="T50" fmla="*/ 23 w 57"/>
                <a:gd name="T51" fmla="*/ 0 h 1"/>
                <a:gd name="T52" fmla="*/ 27 w 57"/>
                <a:gd name="T53" fmla="*/ 0 h 1"/>
                <a:gd name="T54" fmla="*/ 29 w 57"/>
                <a:gd name="T55" fmla="*/ 0 h 1"/>
                <a:gd name="T56" fmla="*/ 33 w 57"/>
                <a:gd name="T57" fmla="*/ 0 h 1"/>
                <a:gd name="T58" fmla="*/ 36 w 57"/>
                <a:gd name="T59" fmla="*/ 0 h 1"/>
                <a:gd name="T60" fmla="*/ 40 w 57"/>
                <a:gd name="T61" fmla="*/ 0 h 1"/>
                <a:gd name="T62" fmla="*/ 44 w 57"/>
                <a:gd name="T63" fmla="*/ 0 h 1"/>
                <a:gd name="T64" fmla="*/ 47 w 57"/>
                <a:gd name="T65" fmla="*/ 0 h 1"/>
                <a:gd name="T66" fmla="*/ 51 w 57"/>
                <a:gd name="T67" fmla="*/ 0 h 1"/>
                <a:gd name="T68" fmla="*/ 55 w 57"/>
                <a:gd name="T69" fmla="*/ 0 h 1"/>
                <a:gd name="T70" fmla="*/ 54 w 57"/>
                <a:gd name="T71" fmla="*/ 0 h 1"/>
                <a:gd name="T72" fmla="*/ 55 w 57"/>
                <a:gd name="T73" fmla="*/ 0 h 1"/>
                <a:gd name="T74" fmla="*/ 56 w 57"/>
                <a:gd name="T75" fmla="*/ 0 h 1"/>
                <a:gd name="T76" fmla="*/ 56 w 57"/>
                <a:gd name="T77" fmla="*/ 0 h 1"/>
                <a:gd name="T78" fmla="*/ 55 w 57"/>
                <a:gd name="T79" fmla="*/ 0 h 1"/>
                <a:gd name="T80" fmla="*/ 56 w 57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1"/>
                <a:gd name="T125" fmla="*/ 57 w 57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1">
                  <a:moveTo>
                    <a:pt x="56" y="0"/>
                  </a:move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8" name="Freeform 140"/>
            <p:cNvSpPr>
              <a:spLocks/>
            </p:cNvSpPr>
            <p:nvPr/>
          </p:nvSpPr>
          <p:spPr bwMode="auto">
            <a:xfrm>
              <a:off x="4937" y="1977"/>
              <a:ext cx="6" cy="161"/>
            </a:xfrm>
            <a:custGeom>
              <a:avLst/>
              <a:gdLst>
                <a:gd name="T0" fmla="*/ 3 w 6"/>
                <a:gd name="T1" fmla="*/ 0 h 161"/>
                <a:gd name="T2" fmla="*/ 5 w 6"/>
                <a:gd name="T3" fmla="*/ 1 h 161"/>
                <a:gd name="T4" fmla="*/ 5 w 6"/>
                <a:gd name="T5" fmla="*/ 160 h 161"/>
                <a:gd name="T6" fmla="*/ 0 w 6"/>
                <a:gd name="T7" fmla="*/ 160 h 161"/>
                <a:gd name="T8" fmla="*/ 0 w 6"/>
                <a:gd name="T9" fmla="*/ 1 h 161"/>
                <a:gd name="T10" fmla="*/ 3 w 6"/>
                <a:gd name="T11" fmla="*/ 2 h 161"/>
                <a:gd name="T12" fmla="*/ 0 w 6"/>
                <a:gd name="T13" fmla="*/ 1 h 161"/>
                <a:gd name="T14" fmla="*/ 0 w 6"/>
                <a:gd name="T15" fmla="*/ 0 h 161"/>
                <a:gd name="T16" fmla="*/ 3 w 6"/>
                <a:gd name="T17" fmla="*/ 0 h 161"/>
                <a:gd name="T18" fmla="*/ 5 w 6"/>
                <a:gd name="T19" fmla="*/ 0 h 161"/>
                <a:gd name="T20" fmla="*/ 5 w 6"/>
                <a:gd name="T21" fmla="*/ 1 h 161"/>
                <a:gd name="T22" fmla="*/ 3 w 6"/>
                <a:gd name="T23" fmla="*/ 0 h 1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61"/>
                <a:gd name="T38" fmla="*/ 6 w 6"/>
                <a:gd name="T39" fmla="*/ 161 h 1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61">
                  <a:moveTo>
                    <a:pt x="3" y="0"/>
                  </a:moveTo>
                  <a:lnTo>
                    <a:pt x="5" y="1"/>
                  </a:lnTo>
                  <a:lnTo>
                    <a:pt x="5" y="160"/>
                  </a:lnTo>
                  <a:lnTo>
                    <a:pt x="0" y="160"/>
                  </a:lnTo>
                  <a:lnTo>
                    <a:pt x="0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9" name="Freeform 141"/>
            <p:cNvSpPr>
              <a:spLocks/>
            </p:cNvSpPr>
            <p:nvPr/>
          </p:nvSpPr>
          <p:spPr bwMode="auto">
            <a:xfrm>
              <a:off x="4831" y="1977"/>
              <a:ext cx="106" cy="7"/>
            </a:xfrm>
            <a:custGeom>
              <a:avLst/>
              <a:gdLst>
                <a:gd name="T0" fmla="*/ 1 w 106"/>
                <a:gd name="T1" fmla="*/ 5 h 7"/>
                <a:gd name="T2" fmla="*/ 1 w 106"/>
                <a:gd name="T3" fmla="*/ 5 h 7"/>
                <a:gd name="T4" fmla="*/ 9 w 106"/>
                <a:gd name="T5" fmla="*/ 4 h 7"/>
                <a:gd name="T6" fmla="*/ 17 w 106"/>
                <a:gd name="T7" fmla="*/ 4 h 7"/>
                <a:gd name="T8" fmla="*/ 24 w 106"/>
                <a:gd name="T9" fmla="*/ 4 h 7"/>
                <a:gd name="T10" fmla="*/ 31 w 106"/>
                <a:gd name="T11" fmla="*/ 3 h 7"/>
                <a:gd name="T12" fmla="*/ 37 w 106"/>
                <a:gd name="T13" fmla="*/ 3 h 7"/>
                <a:gd name="T14" fmla="*/ 44 w 106"/>
                <a:gd name="T15" fmla="*/ 2 h 7"/>
                <a:gd name="T16" fmla="*/ 50 w 106"/>
                <a:gd name="T17" fmla="*/ 2 h 7"/>
                <a:gd name="T18" fmla="*/ 56 w 106"/>
                <a:gd name="T19" fmla="*/ 2 h 7"/>
                <a:gd name="T20" fmla="*/ 62 w 106"/>
                <a:gd name="T21" fmla="*/ 1 h 7"/>
                <a:gd name="T22" fmla="*/ 69 w 106"/>
                <a:gd name="T23" fmla="*/ 1 h 7"/>
                <a:gd name="T24" fmla="*/ 74 w 106"/>
                <a:gd name="T25" fmla="*/ 1 h 7"/>
                <a:gd name="T26" fmla="*/ 80 w 106"/>
                <a:gd name="T27" fmla="*/ 1 h 7"/>
                <a:gd name="T28" fmla="*/ 86 w 106"/>
                <a:gd name="T29" fmla="*/ 1 h 7"/>
                <a:gd name="T30" fmla="*/ 93 w 106"/>
                <a:gd name="T31" fmla="*/ 0 h 7"/>
                <a:gd name="T32" fmla="*/ 99 w 106"/>
                <a:gd name="T33" fmla="*/ 0 h 7"/>
                <a:gd name="T34" fmla="*/ 105 w 106"/>
                <a:gd name="T35" fmla="*/ 0 h 7"/>
                <a:gd name="T36" fmla="*/ 105 w 106"/>
                <a:gd name="T37" fmla="*/ 1 h 7"/>
                <a:gd name="T38" fmla="*/ 99 w 106"/>
                <a:gd name="T39" fmla="*/ 1 h 7"/>
                <a:gd name="T40" fmla="*/ 93 w 106"/>
                <a:gd name="T41" fmla="*/ 1 h 7"/>
                <a:gd name="T42" fmla="*/ 86 w 106"/>
                <a:gd name="T43" fmla="*/ 1 h 7"/>
                <a:gd name="T44" fmla="*/ 80 w 106"/>
                <a:gd name="T45" fmla="*/ 2 h 7"/>
                <a:gd name="T46" fmla="*/ 74 w 106"/>
                <a:gd name="T47" fmla="*/ 2 h 7"/>
                <a:gd name="T48" fmla="*/ 69 w 106"/>
                <a:gd name="T49" fmla="*/ 2 h 7"/>
                <a:gd name="T50" fmla="*/ 62 w 106"/>
                <a:gd name="T51" fmla="*/ 2 h 7"/>
                <a:gd name="T52" fmla="*/ 56 w 106"/>
                <a:gd name="T53" fmla="*/ 3 h 7"/>
                <a:gd name="T54" fmla="*/ 50 w 106"/>
                <a:gd name="T55" fmla="*/ 3 h 7"/>
                <a:gd name="T56" fmla="*/ 44 w 106"/>
                <a:gd name="T57" fmla="*/ 3 h 7"/>
                <a:gd name="T58" fmla="*/ 37 w 106"/>
                <a:gd name="T59" fmla="*/ 4 h 7"/>
                <a:gd name="T60" fmla="*/ 31 w 106"/>
                <a:gd name="T61" fmla="*/ 4 h 7"/>
                <a:gd name="T62" fmla="*/ 24 w 106"/>
                <a:gd name="T63" fmla="*/ 4 h 7"/>
                <a:gd name="T64" fmla="*/ 17 w 106"/>
                <a:gd name="T65" fmla="*/ 5 h 7"/>
                <a:gd name="T66" fmla="*/ 9 w 106"/>
                <a:gd name="T67" fmla="*/ 5 h 7"/>
                <a:gd name="T68" fmla="*/ 1 w 106"/>
                <a:gd name="T69" fmla="*/ 6 h 7"/>
                <a:gd name="T70" fmla="*/ 0 w 106"/>
                <a:gd name="T71" fmla="*/ 6 h 7"/>
                <a:gd name="T72" fmla="*/ 0 w 106"/>
                <a:gd name="T73" fmla="*/ 5 h 7"/>
                <a:gd name="T74" fmla="*/ 0 w 106"/>
                <a:gd name="T75" fmla="*/ 5 h 7"/>
                <a:gd name="T76" fmla="*/ 1 w 106"/>
                <a:gd name="T77" fmla="*/ 5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"/>
                <a:gd name="T118" fmla="*/ 0 h 7"/>
                <a:gd name="T119" fmla="*/ 106 w 106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" h="7">
                  <a:moveTo>
                    <a:pt x="1" y="5"/>
                  </a:moveTo>
                  <a:lnTo>
                    <a:pt x="1" y="5"/>
                  </a:lnTo>
                  <a:lnTo>
                    <a:pt x="9" y="4"/>
                  </a:lnTo>
                  <a:lnTo>
                    <a:pt x="17" y="4"/>
                  </a:lnTo>
                  <a:lnTo>
                    <a:pt x="24" y="4"/>
                  </a:lnTo>
                  <a:lnTo>
                    <a:pt x="31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05" y="1"/>
                  </a:lnTo>
                  <a:lnTo>
                    <a:pt x="99" y="1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2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56" y="3"/>
                  </a:lnTo>
                  <a:lnTo>
                    <a:pt x="50" y="3"/>
                  </a:lnTo>
                  <a:lnTo>
                    <a:pt x="44" y="3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4" y="4"/>
                  </a:lnTo>
                  <a:lnTo>
                    <a:pt x="17" y="5"/>
                  </a:lnTo>
                  <a:lnTo>
                    <a:pt x="9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0" name="Freeform 142"/>
            <p:cNvSpPr>
              <a:spLocks/>
            </p:cNvSpPr>
            <p:nvPr/>
          </p:nvSpPr>
          <p:spPr bwMode="auto">
            <a:xfrm>
              <a:off x="4701" y="1948"/>
              <a:ext cx="126" cy="37"/>
            </a:xfrm>
            <a:custGeom>
              <a:avLst/>
              <a:gdLst>
                <a:gd name="T0" fmla="*/ 2 w 126"/>
                <a:gd name="T1" fmla="*/ 1 h 37"/>
                <a:gd name="T2" fmla="*/ 2 w 126"/>
                <a:gd name="T3" fmla="*/ 0 h 37"/>
                <a:gd name="T4" fmla="*/ 18 w 126"/>
                <a:gd name="T5" fmla="*/ 4 h 37"/>
                <a:gd name="T6" fmla="*/ 32 w 126"/>
                <a:gd name="T7" fmla="*/ 7 h 37"/>
                <a:gd name="T8" fmla="*/ 44 w 126"/>
                <a:gd name="T9" fmla="*/ 11 h 37"/>
                <a:gd name="T10" fmla="*/ 56 w 126"/>
                <a:gd name="T11" fmla="*/ 14 h 37"/>
                <a:gd name="T12" fmla="*/ 65 w 126"/>
                <a:gd name="T13" fmla="*/ 17 h 37"/>
                <a:gd name="T14" fmla="*/ 75 w 126"/>
                <a:gd name="T15" fmla="*/ 20 h 37"/>
                <a:gd name="T16" fmla="*/ 82 w 126"/>
                <a:gd name="T17" fmla="*/ 23 h 37"/>
                <a:gd name="T18" fmla="*/ 88 w 126"/>
                <a:gd name="T19" fmla="*/ 25 h 37"/>
                <a:gd name="T20" fmla="*/ 93 w 126"/>
                <a:gd name="T21" fmla="*/ 28 h 37"/>
                <a:gd name="T22" fmla="*/ 100 w 126"/>
                <a:gd name="T23" fmla="*/ 30 h 37"/>
                <a:gd name="T24" fmla="*/ 104 w 126"/>
                <a:gd name="T25" fmla="*/ 32 h 37"/>
                <a:gd name="T26" fmla="*/ 108 w 126"/>
                <a:gd name="T27" fmla="*/ 32 h 37"/>
                <a:gd name="T28" fmla="*/ 112 w 126"/>
                <a:gd name="T29" fmla="*/ 33 h 37"/>
                <a:gd name="T30" fmla="*/ 117 w 126"/>
                <a:gd name="T31" fmla="*/ 34 h 37"/>
                <a:gd name="T32" fmla="*/ 121 w 126"/>
                <a:gd name="T33" fmla="*/ 34 h 37"/>
                <a:gd name="T34" fmla="*/ 125 w 126"/>
                <a:gd name="T35" fmla="*/ 33 h 37"/>
                <a:gd name="T36" fmla="*/ 125 w 126"/>
                <a:gd name="T37" fmla="*/ 35 h 37"/>
                <a:gd name="T38" fmla="*/ 121 w 126"/>
                <a:gd name="T39" fmla="*/ 36 h 37"/>
                <a:gd name="T40" fmla="*/ 117 w 126"/>
                <a:gd name="T41" fmla="*/ 36 h 37"/>
                <a:gd name="T42" fmla="*/ 111 w 126"/>
                <a:gd name="T43" fmla="*/ 35 h 37"/>
                <a:gd name="T44" fmla="*/ 108 w 126"/>
                <a:gd name="T45" fmla="*/ 34 h 37"/>
                <a:gd name="T46" fmla="*/ 103 w 126"/>
                <a:gd name="T47" fmla="*/ 33 h 37"/>
                <a:gd name="T48" fmla="*/ 99 w 126"/>
                <a:gd name="T49" fmla="*/ 32 h 37"/>
                <a:gd name="T50" fmla="*/ 93 w 126"/>
                <a:gd name="T51" fmla="*/ 30 h 37"/>
                <a:gd name="T52" fmla="*/ 87 w 126"/>
                <a:gd name="T53" fmla="*/ 27 h 37"/>
                <a:gd name="T54" fmla="*/ 81 w 126"/>
                <a:gd name="T55" fmla="*/ 24 h 37"/>
                <a:gd name="T56" fmla="*/ 74 w 126"/>
                <a:gd name="T57" fmla="*/ 22 h 37"/>
                <a:gd name="T58" fmla="*/ 64 w 126"/>
                <a:gd name="T59" fmla="*/ 19 h 37"/>
                <a:gd name="T60" fmla="*/ 55 w 126"/>
                <a:gd name="T61" fmla="*/ 16 h 37"/>
                <a:gd name="T62" fmla="*/ 44 w 126"/>
                <a:gd name="T63" fmla="*/ 13 h 37"/>
                <a:gd name="T64" fmla="*/ 32 w 126"/>
                <a:gd name="T65" fmla="*/ 9 h 37"/>
                <a:gd name="T66" fmla="*/ 17 w 126"/>
                <a:gd name="T67" fmla="*/ 5 h 37"/>
                <a:gd name="T68" fmla="*/ 1 w 126"/>
                <a:gd name="T69" fmla="*/ 2 h 37"/>
                <a:gd name="T70" fmla="*/ 0 w 126"/>
                <a:gd name="T71" fmla="*/ 2 h 37"/>
                <a:gd name="T72" fmla="*/ 0 w 126"/>
                <a:gd name="T73" fmla="*/ 1 h 37"/>
                <a:gd name="T74" fmla="*/ 1 w 126"/>
                <a:gd name="T75" fmla="*/ 1 h 37"/>
                <a:gd name="T76" fmla="*/ 2 w 126"/>
                <a:gd name="T77" fmla="*/ 0 h 37"/>
                <a:gd name="T78" fmla="*/ 2 w 126"/>
                <a:gd name="T79" fmla="*/ 1 h 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37"/>
                <a:gd name="T122" fmla="*/ 126 w 126"/>
                <a:gd name="T123" fmla="*/ 37 h 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37">
                  <a:moveTo>
                    <a:pt x="2" y="1"/>
                  </a:moveTo>
                  <a:lnTo>
                    <a:pt x="2" y="0"/>
                  </a:lnTo>
                  <a:lnTo>
                    <a:pt x="18" y="4"/>
                  </a:lnTo>
                  <a:lnTo>
                    <a:pt x="32" y="7"/>
                  </a:lnTo>
                  <a:lnTo>
                    <a:pt x="44" y="11"/>
                  </a:lnTo>
                  <a:lnTo>
                    <a:pt x="56" y="14"/>
                  </a:lnTo>
                  <a:lnTo>
                    <a:pt x="65" y="17"/>
                  </a:lnTo>
                  <a:lnTo>
                    <a:pt x="75" y="20"/>
                  </a:lnTo>
                  <a:lnTo>
                    <a:pt x="82" y="23"/>
                  </a:lnTo>
                  <a:lnTo>
                    <a:pt x="88" y="25"/>
                  </a:lnTo>
                  <a:lnTo>
                    <a:pt x="93" y="28"/>
                  </a:lnTo>
                  <a:lnTo>
                    <a:pt x="100" y="30"/>
                  </a:lnTo>
                  <a:lnTo>
                    <a:pt x="104" y="32"/>
                  </a:lnTo>
                  <a:lnTo>
                    <a:pt x="108" y="32"/>
                  </a:lnTo>
                  <a:lnTo>
                    <a:pt x="112" y="33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1" y="36"/>
                  </a:lnTo>
                  <a:lnTo>
                    <a:pt x="117" y="36"/>
                  </a:lnTo>
                  <a:lnTo>
                    <a:pt x="111" y="35"/>
                  </a:lnTo>
                  <a:lnTo>
                    <a:pt x="108" y="34"/>
                  </a:lnTo>
                  <a:lnTo>
                    <a:pt x="103" y="33"/>
                  </a:lnTo>
                  <a:lnTo>
                    <a:pt x="99" y="32"/>
                  </a:lnTo>
                  <a:lnTo>
                    <a:pt x="93" y="30"/>
                  </a:lnTo>
                  <a:lnTo>
                    <a:pt x="87" y="27"/>
                  </a:lnTo>
                  <a:lnTo>
                    <a:pt x="81" y="24"/>
                  </a:lnTo>
                  <a:lnTo>
                    <a:pt x="74" y="22"/>
                  </a:lnTo>
                  <a:lnTo>
                    <a:pt x="64" y="19"/>
                  </a:lnTo>
                  <a:lnTo>
                    <a:pt x="55" y="16"/>
                  </a:lnTo>
                  <a:lnTo>
                    <a:pt x="44" y="13"/>
                  </a:lnTo>
                  <a:lnTo>
                    <a:pt x="32" y="9"/>
                  </a:lnTo>
                  <a:lnTo>
                    <a:pt x="17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1" name="Freeform 143"/>
            <p:cNvSpPr>
              <a:spLocks/>
            </p:cNvSpPr>
            <p:nvPr/>
          </p:nvSpPr>
          <p:spPr bwMode="auto">
            <a:xfrm>
              <a:off x="4631" y="1837"/>
              <a:ext cx="66" cy="108"/>
            </a:xfrm>
            <a:custGeom>
              <a:avLst/>
              <a:gdLst>
                <a:gd name="T0" fmla="*/ 1 w 66"/>
                <a:gd name="T1" fmla="*/ 0 h 108"/>
                <a:gd name="T2" fmla="*/ 2 w 66"/>
                <a:gd name="T3" fmla="*/ 1 h 108"/>
                <a:gd name="T4" fmla="*/ 4 w 66"/>
                <a:gd name="T5" fmla="*/ 5 h 108"/>
                <a:gd name="T6" fmla="*/ 7 w 66"/>
                <a:gd name="T7" fmla="*/ 11 h 108"/>
                <a:gd name="T8" fmla="*/ 10 w 66"/>
                <a:gd name="T9" fmla="*/ 18 h 108"/>
                <a:gd name="T10" fmla="*/ 13 w 66"/>
                <a:gd name="T11" fmla="*/ 25 h 108"/>
                <a:gd name="T12" fmla="*/ 17 w 66"/>
                <a:gd name="T13" fmla="*/ 32 h 108"/>
                <a:gd name="T14" fmla="*/ 21 w 66"/>
                <a:gd name="T15" fmla="*/ 40 h 108"/>
                <a:gd name="T16" fmla="*/ 25 w 66"/>
                <a:gd name="T17" fmla="*/ 48 h 108"/>
                <a:gd name="T18" fmla="*/ 29 w 66"/>
                <a:gd name="T19" fmla="*/ 55 h 108"/>
                <a:gd name="T20" fmla="*/ 34 w 66"/>
                <a:gd name="T21" fmla="*/ 63 h 108"/>
                <a:gd name="T22" fmla="*/ 39 w 66"/>
                <a:gd name="T23" fmla="*/ 70 h 108"/>
                <a:gd name="T24" fmla="*/ 43 w 66"/>
                <a:gd name="T25" fmla="*/ 78 h 108"/>
                <a:gd name="T26" fmla="*/ 48 w 66"/>
                <a:gd name="T27" fmla="*/ 85 h 108"/>
                <a:gd name="T28" fmla="*/ 52 w 66"/>
                <a:gd name="T29" fmla="*/ 91 h 108"/>
                <a:gd name="T30" fmla="*/ 57 w 66"/>
                <a:gd name="T31" fmla="*/ 97 h 108"/>
                <a:gd name="T32" fmla="*/ 61 w 66"/>
                <a:gd name="T33" fmla="*/ 102 h 108"/>
                <a:gd name="T34" fmla="*/ 65 w 66"/>
                <a:gd name="T35" fmla="*/ 106 h 108"/>
                <a:gd name="T36" fmla="*/ 64 w 66"/>
                <a:gd name="T37" fmla="*/ 107 h 108"/>
                <a:gd name="T38" fmla="*/ 59 w 66"/>
                <a:gd name="T39" fmla="*/ 103 h 108"/>
                <a:gd name="T40" fmla="*/ 55 w 66"/>
                <a:gd name="T41" fmla="*/ 98 h 108"/>
                <a:gd name="T42" fmla="*/ 51 w 66"/>
                <a:gd name="T43" fmla="*/ 92 h 108"/>
                <a:gd name="T44" fmla="*/ 46 w 66"/>
                <a:gd name="T45" fmla="*/ 86 h 108"/>
                <a:gd name="T46" fmla="*/ 42 w 66"/>
                <a:gd name="T47" fmla="*/ 79 h 108"/>
                <a:gd name="T48" fmla="*/ 37 w 66"/>
                <a:gd name="T49" fmla="*/ 71 h 108"/>
                <a:gd name="T50" fmla="*/ 33 w 66"/>
                <a:gd name="T51" fmla="*/ 63 h 108"/>
                <a:gd name="T52" fmla="*/ 28 w 66"/>
                <a:gd name="T53" fmla="*/ 56 h 108"/>
                <a:gd name="T54" fmla="*/ 23 w 66"/>
                <a:gd name="T55" fmla="*/ 49 h 108"/>
                <a:gd name="T56" fmla="*/ 19 w 66"/>
                <a:gd name="T57" fmla="*/ 41 h 108"/>
                <a:gd name="T58" fmla="*/ 15 w 66"/>
                <a:gd name="T59" fmla="*/ 33 h 108"/>
                <a:gd name="T60" fmla="*/ 11 w 66"/>
                <a:gd name="T61" fmla="*/ 26 h 108"/>
                <a:gd name="T62" fmla="*/ 8 w 66"/>
                <a:gd name="T63" fmla="*/ 19 h 108"/>
                <a:gd name="T64" fmla="*/ 5 w 66"/>
                <a:gd name="T65" fmla="*/ 12 h 108"/>
                <a:gd name="T66" fmla="*/ 2 w 66"/>
                <a:gd name="T67" fmla="*/ 6 h 108"/>
                <a:gd name="T68" fmla="*/ 0 w 66"/>
                <a:gd name="T69" fmla="*/ 1 h 108"/>
                <a:gd name="T70" fmla="*/ 2 w 66"/>
                <a:gd name="T71" fmla="*/ 2 h 108"/>
                <a:gd name="T72" fmla="*/ 0 w 66"/>
                <a:gd name="T73" fmla="*/ 1 h 108"/>
                <a:gd name="T74" fmla="*/ 0 w 66"/>
                <a:gd name="T75" fmla="*/ 0 h 108"/>
                <a:gd name="T76" fmla="*/ 1 w 66"/>
                <a:gd name="T77" fmla="*/ 0 h 108"/>
                <a:gd name="T78" fmla="*/ 2 w 66"/>
                <a:gd name="T79" fmla="*/ 0 h 108"/>
                <a:gd name="T80" fmla="*/ 2 w 66"/>
                <a:gd name="T81" fmla="*/ 1 h 108"/>
                <a:gd name="T82" fmla="*/ 1 w 66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08"/>
                <a:gd name="T128" fmla="*/ 66 w 66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08">
                  <a:moveTo>
                    <a:pt x="1" y="0"/>
                  </a:moveTo>
                  <a:lnTo>
                    <a:pt x="2" y="1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0" y="18"/>
                  </a:lnTo>
                  <a:lnTo>
                    <a:pt x="13" y="25"/>
                  </a:lnTo>
                  <a:lnTo>
                    <a:pt x="17" y="32"/>
                  </a:lnTo>
                  <a:lnTo>
                    <a:pt x="21" y="40"/>
                  </a:lnTo>
                  <a:lnTo>
                    <a:pt x="25" y="48"/>
                  </a:lnTo>
                  <a:lnTo>
                    <a:pt x="29" y="55"/>
                  </a:lnTo>
                  <a:lnTo>
                    <a:pt x="34" y="63"/>
                  </a:lnTo>
                  <a:lnTo>
                    <a:pt x="39" y="70"/>
                  </a:lnTo>
                  <a:lnTo>
                    <a:pt x="43" y="78"/>
                  </a:lnTo>
                  <a:lnTo>
                    <a:pt x="48" y="85"/>
                  </a:lnTo>
                  <a:lnTo>
                    <a:pt x="52" y="91"/>
                  </a:lnTo>
                  <a:lnTo>
                    <a:pt x="57" y="97"/>
                  </a:lnTo>
                  <a:lnTo>
                    <a:pt x="61" y="102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59" y="103"/>
                  </a:lnTo>
                  <a:lnTo>
                    <a:pt x="55" y="98"/>
                  </a:lnTo>
                  <a:lnTo>
                    <a:pt x="51" y="92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3"/>
                  </a:lnTo>
                  <a:lnTo>
                    <a:pt x="28" y="56"/>
                  </a:lnTo>
                  <a:lnTo>
                    <a:pt x="23" y="49"/>
                  </a:lnTo>
                  <a:lnTo>
                    <a:pt x="19" y="41"/>
                  </a:lnTo>
                  <a:lnTo>
                    <a:pt x="15" y="33"/>
                  </a:lnTo>
                  <a:lnTo>
                    <a:pt x="11" y="26"/>
                  </a:lnTo>
                  <a:lnTo>
                    <a:pt x="8" y="19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2" name="Freeform 144"/>
            <p:cNvSpPr>
              <a:spLocks/>
            </p:cNvSpPr>
            <p:nvPr/>
          </p:nvSpPr>
          <p:spPr bwMode="auto">
            <a:xfrm>
              <a:off x="4623" y="1837"/>
              <a:ext cx="4" cy="2"/>
            </a:xfrm>
            <a:custGeom>
              <a:avLst/>
              <a:gdLst>
                <a:gd name="T0" fmla="*/ 1 w 4"/>
                <a:gd name="T1" fmla="*/ 1 h 2"/>
                <a:gd name="T2" fmla="*/ 0 w 4"/>
                <a:gd name="T3" fmla="*/ 1 h 2"/>
                <a:gd name="T4" fmla="*/ 3 w 4"/>
                <a:gd name="T5" fmla="*/ 0 h 2"/>
                <a:gd name="T6" fmla="*/ 3 w 4"/>
                <a:gd name="T7" fmla="*/ 0 h 2"/>
                <a:gd name="T8" fmla="*/ 1 w 4"/>
                <a:gd name="T9" fmla="*/ 1 h 2"/>
                <a:gd name="T10" fmla="*/ 0 w 4"/>
                <a:gd name="T11" fmla="*/ 1 h 2"/>
                <a:gd name="T12" fmla="*/ 1 w 4"/>
                <a:gd name="T13" fmla="*/ 1 h 2"/>
                <a:gd name="T14" fmla="*/ 0 w 4"/>
                <a:gd name="T15" fmla="*/ 1 h 2"/>
                <a:gd name="T16" fmla="*/ 0 w 4"/>
                <a:gd name="T17" fmla="*/ 1 h 2"/>
                <a:gd name="T18" fmla="*/ 0 w 4"/>
                <a:gd name="T19" fmla="*/ 1 h 2"/>
                <a:gd name="T20" fmla="*/ 1 w 4"/>
                <a:gd name="T21" fmla="*/ 1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"/>
                <a:gd name="T35" fmla="*/ 4 w 4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3" name="Freeform 145"/>
            <p:cNvSpPr>
              <a:spLocks/>
            </p:cNvSpPr>
            <p:nvPr/>
          </p:nvSpPr>
          <p:spPr bwMode="auto">
            <a:xfrm>
              <a:off x="4617" y="1726"/>
              <a:ext cx="3" cy="112"/>
            </a:xfrm>
            <a:custGeom>
              <a:avLst/>
              <a:gdLst>
                <a:gd name="T0" fmla="*/ 1 w 3"/>
                <a:gd name="T1" fmla="*/ 2 h 112"/>
                <a:gd name="T2" fmla="*/ 1 w 3"/>
                <a:gd name="T3" fmla="*/ 1 h 112"/>
                <a:gd name="T4" fmla="*/ 2 w 3"/>
                <a:gd name="T5" fmla="*/ 111 h 112"/>
                <a:gd name="T6" fmla="*/ 2 w 3"/>
                <a:gd name="T7" fmla="*/ 111 h 112"/>
                <a:gd name="T8" fmla="*/ 0 w 3"/>
                <a:gd name="T9" fmla="*/ 1 h 112"/>
                <a:gd name="T10" fmla="*/ 0 w 3"/>
                <a:gd name="T11" fmla="*/ 0 h 112"/>
                <a:gd name="T12" fmla="*/ 0 w 3"/>
                <a:gd name="T13" fmla="*/ 1 h 112"/>
                <a:gd name="T14" fmla="*/ 0 w 3"/>
                <a:gd name="T15" fmla="*/ 0 h 112"/>
                <a:gd name="T16" fmla="*/ 0 w 3"/>
                <a:gd name="T17" fmla="*/ 0 h 112"/>
                <a:gd name="T18" fmla="*/ 1 w 3"/>
                <a:gd name="T19" fmla="*/ 0 h 112"/>
                <a:gd name="T20" fmla="*/ 1 w 3"/>
                <a:gd name="T21" fmla="*/ 1 h 112"/>
                <a:gd name="T22" fmla="*/ 1 w 3"/>
                <a:gd name="T23" fmla="*/ 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112"/>
                <a:gd name="T38" fmla="*/ 3 w 3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112">
                  <a:moveTo>
                    <a:pt x="1" y="2"/>
                  </a:moveTo>
                  <a:lnTo>
                    <a:pt x="1" y="1"/>
                  </a:lnTo>
                  <a:lnTo>
                    <a:pt x="2" y="11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4" name="Freeform 146"/>
            <p:cNvSpPr>
              <a:spLocks/>
            </p:cNvSpPr>
            <p:nvPr/>
          </p:nvSpPr>
          <p:spPr bwMode="auto">
            <a:xfrm>
              <a:off x="4618" y="1693"/>
              <a:ext cx="73" cy="30"/>
            </a:xfrm>
            <a:custGeom>
              <a:avLst/>
              <a:gdLst>
                <a:gd name="T0" fmla="*/ 72 w 73"/>
                <a:gd name="T1" fmla="*/ 2 h 30"/>
                <a:gd name="T2" fmla="*/ 72 w 73"/>
                <a:gd name="T3" fmla="*/ 2 h 30"/>
                <a:gd name="T4" fmla="*/ 68 w 73"/>
                <a:gd name="T5" fmla="*/ 3 h 30"/>
                <a:gd name="T6" fmla="*/ 64 w 73"/>
                <a:gd name="T7" fmla="*/ 6 h 30"/>
                <a:gd name="T8" fmla="*/ 60 w 73"/>
                <a:gd name="T9" fmla="*/ 8 h 30"/>
                <a:gd name="T10" fmla="*/ 56 w 73"/>
                <a:gd name="T11" fmla="*/ 10 h 30"/>
                <a:gd name="T12" fmla="*/ 51 w 73"/>
                <a:gd name="T13" fmla="*/ 12 h 30"/>
                <a:gd name="T14" fmla="*/ 47 w 73"/>
                <a:gd name="T15" fmla="*/ 15 h 30"/>
                <a:gd name="T16" fmla="*/ 42 w 73"/>
                <a:gd name="T17" fmla="*/ 16 h 30"/>
                <a:gd name="T18" fmla="*/ 38 w 73"/>
                <a:gd name="T19" fmla="*/ 19 h 30"/>
                <a:gd name="T20" fmla="*/ 32 w 73"/>
                <a:gd name="T21" fmla="*/ 20 h 30"/>
                <a:gd name="T22" fmla="*/ 27 w 73"/>
                <a:gd name="T23" fmla="*/ 22 h 30"/>
                <a:gd name="T24" fmla="*/ 23 w 73"/>
                <a:gd name="T25" fmla="*/ 24 h 30"/>
                <a:gd name="T26" fmla="*/ 18 w 73"/>
                <a:gd name="T27" fmla="*/ 25 h 30"/>
                <a:gd name="T28" fmla="*/ 14 w 73"/>
                <a:gd name="T29" fmla="*/ 26 h 30"/>
                <a:gd name="T30" fmla="*/ 9 w 73"/>
                <a:gd name="T31" fmla="*/ 27 h 30"/>
                <a:gd name="T32" fmla="*/ 5 w 73"/>
                <a:gd name="T33" fmla="*/ 28 h 30"/>
                <a:gd name="T34" fmla="*/ 1 w 73"/>
                <a:gd name="T35" fmla="*/ 29 h 30"/>
                <a:gd name="T36" fmla="*/ 0 w 73"/>
                <a:gd name="T37" fmla="*/ 27 h 30"/>
                <a:gd name="T38" fmla="*/ 4 w 73"/>
                <a:gd name="T39" fmla="*/ 26 h 30"/>
                <a:gd name="T40" fmla="*/ 8 w 73"/>
                <a:gd name="T41" fmla="*/ 26 h 30"/>
                <a:gd name="T42" fmla="*/ 13 w 73"/>
                <a:gd name="T43" fmla="*/ 25 h 30"/>
                <a:gd name="T44" fmla="*/ 18 w 73"/>
                <a:gd name="T45" fmla="*/ 23 h 30"/>
                <a:gd name="T46" fmla="*/ 22 w 73"/>
                <a:gd name="T47" fmla="*/ 22 h 30"/>
                <a:gd name="T48" fmla="*/ 26 w 73"/>
                <a:gd name="T49" fmla="*/ 20 h 30"/>
                <a:gd name="T50" fmla="*/ 31 w 73"/>
                <a:gd name="T51" fmla="*/ 19 h 30"/>
                <a:gd name="T52" fmla="*/ 37 w 73"/>
                <a:gd name="T53" fmla="*/ 17 h 30"/>
                <a:gd name="T54" fmla="*/ 41 w 73"/>
                <a:gd name="T55" fmla="*/ 15 h 30"/>
                <a:gd name="T56" fmla="*/ 46 w 73"/>
                <a:gd name="T57" fmla="*/ 13 h 30"/>
                <a:gd name="T58" fmla="*/ 50 w 73"/>
                <a:gd name="T59" fmla="*/ 11 h 30"/>
                <a:gd name="T60" fmla="*/ 55 w 73"/>
                <a:gd name="T61" fmla="*/ 9 h 30"/>
                <a:gd name="T62" fmla="*/ 59 w 73"/>
                <a:gd name="T63" fmla="*/ 7 h 30"/>
                <a:gd name="T64" fmla="*/ 63 w 73"/>
                <a:gd name="T65" fmla="*/ 4 h 30"/>
                <a:gd name="T66" fmla="*/ 67 w 73"/>
                <a:gd name="T67" fmla="*/ 3 h 30"/>
                <a:gd name="T68" fmla="*/ 71 w 73"/>
                <a:gd name="T69" fmla="*/ 0 h 30"/>
                <a:gd name="T70" fmla="*/ 72 w 73"/>
                <a:gd name="T71" fmla="*/ 0 h 30"/>
                <a:gd name="T72" fmla="*/ 72 w 73"/>
                <a:gd name="T73" fmla="*/ 1 h 30"/>
                <a:gd name="T74" fmla="*/ 72 w 73"/>
                <a:gd name="T75" fmla="*/ 2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30"/>
                <a:gd name="T116" fmla="*/ 73 w 73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30">
                  <a:moveTo>
                    <a:pt x="72" y="2"/>
                  </a:moveTo>
                  <a:lnTo>
                    <a:pt x="72" y="2"/>
                  </a:lnTo>
                  <a:lnTo>
                    <a:pt x="68" y="3"/>
                  </a:lnTo>
                  <a:lnTo>
                    <a:pt x="64" y="6"/>
                  </a:lnTo>
                  <a:lnTo>
                    <a:pt x="60" y="8"/>
                  </a:lnTo>
                  <a:lnTo>
                    <a:pt x="56" y="10"/>
                  </a:lnTo>
                  <a:lnTo>
                    <a:pt x="51" y="12"/>
                  </a:lnTo>
                  <a:lnTo>
                    <a:pt x="47" y="15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2" y="20"/>
                  </a:lnTo>
                  <a:lnTo>
                    <a:pt x="27" y="22"/>
                  </a:lnTo>
                  <a:lnTo>
                    <a:pt x="23" y="24"/>
                  </a:lnTo>
                  <a:lnTo>
                    <a:pt x="18" y="25"/>
                  </a:lnTo>
                  <a:lnTo>
                    <a:pt x="14" y="26"/>
                  </a:lnTo>
                  <a:lnTo>
                    <a:pt x="9" y="27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1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6" y="13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5" name="Freeform 147"/>
            <p:cNvSpPr>
              <a:spLocks/>
            </p:cNvSpPr>
            <p:nvPr/>
          </p:nvSpPr>
          <p:spPr bwMode="auto">
            <a:xfrm>
              <a:off x="4695" y="1686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  <a:gd name="T10" fmla="*/ 0 w 1"/>
                <a:gd name="T11" fmla="*/ 0 h 3"/>
                <a:gd name="T12" fmla="*/ 0 w 1"/>
                <a:gd name="T13" fmla="*/ 0 h 3"/>
                <a:gd name="T14" fmla="*/ 0 w 1"/>
                <a:gd name="T15" fmla="*/ 0 h 3"/>
                <a:gd name="T16" fmla="*/ 0 w 1"/>
                <a:gd name="T17" fmla="*/ 0 h 3"/>
                <a:gd name="T18" fmla="*/ 0 w 1"/>
                <a:gd name="T19" fmla="*/ 1 h 3"/>
                <a:gd name="T20" fmla="*/ 0 w 1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3"/>
                <a:gd name="T35" fmla="*/ 1 w 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3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6" name="Freeform 148"/>
            <p:cNvSpPr>
              <a:spLocks/>
            </p:cNvSpPr>
            <p:nvPr/>
          </p:nvSpPr>
          <p:spPr bwMode="auto">
            <a:xfrm>
              <a:off x="4699" y="1687"/>
              <a:ext cx="70" cy="147"/>
            </a:xfrm>
            <a:custGeom>
              <a:avLst/>
              <a:gdLst>
                <a:gd name="T0" fmla="*/ 68 w 70"/>
                <a:gd name="T1" fmla="*/ 146 h 147"/>
                <a:gd name="T2" fmla="*/ 68 w 70"/>
                <a:gd name="T3" fmla="*/ 145 h 147"/>
                <a:gd name="T4" fmla="*/ 68 w 70"/>
                <a:gd name="T5" fmla="*/ 135 h 147"/>
                <a:gd name="T6" fmla="*/ 66 w 70"/>
                <a:gd name="T7" fmla="*/ 125 h 147"/>
                <a:gd name="T8" fmla="*/ 64 w 70"/>
                <a:gd name="T9" fmla="*/ 115 h 147"/>
                <a:gd name="T10" fmla="*/ 61 w 70"/>
                <a:gd name="T11" fmla="*/ 105 h 147"/>
                <a:gd name="T12" fmla="*/ 57 w 70"/>
                <a:gd name="T13" fmla="*/ 95 h 147"/>
                <a:gd name="T14" fmla="*/ 52 w 70"/>
                <a:gd name="T15" fmla="*/ 85 h 147"/>
                <a:gd name="T16" fmla="*/ 47 w 70"/>
                <a:gd name="T17" fmla="*/ 76 h 147"/>
                <a:gd name="T18" fmla="*/ 41 w 70"/>
                <a:gd name="T19" fmla="*/ 65 h 147"/>
                <a:gd name="T20" fmla="*/ 36 w 70"/>
                <a:gd name="T21" fmla="*/ 56 h 147"/>
                <a:gd name="T22" fmla="*/ 29 w 70"/>
                <a:gd name="T23" fmla="*/ 47 h 147"/>
                <a:gd name="T24" fmla="*/ 23 w 70"/>
                <a:gd name="T25" fmla="*/ 39 h 147"/>
                <a:gd name="T26" fmla="*/ 18 w 70"/>
                <a:gd name="T27" fmla="*/ 30 h 147"/>
                <a:gd name="T28" fmla="*/ 13 w 70"/>
                <a:gd name="T29" fmla="*/ 22 h 147"/>
                <a:gd name="T30" fmla="*/ 8 w 70"/>
                <a:gd name="T31" fmla="*/ 15 h 147"/>
                <a:gd name="T32" fmla="*/ 4 w 70"/>
                <a:gd name="T33" fmla="*/ 7 h 147"/>
                <a:gd name="T34" fmla="*/ 0 w 70"/>
                <a:gd name="T35" fmla="*/ 1 h 147"/>
                <a:gd name="T36" fmla="*/ 2 w 70"/>
                <a:gd name="T37" fmla="*/ 0 h 147"/>
                <a:gd name="T38" fmla="*/ 6 w 70"/>
                <a:gd name="T39" fmla="*/ 6 h 147"/>
                <a:gd name="T40" fmla="*/ 9 w 70"/>
                <a:gd name="T41" fmla="*/ 14 h 147"/>
                <a:gd name="T42" fmla="*/ 14 w 70"/>
                <a:gd name="T43" fmla="*/ 21 h 147"/>
                <a:gd name="T44" fmla="*/ 19 w 70"/>
                <a:gd name="T45" fmla="*/ 29 h 147"/>
                <a:gd name="T46" fmla="*/ 25 w 70"/>
                <a:gd name="T47" fmla="*/ 38 h 147"/>
                <a:gd name="T48" fmla="*/ 30 w 70"/>
                <a:gd name="T49" fmla="*/ 46 h 147"/>
                <a:gd name="T50" fmla="*/ 37 w 70"/>
                <a:gd name="T51" fmla="*/ 55 h 147"/>
                <a:gd name="T52" fmla="*/ 43 w 70"/>
                <a:gd name="T53" fmla="*/ 64 h 147"/>
                <a:gd name="T54" fmla="*/ 49 w 70"/>
                <a:gd name="T55" fmla="*/ 75 h 147"/>
                <a:gd name="T56" fmla="*/ 54 w 70"/>
                <a:gd name="T57" fmla="*/ 84 h 147"/>
                <a:gd name="T58" fmla="*/ 59 w 70"/>
                <a:gd name="T59" fmla="*/ 94 h 147"/>
                <a:gd name="T60" fmla="*/ 63 w 70"/>
                <a:gd name="T61" fmla="*/ 104 h 147"/>
                <a:gd name="T62" fmla="*/ 66 w 70"/>
                <a:gd name="T63" fmla="*/ 114 h 147"/>
                <a:gd name="T64" fmla="*/ 68 w 70"/>
                <a:gd name="T65" fmla="*/ 124 h 147"/>
                <a:gd name="T66" fmla="*/ 69 w 70"/>
                <a:gd name="T67" fmla="*/ 135 h 147"/>
                <a:gd name="T68" fmla="*/ 69 w 70"/>
                <a:gd name="T69" fmla="*/ 145 h 147"/>
                <a:gd name="T70" fmla="*/ 69 w 70"/>
                <a:gd name="T71" fmla="*/ 144 h 147"/>
                <a:gd name="T72" fmla="*/ 69 w 70"/>
                <a:gd name="T73" fmla="*/ 145 h 147"/>
                <a:gd name="T74" fmla="*/ 69 w 70"/>
                <a:gd name="T75" fmla="*/ 146 h 147"/>
                <a:gd name="T76" fmla="*/ 68 w 70"/>
                <a:gd name="T77" fmla="*/ 146 h 147"/>
                <a:gd name="T78" fmla="*/ 68 w 70"/>
                <a:gd name="T79" fmla="*/ 145 h 147"/>
                <a:gd name="T80" fmla="*/ 68 w 70"/>
                <a:gd name="T81" fmla="*/ 146 h 1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47"/>
                <a:gd name="T125" fmla="*/ 70 w 70"/>
                <a:gd name="T126" fmla="*/ 147 h 1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47">
                  <a:moveTo>
                    <a:pt x="68" y="146"/>
                  </a:moveTo>
                  <a:lnTo>
                    <a:pt x="68" y="145"/>
                  </a:lnTo>
                  <a:lnTo>
                    <a:pt x="68" y="135"/>
                  </a:lnTo>
                  <a:lnTo>
                    <a:pt x="66" y="125"/>
                  </a:lnTo>
                  <a:lnTo>
                    <a:pt x="64" y="115"/>
                  </a:lnTo>
                  <a:lnTo>
                    <a:pt x="61" y="105"/>
                  </a:lnTo>
                  <a:lnTo>
                    <a:pt x="57" y="95"/>
                  </a:lnTo>
                  <a:lnTo>
                    <a:pt x="52" y="85"/>
                  </a:lnTo>
                  <a:lnTo>
                    <a:pt x="47" y="76"/>
                  </a:lnTo>
                  <a:lnTo>
                    <a:pt x="41" y="65"/>
                  </a:lnTo>
                  <a:lnTo>
                    <a:pt x="36" y="56"/>
                  </a:lnTo>
                  <a:lnTo>
                    <a:pt x="29" y="47"/>
                  </a:lnTo>
                  <a:lnTo>
                    <a:pt x="23" y="39"/>
                  </a:lnTo>
                  <a:lnTo>
                    <a:pt x="18" y="30"/>
                  </a:lnTo>
                  <a:lnTo>
                    <a:pt x="13" y="22"/>
                  </a:lnTo>
                  <a:lnTo>
                    <a:pt x="8" y="15"/>
                  </a:lnTo>
                  <a:lnTo>
                    <a:pt x="4" y="7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6"/>
                  </a:lnTo>
                  <a:lnTo>
                    <a:pt x="9" y="14"/>
                  </a:lnTo>
                  <a:lnTo>
                    <a:pt x="14" y="21"/>
                  </a:lnTo>
                  <a:lnTo>
                    <a:pt x="19" y="29"/>
                  </a:lnTo>
                  <a:lnTo>
                    <a:pt x="25" y="38"/>
                  </a:lnTo>
                  <a:lnTo>
                    <a:pt x="30" y="46"/>
                  </a:lnTo>
                  <a:lnTo>
                    <a:pt x="37" y="55"/>
                  </a:lnTo>
                  <a:lnTo>
                    <a:pt x="43" y="64"/>
                  </a:lnTo>
                  <a:lnTo>
                    <a:pt x="49" y="75"/>
                  </a:lnTo>
                  <a:lnTo>
                    <a:pt x="54" y="84"/>
                  </a:lnTo>
                  <a:lnTo>
                    <a:pt x="59" y="94"/>
                  </a:lnTo>
                  <a:lnTo>
                    <a:pt x="63" y="104"/>
                  </a:lnTo>
                  <a:lnTo>
                    <a:pt x="66" y="114"/>
                  </a:lnTo>
                  <a:lnTo>
                    <a:pt x="68" y="124"/>
                  </a:lnTo>
                  <a:lnTo>
                    <a:pt x="69" y="135"/>
                  </a:lnTo>
                  <a:lnTo>
                    <a:pt x="69" y="145"/>
                  </a:lnTo>
                  <a:lnTo>
                    <a:pt x="69" y="144"/>
                  </a:lnTo>
                  <a:lnTo>
                    <a:pt x="69" y="145"/>
                  </a:lnTo>
                  <a:lnTo>
                    <a:pt x="69" y="146"/>
                  </a:lnTo>
                  <a:lnTo>
                    <a:pt x="68" y="146"/>
                  </a:lnTo>
                  <a:lnTo>
                    <a:pt x="68" y="145"/>
                  </a:lnTo>
                  <a:lnTo>
                    <a:pt x="68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7" name="Freeform 149"/>
            <p:cNvSpPr>
              <a:spLocks/>
            </p:cNvSpPr>
            <p:nvPr/>
          </p:nvSpPr>
          <p:spPr bwMode="auto">
            <a:xfrm>
              <a:off x="4774" y="1837"/>
              <a:ext cx="19" cy="1"/>
            </a:xfrm>
            <a:custGeom>
              <a:avLst/>
              <a:gdLst>
                <a:gd name="T0" fmla="*/ 17 w 19"/>
                <a:gd name="T1" fmla="*/ 0 h 1"/>
                <a:gd name="T2" fmla="*/ 17 w 19"/>
                <a:gd name="T3" fmla="*/ 0 h 1"/>
                <a:gd name="T4" fmla="*/ 15 w 19"/>
                <a:gd name="T5" fmla="*/ 0 h 1"/>
                <a:gd name="T6" fmla="*/ 13 w 19"/>
                <a:gd name="T7" fmla="*/ 0 h 1"/>
                <a:gd name="T8" fmla="*/ 10 w 19"/>
                <a:gd name="T9" fmla="*/ 0 h 1"/>
                <a:gd name="T10" fmla="*/ 9 w 19"/>
                <a:gd name="T11" fmla="*/ 0 h 1"/>
                <a:gd name="T12" fmla="*/ 6 w 19"/>
                <a:gd name="T13" fmla="*/ 0 h 1"/>
                <a:gd name="T14" fmla="*/ 4 w 19"/>
                <a:gd name="T15" fmla="*/ 0 h 1"/>
                <a:gd name="T16" fmla="*/ 2 w 19"/>
                <a:gd name="T17" fmla="*/ 0 h 1"/>
                <a:gd name="T18" fmla="*/ 0 w 19"/>
                <a:gd name="T19" fmla="*/ 0 h 1"/>
                <a:gd name="T20" fmla="*/ 1 w 19"/>
                <a:gd name="T21" fmla="*/ 0 h 1"/>
                <a:gd name="T22" fmla="*/ 3 w 19"/>
                <a:gd name="T23" fmla="*/ 0 h 1"/>
                <a:gd name="T24" fmla="*/ 5 w 19"/>
                <a:gd name="T25" fmla="*/ 0 h 1"/>
                <a:gd name="T26" fmla="*/ 6 w 19"/>
                <a:gd name="T27" fmla="*/ 0 h 1"/>
                <a:gd name="T28" fmla="*/ 9 w 19"/>
                <a:gd name="T29" fmla="*/ 0 h 1"/>
                <a:gd name="T30" fmla="*/ 10 w 19"/>
                <a:gd name="T31" fmla="*/ 0 h 1"/>
                <a:gd name="T32" fmla="*/ 13 w 19"/>
                <a:gd name="T33" fmla="*/ 0 h 1"/>
                <a:gd name="T34" fmla="*/ 15 w 19"/>
                <a:gd name="T35" fmla="*/ 0 h 1"/>
                <a:gd name="T36" fmla="*/ 18 w 19"/>
                <a:gd name="T37" fmla="*/ 0 h 1"/>
                <a:gd name="T38" fmla="*/ 17 w 19"/>
                <a:gd name="T39" fmla="*/ 0 h 1"/>
                <a:gd name="T40" fmla="*/ 18 w 19"/>
                <a:gd name="T41" fmla="*/ 0 h 1"/>
                <a:gd name="T42" fmla="*/ 18 w 19"/>
                <a:gd name="T43" fmla="*/ 0 h 1"/>
                <a:gd name="T44" fmla="*/ 17 w 19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"/>
                <a:gd name="T71" fmla="*/ 19 w 19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">
                  <a:moveTo>
                    <a:pt x="17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8" name="Freeform 150"/>
            <p:cNvSpPr>
              <a:spLocks/>
            </p:cNvSpPr>
            <p:nvPr/>
          </p:nvSpPr>
          <p:spPr bwMode="auto">
            <a:xfrm>
              <a:off x="4798" y="1841"/>
              <a:ext cx="10" cy="13"/>
            </a:xfrm>
            <a:custGeom>
              <a:avLst/>
              <a:gdLst>
                <a:gd name="T0" fmla="*/ 8 w 10"/>
                <a:gd name="T1" fmla="*/ 12 h 13"/>
                <a:gd name="T2" fmla="*/ 8 w 10"/>
                <a:gd name="T3" fmla="*/ 12 h 13"/>
                <a:gd name="T4" fmla="*/ 6 w 10"/>
                <a:gd name="T5" fmla="*/ 11 h 13"/>
                <a:gd name="T6" fmla="*/ 6 w 10"/>
                <a:gd name="T7" fmla="*/ 8 h 13"/>
                <a:gd name="T8" fmla="*/ 5 w 10"/>
                <a:gd name="T9" fmla="*/ 6 h 13"/>
                <a:gd name="T10" fmla="*/ 3 w 10"/>
                <a:gd name="T11" fmla="*/ 5 h 13"/>
                <a:gd name="T12" fmla="*/ 3 w 10"/>
                <a:gd name="T13" fmla="*/ 3 h 13"/>
                <a:gd name="T14" fmla="*/ 1 w 10"/>
                <a:gd name="T15" fmla="*/ 2 h 13"/>
                <a:gd name="T16" fmla="*/ 1 w 10"/>
                <a:gd name="T17" fmla="*/ 1 h 13"/>
                <a:gd name="T18" fmla="*/ 0 w 10"/>
                <a:gd name="T19" fmla="*/ 1 h 13"/>
                <a:gd name="T20" fmla="*/ 0 w 10"/>
                <a:gd name="T21" fmla="*/ 0 h 13"/>
                <a:gd name="T22" fmla="*/ 1 w 10"/>
                <a:gd name="T23" fmla="*/ 0 h 13"/>
                <a:gd name="T24" fmla="*/ 3 w 10"/>
                <a:gd name="T25" fmla="*/ 1 h 13"/>
                <a:gd name="T26" fmla="*/ 3 w 10"/>
                <a:gd name="T27" fmla="*/ 2 h 13"/>
                <a:gd name="T28" fmla="*/ 5 w 10"/>
                <a:gd name="T29" fmla="*/ 4 h 13"/>
                <a:gd name="T30" fmla="*/ 5 w 10"/>
                <a:gd name="T31" fmla="*/ 6 h 13"/>
                <a:gd name="T32" fmla="*/ 6 w 10"/>
                <a:gd name="T33" fmla="*/ 8 h 13"/>
                <a:gd name="T34" fmla="*/ 8 w 10"/>
                <a:gd name="T35" fmla="*/ 10 h 13"/>
                <a:gd name="T36" fmla="*/ 8 w 10"/>
                <a:gd name="T37" fmla="*/ 11 h 13"/>
                <a:gd name="T38" fmla="*/ 9 w 10"/>
                <a:gd name="T39" fmla="*/ 11 h 13"/>
                <a:gd name="T40" fmla="*/ 8 w 10"/>
                <a:gd name="T41" fmla="*/ 12 h 13"/>
                <a:gd name="T42" fmla="*/ 8 w 10"/>
                <a:gd name="T43" fmla="*/ 12 h 13"/>
                <a:gd name="T44" fmla="*/ 8 w 10"/>
                <a:gd name="T45" fmla="*/ 12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13"/>
                <a:gd name="T71" fmla="*/ 10 w 1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13">
                  <a:moveTo>
                    <a:pt x="8" y="12"/>
                  </a:moveTo>
                  <a:lnTo>
                    <a:pt x="8" y="12"/>
                  </a:lnTo>
                  <a:lnTo>
                    <a:pt x="6" y="11"/>
                  </a:lnTo>
                  <a:lnTo>
                    <a:pt x="6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9" name="Freeform 151"/>
            <p:cNvSpPr>
              <a:spLocks/>
            </p:cNvSpPr>
            <p:nvPr/>
          </p:nvSpPr>
          <p:spPr bwMode="auto">
            <a:xfrm>
              <a:off x="4812" y="1852"/>
              <a:ext cx="32" cy="2"/>
            </a:xfrm>
            <a:custGeom>
              <a:avLst/>
              <a:gdLst>
                <a:gd name="T0" fmla="*/ 30 w 32"/>
                <a:gd name="T1" fmla="*/ 0 h 2"/>
                <a:gd name="T2" fmla="*/ 30 w 32"/>
                <a:gd name="T3" fmla="*/ 0 h 2"/>
                <a:gd name="T4" fmla="*/ 27 w 32"/>
                <a:gd name="T5" fmla="*/ 0 h 2"/>
                <a:gd name="T6" fmla="*/ 24 w 32"/>
                <a:gd name="T7" fmla="*/ 0 h 2"/>
                <a:gd name="T8" fmla="*/ 20 w 32"/>
                <a:gd name="T9" fmla="*/ 1 h 2"/>
                <a:gd name="T10" fmla="*/ 15 w 32"/>
                <a:gd name="T11" fmla="*/ 1 h 2"/>
                <a:gd name="T12" fmla="*/ 10 w 32"/>
                <a:gd name="T13" fmla="*/ 1 h 2"/>
                <a:gd name="T14" fmla="*/ 5 w 32"/>
                <a:gd name="T15" fmla="*/ 1 h 2"/>
                <a:gd name="T16" fmla="*/ 2 w 32"/>
                <a:gd name="T17" fmla="*/ 1 h 2"/>
                <a:gd name="T18" fmla="*/ 0 w 32"/>
                <a:gd name="T19" fmla="*/ 1 h 2"/>
                <a:gd name="T20" fmla="*/ 0 w 32"/>
                <a:gd name="T21" fmla="*/ 1 h 2"/>
                <a:gd name="T22" fmla="*/ 2 w 32"/>
                <a:gd name="T23" fmla="*/ 1 h 2"/>
                <a:gd name="T24" fmla="*/ 5 w 32"/>
                <a:gd name="T25" fmla="*/ 1 h 2"/>
                <a:gd name="T26" fmla="*/ 10 w 32"/>
                <a:gd name="T27" fmla="*/ 1 h 2"/>
                <a:gd name="T28" fmla="*/ 15 w 32"/>
                <a:gd name="T29" fmla="*/ 0 h 2"/>
                <a:gd name="T30" fmla="*/ 19 w 32"/>
                <a:gd name="T31" fmla="*/ 0 h 2"/>
                <a:gd name="T32" fmla="*/ 24 w 32"/>
                <a:gd name="T33" fmla="*/ 0 h 2"/>
                <a:gd name="T34" fmla="*/ 27 w 32"/>
                <a:gd name="T35" fmla="*/ 0 h 2"/>
                <a:gd name="T36" fmla="*/ 30 w 32"/>
                <a:gd name="T37" fmla="*/ 0 h 2"/>
                <a:gd name="T38" fmla="*/ 31 w 32"/>
                <a:gd name="T39" fmla="*/ 0 h 2"/>
                <a:gd name="T40" fmla="*/ 30 w 32"/>
                <a:gd name="T41" fmla="*/ 0 h 2"/>
                <a:gd name="T42" fmla="*/ 30 w 32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2"/>
                <a:gd name="T68" fmla="*/ 32 w 3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2">
                  <a:moveTo>
                    <a:pt x="30" y="0"/>
                  </a:move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0" name="Freeform 152"/>
            <p:cNvSpPr>
              <a:spLocks/>
            </p:cNvSpPr>
            <p:nvPr/>
          </p:nvSpPr>
          <p:spPr bwMode="auto">
            <a:xfrm>
              <a:off x="4849" y="1841"/>
              <a:ext cx="4" cy="8"/>
            </a:xfrm>
            <a:custGeom>
              <a:avLst/>
              <a:gdLst>
                <a:gd name="T0" fmla="*/ 3 w 4"/>
                <a:gd name="T1" fmla="*/ 1 h 8"/>
                <a:gd name="T2" fmla="*/ 2 w 4"/>
                <a:gd name="T3" fmla="*/ 2 h 8"/>
                <a:gd name="T4" fmla="*/ 2 w 4"/>
                <a:gd name="T5" fmla="*/ 2 h 8"/>
                <a:gd name="T6" fmla="*/ 2 w 4"/>
                <a:gd name="T7" fmla="*/ 3 h 8"/>
                <a:gd name="T8" fmla="*/ 2 w 4"/>
                <a:gd name="T9" fmla="*/ 4 h 8"/>
                <a:gd name="T10" fmla="*/ 1 w 4"/>
                <a:gd name="T11" fmla="*/ 5 h 8"/>
                <a:gd name="T12" fmla="*/ 1 w 4"/>
                <a:gd name="T13" fmla="*/ 6 h 8"/>
                <a:gd name="T14" fmla="*/ 1 w 4"/>
                <a:gd name="T15" fmla="*/ 6 h 8"/>
                <a:gd name="T16" fmla="*/ 0 w 4"/>
                <a:gd name="T17" fmla="*/ 7 h 8"/>
                <a:gd name="T18" fmla="*/ 0 w 4"/>
                <a:gd name="T19" fmla="*/ 6 h 8"/>
                <a:gd name="T20" fmla="*/ 0 w 4"/>
                <a:gd name="T21" fmla="*/ 5 h 8"/>
                <a:gd name="T22" fmla="*/ 1 w 4"/>
                <a:gd name="T23" fmla="*/ 5 h 8"/>
                <a:gd name="T24" fmla="*/ 1 w 4"/>
                <a:gd name="T25" fmla="*/ 4 h 8"/>
                <a:gd name="T26" fmla="*/ 1 w 4"/>
                <a:gd name="T27" fmla="*/ 4 h 8"/>
                <a:gd name="T28" fmla="*/ 1 w 4"/>
                <a:gd name="T29" fmla="*/ 2 h 8"/>
                <a:gd name="T30" fmla="*/ 2 w 4"/>
                <a:gd name="T31" fmla="*/ 2 h 8"/>
                <a:gd name="T32" fmla="*/ 2 w 4"/>
                <a:gd name="T33" fmla="*/ 1 h 8"/>
                <a:gd name="T34" fmla="*/ 3 w 4"/>
                <a:gd name="T35" fmla="*/ 0 h 8"/>
                <a:gd name="T36" fmla="*/ 3 w 4"/>
                <a:gd name="T37" fmla="*/ 1 h 8"/>
                <a:gd name="T38" fmla="*/ 3 w 4"/>
                <a:gd name="T39" fmla="*/ 1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"/>
                <a:gd name="T61" fmla="*/ 0 h 8"/>
                <a:gd name="T62" fmla="*/ 4 w 4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" h="8">
                  <a:moveTo>
                    <a:pt x="3" y="1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1" name="Freeform 153"/>
            <p:cNvSpPr>
              <a:spLocks/>
            </p:cNvSpPr>
            <p:nvPr/>
          </p:nvSpPr>
          <p:spPr bwMode="auto">
            <a:xfrm>
              <a:off x="4858" y="1840"/>
              <a:ext cx="18" cy="2"/>
            </a:xfrm>
            <a:custGeom>
              <a:avLst/>
              <a:gdLst>
                <a:gd name="T0" fmla="*/ 16 w 18"/>
                <a:gd name="T1" fmla="*/ 1 h 2"/>
                <a:gd name="T2" fmla="*/ 15 w 18"/>
                <a:gd name="T3" fmla="*/ 1 h 2"/>
                <a:gd name="T4" fmla="*/ 12 w 18"/>
                <a:gd name="T5" fmla="*/ 1 h 2"/>
                <a:gd name="T6" fmla="*/ 10 w 18"/>
                <a:gd name="T7" fmla="*/ 1 h 2"/>
                <a:gd name="T8" fmla="*/ 8 w 18"/>
                <a:gd name="T9" fmla="*/ 1 h 2"/>
                <a:gd name="T10" fmla="*/ 6 w 18"/>
                <a:gd name="T11" fmla="*/ 1 h 2"/>
                <a:gd name="T12" fmla="*/ 4 w 18"/>
                <a:gd name="T13" fmla="*/ 1 h 2"/>
                <a:gd name="T14" fmla="*/ 2 w 18"/>
                <a:gd name="T15" fmla="*/ 0 h 2"/>
                <a:gd name="T16" fmla="*/ 1 w 18"/>
                <a:gd name="T17" fmla="*/ 0 h 2"/>
                <a:gd name="T18" fmla="*/ 0 w 18"/>
                <a:gd name="T19" fmla="*/ 0 h 2"/>
                <a:gd name="T20" fmla="*/ 2 w 18"/>
                <a:gd name="T21" fmla="*/ 0 h 2"/>
                <a:gd name="T22" fmla="*/ 4 w 18"/>
                <a:gd name="T23" fmla="*/ 0 h 2"/>
                <a:gd name="T24" fmla="*/ 6 w 18"/>
                <a:gd name="T25" fmla="*/ 0 h 2"/>
                <a:gd name="T26" fmla="*/ 9 w 18"/>
                <a:gd name="T27" fmla="*/ 0 h 2"/>
                <a:gd name="T28" fmla="*/ 11 w 18"/>
                <a:gd name="T29" fmla="*/ 1 h 2"/>
                <a:gd name="T30" fmla="*/ 12 w 18"/>
                <a:gd name="T31" fmla="*/ 1 h 2"/>
                <a:gd name="T32" fmla="*/ 15 w 18"/>
                <a:gd name="T33" fmla="*/ 1 h 2"/>
                <a:gd name="T34" fmla="*/ 16 w 18"/>
                <a:gd name="T35" fmla="*/ 1 h 2"/>
                <a:gd name="T36" fmla="*/ 17 w 18"/>
                <a:gd name="T37" fmla="*/ 1 h 2"/>
                <a:gd name="T38" fmla="*/ 17 w 18"/>
                <a:gd name="T39" fmla="*/ 1 h 2"/>
                <a:gd name="T40" fmla="*/ 16 w 18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"/>
                <a:gd name="T65" fmla="*/ 18 w 18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">
                  <a:moveTo>
                    <a:pt x="16" y="1"/>
                  </a:moveTo>
                  <a:lnTo>
                    <a:pt x="15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2" name="Freeform 154"/>
            <p:cNvSpPr>
              <a:spLocks/>
            </p:cNvSpPr>
            <p:nvPr/>
          </p:nvSpPr>
          <p:spPr bwMode="auto">
            <a:xfrm>
              <a:off x="4881" y="1837"/>
              <a:ext cx="11" cy="4"/>
            </a:xfrm>
            <a:custGeom>
              <a:avLst/>
              <a:gdLst>
                <a:gd name="T0" fmla="*/ 10 w 11"/>
                <a:gd name="T1" fmla="*/ 1 h 4"/>
                <a:gd name="T2" fmla="*/ 9 w 11"/>
                <a:gd name="T3" fmla="*/ 1 h 4"/>
                <a:gd name="T4" fmla="*/ 7 w 11"/>
                <a:gd name="T5" fmla="*/ 1 h 4"/>
                <a:gd name="T6" fmla="*/ 6 w 11"/>
                <a:gd name="T7" fmla="*/ 2 h 4"/>
                <a:gd name="T8" fmla="*/ 5 w 11"/>
                <a:gd name="T9" fmla="*/ 2 h 4"/>
                <a:gd name="T10" fmla="*/ 4 w 11"/>
                <a:gd name="T11" fmla="*/ 2 h 4"/>
                <a:gd name="T12" fmla="*/ 3 w 11"/>
                <a:gd name="T13" fmla="*/ 3 h 4"/>
                <a:gd name="T14" fmla="*/ 2 w 11"/>
                <a:gd name="T15" fmla="*/ 3 h 4"/>
                <a:gd name="T16" fmla="*/ 0 w 11"/>
                <a:gd name="T17" fmla="*/ 3 h 4"/>
                <a:gd name="T18" fmla="*/ 0 w 11"/>
                <a:gd name="T19" fmla="*/ 2 h 4"/>
                <a:gd name="T20" fmla="*/ 1 w 11"/>
                <a:gd name="T21" fmla="*/ 2 h 4"/>
                <a:gd name="T22" fmla="*/ 2 w 11"/>
                <a:gd name="T23" fmla="*/ 2 h 4"/>
                <a:gd name="T24" fmla="*/ 3 w 11"/>
                <a:gd name="T25" fmla="*/ 2 h 4"/>
                <a:gd name="T26" fmla="*/ 5 w 11"/>
                <a:gd name="T27" fmla="*/ 1 h 4"/>
                <a:gd name="T28" fmla="*/ 6 w 11"/>
                <a:gd name="T29" fmla="*/ 1 h 4"/>
                <a:gd name="T30" fmla="*/ 7 w 11"/>
                <a:gd name="T31" fmla="*/ 1 h 4"/>
                <a:gd name="T32" fmla="*/ 8 w 11"/>
                <a:gd name="T33" fmla="*/ 0 h 4"/>
                <a:gd name="T34" fmla="*/ 9 w 11"/>
                <a:gd name="T35" fmla="*/ 0 h 4"/>
                <a:gd name="T36" fmla="*/ 10 w 11"/>
                <a:gd name="T37" fmla="*/ 0 h 4"/>
                <a:gd name="T38" fmla="*/ 10 w 11"/>
                <a:gd name="T39" fmla="*/ 0 h 4"/>
                <a:gd name="T40" fmla="*/ 10 w 11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4"/>
                <a:gd name="T65" fmla="*/ 11 w 11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4">
                  <a:moveTo>
                    <a:pt x="10" y="1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3" name="Freeform 155"/>
            <p:cNvSpPr>
              <a:spLocks/>
            </p:cNvSpPr>
            <p:nvPr/>
          </p:nvSpPr>
          <p:spPr bwMode="auto">
            <a:xfrm>
              <a:off x="4896" y="1837"/>
              <a:ext cx="9" cy="2"/>
            </a:xfrm>
            <a:custGeom>
              <a:avLst/>
              <a:gdLst>
                <a:gd name="T0" fmla="*/ 7 w 9"/>
                <a:gd name="T1" fmla="*/ 1 h 2"/>
                <a:gd name="T2" fmla="*/ 7 w 9"/>
                <a:gd name="T3" fmla="*/ 1 h 2"/>
                <a:gd name="T4" fmla="*/ 6 w 9"/>
                <a:gd name="T5" fmla="*/ 1 h 2"/>
                <a:gd name="T6" fmla="*/ 4 w 9"/>
                <a:gd name="T7" fmla="*/ 1 h 2"/>
                <a:gd name="T8" fmla="*/ 4 w 9"/>
                <a:gd name="T9" fmla="*/ 1 h 2"/>
                <a:gd name="T10" fmla="*/ 3 w 9"/>
                <a:gd name="T11" fmla="*/ 0 h 2"/>
                <a:gd name="T12" fmla="*/ 2 w 9"/>
                <a:gd name="T13" fmla="*/ 0 h 2"/>
                <a:gd name="T14" fmla="*/ 1 w 9"/>
                <a:gd name="T15" fmla="*/ 0 h 2"/>
                <a:gd name="T16" fmla="*/ 1 w 9"/>
                <a:gd name="T17" fmla="*/ 0 h 2"/>
                <a:gd name="T18" fmla="*/ 0 w 9"/>
                <a:gd name="T19" fmla="*/ 0 h 2"/>
                <a:gd name="T20" fmla="*/ 1 w 9"/>
                <a:gd name="T21" fmla="*/ 0 h 2"/>
                <a:gd name="T22" fmla="*/ 2 w 9"/>
                <a:gd name="T23" fmla="*/ 0 h 2"/>
                <a:gd name="T24" fmla="*/ 4 w 9"/>
                <a:gd name="T25" fmla="*/ 0 h 2"/>
                <a:gd name="T26" fmla="*/ 4 w 9"/>
                <a:gd name="T27" fmla="*/ 0 h 2"/>
                <a:gd name="T28" fmla="*/ 5 w 9"/>
                <a:gd name="T29" fmla="*/ 0 h 2"/>
                <a:gd name="T30" fmla="*/ 6 w 9"/>
                <a:gd name="T31" fmla="*/ 1 h 2"/>
                <a:gd name="T32" fmla="*/ 7 w 9"/>
                <a:gd name="T33" fmla="*/ 1 h 2"/>
                <a:gd name="T34" fmla="*/ 7 w 9"/>
                <a:gd name="T35" fmla="*/ 1 h 2"/>
                <a:gd name="T36" fmla="*/ 8 w 9"/>
                <a:gd name="T37" fmla="*/ 1 h 2"/>
                <a:gd name="T38" fmla="*/ 8 w 9"/>
                <a:gd name="T39" fmla="*/ 1 h 2"/>
                <a:gd name="T40" fmla="*/ 7 w 9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2"/>
                <a:gd name="T65" fmla="*/ 9 w 9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2">
                  <a:moveTo>
                    <a:pt x="7" y="1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4" name="Freeform 156"/>
            <p:cNvSpPr>
              <a:spLocks/>
            </p:cNvSpPr>
            <p:nvPr/>
          </p:nvSpPr>
          <p:spPr bwMode="auto">
            <a:xfrm>
              <a:off x="4910" y="1828"/>
              <a:ext cx="7" cy="10"/>
            </a:xfrm>
            <a:custGeom>
              <a:avLst/>
              <a:gdLst>
                <a:gd name="T0" fmla="*/ 6 w 7"/>
                <a:gd name="T1" fmla="*/ 1 h 10"/>
                <a:gd name="T2" fmla="*/ 5 w 7"/>
                <a:gd name="T3" fmla="*/ 2 h 10"/>
                <a:gd name="T4" fmla="*/ 5 w 7"/>
                <a:gd name="T5" fmla="*/ 3 h 10"/>
                <a:gd name="T6" fmla="*/ 4 w 7"/>
                <a:gd name="T7" fmla="*/ 4 h 10"/>
                <a:gd name="T8" fmla="*/ 3 w 7"/>
                <a:gd name="T9" fmla="*/ 5 h 10"/>
                <a:gd name="T10" fmla="*/ 3 w 7"/>
                <a:gd name="T11" fmla="*/ 7 h 10"/>
                <a:gd name="T12" fmla="*/ 2 w 7"/>
                <a:gd name="T13" fmla="*/ 7 h 10"/>
                <a:gd name="T14" fmla="*/ 1 w 7"/>
                <a:gd name="T15" fmla="*/ 8 h 10"/>
                <a:gd name="T16" fmla="*/ 0 w 7"/>
                <a:gd name="T17" fmla="*/ 9 h 10"/>
                <a:gd name="T18" fmla="*/ 0 w 7"/>
                <a:gd name="T19" fmla="*/ 8 h 10"/>
                <a:gd name="T20" fmla="*/ 1 w 7"/>
                <a:gd name="T21" fmla="*/ 8 h 10"/>
                <a:gd name="T22" fmla="*/ 2 w 7"/>
                <a:gd name="T23" fmla="*/ 7 h 10"/>
                <a:gd name="T24" fmla="*/ 2 w 7"/>
                <a:gd name="T25" fmla="*/ 6 h 10"/>
                <a:gd name="T26" fmla="*/ 3 w 7"/>
                <a:gd name="T27" fmla="*/ 4 h 10"/>
                <a:gd name="T28" fmla="*/ 3 w 7"/>
                <a:gd name="T29" fmla="*/ 3 h 10"/>
                <a:gd name="T30" fmla="*/ 4 w 7"/>
                <a:gd name="T31" fmla="*/ 2 h 10"/>
                <a:gd name="T32" fmla="*/ 5 w 7"/>
                <a:gd name="T33" fmla="*/ 1 h 10"/>
                <a:gd name="T34" fmla="*/ 6 w 7"/>
                <a:gd name="T35" fmla="*/ 0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10"/>
                <a:gd name="T65" fmla="*/ 7 w 7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10">
                  <a:moveTo>
                    <a:pt x="6" y="1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5" name="Freeform 157"/>
            <p:cNvSpPr>
              <a:spLocks/>
            </p:cNvSpPr>
            <p:nvPr/>
          </p:nvSpPr>
          <p:spPr bwMode="auto">
            <a:xfrm>
              <a:off x="4922" y="1827"/>
              <a:ext cx="14" cy="2"/>
            </a:xfrm>
            <a:custGeom>
              <a:avLst/>
              <a:gdLst>
                <a:gd name="T0" fmla="*/ 13 w 14"/>
                <a:gd name="T1" fmla="*/ 1 h 2"/>
                <a:gd name="T2" fmla="*/ 11 w 14"/>
                <a:gd name="T3" fmla="*/ 1 h 2"/>
                <a:gd name="T4" fmla="*/ 9 w 14"/>
                <a:gd name="T5" fmla="*/ 1 h 2"/>
                <a:gd name="T6" fmla="*/ 8 w 14"/>
                <a:gd name="T7" fmla="*/ 1 h 2"/>
                <a:gd name="T8" fmla="*/ 6 w 14"/>
                <a:gd name="T9" fmla="*/ 1 h 2"/>
                <a:gd name="T10" fmla="*/ 4 w 14"/>
                <a:gd name="T11" fmla="*/ 1 h 2"/>
                <a:gd name="T12" fmla="*/ 3 w 14"/>
                <a:gd name="T13" fmla="*/ 0 h 2"/>
                <a:gd name="T14" fmla="*/ 1 w 14"/>
                <a:gd name="T15" fmla="*/ 0 h 2"/>
                <a:gd name="T16" fmla="*/ 0 w 14"/>
                <a:gd name="T17" fmla="*/ 0 h 2"/>
                <a:gd name="T18" fmla="*/ 0 w 14"/>
                <a:gd name="T19" fmla="*/ 0 h 2"/>
                <a:gd name="T20" fmla="*/ 1 w 14"/>
                <a:gd name="T21" fmla="*/ 0 h 2"/>
                <a:gd name="T22" fmla="*/ 4 w 14"/>
                <a:gd name="T23" fmla="*/ 0 h 2"/>
                <a:gd name="T24" fmla="*/ 5 w 14"/>
                <a:gd name="T25" fmla="*/ 0 h 2"/>
                <a:gd name="T26" fmla="*/ 7 w 14"/>
                <a:gd name="T27" fmla="*/ 0 h 2"/>
                <a:gd name="T28" fmla="*/ 8 w 14"/>
                <a:gd name="T29" fmla="*/ 1 h 2"/>
                <a:gd name="T30" fmla="*/ 10 w 14"/>
                <a:gd name="T31" fmla="*/ 1 h 2"/>
                <a:gd name="T32" fmla="*/ 11 w 14"/>
                <a:gd name="T33" fmla="*/ 1 h 2"/>
                <a:gd name="T34" fmla="*/ 12 w 14"/>
                <a:gd name="T35" fmla="*/ 1 h 2"/>
                <a:gd name="T36" fmla="*/ 13 w 14"/>
                <a:gd name="T37" fmla="*/ 1 h 2"/>
                <a:gd name="T38" fmla="*/ 13 w 14"/>
                <a:gd name="T39" fmla="*/ 1 h 2"/>
                <a:gd name="T40" fmla="*/ 13 w 14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"/>
                <a:gd name="T65" fmla="*/ 14 w 14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">
                  <a:moveTo>
                    <a:pt x="13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6" name="Freeform 158"/>
            <p:cNvSpPr>
              <a:spLocks/>
            </p:cNvSpPr>
            <p:nvPr/>
          </p:nvSpPr>
          <p:spPr bwMode="auto">
            <a:xfrm>
              <a:off x="4941" y="1818"/>
              <a:ext cx="4" cy="10"/>
            </a:xfrm>
            <a:custGeom>
              <a:avLst/>
              <a:gdLst>
                <a:gd name="T0" fmla="*/ 3 w 4"/>
                <a:gd name="T1" fmla="*/ 1 h 10"/>
                <a:gd name="T2" fmla="*/ 3 w 4"/>
                <a:gd name="T3" fmla="*/ 1 h 10"/>
                <a:gd name="T4" fmla="*/ 2 w 4"/>
                <a:gd name="T5" fmla="*/ 2 h 10"/>
                <a:gd name="T6" fmla="*/ 2 w 4"/>
                <a:gd name="T7" fmla="*/ 3 h 10"/>
                <a:gd name="T8" fmla="*/ 2 w 4"/>
                <a:gd name="T9" fmla="*/ 3 h 10"/>
                <a:gd name="T10" fmla="*/ 2 w 4"/>
                <a:gd name="T11" fmla="*/ 5 h 10"/>
                <a:gd name="T12" fmla="*/ 2 w 4"/>
                <a:gd name="T13" fmla="*/ 6 h 10"/>
                <a:gd name="T14" fmla="*/ 1 w 4"/>
                <a:gd name="T15" fmla="*/ 7 h 10"/>
                <a:gd name="T16" fmla="*/ 1 w 4"/>
                <a:gd name="T17" fmla="*/ 8 h 10"/>
                <a:gd name="T18" fmla="*/ 0 w 4"/>
                <a:gd name="T19" fmla="*/ 9 h 10"/>
                <a:gd name="T20" fmla="*/ 0 w 4"/>
                <a:gd name="T21" fmla="*/ 8 h 10"/>
                <a:gd name="T22" fmla="*/ 0 w 4"/>
                <a:gd name="T23" fmla="*/ 7 h 10"/>
                <a:gd name="T24" fmla="*/ 1 w 4"/>
                <a:gd name="T25" fmla="*/ 6 h 10"/>
                <a:gd name="T26" fmla="*/ 1 w 4"/>
                <a:gd name="T27" fmla="*/ 6 h 10"/>
                <a:gd name="T28" fmla="*/ 1 w 4"/>
                <a:gd name="T29" fmla="*/ 5 h 10"/>
                <a:gd name="T30" fmla="*/ 1 w 4"/>
                <a:gd name="T31" fmla="*/ 3 h 10"/>
                <a:gd name="T32" fmla="*/ 2 w 4"/>
                <a:gd name="T33" fmla="*/ 2 h 10"/>
                <a:gd name="T34" fmla="*/ 2 w 4"/>
                <a:gd name="T35" fmla="*/ 1 h 10"/>
                <a:gd name="T36" fmla="*/ 2 w 4"/>
                <a:gd name="T37" fmla="*/ 0 h 10"/>
                <a:gd name="T38" fmla="*/ 3 w 4"/>
                <a:gd name="T39" fmla="*/ 0 h 10"/>
                <a:gd name="T40" fmla="*/ 3 w 4"/>
                <a:gd name="T41" fmla="*/ 1 h 10"/>
                <a:gd name="T42" fmla="*/ 3 w 4"/>
                <a:gd name="T43" fmla="*/ 1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0"/>
                <a:gd name="T68" fmla="*/ 4 w 4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0">
                  <a:moveTo>
                    <a:pt x="3" y="1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7" name="Freeform 159"/>
            <p:cNvSpPr>
              <a:spLocks/>
            </p:cNvSpPr>
            <p:nvPr/>
          </p:nvSpPr>
          <p:spPr bwMode="auto">
            <a:xfrm>
              <a:off x="4948" y="1774"/>
              <a:ext cx="38" cy="41"/>
            </a:xfrm>
            <a:custGeom>
              <a:avLst/>
              <a:gdLst>
                <a:gd name="T0" fmla="*/ 36 w 38"/>
                <a:gd name="T1" fmla="*/ 1 h 41"/>
                <a:gd name="T2" fmla="*/ 37 w 38"/>
                <a:gd name="T3" fmla="*/ 2 h 41"/>
                <a:gd name="T4" fmla="*/ 1 w 38"/>
                <a:gd name="T5" fmla="*/ 40 h 41"/>
                <a:gd name="T6" fmla="*/ 0 w 38"/>
                <a:gd name="T7" fmla="*/ 38 h 41"/>
                <a:gd name="T8" fmla="*/ 36 w 38"/>
                <a:gd name="T9" fmla="*/ 0 h 41"/>
                <a:gd name="T10" fmla="*/ 37 w 38"/>
                <a:gd name="T11" fmla="*/ 1 h 41"/>
                <a:gd name="T12" fmla="*/ 36 w 38"/>
                <a:gd name="T13" fmla="*/ 0 h 41"/>
                <a:gd name="T14" fmla="*/ 37 w 38"/>
                <a:gd name="T15" fmla="*/ 0 h 41"/>
                <a:gd name="T16" fmla="*/ 37 w 38"/>
                <a:gd name="T17" fmla="*/ 1 h 41"/>
                <a:gd name="T18" fmla="*/ 37 w 38"/>
                <a:gd name="T19" fmla="*/ 2 h 41"/>
                <a:gd name="T20" fmla="*/ 36 w 38"/>
                <a:gd name="T21" fmla="*/ 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1"/>
                <a:gd name="T35" fmla="*/ 38 w 38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1">
                  <a:moveTo>
                    <a:pt x="36" y="1"/>
                  </a:moveTo>
                  <a:lnTo>
                    <a:pt x="37" y="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8" name="Freeform 160"/>
            <p:cNvSpPr>
              <a:spLocks/>
            </p:cNvSpPr>
            <p:nvPr/>
          </p:nvSpPr>
          <p:spPr bwMode="auto">
            <a:xfrm>
              <a:off x="4990" y="1775"/>
              <a:ext cx="27" cy="1"/>
            </a:xfrm>
            <a:custGeom>
              <a:avLst/>
              <a:gdLst>
                <a:gd name="T0" fmla="*/ 24 w 27"/>
                <a:gd name="T1" fmla="*/ 0 h 1"/>
                <a:gd name="T2" fmla="*/ 24 w 27"/>
                <a:gd name="T3" fmla="*/ 0 h 1"/>
                <a:gd name="T4" fmla="*/ 23 w 27"/>
                <a:gd name="T5" fmla="*/ 0 h 1"/>
                <a:gd name="T6" fmla="*/ 21 w 27"/>
                <a:gd name="T7" fmla="*/ 0 h 1"/>
                <a:gd name="T8" fmla="*/ 16 w 27"/>
                <a:gd name="T9" fmla="*/ 0 h 1"/>
                <a:gd name="T10" fmla="*/ 12 w 27"/>
                <a:gd name="T11" fmla="*/ 0 h 1"/>
                <a:gd name="T12" fmla="*/ 8 w 27"/>
                <a:gd name="T13" fmla="*/ 0 h 1"/>
                <a:gd name="T14" fmla="*/ 4 w 27"/>
                <a:gd name="T15" fmla="*/ 0 h 1"/>
                <a:gd name="T16" fmla="*/ 1 w 27"/>
                <a:gd name="T17" fmla="*/ 0 h 1"/>
                <a:gd name="T18" fmla="*/ 0 w 27"/>
                <a:gd name="T19" fmla="*/ 0 h 1"/>
                <a:gd name="T20" fmla="*/ 1 w 27"/>
                <a:gd name="T21" fmla="*/ 0 h 1"/>
                <a:gd name="T22" fmla="*/ 3 w 27"/>
                <a:gd name="T23" fmla="*/ 0 h 1"/>
                <a:gd name="T24" fmla="*/ 4 w 27"/>
                <a:gd name="T25" fmla="*/ 0 h 1"/>
                <a:gd name="T26" fmla="*/ 8 w 27"/>
                <a:gd name="T27" fmla="*/ 0 h 1"/>
                <a:gd name="T28" fmla="*/ 12 w 27"/>
                <a:gd name="T29" fmla="*/ 0 h 1"/>
                <a:gd name="T30" fmla="*/ 16 w 27"/>
                <a:gd name="T31" fmla="*/ 0 h 1"/>
                <a:gd name="T32" fmla="*/ 21 w 27"/>
                <a:gd name="T33" fmla="*/ 0 h 1"/>
                <a:gd name="T34" fmla="*/ 23 w 27"/>
                <a:gd name="T35" fmla="*/ 0 h 1"/>
                <a:gd name="T36" fmla="*/ 26 w 27"/>
                <a:gd name="T37" fmla="*/ 0 h 1"/>
                <a:gd name="T38" fmla="*/ 25 w 27"/>
                <a:gd name="T39" fmla="*/ 0 h 1"/>
                <a:gd name="T40" fmla="*/ 24 w 27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"/>
                <a:gd name="T65" fmla="*/ 27 w 27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">
                  <a:moveTo>
                    <a:pt x="24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9" name="Freeform 161"/>
            <p:cNvSpPr>
              <a:spLocks/>
            </p:cNvSpPr>
            <p:nvPr/>
          </p:nvSpPr>
          <p:spPr bwMode="auto">
            <a:xfrm>
              <a:off x="5017" y="1781"/>
              <a:ext cx="2" cy="14"/>
            </a:xfrm>
            <a:custGeom>
              <a:avLst/>
              <a:gdLst>
                <a:gd name="T0" fmla="*/ 1 w 2"/>
                <a:gd name="T1" fmla="*/ 13 h 14"/>
                <a:gd name="T2" fmla="*/ 1 w 2"/>
                <a:gd name="T3" fmla="*/ 13 h 14"/>
                <a:gd name="T4" fmla="*/ 0 w 2"/>
                <a:gd name="T5" fmla="*/ 11 h 14"/>
                <a:gd name="T6" fmla="*/ 0 w 2"/>
                <a:gd name="T7" fmla="*/ 8 h 14"/>
                <a:gd name="T8" fmla="*/ 0 w 2"/>
                <a:gd name="T9" fmla="*/ 6 h 14"/>
                <a:gd name="T10" fmla="*/ 0 w 2"/>
                <a:gd name="T11" fmla="*/ 5 h 14"/>
                <a:gd name="T12" fmla="*/ 0 w 2"/>
                <a:gd name="T13" fmla="*/ 3 h 14"/>
                <a:gd name="T14" fmla="*/ 0 w 2"/>
                <a:gd name="T15" fmla="*/ 2 h 14"/>
                <a:gd name="T16" fmla="*/ 1 w 2"/>
                <a:gd name="T17" fmla="*/ 1 h 14"/>
                <a:gd name="T18" fmla="*/ 0 w 2"/>
                <a:gd name="T19" fmla="*/ 1 h 14"/>
                <a:gd name="T20" fmla="*/ 1 w 2"/>
                <a:gd name="T21" fmla="*/ 0 h 14"/>
                <a:gd name="T22" fmla="*/ 1 w 2"/>
                <a:gd name="T23" fmla="*/ 1 h 14"/>
                <a:gd name="T24" fmla="*/ 1 w 2"/>
                <a:gd name="T25" fmla="*/ 3 h 14"/>
                <a:gd name="T26" fmla="*/ 1 w 2"/>
                <a:gd name="T27" fmla="*/ 4 h 14"/>
                <a:gd name="T28" fmla="*/ 1 w 2"/>
                <a:gd name="T29" fmla="*/ 5 h 14"/>
                <a:gd name="T30" fmla="*/ 0 w 2"/>
                <a:gd name="T31" fmla="*/ 6 h 14"/>
                <a:gd name="T32" fmla="*/ 0 w 2"/>
                <a:gd name="T33" fmla="*/ 8 h 14"/>
                <a:gd name="T34" fmla="*/ 1 w 2"/>
                <a:gd name="T35" fmla="*/ 10 h 14"/>
                <a:gd name="T36" fmla="*/ 1 w 2"/>
                <a:gd name="T37" fmla="*/ 12 h 14"/>
                <a:gd name="T38" fmla="*/ 1 w 2"/>
                <a:gd name="T39" fmla="*/ 12 h 14"/>
                <a:gd name="T40" fmla="*/ 1 w 2"/>
                <a:gd name="T41" fmla="*/ 12 h 14"/>
                <a:gd name="T42" fmla="*/ 1 w 2"/>
                <a:gd name="T43" fmla="*/ 12 h 14"/>
                <a:gd name="T44" fmla="*/ 1 w 2"/>
                <a:gd name="T45" fmla="*/ 13 h 14"/>
                <a:gd name="T46" fmla="*/ 1 w 2"/>
                <a:gd name="T47" fmla="*/ 13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14"/>
                <a:gd name="T74" fmla="*/ 2 w 2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14">
                  <a:moveTo>
                    <a:pt x="1" y="13"/>
                  </a:move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0" name="Freeform 162"/>
            <p:cNvSpPr>
              <a:spLocks/>
            </p:cNvSpPr>
            <p:nvPr/>
          </p:nvSpPr>
          <p:spPr bwMode="auto">
            <a:xfrm>
              <a:off x="5022" y="1799"/>
              <a:ext cx="8" cy="6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5 w 8"/>
                <a:gd name="T7" fmla="*/ 5 h 6"/>
                <a:gd name="T8" fmla="*/ 3 w 8"/>
                <a:gd name="T9" fmla="*/ 4 h 6"/>
                <a:gd name="T10" fmla="*/ 2 w 8"/>
                <a:gd name="T11" fmla="*/ 3 h 6"/>
                <a:gd name="T12" fmla="*/ 1 w 8"/>
                <a:gd name="T13" fmla="*/ 2 h 6"/>
                <a:gd name="T14" fmla="*/ 1 w 8"/>
                <a:gd name="T15" fmla="*/ 1 h 6"/>
                <a:gd name="T16" fmla="*/ 0 w 8"/>
                <a:gd name="T17" fmla="*/ 1 h 6"/>
                <a:gd name="T18" fmla="*/ 1 w 8"/>
                <a:gd name="T19" fmla="*/ 0 h 6"/>
                <a:gd name="T20" fmla="*/ 1 w 8"/>
                <a:gd name="T21" fmla="*/ 1 h 6"/>
                <a:gd name="T22" fmla="*/ 2 w 8"/>
                <a:gd name="T23" fmla="*/ 1 h 6"/>
                <a:gd name="T24" fmla="*/ 3 w 8"/>
                <a:gd name="T25" fmla="*/ 2 h 6"/>
                <a:gd name="T26" fmla="*/ 4 w 8"/>
                <a:gd name="T27" fmla="*/ 3 h 6"/>
                <a:gd name="T28" fmla="*/ 5 w 8"/>
                <a:gd name="T29" fmla="*/ 4 h 6"/>
                <a:gd name="T30" fmla="*/ 6 w 8"/>
                <a:gd name="T31" fmla="*/ 4 h 6"/>
                <a:gd name="T32" fmla="*/ 6 w 8"/>
                <a:gd name="T33" fmla="*/ 4 h 6"/>
                <a:gd name="T34" fmla="*/ 7 w 8"/>
                <a:gd name="T35" fmla="*/ 5 h 6"/>
                <a:gd name="T36" fmla="*/ 6 w 8"/>
                <a:gd name="T37" fmla="*/ 4 h 6"/>
                <a:gd name="T38" fmla="*/ 7 w 8"/>
                <a:gd name="T39" fmla="*/ 5 h 6"/>
                <a:gd name="T40" fmla="*/ 7 w 8"/>
                <a:gd name="T41" fmla="*/ 5 h 6"/>
                <a:gd name="T42" fmla="*/ 6 w 8"/>
                <a:gd name="T43" fmla="*/ 5 h 6"/>
                <a:gd name="T44" fmla="*/ 6 w 8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6"/>
                <a:gd name="T71" fmla="*/ 8 w 8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6" y="4"/>
                  </a:lnTo>
                  <a:lnTo>
                    <a:pt x="7" y="5"/>
                  </a:lnTo>
                  <a:lnTo>
                    <a:pt x="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1" name="Freeform 163"/>
            <p:cNvSpPr>
              <a:spLocks/>
            </p:cNvSpPr>
            <p:nvPr/>
          </p:nvSpPr>
          <p:spPr bwMode="auto">
            <a:xfrm>
              <a:off x="4986" y="1809"/>
              <a:ext cx="44" cy="73"/>
            </a:xfrm>
            <a:custGeom>
              <a:avLst/>
              <a:gdLst>
                <a:gd name="T0" fmla="*/ 0 w 44"/>
                <a:gd name="T1" fmla="*/ 72 h 73"/>
                <a:gd name="T2" fmla="*/ 0 w 44"/>
                <a:gd name="T3" fmla="*/ 71 h 73"/>
                <a:gd name="T4" fmla="*/ 0 w 44"/>
                <a:gd name="T5" fmla="*/ 66 h 73"/>
                <a:gd name="T6" fmla="*/ 1 w 44"/>
                <a:gd name="T7" fmla="*/ 62 h 73"/>
                <a:gd name="T8" fmla="*/ 3 w 44"/>
                <a:gd name="T9" fmla="*/ 58 h 73"/>
                <a:gd name="T10" fmla="*/ 5 w 44"/>
                <a:gd name="T11" fmla="*/ 52 h 73"/>
                <a:gd name="T12" fmla="*/ 8 w 44"/>
                <a:gd name="T13" fmla="*/ 47 h 73"/>
                <a:gd name="T14" fmla="*/ 11 w 44"/>
                <a:gd name="T15" fmla="*/ 42 h 73"/>
                <a:gd name="T16" fmla="*/ 13 w 44"/>
                <a:gd name="T17" fmla="*/ 36 h 73"/>
                <a:gd name="T18" fmla="*/ 17 w 44"/>
                <a:gd name="T19" fmla="*/ 32 h 73"/>
                <a:gd name="T20" fmla="*/ 20 w 44"/>
                <a:gd name="T21" fmla="*/ 27 h 73"/>
                <a:gd name="T22" fmla="*/ 24 w 44"/>
                <a:gd name="T23" fmla="*/ 22 h 73"/>
                <a:gd name="T24" fmla="*/ 28 w 44"/>
                <a:gd name="T25" fmla="*/ 17 h 73"/>
                <a:gd name="T26" fmla="*/ 31 w 44"/>
                <a:gd name="T27" fmla="*/ 13 h 73"/>
                <a:gd name="T28" fmla="*/ 34 w 44"/>
                <a:gd name="T29" fmla="*/ 10 h 73"/>
                <a:gd name="T30" fmla="*/ 36 w 44"/>
                <a:gd name="T31" fmla="*/ 6 h 73"/>
                <a:gd name="T32" fmla="*/ 40 w 44"/>
                <a:gd name="T33" fmla="*/ 3 h 73"/>
                <a:gd name="T34" fmla="*/ 42 w 44"/>
                <a:gd name="T35" fmla="*/ 0 h 73"/>
                <a:gd name="T36" fmla="*/ 43 w 44"/>
                <a:gd name="T37" fmla="*/ 1 h 73"/>
                <a:gd name="T38" fmla="*/ 41 w 44"/>
                <a:gd name="T39" fmla="*/ 4 h 73"/>
                <a:gd name="T40" fmla="*/ 38 w 44"/>
                <a:gd name="T41" fmla="*/ 7 h 73"/>
                <a:gd name="T42" fmla="*/ 35 w 44"/>
                <a:gd name="T43" fmla="*/ 11 h 73"/>
                <a:gd name="T44" fmla="*/ 32 w 44"/>
                <a:gd name="T45" fmla="*/ 14 h 73"/>
                <a:gd name="T46" fmla="*/ 29 w 44"/>
                <a:gd name="T47" fmla="*/ 18 h 73"/>
                <a:gd name="T48" fmla="*/ 26 w 44"/>
                <a:gd name="T49" fmla="*/ 23 h 73"/>
                <a:gd name="T50" fmla="*/ 22 w 44"/>
                <a:gd name="T51" fmla="*/ 28 h 73"/>
                <a:gd name="T52" fmla="*/ 18 w 44"/>
                <a:gd name="T53" fmla="*/ 33 h 73"/>
                <a:gd name="T54" fmla="*/ 15 w 44"/>
                <a:gd name="T55" fmla="*/ 37 h 73"/>
                <a:gd name="T56" fmla="*/ 12 w 44"/>
                <a:gd name="T57" fmla="*/ 43 h 73"/>
                <a:gd name="T58" fmla="*/ 9 w 44"/>
                <a:gd name="T59" fmla="*/ 48 h 73"/>
                <a:gd name="T60" fmla="*/ 7 w 44"/>
                <a:gd name="T61" fmla="*/ 53 h 73"/>
                <a:gd name="T62" fmla="*/ 5 w 44"/>
                <a:gd name="T63" fmla="*/ 58 h 73"/>
                <a:gd name="T64" fmla="*/ 3 w 44"/>
                <a:gd name="T65" fmla="*/ 62 h 73"/>
                <a:gd name="T66" fmla="*/ 2 w 44"/>
                <a:gd name="T67" fmla="*/ 67 h 73"/>
                <a:gd name="T68" fmla="*/ 2 w 44"/>
                <a:gd name="T69" fmla="*/ 71 h 73"/>
                <a:gd name="T70" fmla="*/ 1 w 44"/>
                <a:gd name="T71" fmla="*/ 71 h 73"/>
                <a:gd name="T72" fmla="*/ 2 w 44"/>
                <a:gd name="T73" fmla="*/ 71 h 73"/>
                <a:gd name="T74" fmla="*/ 2 w 44"/>
                <a:gd name="T75" fmla="*/ 72 h 73"/>
                <a:gd name="T76" fmla="*/ 1 w 44"/>
                <a:gd name="T77" fmla="*/ 72 h 73"/>
                <a:gd name="T78" fmla="*/ 0 w 44"/>
                <a:gd name="T79" fmla="*/ 72 h 73"/>
                <a:gd name="T80" fmla="*/ 0 w 44"/>
                <a:gd name="T81" fmla="*/ 71 h 73"/>
                <a:gd name="T82" fmla="*/ 0 w 44"/>
                <a:gd name="T83" fmla="*/ 72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73"/>
                <a:gd name="T128" fmla="*/ 44 w 44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73">
                  <a:moveTo>
                    <a:pt x="0" y="72"/>
                  </a:moveTo>
                  <a:lnTo>
                    <a:pt x="0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5" y="37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2" name="Freeform 164"/>
            <p:cNvSpPr>
              <a:spLocks/>
            </p:cNvSpPr>
            <p:nvPr/>
          </p:nvSpPr>
          <p:spPr bwMode="auto">
            <a:xfrm>
              <a:off x="4986" y="1886"/>
              <a:ext cx="24" cy="7"/>
            </a:xfrm>
            <a:custGeom>
              <a:avLst/>
              <a:gdLst>
                <a:gd name="T0" fmla="*/ 21 w 24"/>
                <a:gd name="T1" fmla="*/ 5 h 7"/>
                <a:gd name="T2" fmla="*/ 22 w 24"/>
                <a:gd name="T3" fmla="*/ 6 h 7"/>
                <a:gd name="T4" fmla="*/ 20 w 24"/>
                <a:gd name="T5" fmla="*/ 5 h 7"/>
                <a:gd name="T6" fmla="*/ 17 w 24"/>
                <a:gd name="T7" fmla="*/ 5 h 7"/>
                <a:gd name="T8" fmla="*/ 14 w 24"/>
                <a:gd name="T9" fmla="*/ 5 h 7"/>
                <a:gd name="T10" fmla="*/ 11 w 24"/>
                <a:gd name="T11" fmla="*/ 4 h 7"/>
                <a:gd name="T12" fmla="*/ 9 w 24"/>
                <a:gd name="T13" fmla="*/ 3 h 7"/>
                <a:gd name="T14" fmla="*/ 5 w 24"/>
                <a:gd name="T15" fmla="*/ 3 h 7"/>
                <a:gd name="T16" fmla="*/ 3 w 24"/>
                <a:gd name="T17" fmla="*/ 2 h 7"/>
                <a:gd name="T18" fmla="*/ 0 w 24"/>
                <a:gd name="T19" fmla="*/ 1 h 7"/>
                <a:gd name="T20" fmla="*/ 1 w 24"/>
                <a:gd name="T21" fmla="*/ 0 h 7"/>
                <a:gd name="T22" fmla="*/ 3 w 24"/>
                <a:gd name="T23" fmla="*/ 1 h 7"/>
                <a:gd name="T24" fmla="*/ 6 w 24"/>
                <a:gd name="T25" fmla="*/ 2 h 7"/>
                <a:gd name="T26" fmla="*/ 9 w 24"/>
                <a:gd name="T27" fmla="*/ 2 h 7"/>
                <a:gd name="T28" fmla="*/ 12 w 24"/>
                <a:gd name="T29" fmla="*/ 3 h 7"/>
                <a:gd name="T30" fmla="*/ 14 w 24"/>
                <a:gd name="T31" fmla="*/ 4 h 7"/>
                <a:gd name="T32" fmla="*/ 17 w 24"/>
                <a:gd name="T33" fmla="*/ 4 h 7"/>
                <a:gd name="T34" fmla="*/ 20 w 24"/>
                <a:gd name="T35" fmla="*/ 4 h 7"/>
                <a:gd name="T36" fmla="*/ 22 w 24"/>
                <a:gd name="T37" fmla="*/ 5 h 7"/>
                <a:gd name="T38" fmla="*/ 23 w 24"/>
                <a:gd name="T39" fmla="*/ 5 h 7"/>
                <a:gd name="T40" fmla="*/ 22 w 24"/>
                <a:gd name="T41" fmla="*/ 5 h 7"/>
                <a:gd name="T42" fmla="*/ 23 w 24"/>
                <a:gd name="T43" fmla="*/ 5 h 7"/>
                <a:gd name="T44" fmla="*/ 23 w 24"/>
                <a:gd name="T45" fmla="*/ 5 h 7"/>
                <a:gd name="T46" fmla="*/ 22 w 24"/>
                <a:gd name="T47" fmla="*/ 6 h 7"/>
                <a:gd name="T48" fmla="*/ 21 w 24"/>
                <a:gd name="T49" fmla="*/ 5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"/>
                <a:gd name="T77" fmla="*/ 24 w 24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">
                  <a:moveTo>
                    <a:pt x="21" y="5"/>
                  </a:moveTo>
                  <a:lnTo>
                    <a:pt x="22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3" name="Freeform 165"/>
            <p:cNvSpPr>
              <a:spLocks/>
            </p:cNvSpPr>
            <p:nvPr/>
          </p:nvSpPr>
          <p:spPr bwMode="auto">
            <a:xfrm>
              <a:off x="4978" y="1897"/>
              <a:ext cx="32" cy="115"/>
            </a:xfrm>
            <a:custGeom>
              <a:avLst/>
              <a:gdLst>
                <a:gd name="T0" fmla="*/ 0 w 32"/>
                <a:gd name="T1" fmla="*/ 114 h 115"/>
                <a:gd name="T2" fmla="*/ 0 w 32"/>
                <a:gd name="T3" fmla="*/ 107 h 115"/>
                <a:gd name="T4" fmla="*/ 2 w 32"/>
                <a:gd name="T5" fmla="*/ 100 h 115"/>
                <a:gd name="T6" fmla="*/ 4 w 32"/>
                <a:gd name="T7" fmla="*/ 94 h 115"/>
                <a:gd name="T8" fmla="*/ 5 w 32"/>
                <a:gd name="T9" fmla="*/ 86 h 115"/>
                <a:gd name="T10" fmla="*/ 8 w 32"/>
                <a:gd name="T11" fmla="*/ 79 h 115"/>
                <a:gd name="T12" fmla="*/ 10 w 32"/>
                <a:gd name="T13" fmla="*/ 71 h 115"/>
                <a:gd name="T14" fmla="*/ 13 w 32"/>
                <a:gd name="T15" fmla="*/ 64 h 115"/>
                <a:gd name="T16" fmla="*/ 16 w 32"/>
                <a:gd name="T17" fmla="*/ 57 h 115"/>
                <a:gd name="T18" fmla="*/ 18 w 32"/>
                <a:gd name="T19" fmla="*/ 49 h 115"/>
                <a:gd name="T20" fmla="*/ 21 w 32"/>
                <a:gd name="T21" fmla="*/ 41 h 115"/>
                <a:gd name="T22" fmla="*/ 23 w 32"/>
                <a:gd name="T23" fmla="*/ 34 h 115"/>
                <a:gd name="T24" fmla="*/ 26 w 32"/>
                <a:gd name="T25" fmla="*/ 26 h 115"/>
                <a:gd name="T26" fmla="*/ 26 w 32"/>
                <a:gd name="T27" fmla="*/ 19 h 115"/>
                <a:gd name="T28" fmla="*/ 28 w 32"/>
                <a:gd name="T29" fmla="*/ 12 h 115"/>
                <a:gd name="T30" fmla="*/ 29 w 32"/>
                <a:gd name="T31" fmla="*/ 6 h 115"/>
                <a:gd name="T32" fmla="*/ 29 w 32"/>
                <a:gd name="T33" fmla="*/ 0 h 115"/>
                <a:gd name="T34" fmla="*/ 31 w 32"/>
                <a:gd name="T35" fmla="*/ 0 h 115"/>
                <a:gd name="T36" fmla="*/ 31 w 32"/>
                <a:gd name="T37" fmla="*/ 6 h 115"/>
                <a:gd name="T38" fmla="*/ 30 w 32"/>
                <a:gd name="T39" fmla="*/ 13 h 115"/>
                <a:gd name="T40" fmla="*/ 28 w 32"/>
                <a:gd name="T41" fmla="*/ 20 h 115"/>
                <a:gd name="T42" fmla="*/ 26 w 32"/>
                <a:gd name="T43" fmla="*/ 27 h 115"/>
                <a:gd name="T44" fmla="*/ 25 w 32"/>
                <a:gd name="T45" fmla="*/ 34 h 115"/>
                <a:gd name="T46" fmla="*/ 23 w 32"/>
                <a:gd name="T47" fmla="*/ 42 h 115"/>
                <a:gd name="T48" fmla="*/ 20 w 32"/>
                <a:gd name="T49" fmla="*/ 50 h 115"/>
                <a:gd name="T50" fmla="*/ 17 w 32"/>
                <a:gd name="T51" fmla="*/ 57 h 115"/>
                <a:gd name="T52" fmla="*/ 15 w 32"/>
                <a:gd name="T53" fmla="*/ 64 h 115"/>
                <a:gd name="T54" fmla="*/ 12 w 32"/>
                <a:gd name="T55" fmla="*/ 72 h 115"/>
                <a:gd name="T56" fmla="*/ 10 w 32"/>
                <a:gd name="T57" fmla="*/ 79 h 115"/>
                <a:gd name="T58" fmla="*/ 7 w 32"/>
                <a:gd name="T59" fmla="*/ 87 h 115"/>
                <a:gd name="T60" fmla="*/ 5 w 32"/>
                <a:gd name="T61" fmla="*/ 94 h 115"/>
                <a:gd name="T62" fmla="*/ 4 w 32"/>
                <a:gd name="T63" fmla="*/ 101 h 115"/>
                <a:gd name="T64" fmla="*/ 2 w 32"/>
                <a:gd name="T65" fmla="*/ 108 h 115"/>
                <a:gd name="T66" fmla="*/ 1 w 32"/>
                <a:gd name="T67" fmla="*/ 114 h 115"/>
                <a:gd name="T68" fmla="*/ 0 w 32"/>
                <a:gd name="T69" fmla="*/ 114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15"/>
                <a:gd name="T107" fmla="*/ 32 w 3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15">
                  <a:moveTo>
                    <a:pt x="0" y="114"/>
                  </a:moveTo>
                  <a:lnTo>
                    <a:pt x="0" y="107"/>
                  </a:lnTo>
                  <a:lnTo>
                    <a:pt x="2" y="100"/>
                  </a:lnTo>
                  <a:lnTo>
                    <a:pt x="4" y="94"/>
                  </a:lnTo>
                  <a:lnTo>
                    <a:pt x="5" y="86"/>
                  </a:lnTo>
                  <a:lnTo>
                    <a:pt x="8" y="79"/>
                  </a:lnTo>
                  <a:lnTo>
                    <a:pt x="10" y="71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8" y="49"/>
                  </a:lnTo>
                  <a:lnTo>
                    <a:pt x="21" y="41"/>
                  </a:lnTo>
                  <a:lnTo>
                    <a:pt x="23" y="34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8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26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2" y="72"/>
                  </a:lnTo>
                  <a:lnTo>
                    <a:pt x="10" y="79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4" name="Freeform 166"/>
            <p:cNvSpPr>
              <a:spLocks/>
            </p:cNvSpPr>
            <p:nvPr/>
          </p:nvSpPr>
          <p:spPr bwMode="auto">
            <a:xfrm>
              <a:off x="4978" y="2017"/>
              <a:ext cx="12" cy="68"/>
            </a:xfrm>
            <a:custGeom>
              <a:avLst/>
              <a:gdLst>
                <a:gd name="T0" fmla="*/ 11 w 12"/>
                <a:gd name="T1" fmla="*/ 66 h 68"/>
                <a:gd name="T2" fmla="*/ 10 w 12"/>
                <a:gd name="T3" fmla="*/ 66 h 68"/>
                <a:gd name="T4" fmla="*/ 10 w 12"/>
                <a:gd name="T5" fmla="*/ 63 h 68"/>
                <a:gd name="T6" fmla="*/ 10 w 12"/>
                <a:gd name="T7" fmla="*/ 60 h 68"/>
                <a:gd name="T8" fmla="*/ 10 w 12"/>
                <a:gd name="T9" fmla="*/ 56 h 68"/>
                <a:gd name="T10" fmla="*/ 9 w 12"/>
                <a:gd name="T11" fmla="*/ 53 h 68"/>
                <a:gd name="T12" fmla="*/ 8 w 12"/>
                <a:gd name="T13" fmla="*/ 49 h 68"/>
                <a:gd name="T14" fmla="*/ 8 w 12"/>
                <a:gd name="T15" fmla="*/ 44 h 68"/>
                <a:gd name="T16" fmla="*/ 7 w 12"/>
                <a:gd name="T17" fmla="*/ 39 h 68"/>
                <a:gd name="T18" fmla="*/ 6 w 12"/>
                <a:gd name="T19" fmla="*/ 34 h 68"/>
                <a:gd name="T20" fmla="*/ 5 w 12"/>
                <a:gd name="T21" fmla="*/ 30 h 68"/>
                <a:gd name="T22" fmla="*/ 3 w 12"/>
                <a:gd name="T23" fmla="*/ 25 h 68"/>
                <a:gd name="T24" fmla="*/ 3 w 12"/>
                <a:gd name="T25" fmla="*/ 20 h 68"/>
                <a:gd name="T26" fmla="*/ 1 w 12"/>
                <a:gd name="T27" fmla="*/ 16 h 68"/>
                <a:gd name="T28" fmla="*/ 1 w 12"/>
                <a:gd name="T29" fmla="*/ 11 h 68"/>
                <a:gd name="T30" fmla="*/ 0 w 12"/>
                <a:gd name="T31" fmla="*/ 8 h 68"/>
                <a:gd name="T32" fmla="*/ 0 w 12"/>
                <a:gd name="T33" fmla="*/ 3 h 68"/>
                <a:gd name="T34" fmla="*/ 0 w 12"/>
                <a:gd name="T35" fmla="*/ 0 h 68"/>
                <a:gd name="T36" fmla="*/ 1 w 12"/>
                <a:gd name="T37" fmla="*/ 0 h 68"/>
                <a:gd name="T38" fmla="*/ 1 w 12"/>
                <a:gd name="T39" fmla="*/ 3 h 68"/>
                <a:gd name="T40" fmla="*/ 1 w 12"/>
                <a:gd name="T41" fmla="*/ 7 h 68"/>
                <a:gd name="T42" fmla="*/ 2 w 12"/>
                <a:gd name="T43" fmla="*/ 11 h 68"/>
                <a:gd name="T44" fmla="*/ 3 w 12"/>
                <a:gd name="T45" fmla="*/ 15 h 68"/>
                <a:gd name="T46" fmla="*/ 4 w 12"/>
                <a:gd name="T47" fmla="*/ 20 h 68"/>
                <a:gd name="T48" fmla="*/ 5 w 12"/>
                <a:gd name="T49" fmla="*/ 25 h 68"/>
                <a:gd name="T50" fmla="*/ 6 w 12"/>
                <a:gd name="T51" fmla="*/ 30 h 68"/>
                <a:gd name="T52" fmla="*/ 7 w 12"/>
                <a:gd name="T53" fmla="*/ 34 h 68"/>
                <a:gd name="T54" fmla="*/ 8 w 12"/>
                <a:gd name="T55" fmla="*/ 39 h 68"/>
                <a:gd name="T56" fmla="*/ 9 w 12"/>
                <a:gd name="T57" fmla="*/ 44 h 68"/>
                <a:gd name="T58" fmla="*/ 10 w 12"/>
                <a:gd name="T59" fmla="*/ 48 h 68"/>
                <a:gd name="T60" fmla="*/ 10 w 12"/>
                <a:gd name="T61" fmla="*/ 53 h 68"/>
                <a:gd name="T62" fmla="*/ 11 w 12"/>
                <a:gd name="T63" fmla="*/ 56 h 68"/>
                <a:gd name="T64" fmla="*/ 11 w 12"/>
                <a:gd name="T65" fmla="*/ 60 h 68"/>
                <a:gd name="T66" fmla="*/ 11 w 12"/>
                <a:gd name="T67" fmla="*/ 63 h 68"/>
                <a:gd name="T68" fmla="*/ 11 w 12"/>
                <a:gd name="T69" fmla="*/ 66 h 68"/>
                <a:gd name="T70" fmla="*/ 10 w 12"/>
                <a:gd name="T71" fmla="*/ 66 h 68"/>
                <a:gd name="T72" fmla="*/ 11 w 12"/>
                <a:gd name="T73" fmla="*/ 66 h 68"/>
                <a:gd name="T74" fmla="*/ 10 w 12"/>
                <a:gd name="T75" fmla="*/ 67 h 68"/>
                <a:gd name="T76" fmla="*/ 10 w 12"/>
                <a:gd name="T77" fmla="*/ 67 h 68"/>
                <a:gd name="T78" fmla="*/ 10 w 12"/>
                <a:gd name="T79" fmla="*/ 66 h 68"/>
                <a:gd name="T80" fmla="*/ 11 w 12"/>
                <a:gd name="T81" fmla="*/ 6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"/>
                <a:gd name="T124" fmla="*/ 0 h 68"/>
                <a:gd name="T125" fmla="*/ 12 w 12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" h="68">
                  <a:moveTo>
                    <a:pt x="11" y="66"/>
                  </a:moveTo>
                  <a:lnTo>
                    <a:pt x="10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1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5" name="Freeform 167"/>
            <p:cNvSpPr>
              <a:spLocks/>
            </p:cNvSpPr>
            <p:nvPr/>
          </p:nvSpPr>
          <p:spPr bwMode="auto">
            <a:xfrm>
              <a:off x="4994" y="1929"/>
              <a:ext cx="56" cy="155"/>
            </a:xfrm>
            <a:custGeom>
              <a:avLst/>
              <a:gdLst>
                <a:gd name="T0" fmla="*/ 55 w 56"/>
                <a:gd name="T1" fmla="*/ 1 h 155"/>
                <a:gd name="T2" fmla="*/ 49 w 56"/>
                <a:gd name="T3" fmla="*/ 10 h 155"/>
                <a:gd name="T4" fmla="*/ 43 w 56"/>
                <a:gd name="T5" fmla="*/ 19 h 155"/>
                <a:gd name="T6" fmla="*/ 38 w 56"/>
                <a:gd name="T7" fmla="*/ 28 h 155"/>
                <a:gd name="T8" fmla="*/ 34 w 56"/>
                <a:gd name="T9" fmla="*/ 37 h 155"/>
                <a:gd name="T10" fmla="*/ 30 w 56"/>
                <a:gd name="T11" fmla="*/ 47 h 155"/>
                <a:gd name="T12" fmla="*/ 28 w 56"/>
                <a:gd name="T13" fmla="*/ 56 h 155"/>
                <a:gd name="T14" fmla="*/ 25 w 56"/>
                <a:gd name="T15" fmla="*/ 66 h 155"/>
                <a:gd name="T16" fmla="*/ 22 w 56"/>
                <a:gd name="T17" fmla="*/ 75 h 155"/>
                <a:gd name="T18" fmla="*/ 20 w 56"/>
                <a:gd name="T19" fmla="*/ 86 h 155"/>
                <a:gd name="T20" fmla="*/ 18 w 56"/>
                <a:gd name="T21" fmla="*/ 96 h 155"/>
                <a:gd name="T22" fmla="*/ 15 w 56"/>
                <a:gd name="T23" fmla="*/ 106 h 155"/>
                <a:gd name="T24" fmla="*/ 13 w 56"/>
                <a:gd name="T25" fmla="*/ 116 h 155"/>
                <a:gd name="T26" fmla="*/ 11 w 56"/>
                <a:gd name="T27" fmla="*/ 125 h 155"/>
                <a:gd name="T28" fmla="*/ 8 w 56"/>
                <a:gd name="T29" fmla="*/ 135 h 155"/>
                <a:gd name="T30" fmla="*/ 5 w 56"/>
                <a:gd name="T31" fmla="*/ 145 h 155"/>
                <a:gd name="T32" fmla="*/ 2 w 56"/>
                <a:gd name="T33" fmla="*/ 154 h 155"/>
                <a:gd name="T34" fmla="*/ 0 w 56"/>
                <a:gd name="T35" fmla="*/ 154 h 155"/>
                <a:gd name="T36" fmla="*/ 3 w 56"/>
                <a:gd name="T37" fmla="*/ 144 h 155"/>
                <a:gd name="T38" fmla="*/ 6 w 56"/>
                <a:gd name="T39" fmla="*/ 135 h 155"/>
                <a:gd name="T40" fmla="*/ 9 w 56"/>
                <a:gd name="T41" fmla="*/ 125 h 155"/>
                <a:gd name="T42" fmla="*/ 11 w 56"/>
                <a:gd name="T43" fmla="*/ 115 h 155"/>
                <a:gd name="T44" fmla="*/ 13 w 56"/>
                <a:gd name="T45" fmla="*/ 105 h 155"/>
                <a:gd name="T46" fmla="*/ 16 w 56"/>
                <a:gd name="T47" fmla="*/ 95 h 155"/>
                <a:gd name="T48" fmla="*/ 18 w 56"/>
                <a:gd name="T49" fmla="*/ 86 h 155"/>
                <a:gd name="T50" fmla="*/ 20 w 56"/>
                <a:gd name="T51" fmla="*/ 75 h 155"/>
                <a:gd name="T52" fmla="*/ 23 w 56"/>
                <a:gd name="T53" fmla="*/ 65 h 155"/>
                <a:gd name="T54" fmla="*/ 26 w 56"/>
                <a:gd name="T55" fmla="*/ 56 h 155"/>
                <a:gd name="T56" fmla="*/ 28 w 56"/>
                <a:gd name="T57" fmla="*/ 46 h 155"/>
                <a:gd name="T58" fmla="*/ 32 w 56"/>
                <a:gd name="T59" fmla="*/ 36 h 155"/>
                <a:gd name="T60" fmla="*/ 36 w 56"/>
                <a:gd name="T61" fmla="*/ 27 h 155"/>
                <a:gd name="T62" fmla="*/ 42 w 56"/>
                <a:gd name="T63" fmla="*/ 18 h 155"/>
                <a:gd name="T64" fmla="*/ 47 w 56"/>
                <a:gd name="T65" fmla="*/ 9 h 155"/>
                <a:gd name="T66" fmla="*/ 54 w 56"/>
                <a:gd name="T67" fmla="*/ 0 h 155"/>
                <a:gd name="T68" fmla="*/ 55 w 56"/>
                <a:gd name="T69" fmla="*/ 0 h 155"/>
                <a:gd name="T70" fmla="*/ 55 w 56"/>
                <a:gd name="T71" fmla="*/ 1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155"/>
                <a:gd name="T110" fmla="*/ 56 w 56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155">
                  <a:moveTo>
                    <a:pt x="55" y="1"/>
                  </a:moveTo>
                  <a:lnTo>
                    <a:pt x="49" y="10"/>
                  </a:lnTo>
                  <a:lnTo>
                    <a:pt x="43" y="19"/>
                  </a:lnTo>
                  <a:lnTo>
                    <a:pt x="38" y="28"/>
                  </a:lnTo>
                  <a:lnTo>
                    <a:pt x="34" y="37"/>
                  </a:lnTo>
                  <a:lnTo>
                    <a:pt x="30" y="47"/>
                  </a:lnTo>
                  <a:lnTo>
                    <a:pt x="28" y="56"/>
                  </a:lnTo>
                  <a:lnTo>
                    <a:pt x="25" y="66"/>
                  </a:lnTo>
                  <a:lnTo>
                    <a:pt x="22" y="75"/>
                  </a:lnTo>
                  <a:lnTo>
                    <a:pt x="20" y="86"/>
                  </a:lnTo>
                  <a:lnTo>
                    <a:pt x="18" y="96"/>
                  </a:lnTo>
                  <a:lnTo>
                    <a:pt x="15" y="106"/>
                  </a:lnTo>
                  <a:lnTo>
                    <a:pt x="13" y="116"/>
                  </a:lnTo>
                  <a:lnTo>
                    <a:pt x="11" y="125"/>
                  </a:lnTo>
                  <a:lnTo>
                    <a:pt x="8" y="135"/>
                  </a:lnTo>
                  <a:lnTo>
                    <a:pt x="5" y="145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3" y="144"/>
                  </a:lnTo>
                  <a:lnTo>
                    <a:pt x="6" y="135"/>
                  </a:lnTo>
                  <a:lnTo>
                    <a:pt x="9" y="125"/>
                  </a:lnTo>
                  <a:lnTo>
                    <a:pt x="11" y="115"/>
                  </a:lnTo>
                  <a:lnTo>
                    <a:pt x="13" y="105"/>
                  </a:lnTo>
                  <a:lnTo>
                    <a:pt x="16" y="95"/>
                  </a:lnTo>
                  <a:lnTo>
                    <a:pt x="18" y="86"/>
                  </a:lnTo>
                  <a:lnTo>
                    <a:pt x="20" y="75"/>
                  </a:lnTo>
                  <a:lnTo>
                    <a:pt x="23" y="65"/>
                  </a:lnTo>
                  <a:lnTo>
                    <a:pt x="26" y="56"/>
                  </a:lnTo>
                  <a:lnTo>
                    <a:pt x="28" y="46"/>
                  </a:lnTo>
                  <a:lnTo>
                    <a:pt x="32" y="36"/>
                  </a:lnTo>
                  <a:lnTo>
                    <a:pt x="36" y="27"/>
                  </a:lnTo>
                  <a:lnTo>
                    <a:pt x="42" y="18"/>
                  </a:lnTo>
                  <a:lnTo>
                    <a:pt x="47" y="9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6" name="Freeform 168"/>
            <p:cNvSpPr>
              <a:spLocks/>
            </p:cNvSpPr>
            <p:nvPr/>
          </p:nvSpPr>
          <p:spPr bwMode="auto">
            <a:xfrm>
              <a:off x="5055" y="1878"/>
              <a:ext cx="53" cy="47"/>
            </a:xfrm>
            <a:custGeom>
              <a:avLst/>
              <a:gdLst>
                <a:gd name="T0" fmla="*/ 51 w 53"/>
                <a:gd name="T1" fmla="*/ 2 h 47"/>
                <a:gd name="T2" fmla="*/ 48 w 53"/>
                <a:gd name="T3" fmla="*/ 5 h 47"/>
                <a:gd name="T4" fmla="*/ 45 w 53"/>
                <a:gd name="T5" fmla="*/ 7 h 47"/>
                <a:gd name="T6" fmla="*/ 42 w 53"/>
                <a:gd name="T7" fmla="*/ 10 h 47"/>
                <a:gd name="T8" fmla="*/ 39 w 53"/>
                <a:gd name="T9" fmla="*/ 13 h 47"/>
                <a:gd name="T10" fmla="*/ 36 w 53"/>
                <a:gd name="T11" fmla="*/ 16 h 47"/>
                <a:gd name="T12" fmla="*/ 32 w 53"/>
                <a:gd name="T13" fmla="*/ 17 h 47"/>
                <a:gd name="T14" fmla="*/ 29 w 53"/>
                <a:gd name="T15" fmla="*/ 20 h 47"/>
                <a:gd name="T16" fmla="*/ 26 w 53"/>
                <a:gd name="T17" fmla="*/ 23 h 47"/>
                <a:gd name="T18" fmla="*/ 23 w 53"/>
                <a:gd name="T19" fmla="*/ 26 h 47"/>
                <a:gd name="T20" fmla="*/ 20 w 53"/>
                <a:gd name="T21" fmla="*/ 29 h 47"/>
                <a:gd name="T22" fmla="*/ 16 w 53"/>
                <a:gd name="T23" fmla="*/ 31 h 47"/>
                <a:gd name="T24" fmla="*/ 13 w 53"/>
                <a:gd name="T25" fmla="*/ 34 h 47"/>
                <a:gd name="T26" fmla="*/ 10 w 53"/>
                <a:gd name="T27" fmla="*/ 38 h 47"/>
                <a:gd name="T28" fmla="*/ 7 w 53"/>
                <a:gd name="T29" fmla="*/ 40 h 47"/>
                <a:gd name="T30" fmla="*/ 4 w 53"/>
                <a:gd name="T31" fmla="*/ 43 h 47"/>
                <a:gd name="T32" fmla="*/ 1 w 53"/>
                <a:gd name="T33" fmla="*/ 46 h 47"/>
                <a:gd name="T34" fmla="*/ 0 w 53"/>
                <a:gd name="T35" fmla="*/ 45 h 47"/>
                <a:gd name="T36" fmla="*/ 3 w 53"/>
                <a:gd name="T37" fmla="*/ 42 h 47"/>
                <a:gd name="T38" fmla="*/ 5 w 53"/>
                <a:gd name="T39" fmla="*/ 39 h 47"/>
                <a:gd name="T40" fmla="*/ 8 w 53"/>
                <a:gd name="T41" fmla="*/ 36 h 47"/>
                <a:gd name="T42" fmla="*/ 12 w 53"/>
                <a:gd name="T43" fmla="*/ 33 h 47"/>
                <a:gd name="T44" fmla="*/ 15 w 53"/>
                <a:gd name="T45" fmla="*/ 30 h 47"/>
                <a:gd name="T46" fmla="*/ 18 w 53"/>
                <a:gd name="T47" fmla="*/ 28 h 47"/>
                <a:gd name="T48" fmla="*/ 22 w 53"/>
                <a:gd name="T49" fmla="*/ 25 h 47"/>
                <a:gd name="T50" fmla="*/ 25 w 53"/>
                <a:gd name="T51" fmla="*/ 22 h 47"/>
                <a:gd name="T52" fmla="*/ 27 w 53"/>
                <a:gd name="T53" fmla="*/ 19 h 47"/>
                <a:gd name="T54" fmla="*/ 31 w 53"/>
                <a:gd name="T55" fmla="*/ 17 h 47"/>
                <a:gd name="T56" fmla="*/ 34 w 53"/>
                <a:gd name="T57" fmla="*/ 14 h 47"/>
                <a:gd name="T58" fmla="*/ 37 w 53"/>
                <a:gd name="T59" fmla="*/ 11 h 47"/>
                <a:gd name="T60" fmla="*/ 41 w 53"/>
                <a:gd name="T61" fmla="*/ 8 h 47"/>
                <a:gd name="T62" fmla="*/ 44 w 53"/>
                <a:gd name="T63" fmla="*/ 6 h 47"/>
                <a:gd name="T64" fmla="*/ 47 w 53"/>
                <a:gd name="T65" fmla="*/ 3 h 47"/>
                <a:gd name="T66" fmla="*/ 50 w 53"/>
                <a:gd name="T67" fmla="*/ 0 h 47"/>
                <a:gd name="T68" fmla="*/ 51 w 53"/>
                <a:gd name="T69" fmla="*/ 0 h 47"/>
                <a:gd name="T70" fmla="*/ 52 w 53"/>
                <a:gd name="T71" fmla="*/ 1 h 47"/>
                <a:gd name="T72" fmla="*/ 51 w 53"/>
                <a:gd name="T73" fmla="*/ 2 h 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47"/>
                <a:gd name="T113" fmla="*/ 53 w 53"/>
                <a:gd name="T114" fmla="*/ 47 h 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47">
                  <a:moveTo>
                    <a:pt x="51" y="2"/>
                  </a:moveTo>
                  <a:lnTo>
                    <a:pt x="48" y="5"/>
                  </a:lnTo>
                  <a:lnTo>
                    <a:pt x="45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6" y="16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0"/>
                  </a:lnTo>
                  <a:lnTo>
                    <a:pt x="4" y="43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3" y="42"/>
                  </a:lnTo>
                  <a:lnTo>
                    <a:pt x="5" y="39"/>
                  </a:lnTo>
                  <a:lnTo>
                    <a:pt x="8" y="36"/>
                  </a:lnTo>
                  <a:lnTo>
                    <a:pt x="12" y="33"/>
                  </a:lnTo>
                  <a:lnTo>
                    <a:pt x="15" y="30"/>
                  </a:lnTo>
                  <a:lnTo>
                    <a:pt x="18" y="28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4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7" y="3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7" name="Freeform 169"/>
            <p:cNvSpPr>
              <a:spLocks/>
            </p:cNvSpPr>
            <p:nvPr/>
          </p:nvSpPr>
          <p:spPr bwMode="auto">
            <a:xfrm>
              <a:off x="5111" y="1788"/>
              <a:ext cx="101" cy="87"/>
            </a:xfrm>
            <a:custGeom>
              <a:avLst/>
              <a:gdLst>
                <a:gd name="T0" fmla="*/ 100 w 101"/>
                <a:gd name="T1" fmla="*/ 1 h 87"/>
                <a:gd name="T2" fmla="*/ 100 w 101"/>
                <a:gd name="T3" fmla="*/ 1 h 87"/>
                <a:gd name="T4" fmla="*/ 95 w 101"/>
                <a:gd name="T5" fmla="*/ 4 h 87"/>
                <a:gd name="T6" fmla="*/ 90 w 101"/>
                <a:gd name="T7" fmla="*/ 8 h 87"/>
                <a:gd name="T8" fmla="*/ 83 w 101"/>
                <a:gd name="T9" fmla="*/ 13 h 87"/>
                <a:gd name="T10" fmla="*/ 77 w 101"/>
                <a:gd name="T11" fmla="*/ 18 h 87"/>
                <a:gd name="T12" fmla="*/ 70 w 101"/>
                <a:gd name="T13" fmla="*/ 23 h 87"/>
                <a:gd name="T14" fmla="*/ 63 w 101"/>
                <a:gd name="T15" fmla="*/ 29 h 87"/>
                <a:gd name="T16" fmla="*/ 56 w 101"/>
                <a:gd name="T17" fmla="*/ 35 h 87"/>
                <a:gd name="T18" fmla="*/ 49 w 101"/>
                <a:gd name="T19" fmla="*/ 42 h 87"/>
                <a:gd name="T20" fmla="*/ 42 w 101"/>
                <a:gd name="T21" fmla="*/ 48 h 87"/>
                <a:gd name="T22" fmla="*/ 34 w 101"/>
                <a:gd name="T23" fmla="*/ 55 h 87"/>
                <a:gd name="T24" fmla="*/ 28 w 101"/>
                <a:gd name="T25" fmla="*/ 61 h 87"/>
                <a:gd name="T26" fmla="*/ 22 w 101"/>
                <a:gd name="T27" fmla="*/ 66 h 87"/>
                <a:gd name="T28" fmla="*/ 16 w 101"/>
                <a:gd name="T29" fmla="*/ 72 h 87"/>
                <a:gd name="T30" fmla="*/ 10 w 101"/>
                <a:gd name="T31" fmla="*/ 77 h 87"/>
                <a:gd name="T32" fmla="*/ 5 w 101"/>
                <a:gd name="T33" fmla="*/ 82 h 87"/>
                <a:gd name="T34" fmla="*/ 1 w 101"/>
                <a:gd name="T35" fmla="*/ 86 h 87"/>
                <a:gd name="T36" fmla="*/ 0 w 101"/>
                <a:gd name="T37" fmla="*/ 84 h 87"/>
                <a:gd name="T38" fmla="*/ 4 w 101"/>
                <a:gd name="T39" fmla="*/ 80 h 87"/>
                <a:gd name="T40" fmla="*/ 8 w 101"/>
                <a:gd name="T41" fmla="*/ 76 h 87"/>
                <a:gd name="T42" fmla="*/ 14 w 101"/>
                <a:gd name="T43" fmla="*/ 70 h 87"/>
                <a:gd name="T44" fmla="*/ 20 w 101"/>
                <a:gd name="T45" fmla="*/ 65 h 87"/>
                <a:gd name="T46" fmla="*/ 26 w 101"/>
                <a:gd name="T47" fmla="*/ 60 h 87"/>
                <a:gd name="T48" fmla="*/ 33 w 101"/>
                <a:gd name="T49" fmla="*/ 53 h 87"/>
                <a:gd name="T50" fmla="*/ 40 w 101"/>
                <a:gd name="T51" fmla="*/ 47 h 87"/>
                <a:gd name="T52" fmla="*/ 47 w 101"/>
                <a:gd name="T53" fmla="*/ 40 h 87"/>
                <a:gd name="T54" fmla="*/ 54 w 101"/>
                <a:gd name="T55" fmla="*/ 34 h 87"/>
                <a:gd name="T56" fmla="*/ 61 w 101"/>
                <a:gd name="T57" fmla="*/ 27 h 87"/>
                <a:gd name="T58" fmla="*/ 69 w 101"/>
                <a:gd name="T59" fmla="*/ 22 h 87"/>
                <a:gd name="T60" fmla="*/ 75 w 101"/>
                <a:gd name="T61" fmla="*/ 17 h 87"/>
                <a:gd name="T62" fmla="*/ 81 w 101"/>
                <a:gd name="T63" fmla="*/ 11 h 87"/>
                <a:gd name="T64" fmla="*/ 88 w 101"/>
                <a:gd name="T65" fmla="*/ 7 h 87"/>
                <a:gd name="T66" fmla="*/ 94 w 101"/>
                <a:gd name="T67" fmla="*/ 3 h 87"/>
                <a:gd name="T68" fmla="*/ 99 w 101"/>
                <a:gd name="T69" fmla="*/ 0 h 87"/>
                <a:gd name="T70" fmla="*/ 100 w 101"/>
                <a:gd name="T71" fmla="*/ 0 h 87"/>
                <a:gd name="T72" fmla="*/ 100 w 101"/>
                <a:gd name="T73" fmla="*/ 1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"/>
                <a:gd name="T112" fmla="*/ 0 h 87"/>
                <a:gd name="T113" fmla="*/ 101 w 101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" h="87">
                  <a:moveTo>
                    <a:pt x="100" y="1"/>
                  </a:moveTo>
                  <a:lnTo>
                    <a:pt x="100" y="1"/>
                  </a:lnTo>
                  <a:lnTo>
                    <a:pt x="95" y="4"/>
                  </a:lnTo>
                  <a:lnTo>
                    <a:pt x="90" y="8"/>
                  </a:lnTo>
                  <a:lnTo>
                    <a:pt x="83" y="13"/>
                  </a:lnTo>
                  <a:lnTo>
                    <a:pt x="77" y="18"/>
                  </a:lnTo>
                  <a:lnTo>
                    <a:pt x="70" y="23"/>
                  </a:lnTo>
                  <a:lnTo>
                    <a:pt x="63" y="29"/>
                  </a:lnTo>
                  <a:lnTo>
                    <a:pt x="56" y="35"/>
                  </a:lnTo>
                  <a:lnTo>
                    <a:pt x="49" y="42"/>
                  </a:lnTo>
                  <a:lnTo>
                    <a:pt x="42" y="48"/>
                  </a:lnTo>
                  <a:lnTo>
                    <a:pt x="34" y="55"/>
                  </a:lnTo>
                  <a:lnTo>
                    <a:pt x="28" y="61"/>
                  </a:lnTo>
                  <a:lnTo>
                    <a:pt x="22" y="66"/>
                  </a:lnTo>
                  <a:lnTo>
                    <a:pt x="16" y="72"/>
                  </a:lnTo>
                  <a:lnTo>
                    <a:pt x="10" y="77"/>
                  </a:lnTo>
                  <a:lnTo>
                    <a:pt x="5" y="82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4" y="70"/>
                  </a:lnTo>
                  <a:lnTo>
                    <a:pt x="20" y="65"/>
                  </a:lnTo>
                  <a:lnTo>
                    <a:pt x="26" y="60"/>
                  </a:lnTo>
                  <a:lnTo>
                    <a:pt x="33" y="53"/>
                  </a:lnTo>
                  <a:lnTo>
                    <a:pt x="40" y="47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61" y="27"/>
                  </a:lnTo>
                  <a:lnTo>
                    <a:pt x="69" y="22"/>
                  </a:lnTo>
                  <a:lnTo>
                    <a:pt x="75" y="17"/>
                  </a:lnTo>
                  <a:lnTo>
                    <a:pt x="81" y="11"/>
                  </a:lnTo>
                  <a:lnTo>
                    <a:pt x="88" y="7"/>
                  </a:lnTo>
                  <a:lnTo>
                    <a:pt x="94" y="3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8" name="Freeform 170"/>
            <p:cNvSpPr>
              <a:spLocks/>
            </p:cNvSpPr>
            <p:nvPr/>
          </p:nvSpPr>
          <p:spPr bwMode="auto">
            <a:xfrm>
              <a:off x="5216" y="1785"/>
              <a:ext cx="48" cy="3"/>
            </a:xfrm>
            <a:custGeom>
              <a:avLst/>
              <a:gdLst>
                <a:gd name="T0" fmla="*/ 46 w 48"/>
                <a:gd name="T1" fmla="*/ 2 h 3"/>
                <a:gd name="T2" fmla="*/ 46 w 48"/>
                <a:gd name="T3" fmla="*/ 2 h 3"/>
                <a:gd name="T4" fmla="*/ 42 w 48"/>
                <a:gd name="T5" fmla="*/ 2 h 3"/>
                <a:gd name="T6" fmla="*/ 39 w 48"/>
                <a:gd name="T7" fmla="*/ 2 h 3"/>
                <a:gd name="T8" fmla="*/ 36 w 48"/>
                <a:gd name="T9" fmla="*/ 2 h 3"/>
                <a:gd name="T10" fmla="*/ 33 w 48"/>
                <a:gd name="T11" fmla="*/ 2 h 3"/>
                <a:gd name="T12" fmla="*/ 30 w 48"/>
                <a:gd name="T13" fmla="*/ 2 h 3"/>
                <a:gd name="T14" fmla="*/ 27 w 48"/>
                <a:gd name="T15" fmla="*/ 2 h 3"/>
                <a:gd name="T16" fmla="*/ 24 w 48"/>
                <a:gd name="T17" fmla="*/ 1 h 3"/>
                <a:gd name="T18" fmla="*/ 22 w 48"/>
                <a:gd name="T19" fmla="*/ 1 h 3"/>
                <a:gd name="T20" fmla="*/ 20 w 48"/>
                <a:gd name="T21" fmla="*/ 1 h 3"/>
                <a:gd name="T22" fmla="*/ 17 w 48"/>
                <a:gd name="T23" fmla="*/ 1 h 3"/>
                <a:gd name="T24" fmla="*/ 14 w 48"/>
                <a:gd name="T25" fmla="*/ 1 h 3"/>
                <a:gd name="T26" fmla="*/ 11 w 48"/>
                <a:gd name="T27" fmla="*/ 1 h 3"/>
                <a:gd name="T28" fmla="*/ 9 w 48"/>
                <a:gd name="T29" fmla="*/ 1 h 3"/>
                <a:gd name="T30" fmla="*/ 6 w 48"/>
                <a:gd name="T31" fmla="*/ 1 h 3"/>
                <a:gd name="T32" fmla="*/ 3 w 48"/>
                <a:gd name="T33" fmla="*/ 1 h 3"/>
                <a:gd name="T34" fmla="*/ 1 w 48"/>
                <a:gd name="T35" fmla="*/ 1 h 3"/>
                <a:gd name="T36" fmla="*/ 0 w 48"/>
                <a:gd name="T37" fmla="*/ 1 h 3"/>
                <a:gd name="T38" fmla="*/ 3 w 48"/>
                <a:gd name="T39" fmla="*/ 0 h 3"/>
                <a:gd name="T40" fmla="*/ 6 w 48"/>
                <a:gd name="T41" fmla="*/ 0 h 3"/>
                <a:gd name="T42" fmla="*/ 9 w 48"/>
                <a:gd name="T43" fmla="*/ 0 h 3"/>
                <a:gd name="T44" fmla="*/ 11 w 48"/>
                <a:gd name="T45" fmla="*/ 0 h 3"/>
                <a:gd name="T46" fmla="*/ 14 w 48"/>
                <a:gd name="T47" fmla="*/ 0 h 3"/>
                <a:gd name="T48" fmla="*/ 17 w 48"/>
                <a:gd name="T49" fmla="*/ 0 h 3"/>
                <a:gd name="T50" fmla="*/ 20 w 48"/>
                <a:gd name="T51" fmla="*/ 0 h 3"/>
                <a:gd name="T52" fmla="*/ 22 w 48"/>
                <a:gd name="T53" fmla="*/ 0 h 3"/>
                <a:gd name="T54" fmla="*/ 24 w 48"/>
                <a:gd name="T55" fmla="*/ 1 h 3"/>
                <a:gd name="T56" fmla="*/ 27 w 48"/>
                <a:gd name="T57" fmla="*/ 1 h 3"/>
                <a:gd name="T58" fmla="*/ 30 w 48"/>
                <a:gd name="T59" fmla="*/ 1 h 3"/>
                <a:gd name="T60" fmla="*/ 33 w 48"/>
                <a:gd name="T61" fmla="*/ 1 h 3"/>
                <a:gd name="T62" fmla="*/ 36 w 48"/>
                <a:gd name="T63" fmla="*/ 1 h 3"/>
                <a:gd name="T64" fmla="*/ 39 w 48"/>
                <a:gd name="T65" fmla="*/ 1 h 3"/>
                <a:gd name="T66" fmla="*/ 42 w 48"/>
                <a:gd name="T67" fmla="*/ 1 h 3"/>
                <a:gd name="T68" fmla="*/ 46 w 48"/>
                <a:gd name="T69" fmla="*/ 1 h 3"/>
                <a:gd name="T70" fmla="*/ 45 w 48"/>
                <a:gd name="T71" fmla="*/ 1 h 3"/>
                <a:gd name="T72" fmla="*/ 46 w 48"/>
                <a:gd name="T73" fmla="*/ 1 h 3"/>
                <a:gd name="T74" fmla="*/ 47 w 48"/>
                <a:gd name="T75" fmla="*/ 2 h 3"/>
                <a:gd name="T76" fmla="*/ 46 w 48"/>
                <a:gd name="T77" fmla="*/ 2 h 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"/>
                <a:gd name="T118" fmla="*/ 0 h 3"/>
                <a:gd name="T119" fmla="*/ 48 w 48"/>
                <a:gd name="T120" fmla="*/ 3 h 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" h="3">
                  <a:moveTo>
                    <a:pt x="46" y="2"/>
                  </a:moveTo>
                  <a:lnTo>
                    <a:pt x="46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9" name="Freeform 171"/>
            <p:cNvSpPr>
              <a:spLocks/>
            </p:cNvSpPr>
            <p:nvPr/>
          </p:nvSpPr>
          <p:spPr bwMode="auto">
            <a:xfrm>
              <a:off x="5267" y="1774"/>
              <a:ext cx="9" cy="12"/>
            </a:xfrm>
            <a:custGeom>
              <a:avLst/>
              <a:gdLst>
                <a:gd name="T0" fmla="*/ 7 w 9"/>
                <a:gd name="T1" fmla="*/ 1 h 12"/>
                <a:gd name="T2" fmla="*/ 8 w 9"/>
                <a:gd name="T3" fmla="*/ 1 h 12"/>
                <a:gd name="T4" fmla="*/ 1 w 9"/>
                <a:gd name="T5" fmla="*/ 11 h 12"/>
                <a:gd name="T6" fmla="*/ 0 w 9"/>
                <a:gd name="T7" fmla="*/ 10 h 12"/>
                <a:gd name="T8" fmla="*/ 7 w 9"/>
                <a:gd name="T9" fmla="*/ 0 h 12"/>
                <a:gd name="T10" fmla="*/ 7 w 9"/>
                <a:gd name="T11" fmla="*/ 0 h 12"/>
                <a:gd name="T12" fmla="*/ 7 w 9"/>
                <a:gd name="T13" fmla="*/ 0 h 12"/>
                <a:gd name="T14" fmla="*/ 7 w 9"/>
                <a:gd name="T15" fmla="*/ 0 h 12"/>
                <a:gd name="T16" fmla="*/ 8 w 9"/>
                <a:gd name="T17" fmla="*/ 0 h 12"/>
                <a:gd name="T18" fmla="*/ 8 w 9"/>
                <a:gd name="T19" fmla="*/ 1 h 12"/>
                <a:gd name="T20" fmla="*/ 8 w 9"/>
                <a:gd name="T21" fmla="*/ 1 h 12"/>
                <a:gd name="T22" fmla="*/ 7 w 9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7" y="1"/>
                  </a:moveTo>
                  <a:lnTo>
                    <a:pt x="8" y="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0" name="Freeform 172"/>
            <p:cNvSpPr>
              <a:spLocks/>
            </p:cNvSpPr>
            <p:nvPr/>
          </p:nvSpPr>
          <p:spPr bwMode="auto">
            <a:xfrm>
              <a:off x="5280" y="1774"/>
              <a:ext cx="86" cy="13"/>
            </a:xfrm>
            <a:custGeom>
              <a:avLst/>
              <a:gdLst>
                <a:gd name="T0" fmla="*/ 84 w 86"/>
                <a:gd name="T1" fmla="*/ 12 h 13"/>
                <a:gd name="T2" fmla="*/ 84 w 86"/>
                <a:gd name="T3" fmla="*/ 12 h 13"/>
                <a:gd name="T4" fmla="*/ 78 w 86"/>
                <a:gd name="T5" fmla="*/ 9 h 13"/>
                <a:gd name="T6" fmla="*/ 72 w 86"/>
                <a:gd name="T7" fmla="*/ 8 h 13"/>
                <a:gd name="T8" fmla="*/ 67 w 86"/>
                <a:gd name="T9" fmla="*/ 6 h 13"/>
                <a:gd name="T10" fmla="*/ 61 w 86"/>
                <a:gd name="T11" fmla="*/ 5 h 13"/>
                <a:gd name="T12" fmla="*/ 56 w 86"/>
                <a:gd name="T13" fmla="*/ 4 h 13"/>
                <a:gd name="T14" fmla="*/ 52 w 86"/>
                <a:gd name="T15" fmla="*/ 3 h 13"/>
                <a:gd name="T16" fmla="*/ 47 w 86"/>
                <a:gd name="T17" fmla="*/ 2 h 13"/>
                <a:gd name="T18" fmla="*/ 42 w 86"/>
                <a:gd name="T19" fmla="*/ 1 h 13"/>
                <a:gd name="T20" fmla="*/ 38 w 86"/>
                <a:gd name="T21" fmla="*/ 1 h 13"/>
                <a:gd name="T22" fmla="*/ 33 w 86"/>
                <a:gd name="T23" fmla="*/ 1 h 13"/>
                <a:gd name="T24" fmla="*/ 28 w 86"/>
                <a:gd name="T25" fmla="*/ 1 h 13"/>
                <a:gd name="T26" fmla="*/ 23 w 86"/>
                <a:gd name="T27" fmla="*/ 1 h 13"/>
                <a:gd name="T28" fmla="*/ 17 w 86"/>
                <a:gd name="T29" fmla="*/ 1 h 13"/>
                <a:gd name="T30" fmla="*/ 12 w 86"/>
                <a:gd name="T31" fmla="*/ 1 h 13"/>
                <a:gd name="T32" fmla="*/ 6 w 86"/>
                <a:gd name="T33" fmla="*/ 1 h 13"/>
                <a:gd name="T34" fmla="*/ 0 w 86"/>
                <a:gd name="T35" fmla="*/ 1 h 13"/>
                <a:gd name="T36" fmla="*/ 0 w 86"/>
                <a:gd name="T37" fmla="*/ 0 h 13"/>
                <a:gd name="T38" fmla="*/ 6 w 86"/>
                <a:gd name="T39" fmla="*/ 0 h 13"/>
                <a:gd name="T40" fmla="*/ 12 w 86"/>
                <a:gd name="T41" fmla="*/ 0 h 13"/>
                <a:gd name="T42" fmla="*/ 17 w 86"/>
                <a:gd name="T43" fmla="*/ 0 h 13"/>
                <a:gd name="T44" fmla="*/ 23 w 86"/>
                <a:gd name="T45" fmla="*/ 0 h 13"/>
                <a:gd name="T46" fmla="*/ 28 w 86"/>
                <a:gd name="T47" fmla="*/ 0 h 13"/>
                <a:gd name="T48" fmla="*/ 33 w 86"/>
                <a:gd name="T49" fmla="*/ 0 h 13"/>
                <a:gd name="T50" fmla="*/ 38 w 86"/>
                <a:gd name="T51" fmla="*/ 0 h 13"/>
                <a:gd name="T52" fmla="*/ 42 w 86"/>
                <a:gd name="T53" fmla="*/ 0 h 13"/>
                <a:gd name="T54" fmla="*/ 47 w 86"/>
                <a:gd name="T55" fmla="*/ 1 h 13"/>
                <a:gd name="T56" fmla="*/ 52 w 86"/>
                <a:gd name="T57" fmla="*/ 1 h 13"/>
                <a:gd name="T58" fmla="*/ 57 w 86"/>
                <a:gd name="T59" fmla="*/ 2 h 13"/>
                <a:gd name="T60" fmla="*/ 62 w 86"/>
                <a:gd name="T61" fmla="*/ 4 h 13"/>
                <a:gd name="T62" fmla="*/ 68 w 86"/>
                <a:gd name="T63" fmla="*/ 5 h 13"/>
                <a:gd name="T64" fmla="*/ 73 w 86"/>
                <a:gd name="T65" fmla="*/ 6 h 13"/>
                <a:gd name="T66" fmla="*/ 79 w 86"/>
                <a:gd name="T67" fmla="*/ 8 h 13"/>
                <a:gd name="T68" fmla="*/ 85 w 86"/>
                <a:gd name="T69" fmla="*/ 11 h 13"/>
                <a:gd name="T70" fmla="*/ 85 w 86"/>
                <a:gd name="T71" fmla="*/ 11 h 13"/>
                <a:gd name="T72" fmla="*/ 84 w 86"/>
                <a:gd name="T73" fmla="*/ 12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3"/>
                <a:gd name="T113" fmla="*/ 86 w 86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3">
                  <a:moveTo>
                    <a:pt x="84" y="12"/>
                  </a:moveTo>
                  <a:lnTo>
                    <a:pt x="84" y="12"/>
                  </a:lnTo>
                  <a:lnTo>
                    <a:pt x="78" y="9"/>
                  </a:lnTo>
                  <a:lnTo>
                    <a:pt x="72" y="8"/>
                  </a:lnTo>
                  <a:lnTo>
                    <a:pt x="67" y="6"/>
                  </a:lnTo>
                  <a:lnTo>
                    <a:pt x="61" y="5"/>
                  </a:lnTo>
                  <a:lnTo>
                    <a:pt x="56" y="4"/>
                  </a:lnTo>
                  <a:lnTo>
                    <a:pt x="52" y="3"/>
                  </a:lnTo>
                  <a:lnTo>
                    <a:pt x="47" y="2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8" y="5"/>
                  </a:lnTo>
                  <a:lnTo>
                    <a:pt x="73" y="6"/>
                  </a:lnTo>
                  <a:lnTo>
                    <a:pt x="79" y="8"/>
                  </a:lnTo>
                  <a:lnTo>
                    <a:pt x="85" y="11"/>
                  </a:lnTo>
                  <a:lnTo>
                    <a:pt x="84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1" name="Freeform 173"/>
            <p:cNvSpPr>
              <a:spLocks/>
            </p:cNvSpPr>
            <p:nvPr/>
          </p:nvSpPr>
          <p:spPr bwMode="auto">
            <a:xfrm>
              <a:off x="5371" y="1790"/>
              <a:ext cx="45" cy="47"/>
            </a:xfrm>
            <a:custGeom>
              <a:avLst/>
              <a:gdLst>
                <a:gd name="T0" fmla="*/ 42 w 45"/>
                <a:gd name="T1" fmla="*/ 45 h 47"/>
                <a:gd name="T2" fmla="*/ 41 w 45"/>
                <a:gd name="T3" fmla="*/ 43 h 47"/>
                <a:gd name="T4" fmla="*/ 40 w 45"/>
                <a:gd name="T5" fmla="*/ 40 h 47"/>
                <a:gd name="T6" fmla="*/ 38 w 45"/>
                <a:gd name="T7" fmla="*/ 37 h 47"/>
                <a:gd name="T8" fmla="*/ 35 w 45"/>
                <a:gd name="T9" fmla="*/ 33 h 47"/>
                <a:gd name="T10" fmla="*/ 33 w 45"/>
                <a:gd name="T11" fmla="*/ 30 h 47"/>
                <a:gd name="T12" fmla="*/ 30 w 45"/>
                <a:gd name="T13" fmla="*/ 27 h 47"/>
                <a:gd name="T14" fmla="*/ 27 w 45"/>
                <a:gd name="T15" fmla="*/ 24 h 47"/>
                <a:gd name="T16" fmla="*/ 24 w 45"/>
                <a:gd name="T17" fmla="*/ 20 h 47"/>
                <a:gd name="T18" fmla="*/ 20 w 45"/>
                <a:gd name="T19" fmla="*/ 17 h 47"/>
                <a:gd name="T20" fmla="*/ 16 w 45"/>
                <a:gd name="T21" fmla="*/ 14 h 47"/>
                <a:gd name="T22" fmla="*/ 13 w 45"/>
                <a:gd name="T23" fmla="*/ 11 h 47"/>
                <a:gd name="T24" fmla="*/ 11 w 45"/>
                <a:gd name="T25" fmla="*/ 8 h 47"/>
                <a:gd name="T26" fmla="*/ 7 w 45"/>
                <a:gd name="T27" fmla="*/ 6 h 47"/>
                <a:gd name="T28" fmla="*/ 4 w 45"/>
                <a:gd name="T29" fmla="*/ 4 h 47"/>
                <a:gd name="T30" fmla="*/ 2 w 45"/>
                <a:gd name="T31" fmla="*/ 3 h 47"/>
                <a:gd name="T32" fmla="*/ 0 w 45"/>
                <a:gd name="T33" fmla="*/ 2 h 47"/>
                <a:gd name="T34" fmla="*/ 1 w 45"/>
                <a:gd name="T35" fmla="*/ 0 h 47"/>
                <a:gd name="T36" fmla="*/ 3 w 45"/>
                <a:gd name="T37" fmla="*/ 1 h 47"/>
                <a:gd name="T38" fmla="*/ 5 w 45"/>
                <a:gd name="T39" fmla="*/ 3 h 47"/>
                <a:gd name="T40" fmla="*/ 8 w 45"/>
                <a:gd name="T41" fmla="*/ 5 h 47"/>
                <a:gd name="T42" fmla="*/ 11 w 45"/>
                <a:gd name="T43" fmla="*/ 7 h 47"/>
                <a:gd name="T44" fmla="*/ 14 w 45"/>
                <a:gd name="T45" fmla="*/ 10 h 47"/>
                <a:gd name="T46" fmla="*/ 18 w 45"/>
                <a:gd name="T47" fmla="*/ 13 h 47"/>
                <a:gd name="T48" fmla="*/ 22 w 45"/>
                <a:gd name="T49" fmla="*/ 16 h 47"/>
                <a:gd name="T50" fmla="*/ 25 w 45"/>
                <a:gd name="T51" fmla="*/ 19 h 47"/>
                <a:gd name="T52" fmla="*/ 29 w 45"/>
                <a:gd name="T53" fmla="*/ 22 h 47"/>
                <a:gd name="T54" fmla="*/ 32 w 45"/>
                <a:gd name="T55" fmla="*/ 26 h 47"/>
                <a:gd name="T56" fmla="*/ 34 w 45"/>
                <a:gd name="T57" fmla="*/ 29 h 47"/>
                <a:gd name="T58" fmla="*/ 37 w 45"/>
                <a:gd name="T59" fmla="*/ 33 h 47"/>
                <a:gd name="T60" fmla="*/ 39 w 45"/>
                <a:gd name="T61" fmla="*/ 36 h 47"/>
                <a:gd name="T62" fmla="*/ 41 w 45"/>
                <a:gd name="T63" fmla="*/ 39 h 47"/>
                <a:gd name="T64" fmla="*/ 43 w 45"/>
                <a:gd name="T65" fmla="*/ 42 h 47"/>
                <a:gd name="T66" fmla="*/ 44 w 45"/>
                <a:gd name="T67" fmla="*/ 44 h 47"/>
                <a:gd name="T68" fmla="*/ 44 w 45"/>
                <a:gd name="T69" fmla="*/ 45 h 47"/>
                <a:gd name="T70" fmla="*/ 43 w 45"/>
                <a:gd name="T71" fmla="*/ 46 h 47"/>
                <a:gd name="T72" fmla="*/ 43 w 45"/>
                <a:gd name="T73" fmla="*/ 45 h 47"/>
                <a:gd name="T74" fmla="*/ 42 w 45"/>
                <a:gd name="T75" fmla="*/ 45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47"/>
                <a:gd name="T116" fmla="*/ 45 w 45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47">
                  <a:moveTo>
                    <a:pt x="42" y="45"/>
                  </a:moveTo>
                  <a:lnTo>
                    <a:pt x="41" y="43"/>
                  </a:lnTo>
                  <a:lnTo>
                    <a:pt x="40" y="40"/>
                  </a:lnTo>
                  <a:lnTo>
                    <a:pt x="38" y="37"/>
                  </a:lnTo>
                  <a:lnTo>
                    <a:pt x="35" y="33"/>
                  </a:lnTo>
                  <a:lnTo>
                    <a:pt x="33" y="30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4" y="20"/>
                  </a:lnTo>
                  <a:lnTo>
                    <a:pt x="20" y="17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1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2" y="16"/>
                  </a:lnTo>
                  <a:lnTo>
                    <a:pt x="25" y="19"/>
                  </a:lnTo>
                  <a:lnTo>
                    <a:pt x="29" y="22"/>
                  </a:lnTo>
                  <a:lnTo>
                    <a:pt x="32" y="26"/>
                  </a:lnTo>
                  <a:lnTo>
                    <a:pt x="34" y="29"/>
                  </a:lnTo>
                  <a:lnTo>
                    <a:pt x="37" y="33"/>
                  </a:lnTo>
                  <a:lnTo>
                    <a:pt x="39" y="36"/>
                  </a:lnTo>
                  <a:lnTo>
                    <a:pt x="41" y="39"/>
                  </a:lnTo>
                  <a:lnTo>
                    <a:pt x="43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3" y="45"/>
                  </a:lnTo>
                  <a:lnTo>
                    <a:pt x="42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2" name="Freeform 174"/>
            <p:cNvSpPr>
              <a:spLocks/>
            </p:cNvSpPr>
            <p:nvPr/>
          </p:nvSpPr>
          <p:spPr bwMode="auto">
            <a:xfrm>
              <a:off x="5415" y="1840"/>
              <a:ext cx="10" cy="153"/>
            </a:xfrm>
            <a:custGeom>
              <a:avLst/>
              <a:gdLst>
                <a:gd name="T0" fmla="*/ 1 w 10"/>
                <a:gd name="T1" fmla="*/ 151 h 153"/>
                <a:gd name="T2" fmla="*/ 0 w 10"/>
                <a:gd name="T3" fmla="*/ 151 h 153"/>
                <a:gd name="T4" fmla="*/ 0 w 10"/>
                <a:gd name="T5" fmla="*/ 141 h 153"/>
                <a:gd name="T6" fmla="*/ 1 w 10"/>
                <a:gd name="T7" fmla="*/ 132 h 153"/>
                <a:gd name="T8" fmla="*/ 1 w 10"/>
                <a:gd name="T9" fmla="*/ 122 h 153"/>
                <a:gd name="T10" fmla="*/ 2 w 10"/>
                <a:gd name="T11" fmla="*/ 114 h 153"/>
                <a:gd name="T12" fmla="*/ 3 w 10"/>
                <a:gd name="T13" fmla="*/ 105 h 153"/>
                <a:gd name="T14" fmla="*/ 4 w 10"/>
                <a:gd name="T15" fmla="*/ 96 h 153"/>
                <a:gd name="T16" fmla="*/ 5 w 10"/>
                <a:gd name="T17" fmla="*/ 88 h 153"/>
                <a:gd name="T18" fmla="*/ 6 w 10"/>
                <a:gd name="T19" fmla="*/ 79 h 153"/>
                <a:gd name="T20" fmla="*/ 6 w 10"/>
                <a:gd name="T21" fmla="*/ 70 h 153"/>
                <a:gd name="T22" fmla="*/ 7 w 10"/>
                <a:gd name="T23" fmla="*/ 61 h 153"/>
                <a:gd name="T24" fmla="*/ 8 w 10"/>
                <a:gd name="T25" fmla="*/ 52 h 153"/>
                <a:gd name="T26" fmla="*/ 8 w 10"/>
                <a:gd name="T27" fmla="*/ 43 h 153"/>
                <a:gd name="T28" fmla="*/ 7 w 10"/>
                <a:gd name="T29" fmla="*/ 33 h 153"/>
                <a:gd name="T30" fmla="*/ 6 w 10"/>
                <a:gd name="T31" fmla="*/ 23 h 153"/>
                <a:gd name="T32" fmla="*/ 5 w 10"/>
                <a:gd name="T33" fmla="*/ 12 h 153"/>
                <a:gd name="T34" fmla="*/ 3 w 10"/>
                <a:gd name="T35" fmla="*/ 1 h 153"/>
                <a:gd name="T36" fmla="*/ 4 w 10"/>
                <a:gd name="T37" fmla="*/ 0 h 153"/>
                <a:gd name="T38" fmla="*/ 6 w 10"/>
                <a:gd name="T39" fmla="*/ 12 h 153"/>
                <a:gd name="T40" fmla="*/ 8 w 10"/>
                <a:gd name="T41" fmla="*/ 22 h 153"/>
                <a:gd name="T42" fmla="*/ 8 w 10"/>
                <a:gd name="T43" fmla="*/ 33 h 153"/>
                <a:gd name="T44" fmla="*/ 9 w 10"/>
                <a:gd name="T45" fmla="*/ 43 h 153"/>
                <a:gd name="T46" fmla="*/ 9 w 10"/>
                <a:gd name="T47" fmla="*/ 52 h 153"/>
                <a:gd name="T48" fmla="*/ 8 w 10"/>
                <a:gd name="T49" fmla="*/ 61 h 153"/>
                <a:gd name="T50" fmla="*/ 8 w 10"/>
                <a:gd name="T51" fmla="*/ 70 h 153"/>
                <a:gd name="T52" fmla="*/ 7 w 10"/>
                <a:gd name="T53" fmla="*/ 80 h 153"/>
                <a:gd name="T54" fmla="*/ 6 w 10"/>
                <a:gd name="T55" fmla="*/ 88 h 153"/>
                <a:gd name="T56" fmla="*/ 5 w 10"/>
                <a:gd name="T57" fmla="*/ 97 h 153"/>
                <a:gd name="T58" fmla="*/ 4 w 10"/>
                <a:gd name="T59" fmla="*/ 105 h 153"/>
                <a:gd name="T60" fmla="*/ 3 w 10"/>
                <a:gd name="T61" fmla="*/ 114 h 153"/>
                <a:gd name="T62" fmla="*/ 3 w 10"/>
                <a:gd name="T63" fmla="*/ 123 h 153"/>
                <a:gd name="T64" fmla="*/ 2 w 10"/>
                <a:gd name="T65" fmla="*/ 132 h 153"/>
                <a:gd name="T66" fmla="*/ 1 w 10"/>
                <a:gd name="T67" fmla="*/ 141 h 153"/>
                <a:gd name="T68" fmla="*/ 1 w 10"/>
                <a:gd name="T69" fmla="*/ 151 h 153"/>
                <a:gd name="T70" fmla="*/ 1 w 10"/>
                <a:gd name="T71" fmla="*/ 152 h 153"/>
                <a:gd name="T72" fmla="*/ 1 w 10"/>
                <a:gd name="T73" fmla="*/ 151 h 153"/>
                <a:gd name="T74" fmla="*/ 1 w 10"/>
                <a:gd name="T75" fmla="*/ 152 h 153"/>
                <a:gd name="T76" fmla="*/ 1 w 10"/>
                <a:gd name="T77" fmla="*/ 152 h 153"/>
                <a:gd name="T78" fmla="*/ 0 w 10"/>
                <a:gd name="T79" fmla="*/ 151 h 153"/>
                <a:gd name="T80" fmla="*/ 1 w 10"/>
                <a:gd name="T81" fmla="*/ 151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53"/>
                <a:gd name="T125" fmla="*/ 10 w 10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53">
                  <a:moveTo>
                    <a:pt x="1" y="151"/>
                  </a:moveTo>
                  <a:lnTo>
                    <a:pt x="0" y="151"/>
                  </a:lnTo>
                  <a:lnTo>
                    <a:pt x="0" y="141"/>
                  </a:lnTo>
                  <a:lnTo>
                    <a:pt x="1" y="132"/>
                  </a:lnTo>
                  <a:lnTo>
                    <a:pt x="1" y="122"/>
                  </a:lnTo>
                  <a:lnTo>
                    <a:pt x="2" y="114"/>
                  </a:lnTo>
                  <a:lnTo>
                    <a:pt x="3" y="105"/>
                  </a:lnTo>
                  <a:lnTo>
                    <a:pt x="4" y="96"/>
                  </a:lnTo>
                  <a:lnTo>
                    <a:pt x="5" y="88"/>
                  </a:lnTo>
                  <a:lnTo>
                    <a:pt x="6" y="79"/>
                  </a:lnTo>
                  <a:lnTo>
                    <a:pt x="6" y="70"/>
                  </a:lnTo>
                  <a:lnTo>
                    <a:pt x="7" y="61"/>
                  </a:lnTo>
                  <a:lnTo>
                    <a:pt x="8" y="52"/>
                  </a:lnTo>
                  <a:lnTo>
                    <a:pt x="8" y="43"/>
                  </a:lnTo>
                  <a:lnTo>
                    <a:pt x="7" y="33"/>
                  </a:lnTo>
                  <a:lnTo>
                    <a:pt x="6" y="23"/>
                  </a:lnTo>
                  <a:lnTo>
                    <a:pt x="5" y="1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2"/>
                  </a:lnTo>
                  <a:lnTo>
                    <a:pt x="8" y="22"/>
                  </a:lnTo>
                  <a:lnTo>
                    <a:pt x="8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8" y="61"/>
                  </a:lnTo>
                  <a:lnTo>
                    <a:pt x="8" y="70"/>
                  </a:lnTo>
                  <a:lnTo>
                    <a:pt x="7" y="80"/>
                  </a:lnTo>
                  <a:lnTo>
                    <a:pt x="6" y="88"/>
                  </a:lnTo>
                  <a:lnTo>
                    <a:pt x="5" y="97"/>
                  </a:lnTo>
                  <a:lnTo>
                    <a:pt x="4" y="105"/>
                  </a:lnTo>
                  <a:lnTo>
                    <a:pt x="3" y="114"/>
                  </a:lnTo>
                  <a:lnTo>
                    <a:pt x="3" y="123"/>
                  </a:lnTo>
                  <a:lnTo>
                    <a:pt x="2" y="132"/>
                  </a:lnTo>
                  <a:lnTo>
                    <a:pt x="1" y="141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0" y="151"/>
                  </a:lnTo>
                  <a:lnTo>
                    <a:pt x="1" y="1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3" name="Freeform 175"/>
            <p:cNvSpPr>
              <a:spLocks/>
            </p:cNvSpPr>
            <p:nvPr/>
          </p:nvSpPr>
          <p:spPr bwMode="auto">
            <a:xfrm>
              <a:off x="5385" y="1997"/>
              <a:ext cx="27" cy="61"/>
            </a:xfrm>
            <a:custGeom>
              <a:avLst/>
              <a:gdLst>
                <a:gd name="T0" fmla="*/ 0 w 27"/>
                <a:gd name="T1" fmla="*/ 59 h 61"/>
                <a:gd name="T2" fmla="*/ 0 w 27"/>
                <a:gd name="T3" fmla="*/ 59 h 61"/>
                <a:gd name="T4" fmla="*/ 2 w 27"/>
                <a:gd name="T5" fmla="*/ 51 h 61"/>
                <a:gd name="T6" fmla="*/ 4 w 27"/>
                <a:gd name="T7" fmla="*/ 45 h 61"/>
                <a:gd name="T8" fmla="*/ 5 w 27"/>
                <a:gd name="T9" fmla="*/ 39 h 61"/>
                <a:gd name="T10" fmla="*/ 7 w 27"/>
                <a:gd name="T11" fmla="*/ 34 h 61"/>
                <a:gd name="T12" fmla="*/ 9 w 27"/>
                <a:gd name="T13" fmla="*/ 29 h 61"/>
                <a:gd name="T14" fmla="*/ 11 w 27"/>
                <a:gd name="T15" fmla="*/ 25 h 61"/>
                <a:gd name="T16" fmla="*/ 12 w 27"/>
                <a:gd name="T17" fmla="*/ 21 h 61"/>
                <a:gd name="T18" fmla="*/ 14 w 27"/>
                <a:gd name="T19" fmla="*/ 17 h 61"/>
                <a:gd name="T20" fmla="*/ 15 w 27"/>
                <a:gd name="T21" fmla="*/ 14 h 61"/>
                <a:gd name="T22" fmla="*/ 17 w 27"/>
                <a:gd name="T23" fmla="*/ 11 h 61"/>
                <a:gd name="T24" fmla="*/ 19 w 27"/>
                <a:gd name="T25" fmla="*/ 10 h 61"/>
                <a:gd name="T26" fmla="*/ 20 w 27"/>
                <a:gd name="T27" fmla="*/ 8 h 61"/>
                <a:gd name="T28" fmla="*/ 22 w 27"/>
                <a:gd name="T29" fmla="*/ 5 h 61"/>
                <a:gd name="T30" fmla="*/ 22 w 27"/>
                <a:gd name="T31" fmla="*/ 4 h 61"/>
                <a:gd name="T32" fmla="*/ 23 w 27"/>
                <a:gd name="T33" fmla="*/ 2 h 61"/>
                <a:gd name="T34" fmla="*/ 25 w 27"/>
                <a:gd name="T35" fmla="*/ 0 h 61"/>
                <a:gd name="T36" fmla="*/ 26 w 27"/>
                <a:gd name="T37" fmla="*/ 1 h 61"/>
                <a:gd name="T38" fmla="*/ 25 w 27"/>
                <a:gd name="T39" fmla="*/ 3 h 61"/>
                <a:gd name="T40" fmla="*/ 24 w 27"/>
                <a:gd name="T41" fmla="*/ 5 h 61"/>
                <a:gd name="T42" fmla="*/ 22 w 27"/>
                <a:gd name="T43" fmla="*/ 6 h 61"/>
                <a:gd name="T44" fmla="*/ 22 w 27"/>
                <a:gd name="T45" fmla="*/ 9 h 61"/>
                <a:gd name="T46" fmla="*/ 20 w 27"/>
                <a:gd name="T47" fmla="*/ 10 h 61"/>
                <a:gd name="T48" fmla="*/ 18 w 27"/>
                <a:gd name="T49" fmla="*/ 12 h 61"/>
                <a:gd name="T50" fmla="*/ 17 w 27"/>
                <a:gd name="T51" fmla="*/ 15 h 61"/>
                <a:gd name="T52" fmla="*/ 15 w 27"/>
                <a:gd name="T53" fmla="*/ 18 h 61"/>
                <a:gd name="T54" fmla="*/ 13 w 27"/>
                <a:gd name="T55" fmla="*/ 22 h 61"/>
                <a:gd name="T56" fmla="*/ 13 w 27"/>
                <a:gd name="T57" fmla="*/ 26 h 61"/>
                <a:gd name="T58" fmla="*/ 11 w 27"/>
                <a:gd name="T59" fmla="*/ 30 h 61"/>
                <a:gd name="T60" fmla="*/ 9 w 27"/>
                <a:gd name="T61" fmla="*/ 34 h 61"/>
                <a:gd name="T62" fmla="*/ 7 w 27"/>
                <a:gd name="T63" fmla="*/ 40 h 61"/>
                <a:gd name="T64" fmla="*/ 5 w 27"/>
                <a:gd name="T65" fmla="*/ 46 h 61"/>
                <a:gd name="T66" fmla="*/ 4 w 27"/>
                <a:gd name="T67" fmla="*/ 52 h 61"/>
                <a:gd name="T68" fmla="*/ 2 w 27"/>
                <a:gd name="T69" fmla="*/ 59 h 61"/>
                <a:gd name="T70" fmla="*/ 2 w 27"/>
                <a:gd name="T71" fmla="*/ 60 h 61"/>
                <a:gd name="T72" fmla="*/ 2 w 27"/>
                <a:gd name="T73" fmla="*/ 59 h 61"/>
                <a:gd name="T74" fmla="*/ 1 w 27"/>
                <a:gd name="T75" fmla="*/ 60 h 61"/>
                <a:gd name="T76" fmla="*/ 0 w 27"/>
                <a:gd name="T77" fmla="*/ 60 h 61"/>
                <a:gd name="T78" fmla="*/ 0 w 27"/>
                <a:gd name="T79" fmla="*/ 59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"/>
                <a:gd name="T121" fmla="*/ 0 h 61"/>
                <a:gd name="T122" fmla="*/ 27 w 27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" h="61">
                  <a:moveTo>
                    <a:pt x="0" y="59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4" y="45"/>
                  </a:lnTo>
                  <a:lnTo>
                    <a:pt x="5" y="39"/>
                  </a:lnTo>
                  <a:lnTo>
                    <a:pt x="7" y="34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3" y="26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7" y="40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4" name="Freeform 176"/>
            <p:cNvSpPr>
              <a:spLocks/>
            </p:cNvSpPr>
            <p:nvPr/>
          </p:nvSpPr>
          <p:spPr bwMode="auto">
            <a:xfrm>
              <a:off x="5311" y="2062"/>
              <a:ext cx="71" cy="110"/>
            </a:xfrm>
            <a:custGeom>
              <a:avLst/>
              <a:gdLst>
                <a:gd name="T0" fmla="*/ 0 w 71"/>
                <a:gd name="T1" fmla="*/ 108 h 110"/>
                <a:gd name="T2" fmla="*/ 0 w 71"/>
                <a:gd name="T3" fmla="*/ 108 h 110"/>
                <a:gd name="T4" fmla="*/ 2 w 71"/>
                <a:gd name="T5" fmla="*/ 101 h 110"/>
                <a:gd name="T6" fmla="*/ 5 w 71"/>
                <a:gd name="T7" fmla="*/ 94 h 110"/>
                <a:gd name="T8" fmla="*/ 8 w 71"/>
                <a:gd name="T9" fmla="*/ 87 h 110"/>
                <a:gd name="T10" fmla="*/ 12 w 71"/>
                <a:gd name="T11" fmla="*/ 81 h 110"/>
                <a:gd name="T12" fmla="*/ 15 w 71"/>
                <a:gd name="T13" fmla="*/ 75 h 110"/>
                <a:gd name="T14" fmla="*/ 20 w 71"/>
                <a:gd name="T15" fmla="*/ 69 h 110"/>
                <a:gd name="T16" fmla="*/ 24 w 71"/>
                <a:gd name="T17" fmla="*/ 63 h 110"/>
                <a:gd name="T18" fmla="*/ 29 w 71"/>
                <a:gd name="T19" fmla="*/ 56 h 110"/>
                <a:gd name="T20" fmla="*/ 34 w 71"/>
                <a:gd name="T21" fmla="*/ 51 h 110"/>
                <a:gd name="T22" fmla="*/ 40 w 71"/>
                <a:gd name="T23" fmla="*/ 45 h 110"/>
                <a:gd name="T24" fmla="*/ 45 w 71"/>
                <a:gd name="T25" fmla="*/ 38 h 110"/>
                <a:gd name="T26" fmla="*/ 50 w 71"/>
                <a:gd name="T27" fmla="*/ 31 h 110"/>
                <a:gd name="T28" fmla="*/ 54 w 71"/>
                <a:gd name="T29" fmla="*/ 24 h 110"/>
                <a:gd name="T30" fmla="*/ 59 w 71"/>
                <a:gd name="T31" fmla="*/ 16 h 110"/>
                <a:gd name="T32" fmla="*/ 64 w 71"/>
                <a:gd name="T33" fmla="*/ 8 h 110"/>
                <a:gd name="T34" fmla="*/ 68 w 71"/>
                <a:gd name="T35" fmla="*/ 0 h 110"/>
                <a:gd name="T36" fmla="*/ 70 w 71"/>
                <a:gd name="T37" fmla="*/ 1 h 110"/>
                <a:gd name="T38" fmla="*/ 65 w 71"/>
                <a:gd name="T39" fmla="*/ 9 h 110"/>
                <a:gd name="T40" fmla="*/ 61 w 71"/>
                <a:gd name="T41" fmla="*/ 17 h 110"/>
                <a:gd name="T42" fmla="*/ 56 w 71"/>
                <a:gd name="T43" fmla="*/ 25 h 110"/>
                <a:gd name="T44" fmla="*/ 51 w 71"/>
                <a:gd name="T45" fmla="*/ 32 h 110"/>
                <a:gd name="T46" fmla="*/ 46 w 71"/>
                <a:gd name="T47" fmla="*/ 39 h 110"/>
                <a:gd name="T48" fmla="*/ 41 w 71"/>
                <a:gd name="T49" fmla="*/ 46 h 110"/>
                <a:gd name="T50" fmla="*/ 36 w 71"/>
                <a:gd name="T51" fmla="*/ 52 h 110"/>
                <a:gd name="T52" fmla="*/ 30 w 71"/>
                <a:gd name="T53" fmla="*/ 57 h 110"/>
                <a:gd name="T54" fmla="*/ 26 w 71"/>
                <a:gd name="T55" fmla="*/ 64 h 110"/>
                <a:gd name="T56" fmla="*/ 21 w 71"/>
                <a:gd name="T57" fmla="*/ 70 h 110"/>
                <a:gd name="T58" fmla="*/ 17 w 71"/>
                <a:gd name="T59" fmla="*/ 76 h 110"/>
                <a:gd name="T60" fmla="*/ 13 w 71"/>
                <a:gd name="T61" fmla="*/ 82 h 110"/>
                <a:gd name="T62" fmla="*/ 10 w 71"/>
                <a:gd name="T63" fmla="*/ 88 h 110"/>
                <a:gd name="T64" fmla="*/ 7 w 71"/>
                <a:gd name="T65" fmla="*/ 95 h 110"/>
                <a:gd name="T66" fmla="*/ 4 w 71"/>
                <a:gd name="T67" fmla="*/ 101 h 110"/>
                <a:gd name="T68" fmla="*/ 2 w 71"/>
                <a:gd name="T69" fmla="*/ 108 h 110"/>
                <a:gd name="T70" fmla="*/ 1 w 71"/>
                <a:gd name="T71" fmla="*/ 109 h 110"/>
                <a:gd name="T72" fmla="*/ 0 w 71"/>
                <a:gd name="T73" fmla="*/ 108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110"/>
                <a:gd name="T113" fmla="*/ 71 w 71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110">
                  <a:moveTo>
                    <a:pt x="0" y="108"/>
                  </a:moveTo>
                  <a:lnTo>
                    <a:pt x="0" y="108"/>
                  </a:lnTo>
                  <a:lnTo>
                    <a:pt x="2" y="101"/>
                  </a:lnTo>
                  <a:lnTo>
                    <a:pt x="5" y="94"/>
                  </a:lnTo>
                  <a:lnTo>
                    <a:pt x="8" y="87"/>
                  </a:lnTo>
                  <a:lnTo>
                    <a:pt x="12" y="81"/>
                  </a:lnTo>
                  <a:lnTo>
                    <a:pt x="15" y="75"/>
                  </a:lnTo>
                  <a:lnTo>
                    <a:pt x="20" y="69"/>
                  </a:lnTo>
                  <a:lnTo>
                    <a:pt x="24" y="63"/>
                  </a:lnTo>
                  <a:lnTo>
                    <a:pt x="29" y="56"/>
                  </a:lnTo>
                  <a:lnTo>
                    <a:pt x="34" y="51"/>
                  </a:lnTo>
                  <a:lnTo>
                    <a:pt x="40" y="45"/>
                  </a:lnTo>
                  <a:lnTo>
                    <a:pt x="45" y="38"/>
                  </a:lnTo>
                  <a:lnTo>
                    <a:pt x="50" y="31"/>
                  </a:lnTo>
                  <a:lnTo>
                    <a:pt x="54" y="24"/>
                  </a:lnTo>
                  <a:lnTo>
                    <a:pt x="59" y="16"/>
                  </a:lnTo>
                  <a:lnTo>
                    <a:pt x="64" y="8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65" y="9"/>
                  </a:lnTo>
                  <a:lnTo>
                    <a:pt x="61" y="17"/>
                  </a:lnTo>
                  <a:lnTo>
                    <a:pt x="56" y="25"/>
                  </a:lnTo>
                  <a:lnTo>
                    <a:pt x="51" y="32"/>
                  </a:lnTo>
                  <a:lnTo>
                    <a:pt x="46" y="39"/>
                  </a:lnTo>
                  <a:lnTo>
                    <a:pt x="41" y="46"/>
                  </a:lnTo>
                  <a:lnTo>
                    <a:pt x="36" y="52"/>
                  </a:lnTo>
                  <a:lnTo>
                    <a:pt x="30" y="57"/>
                  </a:lnTo>
                  <a:lnTo>
                    <a:pt x="26" y="64"/>
                  </a:lnTo>
                  <a:lnTo>
                    <a:pt x="21" y="70"/>
                  </a:lnTo>
                  <a:lnTo>
                    <a:pt x="17" y="76"/>
                  </a:lnTo>
                  <a:lnTo>
                    <a:pt x="13" y="82"/>
                  </a:lnTo>
                  <a:lnTo>
                    <a:pt x="10" y="88"/>
                  </a:lnTo>
                  <a:lnTo>
                    <a:pt x="7" y="95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09"/>
                  </a:lnTo>
                  <a:lnTo>
                    <a:pt x="0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5" name="Freeform 177"/>
            <p:cNvSpPr>
              <a:spLocks/>
            </p:cNvSpPr>
            <p:nvPr/>
          </p:nvSpPr>
          <p:spPr bwMode="auto">
            <a:xfrm>
              <a:off x="5307" y="2177"/>
              <a:ext cx="2" cy="64"/>
            </a:xfrm>
            <a:custGeom>
              <a:avLst/>
              <a:gdLst>
                <a:gd name="T0" fmla="*/ 0 w 2"/>
                <a:gd name="T1" fmla="*/ 62 h 64"/>
                <a:gd name="T2" fmla="*/ 0 w 2"/>
                <a:gd name="T3" fmla="*/ 62 h 64"/>
                <a:gd name="T4" fmla="*/ 0 w 2"/>
                <a:gd name="T5" fmla="*/ 58 h 64"/>
                <a:gd name="T6" fmla="*/ 0 w 2"/>
                <a:gd name="T7" fmla="*/ 54 h 64"/>
                <a:gd name="T8" fmla="*/ 0 w 2"/>
                <a:gd name="T9" fmla="*/ 50 h 64"/>
                <a:gd name="T10" fmla="*/ 0 w 2"/>
                <a:gd name="T11" fmla="*/ 46 h 64"/>
                <a:gd name="T12" fmla="*/ 0 w 2"/>
                <a:gd name="T13" fmla="*/ 42 h 64"/>
                <a:gd name="T14" fmla="*/ 0 w 2"/>
                <a:gd name="T15" fmla="*/ 39 h 64"/>
                <a:gd name="T16" fmla="*/ 0 w 2"/>
                <a:gd name="T17" fmla="*/ 35 h 64"/>
                <a:gd name="T18" fmla="*/ 0 w 2"/>
                <a:gd name="T19" fmla="*/ 31 h 64"/>
                <a:gd name="T20" fmla="*/ 0 w 2"/>
                <a:gd name="T21" fmla="*/ 26 h 64"/>
                <a:gd name="T22" fmla="*/ 0 w 2"/>
                <a:gd name="T23" fmla="*/ 24 h 64"/>
                <a:gd name="T24" fmla="*/ 1 w 2"/>
                <a:gd name="T25" fmla="*/ 20 h 64"/>
                <a:gd name="T26" fmla="*/ 1 w 2"/>
                <a:gd name="T27" fmla="*/ 16 h 64"/>
                <a:gd name="T28" fmla="*/ 1 w 2"/>
                <a:gd name="T29" fmla="*/ 11 h 64"/>
                <a:gd name="T30" fmla="*/ 1 w 2"/>
                <a:gd name="T31" fmla="*/ 8 h 64"/>
                <a:gd name="T32" fmla="*/ 1 w 2"/>
                <a:gd name="T33" fmla="*/ 4 h 64"/>
                <a:gd name="T34" fmla="*/ 1 w 2"/>
                <a:gd name="T35" fmla="*/ 0 h 64"/>
                <a:gd name="T36" fmla="*/ 1 w 2"/>
                <a:gd name="T37" fmla="*/ 0 h 64"/>
                <a:gd name="T38" fmla="*/ 1 w 2"/>
                <a:gd name="T39" fmla="*/ 4 h 64"/>
                <a:gd name="T40" fmla="*/ 1 w 2"/>
                <a:gd name="T41" fmla="*/ 8 h 64"/>
                <a:gd name="T42" fmla="*/ 1 w 2"/>
                <a:gd name="T43" fmla="*/ 11 h 64"/>
                <a:gd name="T44" fmla="*/ 1 w 2"/>
                <a:gd name="T45" fmla="*/ 16 h 64"/>
                <a:gd name="T46" fmla="*/ 1 w 2"/>
                <a:gd name="T47" fmla="*/ 20 h 64"/>
                <a:gd name="T48" fmla="*/ 1 w 2"/>
                <a:gd name="T49" fmla="*/ 24 h 64"/>
                <a:gd name="T50" fmla="*/ 1 w 2"/>
                <a:gd name="T51" fmla="*/ 27 h 64"/>
                <a:gd name="T52" fmla="*/ 1 w 2"/>
                <a:gd name="T53" fmla="*/ 31 h 64"/>
                <a:gd name="T54" fmla="*/ 0 w 2"/>
                <a:gd name="T55" fmla="*/ 35 h 64"/>
                <a:gd name="T56" fmla="*/ 0 w 2"/>
                <a:gd name="T57" fmla="*/ 39 h 64"/>
                <a:gd name="T58" fmla="*/ 0 w 2"/>
                <a:gd name="T59" fmla="*/ 42 h 64"/>
                <a:gd name="T60" fmla="*/ 0 w 2"/>
                <a:gd name="T61" fmla="*/ 46 h 64"/>
                <a:gd name="T62" fmla="*/ 0 w 2"/>
                <a:gd name="T63" fmla="*/ 50 h 64"/>
                <a:gd name="T64" fmla="*/ 0 w 2"/>
                <a:gd name="T65" fmla="*/ 54 h 64"/>
                <a:gd name="T66" fmla="*/ 1 w 2"/>
                <a:gd name="T67" fmla="*/ 57 h 64"/>
                <a:gd name="T68" fmla="*/ 1 w 2"/>
                <a:gd name="T69" fmla="*/ 62 h 64"/>
                <a:gd name="T70" fmla="*/ 1 w 2"/>
                <a:gd name="T71" fmla="*/ 63 h 64"/>
                <a:gd name="T72" fmla="*/ 0 w 2"/>
                <a:gd name="T73" fmla="*/ 62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"/>
                <a:gd name="T112" fmla="*/ 0 h 64"/>
                <a:gd name="T113" fmla="*/ 2 w 2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" h="64">
                  <a:moveTo>
                    <a:pt x="0" y="62"/>
                  </a:move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6" name="Freeform 178"/>
            <p:cNvSpPr>
              <a:spLocks/>
            </p:cNvSpPr>
            <p:nvPr/>
          </p:nvSpPr>
          <p:spPr bwMode="auto">
            <a:xfrm>
              <a:off x="5310" y="2246"/>
              <a:ext cx="43" cy="207"/>
            </a:xfrm>
            <a:custGeom>
              <a:avLst/>
              <a:gdLst>
                <a:gd name="T0" fmla="*/ 40 w 43"/>
                <a:gd name="T1" fmla="*/ 205 h 207"/>
                <a:gd name="T2" fmla="*/ 39 w 43"/>
                <a:gd name="T3" fmla="*/ 199 h 207"/>
                <a:gd name="T4" fmla="*/ 39 w 43"/>
                <a:gd name="T5" fmla="*/ 191 h 207"/>
                <a:gd name="T6" fmla="*/ 38 w 43"/>
                <a:gd name="T7" fmla="*/ 182 h 207"/>
                <a:gd name="T8" fmla="*/ 37 w 43"/>
                <a:gd name="T9" fmla="*/ 171 h 207"/>
                <a:gd name="T10" fmla="*/ 36 w 43"/>
                <a:gd name="T11" fmla="*/ 160 h 207"/>
                <a:gd name="T12" fmla="*/ 34 w 43"/>
                <a:gd name="T13" fmla="*/ 148 h 207"/>
                <a:gd name="T14" fmla="*/ 33 w 43"/>
                <a:gd name="T15" fmla="*/ 135 h 207"/>
                <a:gd name="T16" fmla="*/ 32 w 43"/>
                <a:gd name="T17" fmla="*/ 122 h 207"/>
                <a:gd name="T18" fmla="*/ 30 w 43"/>
                <a:gd name="T19" fmla="*/ 108 h 207"/>
                <a:gd name="T20" fmla="*/ 27 w 43"/>
                <a:gd name="T21" fmla="*/ 92 h 207"/>
                <a:gd name="T22" fmla="*/ 24 w 43"/>
                <a:gd name="T23" fmla="*/ 78 h 207"/>
                <a:gd name="T24" fmla="*/ 21 w 43"/>
                <a:gd name="T25" fmla="*/ 62 h 207"/>
                <a:gd name="T26" fmla="*/ 16 w 43"/>
                <a:gd name="T27" fmla="*/ 47 h 207"/>
                <a:gd name="T28" fmla="*/ 11 w 43"/>
                <a:gd name="T29" fmla="*/ 31 h 207"/>
                <a:gd name="T30" fmla="*/ 7 w 43"/>
                <a:gd name="T31" fmla="*/ 16 h 207"/>
                <a:gd name="T32" fmla="*/ 0 w 43"/>
                <a:gd name="T33" fmla="*/ 0 h 207"/>
                <a:gd name="T34" fmla="*/ 6 w 43"/>
                <a:gd name="T35" fmla="*/ 7 h 207"/>
                <a:gd name="T36" fmla="*/ 11 w 43"/>
                <a:gd name="T37" fmla="*/ 22 h 207"/>
                <a:gd name="T38" fmla="*/ 16 w 43"/>
                <a:gd name="T39" fmla="*/ 39 h 207"/>
                <a:gd name="T40" fmla="*/ 21 w 43"/>
                <a:gd name="T41" fmla="*/ 54 h 207"/>
                <a:gd name="T42" fmla="*/ 24 w 43"/>
                <a:gd name="T43" fmla="*/ 70 h 207"/>
                <a:gd name="T44" fmla="*/ 28 w 43"/>
                <a:gd name="T45" fmla="*/ 85 h 207"/>
                <a:gd name="T46" fmla="*/ 31 w 43"/>
                <a:gd name="T47" fmla="*/ 99 h 207"/>
                <a:gd name="T48" fmla="*/ 32 w 43"/>
                <a:gd name="T49" fmla="*/ 115 h 207"/>
                <a:gd name="T50" fmla="*/ 34 w 43"/>
                <a:gd name="T51" fmla="*/ 129 h 207"/>
                <a:gd name="T52" fmla="*/ 36 w 43"/>
                <a:gd name="T53" fmla="*/ 142 h 207"/>
                <a:gd name="T54" fmla="*/ 37 w 43"/>
                <a:gd name="T55" fmla="*/ 154 h 207"/>
                <a:gd name="T56" fmla="*/ 38 w 43"/>
                <a:gd name="T57" fmla="*/ 166 h 207"/>
                <a:gd name="T58" fmla="*/ 39 w 43"/>
                <a:gd name="T59" fmla="*/ 177 h 207"/>
                <a:gd name="T60" fmla="*/ 40 w 43"/>
                <a:gd name="T61" fmla="*/ 187 h 207"/>
                <a:gd name="T62" fmla="*/ 41 w 43"/>
                <a:gd name="T63" fmla="*/ 195 h 207"/>
                <a:gd name="T64" fmla="*/ 42 w 43"/>
                <a:gd name="T65" fmla="*/ 202 h 207"/>
                <a:gd name="T66" fmla="*/ 42 w 43"/>
                <a:gd name="T67" fmla="*/ 206 h 207"/>
                <a:gd name="T68" fmla="*/ 40 w 43"/>
                <a:gd name="T69" fmla="*/ 205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207"/>
                <a:gd name="T107" fmla="*/ 43 w 43"/>
                <a:gd name="T108" fmla="*/ 207 h 2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207">
                  <a:moveTo>
                    <a:pt x="40" y="205"/>
                  </a:moveTo>
                  <a:lnTo>
                    <a:pt x="40" y="205"/>
                  </a:lnTo>
                  <a:lnTo>
                    <a:pt x="40" y="202"/>
                  </a:lnTo>
                  <a:lnTo>
                    <a:pt x="39" y="199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38" y="187"/>
                  </a:lnTo>
                  <a:lnTo>
                    <a:pt x="38" y="182"/>
                  </a:lnTo>
                  <a:lnTo>
                    <a:pt x="37" y="177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6" y="160"/>
                  </a:lnTo>
                  <a:lnTo>
                    <a:pt x="35" y="154"/>
                  </a:lnTo>
                  <a:lnTo>
                    <a:pt x="34" y="148"/>
                  </a:lnTo>
                  <a:lnTo>
                    <a:pt x="34" y="142"/>
                  </a:lnTo>
                  <a:lnTo>
                    <a:pt x="33" y="135"/>
                  </a:lnTo>
                  <a:lnTo>
                    <a:pt x="32" y="129"/>
                  </a:lnTo>
                  <a:lnTo>
                    <a:pt x="32" y="122"/>
                  </a:lnTo>
                  <a:lnTo>
                    <a:pt x="31" y="115"/>
                  </a:lnTo>
                  <a:lnTo>
                    <a:pt x="30" y="108"/>
                  </a:lnTo>
                  <a:lnTo>
                    <a:pt x="29" y="100"/>
                  </a:lnTo>
                  <a:lnTo>
                    <a:pt x="27" y="92"/>
                  </a:lnTo>
                  <a:lnTo>
                    <a:pt x="26" y="85"/>
                  </a:lnTo>
                  <a:lnTo>
                    <a:pt x="24" y="78"/>
                  </a:lnTo>
                  <a:lnTo>
                    <a:pt x="23" y="70"/>
                  </a:lnTo>
                  <a:lnTo>
                    <a:pt x="21" y="62"/>
                  </a:lnTo>
                  <a:lnTo>
                    <a:pt x="18" y="55"/>
                  </a:lnTo>
                  <a:lnTo>
                    <a:pt x="16" y="47"/>
                  </a:lnTo>
                  <a:lnTo>
                    <a:pt x="14" y="39"/>
                  </a:lnTo>
                  <a:lnTo>
                    <a:pt x="11" y="31"/>
                  </a:lnTo>
                  <a:lnTo>
                    <a:pt x="10" y="23"/>
                  </a:lnTo>
                  <a:lnTo>
                    <a:pt x="7" y="16"/>
                  </a:lnTo>
                  <a:lnTo>
                    <a:pt x="3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7"/>
                  </a:lnTo>
                  <a:lnTo>
                    <a:pt x="9" y="15"/>
                  </a:lnTo>
                  <a:lnTo>
                    <a:pt x="11" y="22"/>
                  </a:lnTo>
                  <a:lnTo>
                    <a:pt x="13" y="30"/>
                  </a:lnTo>
                  <a:lnTo>
                    <a:pt x="16" y="39"/>
                  </a:lnTo>
                  <a:lnTo>
                    <a:pt x="18" y="46"/>
                  </a:lnTo>
                  <a:lnTo>
                    <a:pt x="21" y="54"/>
                  </a:lnTo>
                  <a:lnTo>
                    <a:pt x="23" y="62"/>
                  </a:lnTo>
                  <a:lnTo>
                    <a:pt x="24" y="70"/>
                  </a:lnTo>
                  <a:lnTo>
                    <a:pt x="26" y="77"/>
                  </a:lnTo>
                  <a:lnTo>
                    <a:pt x="28" y="85"/>
                  </a:lnTo>
                  <a:lnTo>
                    <a:pt x="29" y="92"/>
                  </a:lnTo>
                  <a:lnTo>
                    <a:pt x="31" y="99"/>
                  </a:lnTo>
                  <a:lnTo>
                    <a:pt x="32" y="108"/>
                  </a:lnTo>
                  <a:lnTo>
                    <a:pt x="32" y="115"/>
                  </a:lnTo>
                  <a:lnTo>
                    <a:pt x="33" y="122"/>
                  </a:lnTo>
                  <a:lnTo>
                    <a:pt x="34" y="129"/>
                  </a:lnTo>
                  <a:lnTo>
                    <a:pt x="35" y="135"/>
                  </a:lnTo>
                  <a:lnTo>
                    <a:pt x="36" y="142"/>
                  </a:lnTo>
                  <a:lnTo>
                    <a:pt x="36" y="148"/>
                  </a:lnTo>
                  <a:lnTo>
                    <a:pt x="37" y="154"/>
                  </a:lnTo>
                  <a:lnTo>
                    <a:pt x="38" y="160"/>
                  </a:lnTo>
                  <a:lnTo>
                    <a:pt x="38" y="166"/>
                  </a:lnTo>
                  <a:lnTo>
                    <a:pt x="39" y="171"/>
                  </a:lnTo>
                  <a:lnTo>
                    <a:pt x="39" y="177"/>
                  </a:lnTo>
                  <a:lnTo>
                    <a:pt x="40" y="182"/>
                  </a:lnTo>
                  <a:lnTo>
                    <a:pt x="40" y="187"/>
                  </a:lnTo>
                  <a:lnTo>
                    <a:pt x="40" y="191"/>
                  </a:lnTo>
                  <a:lnTo>
                    <a:pt x="41" y="195"/>
                  </a:lnTo>
                  <a:lnTo>
                    <a:pt x="41" y="198"/>
                  </a:lnTo>
                  <a:lnTo>
                    <a:pt x="42" y="202"/>
                  </a:lnTo>
                  <a:lnTo>
                    <a:pt x="42" y="205"/>
                  </a:lnTo>
                  <a:lnTo>
                    <a:pt x="42" y="206"/>
                  </a:lnTo>
                  <a:lnTo>
                    <a:pt x="41" y="206"/>
                  </a:lnTo>
                  <a:lnTo>
                    <a:pt x="40" y="2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7" name="Freeform 179"/>
            <p:cNvSpPr>
              <a:spLocks/>
            </p:cNvSpPr>
            <p:nvPr/>
          </p:nvSpPr>
          <p:spPr bwMode="auto">
            <a:xfrm>
              <a:off x="5343" y="2457"/>
              <a:ext cx="10" cy="5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3 h 5"/>
                <a:gd name="T4" fmla="*/ 2 w 10"/>
                <a:gd name="T5" fmla="*/ 3 h 5"/>
                <a:gd name="T6" fmla="*/ 4 w 10"/>
                <a:gd name="T7" fmla="*/ 3 h 5"/>
                <a:gd name="T8" fmla="*/ 5 w 10"/>
                <a:gd name="T9" fmla="*/ 3 h 5"/>
                <a:gd name="T10" fmla="*/ 6 w 10"/>
                <a:gd name="T11" fmla="*/ 3 h 5"/>
                <a:gd name="T12" fmla="*/ 7 w 10"/>
                <a:gd name="T13" fmla="*/ 2 h 5"/>
                <a:gd name="T14" fmla="*/ 7 w 10"/>
                <a:gd name="T15" fmla="*/ 2 h 5"/>
                <a:gd name="T16" fmla="*/ 8 w 10"/>
                <a:gd name="T17" fmla="*/ 1 h 5"/>
                <a:gd name="T18" fmla="*/ 8 w 10"/>
                <a:gd name="T19" fmla="*/ 0 h 5"/>
                <a:gd name="T20" fmla="*/ 9 w 10"/>
                <a:gd name="T21" fmla="*/ 0 h 5"/>
                <a:gd name="T22" fmla="*/ 9 w 10"/>
                <a:gd name="T23" fmla="*/ 1 h 5"/>
                <a:gd name="T24" fmla="*/ 8 w 10"/>
                <a:gd name="T25" fmla="*/ 2 h 5"/>
                <a:gd name="T26" fmla="*/ 8 w 10"/>
                <a:gd name="T27" fmla="*/ 3 h 5"/>
                <a:gd name="T28" fmla="*/ 6 w 10"/>
                <a:gd name="T29" fmla="*/ 4 h 5"/>
                <a:gd name="T30" fmla="*/ 5 w 10"/>
                <a:gd name="T31" fmla="*/ 4 h 5"/>
                <a:gd name="T32" fmla="*/ 4 w 10"/>
                <a:gd name="T33" fmla="*/ 4 h 5"/>
                <a:gd name="T34" fmla="*/ 2 w 10"/>
                <a:gd name="T35" fmla="*/ 4 h 5"/>
                <a:gd name="T36" fmla="*/ 1 w 10"/>
                <a:gd name="T37" fmla="*/ 4 h 5"/>
                <a:gd name="T38" fmla="*/ 1 w 10"/>
                <a:gd name="T39" fmla="*/ 3 h 5"/>
                <a:gd name="T40" fmla="*/ 1 w 10"/>
                <a:gd name="T41" fmla="*/ 4 h 5"/>
                <a:gd name="T42" fmla="*/ 0 w 10"/>
                <a:gd name="T43" fmla="*/ 4 h 5"/>
                <a:gd name="T44" fmla="*/ 0 w 10"/>
                <a:gd name="T45" fmla="*/ 3 h 5"/>
                <a:gd name="T46" fmla="*/ 1 w 10"/>
                <a:gd name="T47" fmla="*/ 3 h 5"/>
                <a:gd name="T48" fmla="*/ 0 w 10"/>
                <a:gd name="T49" fmla="*/ 4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5"/>
                <a:gd name="T77" fmla="*/ 10 w 10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5">
                  <a:moveTo>
                    <a:pt x="0" y="4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8" name="Freeform 180"/>
            <p:cNvSpPr>
              <a:spLocks/>
            </p:cNvSpPr>
            <p:nvPr/>
          </p:nvSpPr>
          <p:spPr bwMode="auto">
            <a:xfrm>
              <a:off x="5339" y="2466"/>
              <a:ext cx="15" cy="305"/>
            </a:xfrm>
            <a:custGeom>
              <a:avLst/>
              <a:gdLst>
                <a:gd name="T0" fmla="*/ 1 w 15"/>
                <a:gd name="T1" fmla="*/ 295 h 305"/>
                <a:gd name="T2" fmla="*/ 3 w 15"/>
                <a:gd name="T3" fmla="*/ 277 h 305"/>
                <a:gd name="T4" fmla="*/ 5 w 15"/>
                <a:gd name="T5" fmla="*/ 259 h 305"/>
                <a:gd name="T6" fmla="*/ 7 w 15"/>
                <a:gd name="T7" fmla="*/ 241 h 305"/>
                <a:gd name="T8" fmla="*/ 8 w 15"/>
                <a:gd name="T9" fmla="*/ 221 h 305"/>
                <a:gd name="T10" fmla="*/ 10 w 15"/>
                <a:gd name="T11" fmla="*/ 202 h 305"/>
                <a:gd name="T12" fmla="*/ 11 w 15"/>
                <a:gd name="T13" fmla="*/ 181 h 305"/>
                <a:gd name="T14" fmla="*/ 12 w 15"/>
                <a:gd name="T15" fmla="*/ 162 h 305"/>
                <a:gd name="T16" fmla="*/ 13 w 15"/>
                <a:gd name="T17" fmla="*/ 142 h 305"/>
                <a:gd name="T18" fmla="*/ 13 w 15"/>
                <a:gd name="T19" fmla="*/ 122 h 305"/>
                <a:gd name="T20" fmla="*/ 13 w 15"/>
                <a:gd name="T21" fmla="*/ 102 h 305"/>
                <a:gd name="T22" fmla="*/ 12 w 15"/>
                <a:gd name="T23" fmla="*/ 82 h 305"/>
                <a:gd name="T24" fmla="*/ 11 w 15"/>
                <a:gd name="T25" fmla="*/ 63 h 305"/>
                <a:gd name="T26" fmla="*/ 10 w 15"/>
                <a:gd name="T27" fmla="*/ 45 h 305"/>
                <a:gd name="T28" fmla="*/ 7 w 15"/>
                <a:gd name="T29" fmla="*/ 27 h 305"/>
                <a:gd name="T30" fmla="*/ 4 w 15"/>
                <a:gd name="T31" fmla="*/ 9 h 305"/>
                <a:gd name="T32" fmla="*/ 4 w 15"/>
                <a:gd name="T33" fmla="*/ 0 h 305"/>
                <a:gd name="T34" fmla="*/ 7 w 15"/>
                <a:gd name="T35" fmla="*/ 17 h 305"/>
                <a:gd name="T36" fmla="*/ 10 w 15"/>
                <a:gd name="T37" fmla="*/ 35 h 305"/>
                <a:gd name="T38" fmla="*/ 11 w 15"/>
                <a:gd name="T39" fmla="*/ 53 h 305"/>
                <a:gd name="T40" fmla="*/ 13 w 15"/>
                <a:gd name="T41" fmla="*/ 73 h 305"/>
                <a:gd name="T42" fmla="*/ 13 w 15"/>
                <a:gd name="T43" fmla="*/ 92 h 305"/>
                <a:gd name="T44" fmla="*/ 14 w 15"/>
                <a:gd name="T45" fmla="*/ 112 h 305"/>
                <a:gd name="T46" fmla="*/ 14 w 15"/>
                <a:gd name="T47" fmla="*/ 132 h 305"/>
                <a:gd name="T48" fmla="*/ 13 w 15"/>
                <a:gd name="T49" fmla="*/ 151 h 305"/>
                <a:gd name="T50" fmla="*/ 13 w 15"/>
                <a:gd name="T51" fmla="*/ 172 h 305"/>
                <a:gd name="T52" fmla="*/ 12 w 15"/>
                <a:gd name="T53" fmla="*/ 191 h 305"/>
                <a:gd name="T54" fmla="*/ 10 w 15"/>
                <a:gd name="T55" fmla="*/ 211 h 305"/>
                <a:gd name="T56" fmla="*/ 9 w 15"/>
                <a:gd name="T57" fmla="*/ 230 h 305"/>
                <a:gd name="T58" fmla="*/ 7 w 15"/>
                <a:gd name="T59" fmla="*/ 250 h 305"/>
                <a:gd name="T60" fmla="*/ 5 w 15"/>
                <a:gd name="T61" fmla="*/ 268 h 305"/>
                <a:gd name="T62" fmla="*/ 4 w 15"/>
                <a:gd name="T63" fmla="*/ 287 h 305"/>
                <a:gd name="T64" fmla="*/ 1 w 15"/>
                <a:gd name="T65" fmla="*/ 304 h 3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05"/>
                <a:gd name="T101" fmla="*/ 15 w 15"/>
                <a:gd name="T102" fmla="*/ 305 h 3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05">
                  <a:moveTo>
                    <a:pt x="0" y="303"/>
                  </a:moveTo>
                  <a:lnTo>
                    <a:pt x="1" y="295"/>
                  </a:lnTo>
                  <a:lnTo>
                    <a:pt x="2" y="286"/>
                  </a:lnTo>
                  <a:lnTo>
                    <a:pt x="3" y="277"/>
                  </a:lnTo>
                  <a:lnTo>
                    <a:pt x="4" y="268"/>
                  </a:lnTo>
                  <a:lnTo>
                    <a:pt x="5" y="259"/>
                  </a:lnTo>
                  <a:lnTo>
                    <a:pt x="6" y="250"/>
                  </a:lnTo>
                  <a:lnTo>
                    <a:pt x="7" y="241"/>
                  </a:lnTo>
                  <a:lnTo>
                    <a:pt x="7" y="230"/>
                  </a:lnTo>
                  <a:lnTo>
                    <a:pt x="8" y="221"/>
                  </a:lnTo>
                  <a:lnTo>
                    <a:pt x="9" y="211"/>
                  </a:lnTo>
                  <a:lnTo>
                    <a:pt x="10" y="202"/>
                  </a:lnTo>
                  <a:lnTo>
                    <a:pt x="10" y="191"/>
                  </a:lnTo>
                  <a:lnTo>
                    <a:pt x="11" y="181"/>
                  </a:lnTo>
                  <a:lnTo>
                    <a:pt x="11" y="172"/>
                  </a:lnTo>
                  <a:lnTo>
                    <a:pt x="12" y="162"/>
                  </a:lnTo>
                  <a:lnTo>
                    <a:pt x="12" y="151"/>
                  </a:lnTo>
                  <a:lnTo>
                    <a:pt x="13" y="142"/>
                  </a:lnTo>
                  <a:lnTo>
                    <a:pt x="13" y="132"/>
                  </a:lnTo>
                  <a:lnTo>
                    <a:pt x="13" y="122"/>
                  </a:lnTo>
                  <a:lnTo>
                    <a:pt x="13" y="112"/>
                  </a:lnTo>
                  <a:lnTo>
                    <a:pt x="13" y="102"/>
                  </a:lnTo>
                  <a:lnTo>
                    <a:pt x="12" y="92"/>
                  </a:lnTo>
                  <a:lnTo>
                    <a:pt x="12" y="82"/>
                  </a:lnTo>
                  <a:lnTo>
                    <a:pt x="11" y="73"/>
                  </a:lnTo>
                  <a:lnTo>
                    <a:pt x="11" y="63"/>
                  </a:lnTo>
                  <a:lnTo>
                    <a:pt x="10" y="53"/>
                  </a:lnTo>
                  <a:lnTo>
                    <a:pt x="10" y="45"/>
                  </a:lnTo>
                  <a:lnTo>
                    <a:pt x="8" y="36"/>
                  </a:lnTo>
                  <a:lnTo>
                    <a:pt x="7" y="27"/>
                  </a:lnTo>
                  <a:lnTo>
                    <a:pt x="6" y="17"/>
                  </a:lnTo>
                  <a:lnTo>
                    <a:pt x="4" y="9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8"/>
                  </a:lnTo>
                  <a:lnTo>
                    <a:pt x="7" y="17"/>
                  </a:lnTo>
                  <a:lnTo>
                    <a:pt x="9" y="26"/>
                  </a:lnTo>
                  <a:lnTo>
                    <a:pt x="10" y="35"/>
                  </a:lnTo>
                  <a:lnTo>
                    <a:pt x="11" y="44"/>
                  </a:lnTo>
                  <a:lnTo>
                    <a:pt x="11" y="53"/>
                  </a:lnTo>
                  <a:lnTo>
                    <a:pt x="12" y="63"/>
                  </a:lnTo>
                  <a:lnTo>
                    <a:pt x="13" y="73"/>
                  </a:lnTo>
                  <a:lnTo>
                    <a:pt x="13" y="82"/>
                  </a:lnTo>
                  <a:lnTo>
                    <a:pt x="13" y="92"/>
                  </a:lnTo>
                  <a:lnTo>
                    <a:pt x="14" y="102"/>
                  </a:lnTo>
                  <a:lnTo>
                    <a:pt x="14" y="112"/>
                  </a:lnTo>
                  <a:lnTo>
                    <a:pt x="14" y="122"/>
                  </a:lnTo>
                  <a:lnTo>
                    <a:pt x="14" y="132"/>
                  </a:lnTo>
                  <a:lnTo>
                    <a:pt x="14" y="142"/>
                  </a:lnTo>
                  <a:lnTo>
                    <a:pt x="13" y="151"/>
                  </a:lnTo>
                  <a:lnTo>
                    <a:pt x="13" y="162"/>
                  </a:lnTo>
                  <a:lnTo>
                    <a:pt x="13" y="172"/>
                  </a:lnTo>
                  <a:lnTo>
                    <a:pt x="12" y="181"/>
                  </a:lnTo>
                  <a:lnTo>
                    <a:pt x="12" y="191"/>
                  </a:lnTo>
                  <a:lnTo>
                    <a:pt x="11" y="202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9" y="230"/>
                  </a:lnTo>
                  <a:lnTo>
                    <a:pt x="8" y="241"/>
                  </a:lnTo>
                  <a:lnTo>
                    <a:pt x="7" y="250"/>
                  </a:lnTo>
                  <a:lnTo>
                    <a:pt x="7" y="259"/>
                  </a:lnTo>
                  <a:lnTo>
                    <a:pt x="5" y="268"/>
                  </a:lnTo>
                  <a:lnTo>
                    <a:pt x="4" y="277"/>
                  </a:lnTo>
                  <a:lnTo>
                    <a:pt x="4" y="287"/>
                  </a:lnTo>
                  <a:lnTo>
                    <a:pt x="3" y="296"/>
                  </a:lnTo>
                  <a:lnTo>
                    <a:pt x="1" y="304"/>
                  </a:lnTo>
                  <a:lnTo>
                    <a:pt x="0" y="30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9" name="Freeform 181"/>
            <p:cNvSpPr>
              <a:spLocks/>
            </p:cNvSpPr>
            <p:nvPr/>
          </p:nvSpPr>
          <p:spPr bwMode="auto">
            <a:xfrm>
              <a:off x="5330" y="2776"/>
              <a:ext cx="5" cy="299"/>
            </a:xfrm>
            <a:custGeom>
              <a:avLst/>
              <a:gdLst>
                <a:gd name="T0" fmla="*/ 0 w 5"/>
                <a:gd name="T1" fmla="*/ 289 h 299"/>
                <a:gd name="T2" fmla="*/ 1 w 5"/>
                <a:gd name="T3" fmla="*/ 272 h 299"/>
                <a:gd name="T4" fmla="*/ 2 w 5"/>
                <a:gd name="T5" fmla="*/ 254 h 299"/>
                <a:gd name="T6" fmla="*/ 2 w 5"/>
                <a:gd name="T7" fmla="*/ 237 h 299"/>
                <a:gd name="T8" fmla="*/ 2 w 5"/>
                <a:gd name="T9" fmla="*/ 217 h 299"/>
                <a:gd name="T10" fmla="*/ 2 w 5"/>
                <a:gd name="T11" fmla="*/ 198 h 299"/>
                <a:gd name="T12" fmla="*/ 2 w 5"/>
                <a:gd name="T13" fmla="*/ 178 h 299"/>
                <a:gd name="T14" fmla="*/ 2 w 5"/>
                <a:gd name="T15" fmla="*/ 159 h 299"/>
                <a:gd name="T16" fmla="*/ 2 w 5"/>
                <a:gd name="T17" fmla="*/ 138 h 299"/>
                <a:gd name="T18" fmla="*/ 1 w 5"/>
                <a:gd name="T19" fmla="*/ 119 h 299"/>
                <a:gd name="T20" fmla="*/ 1 w 5"/>
                <a:gd name="T21" fmla="*/ 99 h 299"/>
                <a:gd name="T22" fmla="*/ 1 w 5"/>
                <a:gd name="T23" fmla="*/ 80 h 299"/>
                <a:gd name="T24" fmla="*/ 1 w 5"/>
                <a:gd name="T25" fmla="*/ 61 h 299"/>
                <a:gd name="T26" fmla="*/ 2 w 5"/>
                <a:gd name="T27" fmla="*/ 43 h 299"/>
                <a:gd name="T28" fmla="*/ 2 w 5"/>
                <a:gd name="T29" fmla="*/ 26 h 299"/>
                <a:gd name="T30" fmla="*/ 3 w 5"/>
                <a:gd name="T31" fmla="*/ 8 h 299"/>
                <a:gd name="T32" fmla="*/ 4 w 5"/>
                <a:gd name="T33" fmla="*/ 1 h 299"/>
                <a:gd name="T34" fmla="*/ 3 w 5"/>
                <a:gd name="T35" fmla="*/ 17 h 299"/>
                <a:gd name="T36" fmla="*/ 2 w 5"/>
                <a:gd name="T37" fmla="*/ 34 h 299"/>
                <a:gd name="T38" fmla="*/ 2 w 5"/>
                <a:gd name="T39" fmla="*/ 52 h 299"/>
                <a:gd name="T40" fmla="*/ 2 w 5"/>
                <a:gd name="T41" fmla="*/ 71 h 299"/>
                <a:gd name="T42" fmla="*/ 2 w 5"/>
                <a:gd name="T43" fmla="*/ 90 h 299"/>
                <a:gd name="T44" fmla="*/ 2 w 5"/>
                <a:gd name="T45" fmla="*/ 109 h 299"/>
                <a:gd name="T46" fmla="*/ 2 w 5"/>
                <a:gd name="T47" fmla="*/ 129 h 299"/>
                <a:gd name="T48" fmla="*/ 2 w 5"/>
                <a:gd name="T49" fmla="*/ 148 h 299"/>
                <a:gd name="T50" fmla="*/ 3 w 5"/>
                <a:gd name="T51" fmla="*/ 169 h 299"/>
                <a:gd name="T52" fmla="*/ 3 w 5"/>
                <a:gd name="T53" fmla="*/ 188 h 299"/>
                <a:gd name="T54" fmla="*/ 3 w 5"/>
                <a:gd name="T55" fmla="*/ 208 h 299"/>
                <a:gd name="T56" fmla="*/ 3 w 5"/>
                <a:gd name="T57" fmla="*/ 226 h 299"/>
                <a:gd name="T58" fmla="*/ 3 w 5"/>
                <a:gd name="T59" fmla="*/ 245 h 299"/>
                <a:gd name="T60" fmla="*/ 2 w 5"/>
                <a:gd name="T61" fmla="*/ 263 h 299"/>
                <a:gd name="T62" fmla="*/ 2 w 5"/>
                <a:gd name="T63" fmla="*/ 281 h 299"/>
                <a:gd name="T64" fmla="*/ 1 w 5"/>
                <a:gd name="T65" fmla="*/ 297 h 299"/>
                <a:gd name="T66" fmla="*/ 0 w 5"/>
                <a:gd name="T67" fmla="*/ 298 h 2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"/>
                <a:gd name="T103" fmla="*/ 0 h 299"/>
                <a:gd name="T104" fmla="*/ 5 w 5"/>
                <a:gd name="T105" fmla="*/ 299 h 2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" h="299">
                  <a:moveTo>
                    <a:pt x="0" y="297"/>
                  </a:moveTo>
                  <a:lnTo>
                    <a:pt x="0" y="289"/>
                  </a:lnTo>
                  <a:lnTo>
                    <a:pt x="1" y="281"/>
                  </a:lnTo>
                  <a:lnTo>
                    <a:pt x="1" y="272"/>
                  </a:lnTo>
                  <a:lnTo>
                    <a:pt x="2" y="263"/>
                  </a:lnTo>
                  <a:lnTo>
                    <a:pt x="2" y="254"/>
                  </a:lnTo>
                  <a:lnTo>
                    <a:pt x="2" y="245"/>
                  </a:lnTo>
                  <a:lnTo>
                    <a:pt x="2" y="237"/>
                  </a:lnTo>
                  <a:lnTo>
                    <a:pt x="2" y="226"/>
                  </a:lnTo>
                  <a:lnTo>
                    <a:pt x="2" y="217"/>
                  </a:lnTo>
                  <a:lnTo>
                    <a:pt x="2" y="208"/>
                  </a:lnTo>
                  <a:lnTo>
                    <a:pt x="2" y="198"/>
                  </a:lnTo>
                  <a:lnTo>
                    <a:pt x="2" y="188"/>
                  </a:lnTo>
                  <a:lnTo>
                    <a:pt x="2" y="178"/>
                  </a:lnTo>
                  <a:lnTo>
                    <a:pt x="2" y="169"/>
                  </a:lnTo>
                  <a:lnTo>
                    <a:pt x="2" y="159"/>
                  </a:lnTo>
                  <a:lnTo>
                    <a:pt x="2" y="148"/>
                  </a:lnTo>
                  <a:lnTo>
                    <a:pt x="2" y="138"/>
                  </a:lnTo>
                  <a:lnTo>
                    <a:pt x="2" y="129"/>
                  </a:lnTo>
                  <a:lnTo>
                    <a:pt x="1" y="119"/>
                  </a:lnTo>
                  <a:lnTo>
                    <a:pt x="1" y="109"/>
                  </a:lnTo>
                  <a:lnTo>
                    <a:pt x="1" y="99"/>
                  </a:lnTo>
                  <a:lnTo>
                    <a:pt x="1" y="90"/>
                  </a:lnTo>
                  <a:lnTo>
                    <a:pt x="1" y="80"/>
                  </a:lnTo>
                  <a:lnTo>
                    <a:pt x="1" y="71"/>
                  </a:lnTo>
                  <a:lnTo>
                    <a:pt x="1" y="61"/>
                  </a:lnTo>
                  <a:lnTo>
                    <a:pt x="1" y="52"/>
                  </a:lnTo>
                  <a:lnTo>
                    <a:pt x="2" y="43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3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9"/>
                  </a:lnTo>
                  <a:lnTo>
                    <a:pt x="3" y="17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2" y="61"/>
                  </a:lnTo>
                  <a:lnTo>
                    <a:pt x="2" y="71"/>
                  </a:lnTo>
                  <a:lnTo>
                    <a:pt x="2" y="80"/>
                  </a:lnTo>
                  <a:lnTo>
                    <a:pt x="2" y="90"/>
                  </a:lnTo>
                  <a:lnTo>
                    <a:pt x="2" y="99"/>
                  </a:lnTo>
                  <a:lnTo>
                    <a:pt x="2" y="109"/>
                  </a:lnTo>
                  <a:lnTo>
                    <a:pt x="2" y="119"/>
                  </a:lnTo>
                  <a:lnTo>
                    <a:pt x="2" y="129"/>
                  </a:lnTo>
                  <a:lnTo>
                    <a:pt x="2" y="138"/>
                  </a:lnTo>
                  <a:lnTo>
                    <a:pt x="2" y="148"/>
                  </a:lnTo>
                  <a:lnTo>
                    <a:pt x="2" y="159"/>
                  </a:lnTo>
                  <a:lnTo>
                    <a:pt x="3" y="169"/>
                  </a:lnTo>
                  <a:lnTo>
                    <a:pt x="3" y="178"/>
                  </a:lnTo>
                  <a:lnTo>
                    <a:pt x="3" y="188"/>
                  </a:lnTo>
                  <a:lnTo>
                    <a:pt x="3" y="198"/>
                  </a:lnTo>
                  <a:lnTo>
                    <a:pt x="3" y="208"/>
                  </a:lnTo>
                  <a:lnTo>
                    <a:pt x="3" y="217"/>
                  </a:lnTo>
                  <a:lnTo>
                    <a:pt x="3" y="226"/>
                  </a:lnTo>
                  <a:lnTo>
                    <a:pt x="3" y="237"/>
                  </a:lnTo>
                  <a:lnTo>
                    <a:pt x="3" y="245"/>
                  </a:lnTo>
                  <a:lnTo>
                    <a:pt x="2" y="254"/>
                  </a:lnTo>
                  <a:lnTo>
                    <a:pt x="2" y="263"/>
                  </a:lnTo>
                  <a:lnTo>
                    <a:pt x="2" y="272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0" y="298"/>
                  </a:lnTo>
                  <a:lnTo>
                    <a:pt x="0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0" name="Freeform 182"/>
            <p:cNvSpPr>
              <a:spLocks/>
            </p:cNvSpPr>
            <p:nvPr/>
          </p:nvSpPr>
          <p:spPr bwMode="auto">
            <a:xfrm>
              <a:off x="5318" y="3079"/>
              <a:ext cx="9" cy="1"/>
            </a:xfrm>
            <a:custGeom>
              <a:avLst/>
              <a:gdLst>
                <a:gd name="T0" fmla="*/ 0 w 9"/>
                <a:gd name="T1" fmla="*/ 0 h 1"/>
                <a:gd name="T2" fmla="*/ 1 w 9"/>
                <a:gd name="T3" fmla="*/ 0 h 1"/>
                <a:gd name="T4" fmla="*/ 2 w 9"/>
                <a:gd name="T5" fmla="*/ 0 h 1"/>
                <a:gd name="T6" fmla="*/ 3 w 9"/>
                <a:gd name="T7" fmla="*/ 0 h 1"/>
                <a:gd name="T8" fmla="*/ 4 w 9"/>
                <a:gd name="T9" fmla="*/ 0 h 1"/>
                <a:gd name="T10" fmla="*/ 5 w 9"/>
                <a:gd name="T11" fmla="*/ 0 h 1"/>
                <a:gd name="T12" fmla="*/ 6 w 9"/>
                <a:gd name="T13" fmla="*/ 0 h 1"/>
                <a:gd name="T14" fmla="*/ 6 w 9"/>
                <a:gd name="T15" fmla="*/ 0 h 1"/>
                <a:gd name="T16" fmla="*/ 6 w 9"/>
                <a:gd name="T17" fmla="*/ 0 h 1"/>
                <a:gd name="T18" fmla="*/ 7 w 9"/>
                <a:gd name="T19" fmla="*/ 0 h 1"/>
                <a:gd name="T20" fmla="*/ 8 w 9"/>
                <a:gd name="T21" fmla="*/ 0 h 1"/>
                <a:gd name="T22" fmla="*/ 7 w 9"/>
                <a:gd name="T23" fmla="*/ 0 h 1"/>
                <a:gd name="T24" fmla="*/ 7 w 9"/>
                <a:gd name="T25" fmla="*/ 0 h 1"/>
                <a:gd name="T26" fmla="*/ 6 w 9"/>
                <a:gd name="T27" fmla="*/ 0 h 1"/>
                <a:gd name="T28" fmla="*/ 5 w 9"/>
                <a:gd name="T29" fmla="*/ 0 h 1"/>
                <a:gd name="T30" fmla="*/ 4 w 9"/>
                <a:gd name="T31" fmla="*/ 0 h 1"/>
                <a:gd name="T32" fmla="*/ 3 w 9"/>
                <a:gd name="T33" fmla="*/ 0 h 1"/>
                <a:gd name="T34" fmla="*/ 2 w 9"/>
                <a:gd name="T35" fmla="*/ 0 h 1"/>
                <a:gd name="T36" fmla="*/ 1 w 9"/>
                <a:gd name="T37" fmla="*/ 0 h 1"/>
                <a:gd name="T38" fmla="*/ 1 w 9"/>
                <a:gd name="T39" fmla="*/ 0 h 1"/>
                <a:gd name="T40" fmla="*/ 1 w 9"/>
                <a:gd name="T41" fmla="*/ 0 h 1"/>
                <a:gd name="T42" fmla="*/ 0 w 9"/>
                <a:gd name="T43" fmla="*/ 0 h 1"/>
                <a:gd name="T44" fmla="*/ 1 w 9"/>
                <a:gd name="T45" fmla="*/ 0 h 1"/>
                <a:gd name="T46" fmla="*/ 0 w 9"/>
                <a:gd name="T47" fmla="*/ 0 h 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1"/>
                <a:gd name="T74" fmla="*/ 9 w 9"/>
                <a:gd name="T75" fmla="*/ 1 h 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1" name="Freeform 183"/>
            <p:cNvSpPr>
              <a:spLocks/>
            </p:cNvSpPr>
            <p:nvPr/>
          </p:nvSpPr>
          <p:spPr bwMode="auto">
            <a:xfrm>
              <a:off x="5313" y="3085"/>
              <a:ext cx="2" cy="34"/>
            </a:xfrm>
            <a:custGeom>
              <a:avLst/>
              <a:gdLst>
                <a:gd name="T0" fmla="*/ 0 w 2"/>
                <a:gd name="T1" fmla="*/ 31 h 34"/>
                <a:gd name="T2" fmla="*/ 0 w 2"/>
                <a:gd name="T3" fmla="*/ 31 h 34"/>
                <a:gd name="T4" fmla="*/ 1 w 2"/>
                <a:gd name="T5" fmla="*/ 29 h 34"/>
                <a:gd name="T6" fmla="*/ 1 w 2"/>
                <a:gd name="T7" fmla="*/ 26 h 34"/>
                <a:gd name="T8" fmla="*/ 1 w 2"/>
                <a:gd name="T9" fmla="*/ 21 h 34"/>
                <a:gd name="T10" fmla="*/ 1 w 2"/>
                <a:gd name="T11" fmla="*/ 16 h 34"/>
                <a:gd name="T12" fmla="*/ 1 w 2"/>
                <a:gd name="T13" fmla="*/ 10 h 34"/>
                <a:gd name="T14" fmla="*/ 1 w 2"/>
                <a:gd name="T15" fmla="*/ 5 h 34"/>
                <a:gd name="T16" fmla="*/ 1 w 2"/>
                <a:gd name="T17" fmla="*/ 0 h 34"/>
                <a:gd name="T18" fmla="*/ 1 w 2"/>
                <a:gd name="T19" fmla="*/ 0 h 34"/>
                <a:gd name="T20" fmla="*/ 1 w 2"/>
                <a:gd name="T21" fmla="*/ 5 h 34"/>
                <a:gd name="T22" fmla="*/ 1 w 2"/>
                <a:gd name="T23" fmla="*/ 10 h 34"/>
                <a:gd name="T24" fmla="*/ 1 w 2"/>
                <a:gd name="T25" fmla="*/ 16 h 34"/>
                <a:gd name="T26" fmla="*/ 1 w 2"/>
                <a:gd name="T27" fmla="*/ 21 h 34"/>
                <a:gd name="T28" fmla="*/ 1 w 2"/>
                <a:gd name="T29" fmla="*/ 26 h 34"/>
                <a:gd name="T30" fmla="*/ 1 w 2"/>
                <a:gd name="T31" fmla="*/ 30 h 34"/>
                <a:gd name="T32" fmla="*/ 1 w 2"/>
                <a:gd name="T33" fmla="*/ 32 h 34"/>
                <a:gd name="T34" fmla="*/ 0 w 2"/>
                <a:gd name="T35" fmla="*/ 33 h 34"/>
                <a:gd name="T36" fmla="*/ 0 w 2"/>
                <a:gd name="T37" fmla="*/ 33 h 34"/>
                <a:gd name="T38" fmla="*/ 0 w 2"/>
                <a:gd name="T39" fmla="*/ 32 h 34"/>
                <a:gd name="T40" fmla="*/ 0 w 2"/>
                <a:gd name="T41" fmla="*/ 32 h 34"/>
                <a:gd name="T42" fmla="*/ 0 w 2"/>
                <a:gd name="T43" fmla="*/ 31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34"/>
                <a:gd name="T68" fmla="*/ 2 w 2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34">
                  <a:moveTo>
                    <a:pt x="0" y="31"/>
                  </a:moveTo>
                  <a:lnTo>
                    <a:pt x="0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2" name="Freeform 184"/>
            <p:cNvSpPr>
              <a:spLocks/>
            </p:cNvSpPr>
            <p:nvPr/>
          </p:nvSpPr>
          <p:spPr bwMode="auto">
            <a:xfrm>
              <a:off x="5166" y="3122"/>
              <a:ext cx="145" cy="3"/>
            </a:xfrm>
            <a:custGeom>
              <a:avLst/>
              <a:gdLst>
                <a:gd name="T0" fmla="*/ 1 w 145"/>
                <a:gd name="T1" fmla="*/ 2 h 3"/>
                <a:gd name="T2" fmla="*/ 10 w 145"/>
                <a:gd name="T3" fmla="*/ 1 h 3"/>
                <a:gd name="T4" fmla="*/ 19 w 145"/>
                <a:gd name="T5" fmla="*/ 1 h 3"/>
                <a:gd name="T6" fmla="*/ 28 w 145"/>
                <a:gd name="T7" fmla="*/ 1 h 3"/>
                <a:gd name="T8" fmla="*/ 36 w 145"/>
                <a:gd name="T9" fmla="*/ 1 h 3"/>
                <a:gd name="T10" fmla="*/ 46 w 145"/>
                <a:gd name="T11" fmla="*/ 1 h 3"/>
                <a:gd name="T12" fmla="*/ 54 w 145"/>
                <a:gd name="T13" fmla="*/ 1 h 3"/>
                <a:gd name="T14" fmla="*/ 62 w 145"/>
                <a:gd name="T15" fmla="*/ 1 h 3"/>
                <a:gd name="T16" fmla="*/ 72 w 145"/>
                <a:gd name="T17" fmla="*/ 1 h 3"/>
                <a:gd name="T18" fmla="*/ 80 w 145"/>
                <a:gd name="T19" fmla="*/ 1 h 3"/>
                <a:gd name="T20" fmla="*/ 90 w 145"/>
                <a:gd name="T21" fmla="*/ 0 h 3"/>
                <a:gd name="T22" fmla="*/ 98 w 145"/>
                <a:gd name="T23" fmla="*/ 0 h 3"/>
                <a:gd name="T24" fmla="*/ 108 w 145"/>
                <a:gd name="T25" fmla="*/ 0 h 3"/>
                <a:gd name="T26" fmla="*/ 116 w 145"/>
                <a:gd name="T27" fmla="*/ 0 h 3"/>
                <a:gd name="T28" fmla="*/ 126 w 145"/>
                <a:gd name="T29" fmla="*/ 0 h 3"/>
                <a:gd name="T30" fmla="*/ 134 w 145"/>
                <a:gd name="T31" fmla="*/ 0 h 3"/>
                <a:gd name="T32" fmla="*/ 144 w 145"/>
                <a:gd name="T33" fmla="*/ 0 h 3"/>
                <a:gd name="T34" fmla="*/ 144 w 145"/>
                <a:gd name="T35" fmla="*/ 1 h 3"/>
                <a:gd name="T36" fmla="*/ 134 w 145"/>
                <a:gd name="T37" fmla="*/ 1 h 3"/>
                <a:gd name="T38" fmla="*/ 126 w 145"/>
                <a:gd name="T39" fmla="*/ 1 h 3"/>
                <a:gd name="T40" fmla="*/ 116 w 145"/>
                <a:gd name="T41" fmla="*/ 1 h 3"/>
                <a:gd name="T42" fmla="*/ 108 w 145"/>
                <a:gd name="T43" fmla="*/ 1 h 3"/>
                <a:gd name="T44" fmla="*/ 98 w 145"/>
                <a:gd name="T45" fmla="*/ 1 h 3"/>
                <a:gd name="T46" fmla="*/ 90 w 145"/>
                <a:gd name="T47" fmla="*/ 1 h 3"/>
                <a:gd name="T48" fmla="*/ 80 w 145"/>
                <a:gd name="T49" fmla="*/ 1 h 3"/>
                <a:gd name="T50" fmla="*/ 72 w 145"/>
                <a:gd name="T51" fmla="*/ 1 h 3"/>
                <a:gd name="T52" fmla="*/ 62 w 145"/>
                <a:gd name="T53" fmla="*/ 1 h 3"/>
                <a:gd name="T54" fmla="*/ 54 w 145"/>
                <a:gd name="T55" fmla="*/ 1 h 3"/>
                <a:gd name="T56" fmla="*/ 46 w 145"/>
                <a:gd name="T57" fmla="*/ 2 h 3"/>
                <a:gd name="T58" fmla="*/ 36 w 145"/>
                <a:gd name="T59" fmla="*/ 2 h 3"/>
                <a:gd name="T60" fmla="*/ 28 w 145"/>
                <a:gd name="T61" fmla="*/ 2 h 3"/>
                <a:gd name="T62" fmla="*/ 19 w 145"/>
                <a:gd name="T63" fmla="*/ 2 h 3"/>
                <a:gd name="T64" fmla="*/ 10 w 145"/>
                <a:gd name="T65" fmla="*/ 2 h 3"/>
                <a:gd name="T66" fmla="*/ 1 w 145"/>
                <a:gd name="T67" fmla="*/ 2 h 3"/>
                <a:gd name="T68" fmla="*/ 0 w 145"/>
                <a:gd name="T69" fmla="*/ 2 h 3"/>
                <a:gd name="T70" fmla="*/ 0 w 145"/>
                <a:gd name="T71" fmla="*/ 2 h 3"/>
                <a:gd name="T72" fmla="*/ 1 w 145"/>
                <a:gd name="T73" fmla="*/ 2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3"/>
                <a:gd name="T113" fmla="*/ 145 w 145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3">
                  <a:moveTo>
                    <a:pt x="1" y="2"/>
                  </a:moveTo>
                  <a:lnTo>
                    <a:pt x="10" y="1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6" y="1"/>
                  </a:lnTo>
                  <a:lnTo>
                    <a:pt x="46" y="1"/>
                  </a:lnTo>
                  <a:lnTo>
                    <a:pt x="54" y="1"/>
                  </a:lnTo>
                  <a:lnTo>
                    <a:pt x="62" y="1"/>
                  </a:lnTo>
                  <a:lnTo>
                    <a:pt x="72" y="1"/>
                  </a:lnTo>
                  <a:lnTo>
                    <a:pt x="80" y="1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44" y="1"/>
                  </a:lnTo>
                  <a:lnTo>
                    <a:pt x="134" y="1"/>
                  </a:lnTo>
                  <a:lnTo>
                    <a:pt x="126" y="1"/>
                  </a:lnTo>
                  <a:lnTo>
                    <a:pt x="116" y="1"/>
                  </a:lnTo>
                  <a:lnTo>
                    <a:pt x="108" y="1"/>
                  </a:lnTo>
                  <a:lnTo>
                    <a:pt x="98" y="1"/>
                  </a:lnTo>
                  <a:lnTo>
                    <a:pt x="90" y="1"/>
                  </a:lnTo>
                  <a:lnTo>
                    <a:pt x="80" y="1"/>
                  </a:lnTo>
                  <a:lnTo>
                    <a:pt x="72" y="1"/>
                  </a:lnTo>
                  <a:lnTo>
                    <a:pt x="62" y="1"/>
                  </a:lnTo>
                  <a:lnTo>
                    <a:pt x="54" y="1"/>
                  </a:lnTo>
                  <a:lnTo>
                    <a:pt x="46" y="2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1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3" name="Freeform 185"/>
            <p:cNvSpPr>
              <a:spLocks/>
            </p:cNvSpPr>
            <p:nvPr/>
          </p:nvSpPr>
          <p:spPr bwMode="auto">
            <a:xfrm>
              <a:off x="5086" y="3125"/>
              <a:ext cx="76" cy="5"/>
            </a:xfrm>
            <a:custGeom>
              <a:avLst/>
              <a:gdLst>
                <a:gd name="T0" fmla="*/ 1 w 76"/>
                <a:gd name="T1" fmla="*/ 1 h 5"/>
                <a:gd name="T2" fmla="*/ 75 w 76"/>
                <a:gd name="T3" fmla="*/ 0 h 5"/>
                <a:gd name="T4" fmla="*/ 75 w 76"/>
                <a:gd name="T5" fmla="*/ 3 h 5"/>
                <a:gd name="T6" fmla="*/ 1 w 76"/>
                <a:gd name="T7" fmla="*/ 4 h 5"/>
                <a:gd name="T8" fmla="*/ 0 w 76"/>
                <a:gd name="T9" fmla="*/ 3 h 5"/>
                <a:gd name="T10" fmla="*/ 1 w 76"/>
                <a:gd name="T11" fmla="*/ 3 h 5"/>
                <a:gd name="T12" fmla="*/ 1 w 76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"/>
                <a:gd name="T23" fmla="*/ 76 w 7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">
                  <a:moveTo>
                    <a:pt x="1" y="1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4" name="Freeform 186"/>
            <p:cNvSpPr>
              <a:spLocks/>
            </p:cNvSpPr>
            <p:nvPr/>
          </p:nvSpPr>
          <p:spPr bwMode="auto">
            <a:xfrm>
              <a:off x="3743" y="1557"/>
              <a:ext cx="903" cy="1110"/>
            </a:xfrm>
            <a:custGeom>
              <a:avLst/>
              <a:gdLst>
                <a:gd name="T0" fmla="*/ 850 w 903"/>
                <a:gd name="T1" fmla="*/ 42 h 1110"/>
                <a:gd name="T2" fmla="*/ 902 w 903"/>
                <a:gd name="T3" fmla="*/ 1063 h 1110"/>
                <a:gd name="T4" fmla="*/ 49 w 903"/>
                <a:gd name="T5" fmla="*/ 1109 h 1110"/>
                <a:gd name="T6" fmla="*/ 0 w 903"/>
                <a:gd name="T7" fmla="*/ 0 h 1110"/>
                <a:gd name="T8" fmla="*/ 55 w 903"/>
                <a:gd name="T9" fmla="*/ 0 h 1110"/>
                <a:gd name="T10" fmla="*/ 64 w 903"/>
                <a:gd name="T11" fmla="*/ 44 h 1110"/>
                <a:gd name="T12" fmla="*/ 850 w 903"/>
                <a:gd name="T13" fmla="*/ 42 h 1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"/>
                <a:gd name="T22" fmla="*/ 0 h 1110"/>
                <a:gd name="T23" fmla="*/ 903 w 903"/>
                <a:gd name="T24" fmla="*/ 1110 h 1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" h="1110">
                  <a:moveTo>
                    <a:pt x="850" y="42"/>
                  </a:moveTo>
                  <a:lnTo>
                    <a:pt x="902" y="1063"/>
                  </a:lnTo>
                  <a:lnTo>
                    <a:pt x="49" y="110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64" y="44"/>
                  </a:lnTo>
                  <a:lnTo>
                    <a:pt x="850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5" name="Freeform 187"/>
            <p:cNvSpPr>
              <a:spLocks/>
            </p:cNvSpPr>
            <p:nvPr/>
          </p:nvSpPr>
          <p:spPr bwMode="auto">
            <a:xfrm>
              <a:off x="4599" y="1599"/>
              <a:ext cx="48" cy="1023"/>
            </a:xfrm>
            <a:custGeom>
              <a:avLst/>
              <a:gdLst>
                <a:gd name="T0" fmla="*/ 46 w 48"/>
                <a:gd name="T1" fmla="*/ 1020 h 1023"/>
                <a:gd name="T2" fmla="*/ 45 w 48"/>
                <a:gd name="T3" fmla="*/ 1021 h 1023"/>
                <a:gd name="T4" fmla="*/ 0 w 48"/>
                <a:gd name="T5" fmla="*/ 0 h 1023"/>
                <a:gd name="T6" fmla="*/ 2 w 48"/>
                <a:gd name="T7" fmla="*/ 0 h 1023"/>
                <a:gd name="T8" fmla="*/ 47 w 48"/>
                <a:gd name="T9" fmla="*/ 1021 h 1023"/>
                <a:gd name="T10" fmla="*/ 46 w 48"/>
                <a:gd name="T11" fmla="*/ 1022 h 1023"/>
                <a:gd name="T12" fmla="*/ 47 w 48"/>
                <a:gd name="T13" fmla="*/ 1021 h 1023"/>
                <a:gd name="T14" fmla="*/ 47 w 48"/>
                <a:gd name="T15" fmla="*/ 1022 h 1023"/>
                <a:gd name="T16" fmla="*/ 46 w 48"/>
                <a:gd name="T17" fmla="*/ 1022 h 1023"/>
                <a:gd name="T18" fmla="*/ 45 w 48"/>
                <a:gd name="T19" fmla="*/ 1022 h 1023"/>
                <a:gd name="T20" fmla="*/ 45 w 48"/>
                <a:gd name="T21" fmla="*/ 1021 h 1023"/>
                <a:gd name="T22" fmla="*/ 46 w 48"/>
                <a:gd name="T23" fmla="*/ 1020 h 10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023"/>
                <a:gd name="T38" fmla="*/ 48 w 48"/>
                <a:gd name="T39" fmla="*/ 1023 h 10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023">
                  <a:moveTo>
                    <a:pt x="46" y="1020"/>
                  </a:moveTo>
                  <a:lnTo>
                    <a:pt x="45" y="102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7" y="1021"/>
                  </a:lnTo>
                  <a:lnTo>
                    <a:pt x="46" y="1022"/>
                  </a:lnTo>
                  <a:lnTo>
                    <a:pt x="47" y="1021"/>
                  </a:lnTo>
                  <a:lnTo>
                    <a:pt x="47" y="1022"/>
                  </a:lnTo>
                  <a:lnTo>
                    <a:pt x="46" y="1022"/>
                  </a:lnTo>
                  <a:lnTo>
                    <a:pt x="45" y="1022"/>
                  </a:lnTo>
                  <a:lnTo>
                    <a:pt x="45" y="1021"/>
                  </a:lnTo>
                  <a:lnTo>
                    <a:pt x="46" y="10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6" name="Freeform 188"/>
            <p:cNvSpPr>
              <a:spLocks/>
            </p:cNvSpPr>
            <p:nvPr/>
          </p:nvSpPr>
          <p:spPr bwMode="auto">
            <a:xfrm>
              <a:off x="3791" y="2625"/>
              <a:ext cx="855" cy="43"/>
            </a:xfrm>
            <a:custGeom>
              <a:avLst/>
              <a:gdLst>
                <a:gd name="T0" fmla="*/ 2 w 855"/>
                <a:gd name="T1" fmla="*/ 41 h 43"/>
                <a:gd name="T2" fmla="*/ 1 w 855"/>
                <a:gd name="T3" fmla="*/ 40 h 43"/>
                <a:gd name="T4" fmla="*/ 854 w 855"/>
                <a:gd name="T5" fmla="*/ 0 h 43"/>
                <a:gd name="T6" fmla="*/ 854 w 855"/>
                <a:gd name="T7" fmla="*/ 2 h 43"/>
                <a:gd name="T8" fmla="*/ 1 w 855"/>
                <a:gd name="T9" fmla="*/ 42 h 43"/>
                <a:gd name="T10" fmla="*/ 0 w 855"/>
                <a:gd name="T11" fmla="*/ 41 h 43"/>
                <a:gd name="T12" fmla="*/ 1 w 855"/>
                <a:gd name="T13" fmla="*/ 42 h 43"/>
                <a:gd name="T14" fmla="*/ 0 w 855"/>
                <a:gd name="T15" fmla="*/ 42 h 43"/>
                <a:gd name="T16" fmla="*/ 0 w 855"/>
                <a:gd name="T17" fmla="*/ 41 h 43"/>
                <a:gd name="T18" fmla="*/ 1 w 855"/>
                <a:gd name="T19" fmla="*/ 40 h 43"/>
                <a:gd name="T20" fmla="*/ 2 w 855"/>
                <a:gd name="T21" fmla="*/ 4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"/>
                <a:gd name="T34" fmla="*/ 0 h 43"/>
                <a:gd name="T35" fmla="*/ 855 w 855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" h="43">
                  <a:moveTo>
                    <a:pt x="2" y="41"/>
                  </a:moveTo>
                  <a:lnTo>
                    <a:pt x="1" y="40"/>
                  </a:lnTo>
                  <a:lnTo>
                    <a:pt x="854" y="0"/>
                  </a:lnTo>
                  <a:lnTo>
                    <a:pt x="854" y="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7" name="Freeform 189"/>
            <p:cNvSpPr>
              <a:spLocks/>
            </p:cNvSpPr>
            <p:nvPr/>
          </p:nvSpPr>
          <p:spPr bwMode="auto">
            <a:xfrm>
              <a:off x="3742" y="1556"/>
              <a:ext cx="46" cy="1111"/>
            </a:xfrm>
            <a:custGeom>
              <a:avLst/>
              <a:gdLst>
                <a:gd name="T0" fmla="*/ 1 w 46"/>
                <a:gd name="T1" fmla="*/ 2 h 1111"/>
                <a:gd name="T2" fmla="*/ 2 w 46"/>
                <a:gd name="T3" fmla="*/ 1 h 1111"/>
                <a:gd name="T4" fmla="*/ 45 w 46"/>
                <a:gd name="T5" fmla="*/ 1110 h 1111"/>
                <a:gd name="T6" fmla="*/ 43 w 46"/>
                <a:gd name="T7" fmla="*/ 1110 h 1111"/>
                <a:gd name="T8" fmla="*/ 0 w 46"/>
                <a:gd name="T9" fmla="*/ 1 h 1111"/>
                <a:gd name="T10" fmla="*/ 1 w 46"/>
                <a:gd name="T11" fmla="*/ 0 h 1111"/>
                <a:gd name="T12" fmla="*/ 0 w 46"/>
                <a:gd name="T13" fmla="*/ 1 h 1111"/>
                <a:gd name="T14" fmla="*/ 0 w 46"/>
                <a:gd name="T15" fmla="*/ 0 h 1111"/>
                <a:gd name="T16" fmla="*/ 1 w 46"/>
                <a:gd name="T17" fmla="*/ 0 h 1111"/>
                <a:gd name="T18" fmla="*/ 2 w 46"/>
                <a:gd name="T19" fmla="*/ 1 h 1111"/>
                <a:gd name="T20" fmla="*/ 1 w 46"/>
                <a:gd name="T21" fmla="*/ 2 h 1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111"/>
                <a:gd name="T35" fmla="*/ 46 w 46"/>
                <a:gd name="T36" fmla="*/ 1111 h 1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111">
                  <a:moveTo>
                    <a:pt x="1" y="2"/>
                  </a:moveTo>
                  <a:lnTo>
                    <a:pt x="2" y="1"/>
                  </a:lnTo>
                  <a:lnTo>
                    <a:pt x="45" y="1110"/>
                  </a:lnTo>
                  <a:lnTo>
                    <a:pt x="43" y="111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8" name="Freeform 190"/>
            <p:cNvSpPr>
              <a:spLocks/>
            </p:cNvSpPr>
            <p:nvPr/>
          </p:nvSpPr>
          <p:spPr bwMode="auto">
            <a:xfrm>
              <a:off x="3743" y="1552"/>
              <a:ext cx="50" cy="5"/>
            </a:xfrm>
            <a:custGeom>
              <a:avLst/>
              <a:gdLst>
                <a:gd name="T0" fmla="*/ 47 w 50"/>
                <a:gd name="T1" fmla="*/ 2 h 5"/>
                <a:gd name="T2" fmla="*/ 48 w 50"/>
                <a:gd name="T3" fmla="*/ 4 h 5"/>
                <a:gd name="T4" fmla="*/ 0 w 50"/>
                <a:gd name="T5" fmla="*/ 4 h 5"/>
                <a:gd name="T6" fmla="*/ 0 w 50"/>
                <a:gd name="T7" fmla="*/ 0 h 5"/>
                <a:gd name="T8" fmla="*/ 48 w 50"/>
                <a:gd name="T9" fmla="*/ 0 h 5"/>
                <a:gd name="T10" fmla="*/ 49 w 50"/>
                <a:gd name="T11" fmla="*/ 2 h 5"/>
                <a:gd name="T12" fmla="*/ 48 w 50"/>
                <a:gd name="T13" fmla="*/ 0 h 5"/>
                <a:gd name="T14" fmla="*/ 49 w 50"/>
                <a:gd name="T15" fmla="*/ 0 h 5"/>
                <a:gd name="T16" fmla="*/ 49 w 50"/>
                <a:gd name="T17" fmla="*/ 2 h 5"/>
                <a:gd name="T18" fmla="*/ 49 w 50"/>
                <a:gd name="T19" fmla="*/ 4 h 5"/>
                <a:gd name="T20" fmla="*/ 48 w 50"/>
                <a:gd name="T21" fmla="*/ 4 h 5"/>
                <a:gd name="T22" fmla="*/ 47 w 50"/>
                <a:gd name="T23" fmla="*/ 2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5"/>
                <a:gd name="T38" fmla="*/ 50 w 50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5">
                  <a:moveTo>
                    <a:pt x="47" y="2"/>
                  </a:moveTo>
                  <a:lnTo>
                    <a:pt x="4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9" name="Freeform 191"/>
            <p:cNvSpPr>
              <a:spLocks/>
            </p:cNvSpPr>
            <p:nvPr/>
          </p:nvSpPr>
          <p:spPr bwMode="auto">
            <a:xfrm>
              <a:off x="3797" y="1557"/>
              <a:ext cx="5" cy="40"/>
            </a:xfrm>
            <a:custGeom>
              <a:avLst/>
              <a:gdLst>
                <a:gd name="T0" fmla="*/ 4 w 5"/>
                <a:gd name="T1" fmla="*/ 39 h 40"/>
                <a:gd name="T2" fmla="*/ 3 w 5"/>
                <a:gd name="T3" fmla="*/ 38 h 40"/>
                <a:gd name="T4" fmla="*/ 0 w 5"/>
                <a:gd name="T5" fmla="*/ 0 h 40"/>
                <a:gd name="T6" fmla="*/ 1 w 5"/>
                <a:gd name="T7" fmla="*/ 0 h 40"/>
                <a:gd name="T8" fmla="*/ 4 w 5"/>
                <a:gd name="T9" fmla="*/ 38 h 40"/>
                <a:gd name="T10" fmla="*/ 4 w 5"/>
                <a:gd name="T11" fmla="*/ 37 h 40"/>
                <a:gd name="T12" fmla="*/ 4 w 5"/>
                <a:gd name="T13" fmla="*/ 38 h 40"/>
                <a:gd name="T14" fmla="*/ 4 w 5"/>
                <a:gd name="T15" fmla="*/ 38 h 40"/>
                <a:gd name="T16" fmla="*/ 4 w 5"/>
                <a:gd name="T17" fmla="*/ 39 h 40"/>
                <a:gd name="T18" fmla="*/ 3 w 5"/>
                <a:gd name="T19" fmla="*/ 38 h 40"/>
                <a:gd name="T20" fmla="*/ 4 w 5"/>
                <a:gd name="T21" fmla="*/ 3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0"/>
                <a:gd name="T35" fmla="*/ 5 w 5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0">
                  <a:moveTo>
                    <a:pt x="4" y="39"/>
                  </a:moveTo>
                  <a:lnTo>
                    <a:pt x="3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0" name="Freeform 192"/>
            <p:cNvSpPr>
              <a:spLocks/>
            </p:cNvSpPr>
            <p:nvPr/>
          </p:nvSpPr>
          <p:spPr bwMode="auto">
            <a:xfrm>
              <a:off x="3807" y="1596"/>
              <a:ext cx="788" cy="3"/>
            </a:xfrm>
            <a:custGeom>
              <a:avLst/>
              <a:gdLst>
                <a:gd name="T0" fmla="*/ 785 w 788"/>
                <a:gd name="T1" fmla="*/ 1 h 3"/>
                <a:gd name="T2" fmla="*/ 786 w 788"/>
                <a:gd name="T3" fmla="*/ 1 h 3"/>
                <a:gd name="T4" fmla="*/ 0 w 788"/>
                <a:gd name="T5" fmla="*/ 2 h 3"/>
                <a:gd name="T6" fmla="*/ 0 w 788"/>
                <a:gd name="T7" fmla="*/ 1 h 3"/>
                <a:gd name="T8" fmla="*/ 786 w 788"/>
                <a:gd name="T9" fmla="*/ 0 h 3"/>
                <a:gd name="T10" fmla="*/ 787 w 788"/>
                <a:gd name="T11" fmla="*/ 1 h 3"/>
                <a:gd name="T12" fmla="*/ 786 w 788"/>
                <a:gd name="T13" fmla="*/ 0 h 3"/>
                <a:gd name="T14" fmla="*/ 786 w 788"/>
                <a:gd name="T15" fmla="*/ 1 h 3"/>
                <a:gd name="T16" fmla="*/ 787 w 788"/>
                <a:gd name="T17" fmla="*/ 1 h 3"/>
                <a:gd name="T18" fmla="*/ 786 w 788"/>
                <a:gd name="T19" fmla="*/ 1 h 3"/>
                <a:gd name="T20" fmla="*/ 785 w 788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8"/>
                <a:gd name="T34" fmla="*/ 0 h 3"/>
                <a:gd name="T35" fmla="*/ 788 w 788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8" h="3">
                  <a:moveTo>
                    <a:pt x="785" y="1"/>
                  </a:moveTo>
                  <a:lnTo>
                    <a:pt x="786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786" y="0"/>
                  </a:lnTo>
                  <a:lnTo>
                    <a:pt x="787" y="1"/>
                  </a:lnTo>
                  <a:lnTo>
                    <a:pt x="786" y="0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86" y="1"/>
                  </a:lnTo>
                  <a:lnTo>
                    <a:pt x="78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1" name="Freeform 193"/>
            <p:cNvSpPr>
              <a:spLocks/>
            </p:cNvSpPr>
            <p:nvPr/>
          </p:nvSpPr>
          <p:spPr bwMode="auto">
            <a:xfrm>
              <a:off x="4978" y="1782"/>
              <a:ext cx="135" cy="302"/>
            </a:xfrm>
            <a:custGeom>
              <a:avLst/>
              <a:gdLst>
                <a:gd name="T0" fmla="*/ 54 w 135"/>
                <a:gd name="T1" fmla="*/ 28 h 302"/>
                <a:gd name="T2" fmla="*/ 42 w 135"/>
                <a:gd name="T3" fmla="*/ 41 h 302"/>
                <a:gd name="T4" fmla="*/ 27 w 135"/>
                <a:gd name="T5" fmla="*/ 61 h 302"/>
                <a:gd name="T6" fmla="*/ 14 w 135"/>
                <a:gd name="T7" fmla="*/ 83 h 302"/>
                <a:gd name="T8" fmla="*/ 9 w 135"/>
                <a:gd name="T9" fmla="*/ 93 h 302"/>
                <a:gd name="T10" fmla="*/ 8 w 135"/>
                <a:gd name="T11" fmla="*/ 102 h 302"/>
                <a:gd name="T12" fmla="*/ 22 w 135"/>
                <a:gd name="T13" fmla="*/ 109 h 302"/>
                <a:gd name="T14" fmla="*/ 35 w 135"/>
                <a:gd name="T15" fmla="*/ 113 h 302"/>
                <a:gd name="T16" fmla="*/ 34 w 135"/>
                <a:gd name="T17" fmla="*/ 125 h 302"/>
                <a:gd name="T18" fmla="*/ 30 w 135"/>
                <a:gd name="T19" fmla="*/ 140 h 302"/>
                <a:gd name="T20" fmla="*/ 19 w 135"/>
                <a:gd name="T21" fmla="*/ 171 h 302"/>
                <a:gd name="T22" fmla="*/ 7 w 135"/>
                <a:gd name="T23" fmla="*/ 202 h 302"/>
                <a:gd name="T24" fmla="*/ 3 w 135"/>
                <a:gd name="T25" fmla="*/ 216 h 302"/>
                <a:gd name="T26" fmla="*/ 0 w 135"/>
                <a:gd name="T27" fmla="*/ 230 h 302"/>
                <a:gd name="T28" fmla="*/ 3 w 135"/>
                <a:gd name="T29" fmla="*/ 247 h 302"/>
                <a:gd name="T30" fmla="*/ 9 w 135"/>
                <a:gd name="T31" fmla="*/ 267 h 302"/>
                <a:gd name="T32" fmla="*/ 15 w 135"/>
                <a:gd name="T33" fmla="*/ 287 h 302"/>
                <a:gd name="T34" fmla="*/ 16 w 135"/>
                <a:gd name="T35" fmla="*/ 295 h 302"/>
                <a:gd name="T36" fmla="*/ 16 w 135"/>
                <a:gd name="T37" fmla="*/ 301 h 302"/>
                <a:gd name="T38" fmla="*/ 30 w 135"/>
                <a:gd name="T39" fmla="*/ 234 h 302"/>
                <a:gd name="T40" fmla="*/ 38 w 135"/>
                <a:gd name="T41" fmla="*/ 207 h 302"/>
                <a:gd name="T42" fmla="*/ 53 w 135"/>
                <a:gd name="T43" fmla="*/ 174 h 302"/>
                <a:gd name="T44" fmla="*/ 62 w 135"/>
                <a:gd name="T45" fmla="*/ 157 h 302"/>
                <a:gd name="T46" fmla="*/ 71 w 135"/>
                <a:gd name="T47" fmla="*/ 144 h 302"/>
                <a:gd name="T48" fmla="*/ 80 w 135"/>
                <a:gd name="T49" fmla="*/ 134 h 302"/>
                <a:gd name="T50" fmla="*/ 89 w 135"/>
                <a:gd name="T51" fmla="*/ 126 h 302"/>
                <a:gd name="T52" fmla="*/ 107 w 135"/>
                <a:gd name="T53" fmla="*/ 112 h 302"/>
                <a:gd name="T54" fmla="*/ 116 w 135"/>
                <a:gd name="T55" fmla="*/ 103 h 302"/>
                <a:gd name="T56" fmla="*/ 125 w 135"/>
                <a:gd name="T57" fmla="*/ 94 h 302"/>
                <a:gd name="T58" fmla="*/ 127 w 135"/>
                <a:gd name="T59" fmla="*/ 75 h 302"/>
                <a:gd name="T60" fmla="*/ 129 w 135"/>
                <a:gd name="T61" fmla="*/ 55 h 302"/>
                <a:gd name="T62" fmla="*/ 130 w 135"/>
                <a:gd name="T63" fmla="*/ 36 h 302"/>
                <a:gd name="T64" fmla="*/ 128 w 135"/>
                <a:gd name="T65" fmla="*/ 27 h 302"/>
                <a:gd name="T66" fmla="*/ 125 w 135"/>
                <a:gd name="T67" fmla="*/ 17 h 302"/>
                <a:gd name="T68" fmla="*/ 134 w 135"/>
                <a:gd name="T69" fmla="*/ 2 h 302"/>
                <a:gd name="T70" fmla="*/ 131 w 135"/>
                <a:gd name="T71" fmla="*/ 0 h 302"/>
                <a:gd name="T72" fmla="*/ 123 w 135"/>
                <a:gd name="T73" fmla="*/ 3 h 302"/>
                <a:gd name="T74" fmla="*/ 106 w 135"/>
                <a:gd name="T75" fmla="*/ 3 h 302"/>
                <a:gd name="T76" fmla="*/ 96 w 135"/>
                <a:gd name="T77" fmla="*/ 3 h 302"/>
                <a:gd name="T78" fmla="*/ 88 w 135"/>
                <a:gd name="T79" fmla="*/ 4 h 302"/>
                <a:gd name="T80" fmla="*/ 78 w 135"/>
                <a:gd name="T81" fmla="*/ 6 h 302"/>
                <a:gd name="T82" fmla="*/ 70 w 135"/>
                <a:gd name="T83" fmla="*/ 11 h 302"/>
                <a:gd name="T84" fmla="*/ 61 w 135"/>
                <a:gd name="T85" fmla="*/ 17 h 302"/>
                <a:gd name="T86" fmla="*/ 54 w 135"/>
                <a:gd name="T87" fmla="*/ 28 h 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5"/>
                <a:gd name="T133" fmla="*/ 0 h 302"/>
                <a:gd name="T134" fmla="*/ 135 w 135"/>
                <a:gd name="T135" fmla="*/ 302 h 3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5" h="302">
                  <a:moveTo>
                    <a:pt x="54" y="28"/>
                  </a:moveTo>
                  <a:lnTo>
                    <a:pt x="42" y="41"/>
                  </a:lnTo>
                  <a:lnTo>
                    <a:pt x="27" y="61"/>
                  </a:lnTo>
                  <a:lnTo>
                    <a:pt x="14" y="83"/>
                  </a:lnTo>
                  <a:lnTo>
                    <a:pt x="9" y="93"/>
                  </a:lnTo>
                  <a:lnTo>
                    <a:pt x="8" y="102"/>
                  </a:lnTo>
                  <a:lnTo>
                    <a:pt x="22" y="109"/>
                  </a:lnTo>
                  <a:lnTo>
                    <a:pt x="35" y="113"/>
                  </a:lnTo>
                  <a:lnTo>
                    <a:pt x="34" y="125"/>
                  </a:lnTo>
                  <a:lnTo>
                    <a:pt x="30" y="140"/>
                  </a:lnTo>
                  <a:lnTo>
                    <a:pt x="19" y="171"/>
                  </a:lnTo>
                  <a:lnTo>
                    <a:pt x="7" y="202"/>
                  </a:lnTo>
                  <a:lnTo>
                    <a:pt x="3" y="216"/>
                  </a:lnTo>
                  <a:lnTo>
                    <a:pt x="0" y="230"/>
                  </a:lnTo>
                  <a:lnTo>
                    <a:pt x="3" y="247"/>
                  </a:lnTo>
                  <a:lnTo>
                    <a:pt x="9" y="267"/>
                  </a:lnTo>
                  <a:lnTo>
                    <a:pt x="15" y="287"/>
                  </a:lnTo>
                  <a:lnTo>
                    <a:pt x="16" y="295"/>
                  </a:lnTo>
                  <a:lnTo>
                    <a:pt x="16" y="301"/>
                  </a:lnTo>
                  <a:lnTo>
                    <a:pt x="30" y="234"/>
                  </a:lnTo>
                  <a:lnTo>
                    <a:pt x="38" y="207"/>
                  </a:lnTo>
                  <a:lnTo>
                    <a:pt x="53" y="174"/>
                  </a:lnTo>
                  <a:lnTo>
                    <a:pt x="62" y="157"/>
                  </a:lnTo>
                  <a:lnTo>
                    <a:pt x="71" y="144"/>
                  </a:lnTo>
                  <a:lnTo>
                    <a:pt x="80" y="134"/>
                  </a:lnTo>
                  <a:lnTo>
                    <a:pt x="89" y="126"/>
                  </a:lnTo>
                  <a:lnTo>
                    <a:pt x="107" y="112"/>
                  </a:lnTo>
                  <a:lnTo>
                    <a:pt x="116" y="103"/>
                  </a:lnTo>
                  <a:lnTo>
                    <a:pt x="125" y="94"/>
                  </a:lnTo>
                  <a:lnTo>
                    <a:pt x="127" y="75"/>
                  </a:lnTo>
                  <a:lnTo>
                    <a:pt x="129" y="55"/>
                  </a:lnTo>
                  <a:lnTo>
                    <a:pt x="130" y="36"/>
                  </a:lnTo>
                  <a:lnTo>
                    <a:pt x="128" y="27"/>
                  </a:lnTo>
                  <a:lnTo>
                    <a:pt x="125" y="17"/>
                  </a:lnTo>
                  <a:lnTo>
                    <a:pt x="134" y="2"/>
                  </a:lnTo>
                  <a:lnTo>
                    <a:pt x="131" y="0"/>
                  </a:lnTo>
                  <a:lnTo>
                    <a:pt x="123" y="3"/>
                  </a:lnTo>
                  <a:lnTo>
                    <a:pt x="106" y="3"/>
                  </a:lnTo>
                  <a:lnTo>
                    <a:pt x="96" y="3"/>
                  </a:lnTo>
                  <a:lnTo>
                    <a:pt x="88" y="4"/>
                  </a:lnTo>
                  <a:lnTo>
                    <a:pt x="78" y="6"/>
                  </a:lnTo>
                  <a:lnTo>
                    <a:pt x="70" y="11"/>
                  </a:lnTo>
                  <a:lnTo>
                    <a:pt x="61" y="17"/>
                  </a:lnTo>
                  <a:lnTo>
                    <a:pt x="54" y="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2" name="Freeform 194"/>
            <p:cNvSpPr>
              <a:spLocks/>
            </p:cNvSpPr>
            <p:nvPr/>
          </p:nvSpPr>
          <p:spPr bwMode="auto">
            <a:xfrm>
              <a:off x="4986" y="1809"/>
              <a:ext cx="44" cy="73"/>
            </a:xfrm>
            <a:custGeom>
              <a:avLst/>
              <a:gdLst>
                <a:gd name="T0" fmla="*/ 0 w 44"/>
                <a:gd name="T1" fmla="*/ 72 h 73"/>
                <a:gd name="T2" fmla="*/ 0 w 44"/>
                <a:gd name="T3" fmla="*/ 71 h 73"/>
                <a:gd name="T4" fmla="*/ 0 w 44"/>
                <a:gd name="T5" fmla="*/ 66 h 73"/>
                <a:gd name="T6" fmla="*/ 1 w 44"/>
                <a:gd name="T7" fmla="*/ 62 h 73"/>
                <a:gd name="T8" fmla="*/ 3 w 44"/>
                <a:gd name="T9" fmla="*/ 58 h 73"/>
                <a:gd name="T10" fmla="*/ 5 w 44"/>
                <a:gd name="T11" fmla="*/ 52 h 73"/>
                <a:gd name="T12" fmla="*/ 8 w 44"/>
                <a:gd name="T13" fmla="*/ 47 h 73"/>
                <a:gd name="T14" fmla="*/ 11 w 44"/>
                <a:gd name="T15" fmla="*/ 42 h 73"/>
                <a:gd name="T16" fmla="*/ 13 w 44"/>
                <a:gd name="T17" fmla="*/ 36 h 73"/>
                <a:gd name="T18" fmla="*/ 17 w 44"/>
                <a:gd name="T19" fmla="*/ 32 h 73"/>
                <a:gd name="T20" fmla="*/ 20 w 44"/>
                <a:gd name="T21" fmla="*/ 27 h 73"/>
                <a:gd name="T22" fmla="*/ 24 w 44"/>
                <a:gd name="T23" fmla="*/ 22 h 73"/>
                <a:gd name="T24" fmla="*/ 28 w 44"/>
                <a:gd name="T25" fmla="*/ 17 h 73"/>
                <a:gd name="T26" fmla="*/ 31 w 44"/>
                <a:gd name="T27" fmla="*/ 13 h 73"/>
                <a:gd name="T28" fmla="*/ 34 w 44"/>
                <a:gd name="T29" fmla="*/ 10 h 73"/>
                <a:gd name="T30" fmla="*/ 36 w 44"/>
                <a:gd name="T31" fmla="*/ 6 h 73"/>
                <a:gd name="T32" fmla="*/ 40 w 44"/>
                <a:gd name="T33" fmla="*/ 3 h 73"/>
                <a:gd name="T34" fmla="*/ 42 w 44"/>
                <a:gd name="T35" fmla="*/ 0 h 73"/>
                <a:gd name="T36" fmla="*/ 43 w 44"/>
                <a:gd name="T37" fmla="*/ 1 h 73"/>
                <a:gd name="T38" fmla="*/ 41 w 44"/>
                <a:gd name="T39" fmla="*/ 4 h 73"/>
                <a:gd name="T40" fmla="*/ 38 w 44"/>
                <a:gd name="T41" fmla="*/ 7 h 73"/>
                <a:gd name="T42" fmla="*/ 35 w 44"/>
                <a:gd name="T43" fmla="*/ 11 h 73"/>
                <a:gd name="T44" fmla="*/ 32 w 44"/>
                <a:gd name="T45" fmla="*/ 14 h 73"/>
                <a:gd name="T46" fmla="*/ 29 w 44"/>
                <a:gd name="T47" fmla="*/ 18 h 73"/>
                <a:gd name="T48" fmla="*/ 26 w 44"/>
                <a:gd name="T49" fmla="*/ 23 h 73"/>
                <a:gd name="T50" fmla="*/ 22 w 44"/>
                <a:gd name="T51" fmla="*/ 28 h 73"/>
                <a:gd name="T52" fmla="*/ 18 w 44"/>
                <a:gd name="T53" fmla="*/ 33 h 73"/>
                <a:gd name="T54" fmla="*/ 15 w 44"/>
                <a:gd name="T55" fmla="*/ 37 h 73"/>
                <a:gd name="T56" fmla="*/ 12 w 44"/>
                <a:gd name="T57" fmla="*/ 43 h 73"/>
                <a:gd name="T58" fmla="*/ 9 w 44"/>
                <a:gd name="T59" fmla="*/ 48 h 73"/>
                <a:gd name="T60" fmla="*/ 7 w 44"/>
                <a:gd name="T61" fmla="*/ 53 h 73"/>
                <a:gd name="T62" fmla="*/ 5 w 44"/>
                <a:gd name="T63" fmla="*/ 58 h 73"/>
                <a:gd name="T64" fmla="*/ 3 w 44"/>
                <a:gd name="T65" fmla="*/ 62 h 73"/>
                <a:gd name="T66" fmla="*/ 2 w 44"/>
                <a:gd name="T67" fmla="*/ 67 h 73"/>
                <a:gd name="T68" fmla="*/ 2 w 44"/>
                <a:gd name="T69" fmla="*/ 71 h 73"/>
                <a:gd name="T70" fmla="*/ 1 w 44"/>
                <a:gd name="T71" fmla="*/ 71 h 73"/>
                <a:gd name="T72" fmla="*/ 2 w 44"/>
                <a:gd name="T73" fmla="*/ 71 h 73"/>
                <a:gd name="T74" fmla="*/ 2 w 44"/>
                <a:gd name="T75" fmla="*/ 72 h 73"/>
                <a:gd name="T76" fmla="*/ 1 w 44"/>
                <a:gd name="T77" fmla="*/ 72 h 73"/>
                <a:gd name="T78" fmla="*/ 0 w 44"/>
                <a:gd name="T79" fmla="*/ 72 h 73"/>
                <a:gd name="T80" fmla="*/ 0 w 44"/>
                <a:gd name="T81" fmla="*/ 71 h 73"/>
                <a:gd name="T82" fmla="*/ 0 w 44"/>
                <a:gd name="T83" fmla="*/ 72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73"/>
                <a:gd name="T128" fmla="*/ 44 w 44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73">
                  <a:moveTo>
                    <a:pt x="0" y="72"/>
                  </a:moveTo>
                  <a:lnTo>
                    <a:pt x="0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5" y="37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3" name="Freeform 195"/>
            <p:cNvSpPr>
              <a:spLocks/>
            </p:cNvSpPr>
            <p:nvPr/>
          </p:nvSpPr>
          <p:spPr bwMode="auto">
            <a:xfrm>
              <a:off x="4986" y="1886"/>
              <a:ext cx="24" cy="7"/>
            </a:xfrm>
            <a:custGeom>
              <a:avLst/>
              <a:gdLst>
                <a:gd name="T0" fmla="*/ 21 w 24"/>
                <a:gd name="T1" fmla="*/ 5 h 7"/>
                <a:gd name="T2" fmla="*/ 22 w 24"/>
                <a:gd name="T3" fmla="*/ 6 h 7"/>
                <a:gd name="T4" fmla="*/ 20 w 24"/>
                <a:gd name="T5" fmla="*/ 5 h 7"/>
                <a:gd name="T6" fmla="*/ 17 w 24"/>
                <a:gd name="T7" fmla="*/ 5 h 7"/>
                <a:gd name="T8" fmla="*/ 14 w 24"/>
                <a:gd name="T9" fmla="*/ 5 h 7"/>
                <a:gd name="T10" fmla="*/ 11 w 24"/>
                <a:gd name="T11" fmla="*/ 4 h 7"/>
                <a:gd name="T12" fmla="*/ 9 w 24"/>
                <a:gd name="T13" fmla="*/ 3 h 7"/>
                <a:gd name="T14" fmla="*/ 5 w 24"/>
                <a:gd name="T15" fmla="*/ 3 h 7"/>
                <a:gd name="T16" fmla="*/ 3 w 24"/>
                <a:gd name="T17" fmla="*/ 2 h 7"/>
                <a:gd name="T18" fmla="*/ 0 w 24"/>
                <a:gd name="T19" fmla="*/ 1 h 7"/>
                <a:gd name="T20" fmla="*/ 1 w 24"/>
                <a:gd name="T21" fmla="*/ 0 h 7"/>
                <a:gd name="T22" fmla="*/ 3 w 24"/>
                <a:gd name="T23" fmla="*/ 1 h 7"/>
                <a:gd name="T24" fmla="*/ 6 w 24"/>
                <a:gd name="T25" fmla="*/ 2 h 7"/>
                <a:gd name="T26" fmla="*/ 9 w 24"/>
                <a:gd name="T27" fmla="*/ 2 h 7"/>
                <a:gd name="T28" fmla="*/ 12 w 24"/>
                <a:gd name="T29" fmla="*/ 3 h 7"/>
                <a:gd name="T30" fmla="*/ 14 w 24"/>
                <a:gd name="T31" fmla="*/ 4 h 7"/>
                <a:gd name="T32" fmla="*/ 17 w 24"/>
                <a:gd name="T33" fmla="*/ 4 h 7"/>
                <a:gd name="T34" fmla="*/ 20 w 24"/>
                <a:gd name="T35" fmla="*/ 4 h 7"/>
                <a:gd name="T36" fmla="*/ 22 w 24"/>
                <a:gd name="T37" fmla="*/ 5 h 7"/>
                <a:gd name="T38" fmla="*/ 23 w 24"/>
                <a:gd name="T39" fmla="*/ 5 h 7"/>
                <a:gd name="T40" fmla="*/ 22 w 24"/>
                <a:gd name="T41" fmla="*/ 5 h 7"/>
                <a:gd name="T42" fmla="*/ 23 w 24"/>
                <a:gd name="T43" fmla="*/ 5 h 7"/>
                <a:gd name="T44" fmla="*/ 23 w 24"/>
                <a:gd name="T45" fmla="*/ 5 h 7"/>
                <a:gd name="T46" fmla="*/ 22 w 24"/>
                <a:gd name="T47" fmla="*/ 6 h 7"/>
                <a:gd name="T48" fmla="*/ 21 w 24"/>
                <a:gd name="T49" fmla="*/ 5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"/>
                <a:gd name="T77" fmla="*/ 24 w 24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">
                  <a:moveTo>
                    <a:pt x="21" y="5"/>
                  </a:moveTo>
                  <a:lnTo>
                    <a:pt x="22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4" name="Freeform 196"/>
            <p:cNvSpPr>
              <a:spLocks/>
            </p:cNvSpPr>
            <p:nvPr/>
          </p:nvSpPr>
          <p:spPr bwMode="auto">
            <a:xfrm>
              <a:off x="4978" y="1897"/>
              <a:ext cx="32" cy="115"/>
            </a:xfrm>
            <a:custGeom>
              <a:avLst/>
              <a:gdLst>
                <a:gd name="T0" fmla="*/ 0 w 32"/>
                <a:gd name="T1" fmla="*/ 114 h 115"/>
                <a:gd name="T2" fmla="*/ 0 w 32"/>
                <a:gd name="T3" fmla="*/ 107 h 115"/>
                <a:gd name="T4" fmla="*/ 2 w 32"/>
                <a:gd name="T5" fmla="*/ 100 h 115"/>
                <a:gd name="T6" fmla="*/ 4 w 32"/>
                <a:gd name="T7" fmla="*/ 94 h 115"/>
                <a:gd name="T8" fmla="*/ 5 w 32"/>
                <a:gd name="T9" fmla="*/ 86 h 115"/>
                <a:gd name="T10" fmla="*/ 8 w 32"/>
                <a:gd name="T11" fmla="*/ 79 h 115"/>
                <a:gd name="T12" fmla="*/ 10 w 32"/>
                <a:gd name="T13" fmla="*/ 71 h 115"/>
                <a:gd name="T14" fmla="*/ 13 w 32"/>
                <a:gd name="T15" fmla="*/ 64 h 115"/>
                <a:gd name="T16" fmla="*/ 16 w 32"/>
                <a:gd name="T17" fmla="*/ 57 h 115"/>
                <a:gd name="T18" fmla="*/ 18 w 32"/>
                <a:gd name="T19" fmla="*/ 49 h 115"/>
                <a:gd name="T20" fmla="*/ 21 w 32"/>
                <a:gd name="T21" fmla="*/ 41 h 115"/>
                <a:gd name="T22" fmla="*/ 23 w 32"/>
                <a:gd name="T23" fmla="*/ 34 h 115"/>
                <a:gd name="T24" fmla="*/ 26 w 32"/>
                <a:gd name="T25" fmla="*/ 26 h 115"/>
                <a:gd name="T26" fmla="*/ 26 w 32"/>
                <a:gd name="T27" fmla="*/ 19 h 115"/>
                <a:gd name="T28" fmla="*/ 28 w 32"/>
                <a:gd name="T29" fmla="*/ 12 h 115"/>
                <a:gd name="T30" fmla="*/ 29 w 32"/>
                <a:gd name="T31" fmla="*/ 6 h 115"/>
                <a:gd name="T32" fmla="*/ 29 w 32"/>
                <a:gd name="T33" fmla="*/ 0 h 115"/>
                <a:gd name="T34" fmla="*/ 31 w 32"/>
                <a:gd name="T35" fmla="*/ 0 h 115"/>
                <a:gd name="T36" fmla="*/ 31 w 32"/>
                <a:gd name="T37" fmla="*/ 6 h 115"/>
                <a:gd name="T38" fmla="*/ 30 w 32"/>
                <a:gd name="T39" fmla="*/ 13 h 115"/>
                <a:gd name="T40" fmla="*/ 28 w 32"/>
                <a:gd name="T41" fmla="*/ 20 h 115"/>
                <a:gd name="T42" fmla="*/ 26 w 32"/>
                <a:gd name="T43" fmla="*/ 27 h 115"/>
                <a:gd name="T44" fmla="*/ 25 w 32"/>
                <a:gd name="T45" fmla="*/ 34 h 115"/>
                <a:gd name="T46" fmla="*/ 23 w 32"/>
                <a:gd name="T47" fmla="*/ 42 h 115"/>
                <a:gd name="T48" fmla="*/ 20 w 32"/>
                <a:gd name="T49" fmla="*/ 50 h 115"/>
                <a:gd name="T50" fmla="*/ 17 w 32"/>
                <a:gd name="T51" fmla="*/ 57 h 115"/>
                <a:gd name="T52" fmla="*/ 15 w 32"/>
                <a:gd name="T53" fmla="*/ 64 h 115"/>
                <a:gd name="T54" fmla="*/ 12 w 32"/>
                <a:gd name="T55" fmla="*/ 72 h 115"/>
                <a:gd name="T56" fmla="*/ 10 w 32"/>
                <a:gd name="T57" fmla="*/ 79 h 115"/>
                <a:gd name="T58" fmla="*/ 7 w 32"/>
                <a:gd name="T59" fmla="*/ 87 h 115"/>
                <a:gd name="T60" fmla="*/ 5 w 32"/>
                <a:gd name="T61" fmla="*/ 94 h 115"/>
                <a:gd name="T62" fmla="*/ 4 w 32"/>
                <a:gd name="T63" fmla="*/ 101 h 115"/>
                <a:gd name="T64" fmla="*/ 2 w 32"/>
                <a:gd name="T65" fmla="*/ 108 h 115"/>
                <a:gd name="T66" fmla="*/ 1 w 32"/>
                <a:gd name="T67" fmla="*/ 114 h 115"/>
                <a:gd name="T68" fmla="*/ 0 w 32"/>
                <a:gd name="T69" fmla="*/ 114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15"/>
                <a:gd name="T107" fmla="*/ 32 w 3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15">
                  <a:moveTo>
                    <a:pt x="0" y="114"/>
                  </a:moveTo>
                  <a:lnTo>
                    <a:pt x="0" y="107"/>
                  </a:lnTo>
                  <a:lnTo>
                    <a:pt x="2" y="100"/>
                  </a:lnTo>
                  <a:lnTo>
                    <a:pt x="4" y="94"/>
                  </a:lnTo>
                  <a:lnTo>
                    <a:pt x="5" y="86"/>
                  </a:lnTo>
                  <a:lnTo>
                    <a:pt x="8" y="79"/>
                  </a:lnTo>
                  <a:lnTo>
                    <a:pt x="10" y="71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8" y="49"/>
                  </a:lnTo>
                  <a:lnTo>
                    <a:pt x="21" y="41"/>
                  </a:lnTo>
                  <a:lnTo>
                    <a:pt x="23" y="34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8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26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2" y="72"/>
                  </a:lnTo>
                  <a:lnTo>
                    <a:pt x="10" y="79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5" name="Freeform 197"/>
            <p:cNvSpPr>
              <a:spLocks/>
            </p:cNvSpPr>
            <p:nvPr/>
          </p:nvSpPr>
          <p:spPr bwMode="auto">
            <a:xfrm>
              <a:off x="4978" y="2017"/>
              <a:ext cx="12" cy="68"/>
            </a:xfrm>
            <a:custGeom>
              <a:avLst/>
              <a:gdLst>
                <a:gd name="T0" fmla="*/ 11 w 12"/>
                <a:gd name="T1" fmla="*/ 66 h 68"/>
                <a:gd name="T2" fmla="*/ 10 w 12"/>
                <a:gd name="T3" fmla="*/ 66 h 68"/>
                <a:gd name="T4" fmla="*/ 10 w 12"/>
                <a:gd name="T5" fmla="*/ 63 h 68"/>
                <a:gd name="T6" fmla="*/ 10 w 12"/>
                <a:gd name="T7" fmla="*/ 60 h 68"/>
                <a:gd name="T8" fmla="*/ 10 w 12"/>
                <a:gd name="T9" fmla="*/ 56 h 68"/>
                <a:gd name="T10" fmla="*/ 9 w 12"/>
                <a:gd name="T11" fmla="*/ 53 h 68"/>
                <a:gd name="T12" fmla="*/ 8 w 12"/>
                <a:gd name="T13" fmla="*/ 49 h 68"/>
                <a:gd name="T14" fmla="*/ 8 w 12"/>
                <a:gd name="T15" fmla="*/ 44 h 68"/>
                <a:gd name="T16" fmla="*/ 7 w 12"/>
                <a:gd name="T17" fmla="*/ 39 h 68"/>
                <a:gd name="T18" fmla="*/ 6 w 12"/>
                <a:gd name="T19" fmla="*/ 34 h 68"/>
                <a:gd name="T20" fmla="*/ 5 w 12"/>
                <a:gd name="T21" fmla="*/ 30 h 68"/>
                <a:gd name="T22" fmla="*/ 3 w 12"/>
                <a:gd name="T23" fmla="*/ 25 h 68"/>
                <a:gd name="T24" fmla="*/ 3 w 12"/>
                <a:gd name="T25" fmla="*/ 20 h 68"/>
                <a:gd name="T26" fmla="*/ 1 w 12"/>
                <a:gd name="T27" fmla="*/ 16 h 68"/>
                <a:gd name="T28" fmla="*/ 1 w 12"/>
                <a:gd name="T29" fmla="*/ 11 h 68"/>
                <a:gd name="T30" fmla="*/ 0 w 12"/>
                <a:gd name="T31" fmla="*/ 8 h 68"/>
                <a:gd name="T32" fmla="*/ 0 w 12"/>
                <a:gd name="T33" fmla="*/ 3 h 68"/>
                <a:gd name="T34" fmla="*/ 0 w 12"/>
                <a:gd name="T35" fmla="*/ 0 h 68"/>
                <a:gd name="T36" fmla="*/ 1 w 12"/>
                <a:gd name="T37" fmla="*/ 0 h 68"/>
                <a:gd name="T38" fmla="*/ 1 w 12"/>
                <a:gd name="T39" fmla="*/ 3 h 68"/>
                <a:gd name="T40" fmla="*/ 1 w 12"/>
                <a:gd name="T41" fmla="*/ 7 h 68"/>
                <a:gd name="T42" fmla="*/ 2 w 12"/>
                <a:gd name="T43" fmla="*/ 11 h 68"/>
                <a:gd name="T44" fmla="*/ 3 w 12"/>
                <a:gd name="T45" fmla="*/ 15 h 68"/>
                <a:gd name="T46" fmla="*/ 4 w 12"/>
                <a:gd name="T47" fmla="*/ 20 h 68"/>
                <a:gd name="T48" fmla="*/ 5 w 12"/>
                <a:gd name="T49" fmla="*/ 25 h 68"/>
                <a:gd name="T50" fmla="*/ 6 w 12"/>
                <a:gd name="T51" fmla="*/ 30 h 68"/>
                <a:gd name="T52" fmla="*/ 7 w 12"/>
                <a:gd name="T53" fmla="*/ 34 h 68"/>
                <a:gd name="T54" fmla="*/ 8 w 12"/>
                <a:gd name="T55" fmla="*/ 39 h 68"/>
                <a:gd name="T56" fmla="*/ 9 w 12"/>
                <a:gd name="T57" fmla="*/ 44 h 68"/>
                <a:gd name="T58" fmla="*/ 10 w 12"/>
                <a:gd name="T59" fmla="*/ 48 h 68"/>
                <a:gd name="T60" fmla="*/ 10 w 12"/>
                <a:gd name="T61" fmla="*/ 53 h 68"/>
                <a:gd name="T62" fmla="*/ 11 w 12"/>
                <a:gd name="T63" fmla="*/ 56 h 68"/>
                <a:gd name="T64" fmla="*/ 11 w 12"/>
                <a:gd name="T65" fmla="*/ 60 h 68"/>
                <a:gd name="T66" fmla="*/ 11 w 12"/>
                <a:gd name="T67" fmla="*/ 63 h 68"/>
                <a:gd name="T68" fmla="*/ 11 w 12"/>
                <a:gd name="T69" fmla="*/ 66 h 68"/>
                <a:gd name="T70" fmla="*/ 10 w 12"/>
                <a:gd name="T71" fmla="*/ 66 h 68"/>
                <a:gd name="T72" fmla="*/ 11 w 12"/>
                <a:gd name="T73" fmla="*/ 66 h 68"/>
                <a:gd name="T74" fmla="*/ 10 w 12"/>
                <a:gd name="T75" fmla="*/ 67 h 68"/>
                <a:gd name="T76" fmla="*/ 10 w 12"/>
                <a:gd name="T77" fmla="*/ 67 h 68"/>
                <a:gd name="T78" fmla="*/ 10 w 12"/>
                <a:gd name="T79" fmla="*/ 66 h 68"/>
                <a:gd name="T80" fmla="*/ 11 w 12"/>
                <a:gd name="T81" fmla="*/ 6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"/>
                <a:gd name="T124" fmla="*/ 0 h 68"/>
                <a:gd name="T125" fmla="*/ 12 w 12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" h="68">
                  <a:moveTo>
                    <a:pt x="11" y="66"/>
                  </a:moveTo>
                  <a:lnTo>
                    <a:pt x="10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1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6" name="Freeform 198"/>
            <p:cNvSpPr>
              <a:spLocks/>
            </p:cNvSpPr>
            <p:nvPr/>
          </p:nvSpPr>
          <p:spPr bwMode="auto">
            <a:xfrm>
              <a:off x="4994" y="1959"/>
              <a:ext cx="35" cy="125"/>
            </a:xfrm>
            <a:custGeom>
              <a:avLst/>
              <a:gdLst>
                <a:gd name="T0" fmla="*/ 34 w 35"/>
                <a:gd name="T1" fmla="*/ 1 h 125"/>
                <a:gd name="T2" fmla="*/ 30 w 35"/>
                <a:gd name="T3" fmla="*/ 10 h 125"/>
                <a:gd name="T4" fmla="*/ 27 w 35"/>
                <a:gd name="T5" fmla="*/ 18 h 125"/>
                <a:gd name="T6" fmla="*/ 24 w 35"/>
                <a:gd name="T7" fmla="*/ 25 h 125"/>
                <a:gd name="T8" fmla="*/ 22 w 35"/>
                <a:gd name="T9" fmla="*/ 33 h 125"/>
                <a:gd name="T10" fmla="*/ 19 w 35"/>
                <a:gd name="T11" fmla="*/ 40 h 125"/>
                <a:gd name="T12" fmla="*/ 17 w 35"/>
                <a:gd name="T13" fmla="*/ 47 h 125"/>
                <a:gd name="T14" fmla="*/ 16 w 35"/>
                <a:gd name="T15" fmla="*/ 53 h 125"/>
                <a:gd name="T16" fmla="*/ 14 w 35"/>
                <a:gd name="T17" fmla="*/ 60 h 125"/>
                <a:gd name="T18" fmla="*/ 13 w 35"/>
                <a:gd name="T19" fmla="*/ 66 h 125"/>
                <a:gd name="T20" fmla="*/ 12 w 35"/>
                <a:gd name="T21" fmla="*/ 73 h 125"/>
                <a:gd name="T22" fmla="*/ 10 w 35"/>
                <a:gd name="T23" fmla="*/ 80 h 125"/>
                <a:gd name="T24" fmla="*/ 8 w 35"/>
                <a:gd name="T25" fmla="*/ 88 h 125"/>
                <a:gd name="T26" fmla="*/ 7 w 35"/>
                <a:gd name="T27" fmla="*/ 96 h 125"/>
                <a:gd name="T28" fmla="*/ 6 w 35"/>
                <a:gd name="T29" fmla="*/ 105 h 125"/>
                <a:gd name="T30" fmla="*/ 4 w 35"/>
                <a:gd name="T31" fmla="*/ 114 h 125"/>
                <a:gd name="T32" fmla="*/ 2 w 35"/>
                <a:gd name="T33" fmla="*/ 124 h 125"/>
                <a:gd name="T34" fmla="*/ 0 w 35"/>
                <a:gd name="T35" fmla="*/ 124 h 125"/>
                <a:gd name="T36" fmla="*/ 2 w 35"/>
                <a:gd name="T37" fmla="*/ 114 h 125"/>
                <a:gd name="T38" fmla="*/ 4 w 35"/>
                <a:gd name="T39" fmla="*/ 104 h 125"/>
                <a:gd name="T40" fmla="*/ 6 w 35"/>
                <a:gd name="T41" fmla="*/ 95 h 125"/>
                <a:gd name="T42" fmla="*/ 7 w 35"/>
                <a:gd name="T43" fmla="*/ 87 h 125"/>
                <a:gd name="T44" fmla="*/ 8 w 35"/>
                <a:gd name="T45" fmla="*/ 80 h 125"/>
                <a:gd name="T46" fmla="*/ 10 w 35"/>
                <a:gd name="T47" fmla="*/ 73 h 125"/>
                <a:gd name="T48" fmla="*/ 11 w 35"/>
                <a:gd name="T49" fmla="*/ 65 h 125"/>
                <a:gd name="T50" fmla="*/ 13 w 35"/>
                <a:gd name="T51" fmla="*/ 60 h 125"/>
                <a:gd name="T52" fmla="*/ 14 w 35"/>
                <a:gd name="T53" fmla="*/ 53 h 125"/>
                <a:gd name="T54" fmla="*/ 16 w 35"/>
                <a:gd name="T55" fmla="*/ 46 h 125"/>
                <a:gd name="T56" fmla="*/ 17 w 35"/>
                <a:gd name="T57" fmla="*/ 39 h 125"/>
                <a:gd name="T58" fmla="*/ 20 w 35"/>
                <a:gd name="T59" fmla="*/ 32 h 125"/>
                <a:gd name="T60" fmla="*/ 22 w 35"/>
                <a:gd name="T61" fmla="*/ 25 h 125"/>
                <a:gd name="T62" fmla="*/ 25 w 35"/>
                <a:gd name="T63" fmla="*/ 17 h 125"/>
                <a:gd name="T64" fmla="*/ 28 w 35"/>
                <a:gd name="T65" fmla="*/ 9 h 125"/>
                <a:gd name="T66" fmla="*/ 32 w 35"/>
                <a:gd name="T67" fmla="*/ 0 h 125"/>
                <a:gd name="T68" fmla="*/ 34 w 35"/>
                <a:gd name="T69" fmla="*/ 1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125"/>
                <a:gd name="T107" fmla="*/ 35 w 35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125">
                  <a:moveTo>
                    <a:pt x="34" y="1"/>
                  </a:moveTo>
                  <a:lnTo>
                    <a:pt x="30" y="10"/>
                  </a:lnTo>
                  <a:lnTo>
                    <a:pt x="27" y="18"/>
                  </a:lnTo>
                  <a:lnTo>
                    <a:pt x="24" y="25"/>
                  </a:lnTo>
                  <a:lnTo>
                    <a:pt x="22" y="33"/>
                  </a:lnTo>
                  <a:lnTo>
                    <a:pt x="19" y="40"/>
                  </a:lnTo>
                  <a:lnTo>
                    <a:pt x="17" y="47"/>
                  </a:lnTo>
                  <a:lnTo>
                    <a:pt x="16" y="53"/>
                  </a:lnTo>
                  <a:lnTo>
                    <a:pt x="14" y="60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0" y="80"/>
                  </a:lnTo>
                  <a:lnTo>
                    <a:pt x="8" y="88"/>
                  </a:lnTo>
                  <a:lnTo>
                    <a:pt x="7" y="96"/>
                  </a:lnTo>
                  <a:lnTo>
                    <a:pt x="6" y="105"/>
                  </a:lnTo>
                  <a:lnTo>
                    <a:pt x="4" y="114"/>
                  </a:lnTo>
                  <a:lnTo>
                    <a:pt x="2" y="124"/>
                  </a:lnTo>
                  <a:lnTo>
                    <a:pt x="0" y="124"/>
                  </a:lnTo>
                  <a:lnTo>
                    <a:pt x="2" y="114"/>
                  </a:lnTo>
                  <a:lnTo>
                    <a:pt x="4" y="104"/>
                  </a:lnTo>
                  <a:lnTo>
                    <a:pt x="6" y="95"/>
                  </a:lnTo>
                  <a:lnTo>
                    <a:pt x="7" y="87"/>
                  </a:lnTo>
                  <a:lnTo>
                    <a:pt x="8" y="80"/>
                  </a:lnTo>
                  <a:lnTo>
                    <a:pt x="10" y="73"/>
                  </a:lnTo>
                  <a:lnTo>
                    <a:pt x="11" y="65"/>
                  </a:lnTo>
                  <a:lnTo>
                    <a:pt x="13" y="60"/>
                  </a:lnTo>
                  <a:lnTo>
                    <a:pt x="14" y="53"/>
                  </a:lnTo>
                  <a:lnTo>
                    <a:pt x="16" y="46"/>
                  </a:lnTo>
                  <a:lnTo>
                    <a:pt x="17" y="39"/>
                  </a:lnTo>
                  <a:lnTo>
                    <a:pt x="20" y="32"/>
                  </a:lnTo>
                  <a:lnTo>
                    <a:pt x="22" y="25"/>
                  </a:lnTo>
                  <a:lnTo>
                    <a:pt x="25" y="17"/>
                  </a:lnTo>
                  <a:lnTo>
                    <a:pt x="28" y="9"/>
                  </a:lnTo>
                  <a:lnTo>
                    <a:pt x="32" y="0"/>
                  </a:lnTo>
                  <a:lnTo>
                    <a:pt x="3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7" name="Freeform 199"/>
            <p:cNvSpPr>
              <a:spLocks/>
            </p:cNvSpPr>
            <p:nvPr/>
          </p:nvSpPr>
          <p:spPr bwMode="auto">
            <a:xfrm>
              <a:off x="5032" y="1877"/>
              <a:ext cx="72" cy="77"/>
            </a:xfrm>
            <a:custGeom>
              <a:avLst/>
              <a:gdLst>
                <a:gd name="T0" fmla="*/ 71 w 72"/>
                <a:gd name="T1" fmla="*/ 1 h 77"/>
                <a:gd name="T2" fmla="*/ 71 w 72"/>
                <a:gd name="T3" fmla="*/ 1 h 77"/>
                <a:gd name="T4" fmla="*/ 67 w 72"/>
                <a:gd name="T5" fmla="*/ 7 h 77"/>
                <a:gd name="T6" fmla="*/ 63 w 72"/>
                <a:gd name="T7" fmla="*/ 11 h 77"/>
                <a:gd name="T8" fmla="*/ 58 w 72"/>
                <a:gd name="T9" fmla="*/ 14 h 77"/>
                <a:gd name="T10" fmla="*/ 54 w 72"/>
                <a:gd name="T11" fmla="*/ 18 h 77"/>
                <a:gd name="T12" fmla="*/ 50 w 72"/>
                <a:gd name="T13" fmla="*/ 21 h 77"/>
                <a:gd name="T14" fmla="*/ 45 w 72"/>
                <a:gd name="T15" fmla="*/ 25 h 77"/>
                <a:gd name="T16" fmla="*/ 41 w 72"/>
                <a:gd name="T17" fmla="*/ 28 h 77"/>
                <a:gd name="T18" fmla="*/ 37 w 72"/>
                <a:gd name="T19" fmla="*/ 32 h 77"/>
                <a:gd name="T20" fmla="*/ 32 w 72"/>
                <a:gd name="T21" fmla="*/ 36 h 77"/>
                <a:gd name="T22" fmla="*/ 28 w 72"/>
                <a:gd name="T23" fmla="*/ 39 h 77"/>
                <a:gd name="T24" fmla="*/ 24 w 72"/>
                <a:gd name="T25" fmla="*/ 43 h 77"/>
                <a:gd name="T26" fmla="*/ 19 w 72"/>
                <a:gd name="T27" fmla="*/ 48 h 77"/>
                <a:gd name="T28" fmla="*/ 15 w 72"/>
                <a:gd name="T29" fmla="*/ 54 h 77"/>
                <a:gd name="T30" fmla="*/ 11 w 72"/>
                <a:gd name="T31" fmla="*/ 61 h 77"/>
                <a:gd name="T32" fmla="*/ 7 w 72"/>
                <a:gd name="T33" fmla="*/ 68 h 77"/>
                <a:gd name="T34" fmla="*/ 2 w 72"/>
                <a:gd name="T35" fmla="*/ 76 h 77"/>
                <a:gd name="T36" fmla="*/ 0 w 72"/>
                <a:gd name="T37" fmla="*/ 75 h 77"/>
                <a:gd name="T38" fmla="*/ 5 w 72"/>
                <a:gd name="T39" fmla="*/ 67 h 77"/>
                <a:gd name="T40" fmla="*/ 9 w 72"/>
                <a:gd name="T41" fmla="*/ 60 h 77"/>
                <a:gd name="T42" fmla="*/ 13 w 72"/>
                <a:gd name="T43" fmla="*/ 53 h 77"/>
                <a:gd name="T44" fmla="*/ 18 w 72"/>
                <a:gd name="T45" fmla="*/ 47 h 77"/>
                <a:gd name="T46" fmla="*/ 22 w 72"/>
                <a:gd name="T47" fmla="*/ 42 h 77"/>
                <a:gd name="T48" fmla="*/ 26 w 72"/>
                <a:gd name="T49" fmla="*/ 38 h 77"/>
                <a:gd name="T50" fmla="*/ 30 w 72"/>
                <a:gd name="T51" fmla="*/ 34 h 77"/>
                <a:gd name="T52" fmla="*/ 36 w 72"/>
                <a:gd name="T53" fmla="*/ 30 h 77"/>
                <a:gd name="T54" fmla="*/ 40 w 72"/>
                <a:gd name="T55" fmla="*/ 27 h 77"/>
                <a:gd name="T56" fmla="*/ 44 w 72"/>
                <a:gd name="T57" fmla="*/ 23 h 77"/>
                <a:gd name="T58" fmla="*/ 48 w 72"/>
                <a:gd name="T59" fmla="*/ 20 h 77"/>
                <a:gd name="T60" fmla="*/ 53 w 72"/>
                <a:gd name="T61" fmla="*/ 16 h 77"/>
                <a:gd name="T62" fmla="*/ 57 w 72"/>
                <a:gd name="T63" fmla="*/ 13 h 77"/>
                <a:gd name="T64" fmla="*/ 61 w 72"/>
                <a:gd name="T65" fmla="*/ 9 h 77"/>
                <a:gd name="T66" fmla="*/ 65 w 72"/>
                <a:gd name="T67" fmla="*/ 5 h 77"/>
                <a:gd name="T68" fmla="*/ 70 w 72"/>
                <a:gd name="T69" fmla="*/ 0 h 77"/>
                <a:gd name="T70" fmla="*/ 69 w 72"/>
                <a:gd name="T71" fmla="*/ 1 h 77"/>
                <a:gd name="T72" fmla="*/ 70 w 72"/>
                <a:gd name="T73" fmla="*/ 0 h 77"/>
                <a:gd name="T74" fmla="*/ 71 w 72"/>
                <a:gd name="T75" fmla="*/ 0 h 77"/>
                <a:gd name="T76" fmla="*/ 71 w 72"/>
                <a:gd name="T77" fmla="*/ 1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77"/>
                <a:gd name="T119" fmla="*/ 72 w 72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77">
                  <a:moveTo>
                    <a:pt x="71" y="1"/>
                  </a:moveTo>
                  <a:lnTo>
                    <a:pt x="71" y="1"/>
                  </a:lnTo>
                  <a:lnTo>
                    <a:pt x="67" y="7"/>
                  </a:lnTo>
                  <a:lnTo>
                    <a:pt x="63" y="11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50" y="21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37" y="32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4" y="43"/>
                  </a:lnTo>
                  <a:lnTo>
                    <a:pt x="19" y="48"/>
                  </a:lnTo>
                  <a:lnTo>
                    <a:pt x="15" y="54"/>
                  </a:lnTo>
                  <a:lnTo>
                    <a:pt x="11" y="61"/>
                  </a:lnTo>
                  <a:lnTo>
                    <a:pt x="7" y="68"/>
                  </a:lnTo>
                  <a:lnTo>
                    <a:pt x="2" y="76"/>
                  </a:lnTo>
                  <a:lnTo>
                    <a:pt x="0" y="75"/>
                  </a:lnTo>
                  <a:lnTo>
                    <a:pt x="5" y="67"/>
                  </a:lnTo>
                  <a:lnTo>
                    <a:pt x="9" y="60"/>
                  </a:lnTo>
                  <a:lnTo>
                    <a:pt x="13" y="53"/>
                  </a:lnTo>
                  <a:lnTo>
                    <a:pt x="18" y="47"/>
                  </a:lnTo>
                  <a:lnTo>
                    <a:pt x="22" y="42"/>
                  </a:lnTo>
                  <a:lnTo>
                    <a:pt x="26" y="38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0" y="27"/>
                  </a:lnTo>
                  <a:lnTo>
                    <a:pt x="44" y="23"/>
                  </a:lnTo>
                  <a:lnTo>
                    <a:pt x="48" y="20"/>
                  </a:lnTo>
                  <a:lnTo>
                    <a:pt x="53" y="16"/>
                  </a:lnTo>
                  <a:lnTo>
                    <a:pt x="57" y="13"/>
                  </a:lnTo>
                  <a:lnTo>
                    <a:pt x="61" y="9"/>
                  </a:lnTo>
                  <a:lnTo>
                    <a:pt x="65" y="5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8" name="Freeform 200"/>
            <p:cNvSpPr>
              <a:spLocks/>
            </p:cNvSpPr>
            <p:nvPr/>
          </p:nvSpPr>
          <p:spPr bwMode="auto">
            <a:xfrm>
              <a:off x="5108" y="1798"/>
              <a:ext cx="2" cy="75"/>
            </a:xfrm>
            <a:custGeom>
              <a:avLst/>
              <a:gdLst>
                <a:gd name="T0" fmla="*/ 0 w 2"/>
                <a:gd name="T1" fmla="*/ 1 h 75"/>
                <a:gd name="T2" fmla="*/ 0 w 2"/>
                <a:gd name="T3" fmla="*/ 0 h 75"/>
                <a:gd name="T4" fmla="*/ 1 w 2"/>
                <a:gd name="T5" fmla="*/ 5 h 75"/>
                <a:gd name="T6" fmla="*/ 1 w 2"/>
                <a:gd name="T7" fmla="*/ 9 h 75"/>
                <a:gd name="T8" fmla="*/ 1 w 2"/>
                <a:gd name="T9" fmla="*/ 14 h 75"/>
                <a:gd name="T10" fmla="*/ 1 w 2"/>
                <a:gd name="T11" fmla="*/ 19 h 75"/>
                <a:gd name="T12" fmla="*/ 1 w 2"/>
                <a:gd name="T13" fmla="*/ 23 h 75"/>
                <a:gd name="T14" fmla="*/ 1 w 2"/>
                <a:gd name="T15" fmla="*/ 27 h 75"/>
                <a:gd name="T16" fmla="*/ 1 w 2"/>
                <a:gd name="T17" fmla="*/ 32 h 75"/>
                <a:gd name="T18" fmla="*/ 1 w 2"/>
                <a:gd name="T19" fmla="*/ 37 h 75"/>
                <a:gd name="T20" fmla="*/ 1 w 2"/>
                <a:gd name="T21" fmla="*/ 42 h 75"/>
                <a:gd name="T22" fmla="*/ 1 w 2"/>
                <a:gd name="T23" fmla="*/ 46 h 75"/>
                <a:gd name="T24" fmla="*/ 1 w 2"/>
                <a:gd name="T25" fmla="*/ 51 h 75"/>
                <a:gd name="T26" fmla="*/ 1 w 2"/>
                <a:gd name="T27" fmla="*/ 56 h 75"/>
                <a:gd name="T28" fmla="*/ 0 w 2"/>
                <a:gd name="T29" fmla="*/ 60 h 75"/>
                <a:gd name="T30" fmla="*/ 0 w 2"/>
                <a:gd name="T31" fmla="*/ 64 h 75"/>
                <a:gd name="T32" fmla="*/ 0 w 2"/>
                <a:gd name="T33" fmla="*/ 69 h 75"/>
                <a:gd name="T34" fmla="*/ 0 w 2"/>
                <a:gd name="T35" fmla="*/ 74 h 75"/>
                <a:gd name="T36" fmla="*/ 0 w 2"/>
                <a:gd name="T37" fmla="*/ 74 h 75"/>
                <a:gd name="T38" fmla="*/ 0 w 2"/>
                <a:gd name="T39" fmla="*/ 69 h 75"/>
                <a:gd name="T40" fmla="*/ 0 w 2"/>
                <a:gd name="T41" fmla="*/ 64 h 75"/>
                <a:gd name="T42" fmla="*/ 0 w 2"/>
                <a:gd name="T43" fmla="*/ 60 h 75"/>
                <a:gd name="T44" fmla="*/ 0 w 2"/>
                <a:gd name="T45" fmla="*/ 55 h 75"/>
                <a:gd name="T46" fmla="*/ 0 w 2"/>
                <a:gd name="T47" fmla="*/ 51 h 75"/>
                <a:gd name="T48" fmla="*/ 0 w 2"/>
                <a:gd name="T49" fmla="*/ 46 h 75"/>
                <a:gd name="T50" fmla="*/ 1 w 2"/>
                <a:gd name="T51" fmla="*/ 41 h 75"/>
                <a:gd name="T52" fmla="*/ 1 w 2"/>
                <a:gd name="T53" fmla="*/ 37 h 75"/>
                <a:gd name="T54" fmla="*/ 1 w 2"/>
                <a:gd name="T55" fmla="*/ 32 h 75"/>
                <a:gd name="T56" fmla="*/ 1 w 2"/>
                <a:gd name="T57" fmla="*/ 27 h 75"/>
                <a:gd name="T58" fmla="*/ 1 w 2"/>
                <a:gd name="T59" fmla="*/ 23 h 75"/>
                <a:gd name="T60" fmla="*/ 1 w 2"/>
                <a:gd name="T61" fmla="*/ 19 h 75"/>
                <a:gd name="T62" fmla="*/ 1 w 2"/>
                <a:gd name="T63" fmla="*/ 15 h 75"/>
                <a:gd name="T64" fmla="*/ 1 w 2"/>
                <a:gd name="T65" fmla="*/ 10 h 75"/>
                <a:gd name="T66" fmla="*/ 0 w 2"/>
                <a:gd name="T67" fmla="*/ 5 h 75"/>
                <a:gd name="T68" fmla="*/ 0 w 2"/>
                <a:gd name="T69" fmla="*/ 1 h 75"/>
                <a:gd name="T70" fmla="*/ 0 w 2"/>
                <a:gd name="T71" fmla="*/ 0 h 75"/>
                <a:gd name="T72" fmla="*/ 0 w 2"/>
                <a:gd name="T73" fmla="*/ 1 h 75"/>
                <a:gd name="T74" fmla="*/ 0 w 2"/>
                <a:gd name="T75" fmla="*/ 0 h 75"/>
                <a:gd name="T76" fmla="*/ 0 w 2"/>
                <a:gd name="T77" fmla="*/ 0 h 75"/>
                <a:gd name="T78" fmla="*/ 0 w 2"/>
                <a:gd name="T79" fmla="*/ 0 h 75"/>
                <a:gd name="T80" fmla="*/ 0 w 2"/>
                <a:gd name="T81" fmla="*/ 1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"/>
                <a:gd name="T124" fmla="*/ 0 h 75"/>
                <a:gd name="T125" fmla="*/ 2 w 2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" h="75">
                  <a:moveTo>
                    <a:pt x="0" y="1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9" name="Freeform 201"/>
            <p:cNvSpPr>
              <a:spLocks/>
            </p:cNvSpPr>
            <p:nvPr/>
          </p:nvSpPr>
          <p:spPr bwMode="auto">
            <a:xfrm>
              <a:off x="5109" y="1783"/>
              <a:ext cx="5" cy="11"/>
            </a:xfrm>
            <a:custGeom>
              <a:avLst/>
              <a:gdLst>
                <a:gd name="T0" fmla="*/ 4 w 5"/>
                <a:gd name="T1" fmla="*/ 0 h 11"/>
                <a:gd name="T2" fmla="*/ 4 w 5"/>
                <a:gd name="T3" fmla="*/ 1 h 11"/>
                <a:gd name="T4" fmla="*/ 0 w 5"/>
                <a:gd name="T5" fmla="*/ 10 h 11"/>
                <a:gd name="T6" fmla="*/ 0 w 5"/>
                <a:gd name="T7" fmla="*/ 9 h 11"/>
                <a:gd name="T8" fmla="*/ 3 w 5"/>
                <a:gd name="T9" fmla="*/ 0 h 11"/>
                <a:gd name="T10" fmla="*/ 4 w 5"/>
                <a:gd name="T11" fmla="*/ 1 h 11"/>
                <a:gd name="T12" fmla="*/ 3 w 5"/>
                <a:gd name="T13" fmla="*/ 0 h 11"/>
                <a:gd name="T14" fmla="*/ 4 w 5"/>
                <a:gd name="T15" fmla="*/ 0 h 11"/>
                <a:gd name="T16" fmla="*/ 4 w 5"/>
                <a:gd name="T17" fmla="*/ 1 h 11"/>
                <a:gd name="T18" fmla="*/ 4 w 5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1"/>
                <a:gd name="T32" fmla="*/ 5 w 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1">
                  <a:moveTo>
                    <a:pt x="4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0" name="Freeform 202"/>
            <p:cNvSpPr>
              <a:spLocks/>
            </p:cNvSpPr>
            <p:nvPr/>
          </p:nvSpPr>
          <p:spPr bwMode="auto">
            <a:xfrm>
              <a:off x="5113" y="1778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2 h 4"/>
                <a:gd name="T6" fmla="*/ 1 w 2"/>
                <a:gd name="T7" fmla="*/ 3 h 4"/>
                <a:gd name="T8" fmla="*/ 0 w 2"/>
                <a:gd name="T9" fmla="*/ 1 h 4"/>
                <a:gd name="T10" fmla="*/ 0 w 2"/>
                <a:gd name="T11" fmla="*/ 2 h 4"/>
                <a:gd name="T12" fmla="*/ 0 w 2"/>
                <a:gd name="T13" fmla="*/ 1 h 4"/>
                <a:gd name="T14" fmla="*/ 0 w 2"/>
                <a:gd name="T15" fmla="*/ 0 h 4"/>
                <a:gd name="T16" fmla="*/ 0 w 2"/>
                <a:gd name="T17" fmla="*/ 0 h 4"/>
                <a:gd name="T18" fmla="*/ 0 w 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"/>
                <a:gd name="T32" fmla="*/ 2 w 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1" name="Freeform 203"/>
            <p:cNvSpPr>
              <a:spLocks/>
            </p:cNvSpPr>
            <p:nvPr/>
          </p:nvSpPr>
          <p:spPr bwMode="auto">
            <a:xfrm>
              <a:off x="5107" y="1780"/>
              <a:ext cx="3" cy="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2" name="Freeform 204"/>
            <p:cNvSpPr>
              <a:spLocks/>
            </p:cNvSpPr>
            <p:nvPr/>
          </p:nvSpPr>
          <p:spPr bwMode="auto">
            <a:xfrm>
              <a:off x="5035" y="1784"/>
              <a:ext cx="67" cy="21"/>
            </a:xfrm>
            <a:custGeom>
              <a:avLst/>
              <a:gdLst>
                <a:gd name="T0" fmla="*/ 0 w 67"/>
                <a:gd name="T1" fmla="*/ 19 h 21"/>
                <a:gd name="T2" fmla="*/ 0 w 67"/>
                <a:gd name="T3" fmla="*/ 19 h 21"/>
                <a:gd name="T4" fmla="*/ 3 w 67"/>
                <a:gd name="T5" fmla="*/ 15 h 21"/>
                <a:gd name="T6" fmla="*/ 6 w 67"/>
                <a:gd name="T7" fmla="*/ 11 h 21"/>
                <a:gd name="T8" fmla="*/ 10 w 67"/>
                <a:gd name="T9" fmla="*/ 9 h 21"/>
                <a:gd name="T10" fmla="*/ 14 w 67"/>
                <a:gd name="T11" fmla="*/ 6 h 21"/>
                <a:gd name="T12" fmla="*/ 18 w 67"/>
                <a:gd name="T13" fmla="*/ 4 h 21"/>
                <a:gd name="T14" fmla="*/ 22 w 67"/>
                <a:gd name="T15" fmla="*/ 3 h 21"/>
                <a:gd name="T16" fmla="*/ 27 w 67"/>
                <a:gd name="T17" fmla="*/ 2 h 21"/>
                <a:gd name="T18" fmla="*/ 31 w 67"/>
                <a:gd name="T19" fmla="*/ 1 h 21"/>
                <a:gd name="T20" fmla="*/ 36 w 67"/>
                <a:gd name="T21" fmla="*/ 1 h 21"/>
                <a:gd name="T22" fmla="*/ 41 w 67"/>
                <a:gd name="T23" fmla="*/ 0 h 21"/>
                <a:gd name="T24" fmla="*/ 45 w 67"/>
                <a:gd name="T25" fmla="*/ 0 h 21"/>
                <a:gd name="T26" fmla="*/ 49 w 67"/>
                <a:gd name="T27" fmla="*/ 0 h 21"/>
                <a:gd name="T28" fmla="*/ 54 w 67"/>
                <a:gd name="T29" fmla="*/ 0 h 21"/>
                <a:gd name="T30" fmla="*/ 58 w 67"/>
                <a:gd name="T31" fmla="*/ 0 h 21"/>
                <a:gd name="T32" fmla="*/ 62 w 67"/>
                <a:gd name="T33" fmla="*/ 0 h 21"/>
                <a:gd name="T34" fmla="*/ 66 w 67"/>
                <a:gd name="T35" fmla="*/ 0 h 21"/>
                <a:gd name="T36" fmla="*/ 66 w 67"/>
                <a:gd name="T37" fmla="*/ 2 h 21"/>
                <a:gd name="T38" fmla="*/ 62 w 67"/>
                <a:gd name="T39" fmla="*/ 2 h 21"/>
                <a:gd name="T40" fmla="*/ 58 w 67"/>
                <a:gd name="T41" fmla="*/ 2 h 21"/>
                <a:gd name="T42" fmla="*/ 54 w 67"/>
                <a:gd name="T43" fmla="*/ 2 h 21"/>
                <a:gd name="T44" fmla="*/ 49 w 67"/>
                <a:gd name="T45" fmla="*/ 2 h 21"/>
                <a:gd name="T46" fmla="*/ 45 w 67"/>
                <a:gd name="T47" fmla="*/ 2 h 21"/>
                <a:gd name="T48" fmla="*/ 41 w 67"/>
                <a:gd name="T49" fmla="*/ 2 h 21"/>
                <a:gd name="T50" fmla="*/ 36 w 67"/>
                <a:gd name="T51" fmla="*/ 2 h 21"/>
                <a:gd name="T52" fmla="*/ 32 w 67"/>
                <a:gd name="T53" fmla="*/ 2 h 21"/>
                <a:gd name="T54" fmla="*/ 27 w 67"/>
                <a:gd name="T55" fmla="*/ 3 h 21"/>
                <a:gd name="T56" fmla="*/ 23 w 67"/>
                <a:gd name="T57" fmla="*/ 4 h 21"/>
                <a:gd name="T58" fmla="*/ 19 w 67"/>
                <a:gd name="T59" fmla="*/ 6 h 21"/>
                <a:gd name="T60" fmla="*/ 15 w 67"/>
                <a:gd name="T61" fmla="*/ 7 h 21"/>
                <a:gd name="T62" fmla="*/ 11 w 67"/>
                <a:gd name="T63" fmla="*/ 10 h 21"/>
                <a:gd name="T64" fmla="*/ 8 w 67"/>
                <a:gd name="T65" fmla="*/ 13 h 21"/>
                <a:gd name="T66" fmla="*/ 4 w 67"/>
                <a:gd name="T67" fmla="*/ 16 h 21"/>
                <a:gd name="T68" fmla="*/ 1 w 67"/>
                <a:gd name="T69" fmla="*/ 20 h 21"/>
                <a:gd name="T70" fmla="*/ 0 w 67"/>
                <a:gd name="T71" fmla="*/ 20 h 21"/>
                <a:gd name="T72" fmla="*/ 0 w 67"/>
                <a:gd name="T73" fmla="*/ 19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1"/>
                <a:gd name="T113" fmla="*/ 67 w 67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1">
                  <a:moveTo>
                    <a:pt x="0" y="19"/>
                  </a:moveTo>
                  <a:lnTo>
                    <a:pt x="0" y="19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3" name="Freeform 205"/>
            <p:cNvSpPr>
              <a:spLocks/>
            </p:cNvSpPr>
            <p:nvPr/>
          </p:nvSpPr>
          <p:spPr bwMode="auto">
            <a:xfrm>
              <a:off x="4618" y="1727"/>
              <a:ext cx="75" cy="214"/>
            </a:xfrm>
            <a:custGeom>
              <a:avLst/>
              <a:gdLst>
                <a:gd name="T0" fmla="*/ 74 w 75"/>
                <a:gd name="T1" fmla="*/ 207 h 214"/>
                <a:gd name="T2" fmla="*/ 74 w 75"/>
                <a:gd name="T3" fmla="*/ 213 h 214"/>
                <a:gd name="T4" fmla="*/ 69 w 75"/>
                <a:gd name="T5" fmla="*/ 207 h 214"/>
                <a:gd name="T6" fmla="*/ 60 w 75"/>
                <a:gd name="T7" fmla="*/ 195 h 214"/>
                <a:gd name="T8" fmla="*/ 41 w 75"/>
                <a:gd name="T9" fmla="*/ 164 h 214"/>
                <a:gd name="T10" fmla="*/ 24 w 75"/>
                <a:gd name="T11" fmla="*/ 132 h 214"/>
                <a:gd name="T12" fmla="*/ 13 w 75"/>
                <a:gd name="T13" fmla="*/ 108 h 214"/>
                <a:gd name="T14" fmla="*/ 6 w 75"/>
                <a:gd name="T15" fmla="*/ 113 h 214"/>
                <a:gd name="T16" fmla="*/ 0 w 75"/>
                <a:gd name="T17" fmla="*/ 0 h 214"/>
                <a:gd name="T18" fmla="*/ 4 w 75"/>
                <a:gd name="T19" fmla="*/ 13 h 214"/>
                <a:gd name="T20" fmla="*/ 7 w 75"/>
                <a:gd name="T21" fmla="*/ 26 h 214"/>
                <a:gd name="T22" fmla="*/ 12 w 75"/>
                <a:gd name="T23" fmla="*/ 51 h 214"/>
                <a:gd name="T24" fmla="*/ 18 w 75"/>
                <a:gd name="T25" fmla="*/ 74 h 214"/>
                <a:gd name="T26" fmla="*/ 24 w 75"/>
                <a:gd name="T27" fmla="*/ 86 h 214"/>
                <a:gd name="T28" fmla="*/ 32 w 75"/>
                <a:gd name="T29" fmla="*/ 98 h 214"/>
                <a:gd name="T30" fmla="*/ 33 w 75"/>
                <a:gd name="T31" fmla="*/ 113 h 214"/>
                <a:gd name="T32" fmla="*/ 39 w 75"/>
                <a:gd name="T33" fmla="*/ 128 h 214"/>
                <a:gd name="T34" fmla="*/ 52 w 75"/>
                <a:gd name="T35" fmla="*/ 161 h 214"/>
                <a:gd name="T36" fmla="*/ 67 w 75"/>
                <a:gd name="T37" fmla="*/ 192 h 214"/>
                <a:gd name="T38" fmla="*/ 73 w 75"/>
                <a:gd name="T39" fmla="*/ 205 h 214"/>
                <a:gd name="T40" fmla="*/ 74 w 75"/>
                <a:gd name="T41" fmla="*/ 207 h 2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214"/>
                <a:gd name="T65" fmla="*/ 75 w 75"/>
                <a:gd name="T66" fmla="*/ 214 h 2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214">
                  <a:moveTo>
                    <a:pt x="74" y="207"/>
                  </a:moveTo>
                  <a:lnTo>
                    <a:pt x="74" y="213"/>
                  </a:lnTo>
                  <a:lnTo>
                    <a:pt x="69" y="207"/>
                  </a:lnTo>
                  <a:lnTo>
                    <a:pt x="60" y="195"/>
                  </a:lnTo>
                  <a:lnTo>
                    <a:pt x="41" y="164"/>
                  </a:lnTo>
                  <a:lnTo>
                    <a:pt x="24" y="132"/>
                  </a:lnTo>
                  <a:lnTo>
                    <a:pt x="13" y="108"/>
                  </a:lnTo>
                  <a:lnTo>
                    <a:pt x="6" y="113"/>
                  </a:lnTo>
                  <a:lnTo>
                    <a:pt x="0" y="0"/>
                  </a:lnTo>
                  <a:lnTo>
                    <a:pt x="4" y="13"/>
                  </a:lnTo>
                  <a:lnTo>
                    <a:pt x="7" y="26"/>
                  </a:lnTo>
                  <a:lnTo>
                    <a:pt x="12" y="51"/>
                  </a:lnTo>
                  <a:lnTo>
                    <a:pt x="18" y="74"/>
                  </a:lnTo>
                  <a:lnTo>
                    <a:pt x="24" y="86"/>
                  </a:lnTo>
                  <a:lnTo>
                    <a:pt x="32" y="98"/>
                  </a:lnTo>
                  <a:lnTo>
                    <a:pt x="33" y="113"/>
                  </a:lnTo>
                  <a:lnTo>
                    <a:pt x="39" y="128"/>
                  </a:lnTo>
                  <a:lnTo>
                    <a:pt x="52" y="161"/>
                  </a:lnTo>
                  <a:lnTo>
                    <a:pt x="67" y="192"/>
                  </a:lnTo>
                  <a:lnTo>
                    <a:pt x="73" y="205"/>
                  </a:lnTo>
                  <a:lnTo>
                    <a:pt x="74" y="20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4" name="Freeform 206"/>
            <p:cNvSpPr>
              <a:spLocks/>
            </p:cNvSpPr>
            <p:nvPr/>
          </p:nvSpPr>
          <p:spPr bwMode="auto">
            <a:xfrm>
              <a:off x="4692" y="1691"/>
              <a:ext cx="4" cy="5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4 h 5"/>
                <a:gd name="T4" fmla="*/ 0 w 4"/>
                <a:gd name="T5" fmla="*/ 2 h 5"/>
                <a:gd name="T6" fmla="*/ 3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3" y="0"/>
                  </a:move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5" name="Freeform 207"/>
            <p:cNvSpPr>
              <a:spLocks/>
            </p:cNvSpPr>
            <p:nvPr/>
          </p:nvSpPr>
          <p:spPr bwMode="auto">
            <a:xfrm>
              <a:off x="4698" y="1687"/>
              <a:ext cx="57" cy="105"/>
            </a:xfrm>
            <a:custGeom>
              <a:avLst/>
              <a:gdLst>
                <a:gd name="T0" fmla="*/ 0 w 57"/>
                <a:gd name="T1" fmla="*/ 13 h 105"/>
                <a:gd name="T2" fmla="*/ 0 w 57"/>
                <a:gd name="T3" fmla="*/ 3 h 105"/>
                <a:gd name="T4" fmla="*/ 2 w 57"/>
                <a:gd name="T5" fmla="*/ 0 h 105"/>
                <a:gd name="T6" fmla="*/ 9 w 57"/>
                <a:gd name="T7" fmla="*/ 14 h 105"/>
                <a:gd name="T8" fmla="*/ 19 w 57"/>
                <a:gd name="T9" fmla="*/ 30 h 105"/>
                <a:gd name="T10" fmla="*/ 42 w 57"/>
                <a:gd name="T11" fmla="*/ 64 h 105"/>
                <a:gd name="T12" fmla="*/ 52 w 57"/>
                <a:gd name="T13" fmla="*/ 83 h 105"/>
                <a:gd name="T14" fmla="*/ 56 w 57"/>
                <a:gd name="T15" fmla="*/ 90 h 105"/>
                <a:gd name="T16" fmla="*/ 56 w 57"/>
                <a:gd name="T17" fmla="*/ 104 h 105"/>
                <a:gd name="T18" fmla="*/ 55 w 57"/>
                <a:gd name="T19" fmla="*/ 102 h 105"/>
                <a:gd name="T20" fmla="*/ 47 w 57"/>
                <a:gd name="T21" fmla="*/ 87 h 105"/>
                <a:gd name="T22" fmla="*/ 18 w 57"/>
                <a:gd name="T23" fmla="*/ 35 h 105"/>
                <a:gd name="T24" fmla="*/ 14 w 57"/>
                <a:gd name="T25" fmla="*/ 34 h 105"/>
                <a:gd name="T26" fmla="*/ 10 w 57"/>
                <a:gd name="T27" fmla="*/ 32 h 105"/>
                <a:gd name="T28" fmla="*/ 5 w 57"/>
                <a:gd name="T29" fmla="*/ 24 h 105"/>
                <a:gd name="T30" fmla="*/ 0 w 57"/>
                <a:gd name="T31" fmla="*/ 13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105"/>
                <a:gd name="T50" fmla="*/ 57 w 57"/>
                <a:gd name="T51" fmla="*/ 105 h 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105">
                  <a:moveTo>
                    <a:pt x="0" y="1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9" y="14"/>
                  </a:lnTo>
                  <a:lnTo>
                    <a:pt x="19" y="30"/>
                  </a:lnTo>
                  <a:lnTo>
                    <a:pt x="42" y="64"/>
                  </a:lnTo>
                  <a:lnTo>
                    <a:pt x="52" y="83"/>
                  </a:lnTo>
                  <a:lnTo>
                    <a:pt x="56" y="90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47" y="87"/>
                  </a:lnTo>
                  <a:lnTo>
                    <a:pt x="18" y="35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5" y="24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6" name="Freeform 208"/>
            <p:cNvSpPr>
              <a:spLocks/>
            </p:cNvSpPr>
            <p:nvPr/>
          </p:nvSpPr>
          <p:spPr bwMode="auto">
            <a:xfrm>
              <a:off x="4695" y="1940"/>
              <a:ext cx="4" cy="5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0 h 5"/>
                <a:gd name="T4" fmla="*/ 3 w 4"/>
                <a:gd name="T5" fmla="*/ 4 h 5"/>
                <a:gd name="T6" fmla="*/ 0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2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7" name="Freeform 209"/>
            <p:cNvSpPr>
              <a:spLocks/>
            </p:cNvSpPr>
            <p:nvPr/>
          </p:nvSpPr>
          <p:spPr bwMode="auto">
            <a:xfrm>
              <a:off x="4734" y="1937"/>
              <a:ext cx="21" cy="14"/>
            </a:xfrm>
            <a:custGeom>
              <a:avLst/>
              <a:gdLst>
                <a:gd name="T0" fmla="*/ 20 w 21"/>
                <a:gd name="T1" fmla="*/ 0 h 14"/>
                <a:gd name="T2" fmla="*/ 20 w 21"/>
                <a:gd name="T3" fmla="*/ 10 h 14"/>
                <a:gd name="T4" fmla="*/ 14 w 21"/>
                <a:gd name="T5" fmla="*/ 12 h 14"/>
                <a:gd name="T6" fmla="*/ 7 w 21"/>
                <a:gd name="T7" fmla="*/ 13 h 14"/>
                <a:gd name="T8" fmla="*/ 3 w 21"/>
                <a:gd name="T9" fmla="*/ 13 h 14"/>
                <a:gd name="T10" fmla="*/ 0 w 21"/>
                <a:gd name="T11" fmla="*/ 12 h 14"/>
                <a:gd name="T12" fmla="*/ 8 w 21"/>
                <a:gd name="T13" fmla="*/ 9 h 14"/>
                <a:gd name="T14" fmla="*/ 15 w 21"/>
                <a:gd name="T15" fmla="*/ 4 h 14"/>
                <a:gd name="T16" fmla="*/ 20 w 2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4"/>
                <a:gd name="T29" fmla="*/ 21 w 2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4">
                  <a:moveTo>
                    <a:pt x="20" y="0"/>
                  </a:moveTo>
                  <a:lnTo>
                    <a:pt x="20" y="10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8" y="9"/>
                  </a:lnTo>
                  <a:lnTo>
                    <a:pt x="15" y="4"/>
                  </a:lnTo>
                  <a:lnTo>
                    <a:pt x="2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8" name="Freeform 210"/>
            <p:cNvSpPr>
              <a:spLocks/>
            </p:cNvSpPr>
            <p:nvPr/>
          </p:nvSpPr>
          <p:spPr bwMode="auto">
            <a:xfrm>
              <a:off x="4734" y="1878"/>
              <a:ext cx="21" cy="57"/>
            </a:xfrm>
            <a:custGeom>
              <a:avLst/>
              <a:gdLst>
                <a:gd name="T0" fmla="*/ 20 w 21"/>
                <a:gd name="T1" fmla="*/ 0 h 57"/>
                <a:gd name="T2" fmla="*/ 20 w 21"/>
                <a:gd name="T3" fmla="*/ 22 h 57"/>
                <a:gd name="T4" fmla="*/ 18 w 21"/>
                <a:gd name="T5" fmla="*/ 28 h 57"/>
                <a:gd name="T6" fmla="*/ 9 w 21"/>
                <a:gd name="T7" fmla="*/ 44 h 57"/>
                <a:gd name="T8" fmla="*/ 0 w 21"/>
                <a:gd name="T9" fmla="*/ 56 h 57"/>
                <a:gd name="T10" fmla="*/ 1 w 21"/>
                <a:gd name="T11" fmla="*/ 44 h 57"/>
                <a:gd name="T12" fmla="*/ 4 w 21"/>
                <a:gd name="T13" fmla="*/ 31 h 57"/>
                <a:gd name="T14" fmla="*/ 9 w 21"/>
                <a:gd name="T15" fmla="*/ 20 h 57"/>
                <a:gd name="T16" fmla="*/ 15 w 21"/>
                <a:gd name="T17" fmla="*/ 9 h 57"/>
                <a:gd name="T18" fmla="*/ 20 w 21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57"/>
                <a:gd name="T32" fmla="*/ 21 w 2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57">
                  <a:moveTo>
                    <a:pt x="20" y="0"/>
                  </a:moveTo>
                  <a:lnTo>
                    <a:pt x="20" y="22"/>
                  </a:lnTo>
                  <a:lnTo>
                    <a:pt x="18" y="28"/>
                  </a:lnTo>
                  <a:lnTo>
                    <a:pt x="9" y="44"/>
                  </a:lnTo>
                  <a:lnTo>
                    <a:pt x="0" y="56"/>
                  </a:lnTo>
                  <a:lnTo>
                    <a:pt x="1" y="44"/>
                  </a:lnTo>
                  <a:lnTo>
                    <a:pt x="4" y="31"/>
                  </a:lnTo>
                  <a:lnTo>
                    <a:pt x="9" y="20"/>
                  </a:lnTo>
                  <a:lnTo>
                    <a:pt x="15" y="9"/>
                  </a:lnTo>
                  <a:lnTo>
                    <a:pt x="2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9" name="Freeform 211"/>
            <p:cNvSpPr>
              <a:spLocks/>
            </p:cNvSpPr>
            <p:nvPr/>
          </p:nvSpPr>
          <p:spPr bwMode="auto">
            <a:xfrm>
              <a:off x="4760" y="1783"/>
              <a:ext cx="8" cy="50"/>
            </a:xfrm>
            <a:custGeom>
              <a:avLst/>
              <a:gdLst>
                <a:gd name="T0" fmla="*/ 0 w 8"/>
                <a:gd name="T1" fmla="*/ 13 h 50"/>
                <a:gd name="T2" fmla="*/ 0 w 8"/>
                <a:gd name="T3" fmla="*/ 0 h 50"/>
                <a:gd name="T4" fmla="*/ 1 w 8"/>
                <a:gd name="T5" fmla="*/ 3 h 50"/>
                <a:gd name="T6" fmla="*/ 3 w 8"/>
                <a:gd name="T7" fmla="*/ 12 h 50"/>
                <a:gd name="T8" fmla="*/ 5 w 8"/>
                <a:gd name="T9" fmla="*/ 20 h 50"/>
                <a:gd name="T10" fmla="*/ 6 w 8"/>
                <a:gd name="T11" fmla="*/ 30 h 50"/>
                <a:gd name="T12" fmla="*/ 7 w 8"/>
                <a:gd name="T13" fmla="*/ 40 h 50"/>
                <a:gd name="T14" fmla="*/ 7 w 8"/>
                <a:gd name="T15" fmla="*/ 49 h 50"/>
                <a:gd name="T16" fmla="*/ 7 w 8"/>
                <a:gd name="T17" fmla="*/ 43 h 50"/>
                <a:gd name="T18" fmla="*/ 6 w 8"/>
                <a:gd name="T19" fmla="*/ 38 h 50"/>
                <a:gd name="T20" fmla="*/ 4 w 8"/>
                <a:gd name="T21" fmla="*/ 25 h 50"/>
                <a:gd name="T22" fmla="*/ 0 w 8"/>
                <a:gd name="T23" fmla="*/ 1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50"/>
                <a:gd name="T38" fmla="*/ 8 w 8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50">
                  <a:moveTo>
                    <a:pt x="0" y="13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12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7" y="40"/>
                  </a:lnTo>
                  <a:lnTo>
                    <a:pt x="7" y="49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4" y="25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0" name="Freeform 212"/>
            <p:cNvSpPr>
              <a:spLocks/>
            </p:cNvSpPr>
            <p:nvPr/>
          </p:nvSpPr>
          <p:spPr bwMode="auto">
            <a:xfrm>
              <a:off x="4760" y="1841"/>
              <a:ext cx="20" cy="56"/>
            </a:xfrm>
            <a:custGeom>
              <a:avLst/>
              <a:gdLst>
                <a:gd name="T0" fmla="*/ 0 w 20"/>
                <a:gd name="T1" fmla="*/ 55 h 56"/>
                <a:gd name="T2" fmla="*/ 0 w 20"/>
                <a:gd name="T3" fmla="*/ 33 h 56"/>
                <a:gd name="T4" fmla="*/ 0 w 20"/>
                <a:gd name="T5" fmla="*/ 32 h 56"/>
                <a:gd name="T6" fmla="*/ 5 w 20"/>
                <a:gd name="T7" fmla="*/ 22 h 56"/>
                <a:gd name="T8" fmla="*/ 8 w 20"/>
                <a:gd name="T9" fmla="*/ 11 h 56"/>
                <a:gd name="T10" fmla="*/ 10 w 20"/>
                <a:gd name="T11" fmla="*/ 0 h 56"/>
                <a:gd name="T12" fmla="*/ 15 w 20"/>
                <a:gd name="T13" fmla="*/ 1 h 56"/>
                <a:gd name="T14" fmla="*/ 19 w 20"/>
                <a:gd name="T15" fmla="*/ 1 h 56"/>
                <a:gd name="T16" fmla="*/ 19 w 20"/>
                <a:gd name="T17" fmla="*/ 12 h 56"/>
                <a:gd name="T18" fmla="*/ 18 w 20"/>
                <a:gd name="T19" fmla="*/ 12 h 56"/>
                <a:gd name="T20" fmla="*/ 16 w 20"/>
                <a:gd name="T21" fmla="*/ 16 h 56"/>
                <a:gd name="T22" fmla="*/ 12 w 20"/>
                <a:gd name="T23" fmla="*/ 20 h 56"/>
                <a:gd name="T24" fmla="*/ 10 w 20"/>
                <a:gd name="T25" fmla="*/ 25 h 56"/>
                <a:gd name="T26" fmla="*/ 5 w 20"/>
                <a:gd name="T27" fmla="*/ 44 h 56"/>
                <a:gd name="T28" fmla="*/ 0 w 20"/>
                <a:gd name="T29" fmla="*/ 55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56"/>
                <a:gd name="T47" fmla="*/ 20 w 20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56">
                  <a:moveTo>
                    <a:pt x="0" y="55"/>
                  </a:moveTo>
                  <a:lnTo>
                    <a:pt x="0" y="3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5"/>
                  </a:lnTo>
                  <a:lnTo>
                    <a:pt x="5" y="44"/>
                  </a:lnTo>
                  <a:lnTo>
                    <a:pt x="0" y="5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1" name="Freeform 213"/>
            <p:cNvSpPr>
              <a:spLocks/>
            </p:cNvSpPr>
            <p:nvPr/>
          </p:nvSpPr>
          <p:spPr bwMode="auto">
            <a:xfrm>
              <a:off x="4760" y="1930"/>
              <a:ext cx="20" cy="25"/>
            </a:xfrm>
            <a:custGeom>
              <a:avLst/>
              <a:gdLst>
                <a:gd name="T0" fmla="*/ 0 w 20"/>
                <a:gd name="T1" fmla="*/ 17 h 25"/>
                <a:gd name="T2" fmla="*/ 0 w 20"/>
                <a:gd name="T3" fmla="*/ 5 h 25"/>
                <a:gd name="T4" fmla="*/ 4 w 20"/>
                <a:gd name="T5" fmla="*/ 0 h 25"/>
                <a:gd name="T6" fmla="*/ 7 w 20"/>
                <a:gd name="T7" fmla="*/ 5 h 25"/>
                <a:gd name="T8" fmla="*/ 12 w 20"/>
                <a:gd name="T9" fmla="*/ 12 h 25"/>
                <a:gd name="T10" fmla="*/ 17 w 20"/>
                <a:gd name="T11" fmla="*/ 20 h 25"/>
                <a:gd name="T12" fmla="*/ 19 w 20"/>
                <a:gd name="T13" fmla="*/ 23 h 25"/>
                <a:gd name="T14" fmla="*/ 19 w 20"/>
                <a:gd name="T15" fmla="*/ 24 h 25"/>
                <a:gd name="T16" fmla="*/ 10 w 20"/>
                <a:gd name="T17" fmla="*/ 15 h 25"/>
                <a:gd name="T18" fmla="*/ 2 w 20"/>
                <a:gd name="T19" fmla="*/ 17 h 25"/>
                <a:gd name="T20" fmla="*/ 0 w 20"/>
                <a:gd name="T21" fmla="*/ 1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5"/>
                <a:gd name="T35" fmla="*/ 20 w 20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5">
                  <a:moveTo>
                    <a:pt x="0" y="17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7" y="5"/>
                  </a:lnTo>
                  <a:lnTo>
                    <a:pt x="12" y="12"/>
                  </a:lnTo>
                  <a:lnTo>
                    <a:pt x="17" y="20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0" y="15"/>
                  </a:lnTo>
                  <a:lnTo>
                    <a:pt x="2" y="17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2" name="Freeform 214"/>
            <p:cNvSpPr>
              <a:spLocks/>
            </p:cNvSpPr>
            <p:nvPr/>
          </p:nvSpPr>
          <p:spPr bwMode="auto">
            <a:xfrm>
              <a:off x="4779" y="1882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3 h 4"/>
                <a:gd name="T4" fmla="*/ 0 w 1"/>
                <a:gd name="T5" fmla="*/ 1 h 4"/>
                <a:gd name="T6" fmla="*/ 0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0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3" name="Freeform 215"/>
            <p:cNvSpPr>
              <a:spLocks/>
            </p:cNvSpPr>
            <p:nvPr/>
          </p:nvSpPr>
          <p:spPr bwMode="auto">
            <a:xfrm>
              <a:off x="4786" y="1841"/>
              <a:ext cx="6" cy="9"/>
            </a:xfrm>
            <a:custGeom>
              <a:avLst/>
              <a:gdLst>
                <a:gd name="T0" fmla="*/ 0 w 6"/>
                <a:gd name="T1" fmla="*/ 8 h 9"/>
                <a:gd name="T2" fmla="*/ 0 w 6"/>
                <a:gd name="T3" fmla="*/ 1 h 9"/>
                <a:gd name="T4" fmla="*/ 0 w 6"/>
                <a:gd name="T5" fmla="*/ 1 h 9"/>
                <a:gd name="T6" fmla="*/ 3 w 6"/>
                <a:gd name="T7" fmla="*/ 0 h 9"/>
                <a:gd name="T8" fmla="*/ 4 w 6"/>
                <a:gd name="T9" fmla="*/ 1 h 9"/>
                <a:gd name="T10" fmla="*/ 5 w 6"/>
                <a:gd name="T11" fmla="*/ 1 h 9"/>
                <a:gd name="T12" fmla="*/ 5 w 6"/>
                <a:gd name="T13" fmla="*/ 7 h 9"/>
                <a:gd name="T14" fmla="*/ 2 w 6"/>
                <a:gd name="T15" fmla="*/ 7 h 9"/>
                <a:gd name="T16" fmla="*/ 0 w 6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0" y="8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4" name="Freeform 216"/>
            <p:cNvSpPr>
              <a:spLocks/>
            </p:cNvSpPr>
            <p:nvPr/>
          </p:nvSpPr>
          <p:spPr bwMode="auto">
            <a:xfrm>
              <a:off x="4786" y="1870"/>
              <a:ext cx="6" cy="56"/>
            </a:xfrm>
            <a:custGeom>
              <a:avLst/>
              <a:gdLst>
                <a:gd name="T0" fmla="*/ 0 w 6"/>
                <a:gd name="T1" fmla="*/ 17 h 56"/>
                <a:gd name="T2" fmla="*/ 0 w 6"/>
                <a:gd name="T3" fmla="*/ 14 h 56"/>
                <a:gd name="T4" fmla="*/ 0 w 6"/>
                <a:gd name="T5" fmla="*/ 8 h 56"/>
                <a:gd name="T6" fmla="*/ 1 w 6"/>
                <a:gd name="T7" fmla="*/ 5 h 56"/>
                <a:gd name="T8" fmla="*/ 2 w 6"/>
                <a:gd name="T9" fmla="*/ 2 h 56"/>
                <a:gd name="T10" fmla="*/ 3 w 6"/>
                <a:gd name="T11" fmla="*/ 0 h 56"/>
                <a:gd name="T12" fmla="*/ 2 w 6"/>
                <a:gd name="T13" fmla="*/ 7 h 56"/>
                <a:gd name="T14" fmla="*/ 2 w 6"/>
                <a:gd name="T15" fmla="*/ 11 h 56"/>
                <a:gd name="T16" fmla="*/ 3 w 6"/>
                <a:gd name="T17" fmla="*/ 15 h 56"/>
                <a:gd name="T18" fmla="*/ 5 w 6"/>
                <a:gd name="T19" fmla="*/ 19 h 56"/>
                <a:gd name="T20" fmla="*/ 5 w 6"/>
                <a:gd name="T21" fmla="*/ 55 h 56"/>
                <a:gd name="T22" fmla="*/ 4 w 6"/>
                <a:gd name="T23" fmla="*/ 52 h 56"/>
                <a:gd name="T24" fmla="*/ 1 w 6"/>
                <a:gd name="T25" fmla="*/ 34 h 56"/>
                <a:gd name="T26" fmla="*/ 0 w 6"/>
                <a:gd name="T27" fmla="*/ 1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6"/>
                <a:gd name="T44" fmla="*/ 6 w 6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6">
                  <a:moveTo>
                    <a:pt x="0" y="17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2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1" y="34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5" name="Freeform 217"/>
            <p:cNvSpPr>
              <a:spLocks/>
            </p:cNvSpPr>
            <p:nvPr/>
          </p:nvSpPr>
          <p:spPr bwMode="auto">
            <a:xfrm>
              <a:off x="4780" y="1957"/>
              <a:ext cx="7" cy="4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0 h 4"/>
                <a:gd name="T4" fmla="*/ 6 w 7"/>
                <a:gd name="T5" fmla="*/ 3 h 4"/>
                <a:gd name="T6" fmla="*/ 0 w 7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1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6" name="Freeform 218"/>
            <p:cNvSpPr>
              <a:spLocks/>
            </p:cNvSpPr>
            <p:nvPr/>
          </p:nvSpPr>
          <p:spPr bwMode="auto">
            <a:xfrm>
              <a:off x="4798" y="1843"/>
              <a:ext cx="6" cy="10"/>
            </a:xfrm>
            <a:custGeom>
              <a:avLst/>
              <a:gdLst>
                <a:gd name="T0" fmla="*/ 0 w 6"/>
                <a:gd name="T1" fmla="*/ 6 h 10"/>
                <a:gd name="T2" fmla="*/ 0 w 6"/>
                <a:gd name="T3" fmla="*/ 0 h 10"/>
                <a:gd name="T4" fmla="*/ 1 w 6"/>
                <a:gd name="T5" fmla="*/ 1 h 10"/>
                <a:gd name="T6" fmla="*/ 2 w 6"/>
                <a:gd name="T7" fmla="*/ 3 h 10"/>
                <a:gd name="T8" fmla="*/ 5 w 6"/>
                <a:gd name="T9" fmla="*/ 9 h 10"/>
                <a:gd name="T10" fmla="*/ 3 w 6"/>
                <a:gd name="T11" fmla="*/ 7 h 10"/>
                <a:gd name="T12" fmla="*/ 0 w 6"/>
                <a:gd name="T13" fmla="*/ 6 h 10"/>
                <a:gd name="T14" fmla="*/ 0 w 6"/>
                <a:gd name="T15" fmla="*/ 6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0"/>
                <a:gd name="T26" fmla="*/ 6 w 6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0">
                  <a:moveTo>
                    <a:pt x="0" y="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7" name="Freeform 219"/>
            <p:cNvSpPr>
              <a:spLocks/>
            </p:cNvSpPr>
            <p:nvPr/>
          </p:nvSpPr>
          <p:spPr bwMode="auto">
            <a:xfrm>
              <a:off x="4798" y="1891"/>
              <a:ext cx="14" cy="68"/>
            </a:xfrm>
            <a:custGeom>
              <a:avLst/>
              <a:gdLst>
                <a:gd name="T0" fmla="*/ 0 w 14"/>
                <a:gd name="T1" fmla="*/ 37 h 68"/>
                <a:gd name="T2" fmla="*/ 0 w 14"/>
                <a:gd name="T3" fmla="*/ 0 h 68"/>
                <a:gd name="T4" fmla="*/ 4 w 14"/>
                <a:gd name="T5" fmla="*/ 8 h 68"/>
                <a:gd name="T6" fmla="*/ 8 w 14"/>
                <a:gd name="T7" fmla="*/ 14 h 68"/>
                <a:gd name="T8" fmla="*/ 9 w 14"/>
                <a:gd name="T9" fmla="*/ 18 h 68"/>
                <a:gd name="T10" fmla="*/ 9 w 14"/>
                <a:gd name="T11" fmla="*/ 23 h 68"/>
                <a:gd name="T12" fmla="*/ 10 w 14"/>
                <a:gd name="T13" fmla="*/ 36 h 68"/>
                <a:gd name="T14" fmla="*/ 13 w 14"/>
                <a:gd name="T15" fmla="*/ 41 h 68"/>
                <a:gd name="T16" fmla="*/ 13 w 14"/>
                <a:gd name="T17" fmla="*/ 67 h 68"/>
                <a:gd name="T18" fmla="*/ 5 w 14"/>
                <a:gd name="T19" fmla="*/ 52 h 68"/>
                <a:gd name="T20" fmla="*/ 0 w 14"/>
                <a:gd name="T21" fmla="*/ 3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68"/>
                <a:gd name="T35" fmla="*/ 14 w 14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68">
                  <a:moveTo>
                    <a:pt x="0" y="37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8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0" y="36"/>
                  </a:lnTo>
                  <a:lnTo>
                    <a:pt x="13" y="41"/>
                  </a:lnTo>
                  <a:lnTo>
                    <a:pt x="13" y="67"/>
                  </a:lnTo>
                  <a:lnTo>
                    <a:pt x="5" y="52"/>
                  </a:lnTo>
                  <a:lnTo>
                    <a:pt x="0" y="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8" name="Freeform 220"/>
            <p:cNvSpPr>
              <a:spLocks/>
            </p:cNvSpPr>
            <p:nvPr/>
          </p:nvSpPr>
          <p:spPr bwMode="auto">
            <a:xfrm>
              <a:off x="4811" y="185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5 h 6"/>
                <a:gd name="T4" fmla="*/ 0 w 1"/>
                <a:gd name="T5" fmla="*/ 5 h 6"/>
                <a:gd name="T6" fmla="*/ 0 w 1"/>
                <a:gd name="T7" fmla="*/ 2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9" name="Freeform 221"/>
            <p:cNvSpPr>
              <a:spLocks/>
            </p:cNvSpPr>
            <p:nvPr/>
          </p:nvSpPr>
          <p:spPr bwMode="auto">
            <a:xfrm>
              <a:off x="4818" y="1822"/>
              <a:ext cx="147" cy="151"/>
            </a:xfrm>
            <a:custGeom>
              <a:avLst/>
              <a:gdLst>
                <a:gd name="T0" fmla="*/ 0 w 147"/>
                <a:gd name="T1" fmla="*/ 36 h 151"/>
                <a:gd name="T2" fmla="*/ 8 w 147"/>
                <a:gd name="T3" fmla="*/ 40 h 151"/>
                <a:gd name="T4" fmla="*/ 20 w 147"/>
                <a:gd name="T5" fmla="*/ 54 h 151"/>
                <a:gd name="T6" fmla="*/ 45 w 147"/>
                <a:gd name="T7" fmla="*/ 84 h 151"/>
                <a:gd name="T8" fmla="*/ 104 w 147"/>
                <a:gd name="T9" fmla="*/ 117 h 151"/>
                <a:gd name="T10" fmla="*/ 112 w 147"/>
                <a:gd name="T11" fmla="*/ 114 h 151"/>
                <a:gd name="T12" fmla="*/ 115 w 147"/>
                <a:gd name="T13" fmla="*/ 104 h 151"/>
                <a:gd name="T14" fmla="*/ 98 w 147"/>
                <a:gd name="T15" fmla="*/ 96 h 151"/>
                <a:gd name="T16" fmla="*/ 84 w 147"/>
                <a:gd name="T17" fmla="*/ 79 h 151"/>
                <a:gd name="T18" fmla="*/ 61 w 147"/>
                <a:gd name="T19" fmla="*/ 43 h 151"/>
                <a:gd name="T20" fmla="*/ 87 w 147"/>
                <a:gd name="T21" fmla="*/ 79 h 151"/>
                <a:gd name="T22" fmla="*/ 101 w 147"/>
                <a:gd name="T23" fmla="*/ 91 h 151"/>
                <a:gd name="T24" fmla="*/ 117 w 147"/>
                <a:gd name="T25" fmla="*/ 90 h 151"/>
                <a:gd name="T26" fmla="*/ 105 w 147"/>
                <a:gd name="T27" fmla="*/ 73 h 151"/>
                <a:gd name="T28" fmla="*/ 73 w 147"/>
                <a:gd name="T29" fmla="*/ 42 h 151"/>
                <a:gd name="T30" fmla="*/ 61 w 147"/>
                <a:gd name="T31" fmla="*/ 22 h 151"/>
                <a:gd name="T32" fmla="*/ 71 w 147"/>
                <a:gd name="T33" fmla="*/ 17 h 151"/>
                <a:gd name="T34" fmla="*/ 76 w 147"/>
                <a:gd name="T35" fmla="*/ 23 h 151"/>
                <a:gd name="T36" fmla="*/ 87 w 147"/>
                <a:gd name="T37" fmla="*/ 45 h 151"/>
                <a:gd name="T38" fmla="*/ 112 w 147"/>
                <a:gd name="T39" fmla="*/ 69 h 151"/>
                <a:gd name="T40" fmla="*/ 127 w 147"/>
                <a:gd name="T41" fmla="*/ 66 h 151"/>
                <a:gd name="T42" fmla="*/ 121 w 147"/>
                <a:gd name="T43" fmla="*/ 50 h 151"/>
                <a:gd name="T44" fmla="*/ 113 w 147"/>
                <a:gd name="T45" fmla="*/ 38 h 151"/>
                <a:gd name="T46" fmla="*/ 103 w 147"/>
                <a:gd name="T47" fmla="*/ 18 h 151"/>
                <a:gd name="T48" fmla="*/ 104 w 147"/>
                <a:gd name="T49" fmla="*/ 12 h 151"/>
                <a:gd name="T50" fmla="*/ 114 w 147"/>
                <a:gd name="T51" fmla="*/ 11 h 151"/>
                <a:gd name="T52" fmla="*/ 120 w 147"/>
                <a:gd name="T53" fmla="*/ 31 h 151"/>
                <a:gd name="T54" fmla="*/ 130 w 147"/>
                <a:gd name="T55" fmla="*/ 47 h 151"/>
                <a:gd name="T56" fmla="*/ 134 w 147"/>
                <a:gd name="T57" fmla="*/ 27 h 151"/>
                <a:gd name="T58" fmla="*/ 144 w 147"/>
                <a:gd name="T59" fmla="*/ 3 h 151"/>
                <a:gd name="T60" fmla="*/ 146 w 147"/>
                <a:gd name="T61" fmla="*/ 8 h 151"/>
                <a:gd name="T62" fmla="*/ 131 w 147"/>
                <a:gd name="T63" fmla="*/ 49 h 151"/>
                <a:gd name="T64" fmla="*/ 122 w 147"/>
                <a:gd name="T65" fmla="*/ 101 h 151"/>
                <a:gd name="T66" fmla="*/ 118 w 147"/>
                <a:gd name="T67" fmla="*/ 150 h 151"/>
                <a:gd name="T68" fmla="*/ 70 w 147"/>
                <a:gd name="T69" fmla="*/ 121 h 151"/>
                <a:gd name="T70" fmla="*/ 35 w 147"/>
                <a:gd name="T71" fmla="*/ 85 h 151"/>
                <a:gd name="T72" fmla="*/ 0 w 147"/>
                <a:gd name="T73" fmla="*/ 46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7"/>
                <a:gd name="T112" fmla="*/ 0 h 151"/>
                <a:gd name="T113" fmla="*/ 147 w 147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7" h="151">
                  <a:moveTo>
                    <a:pt x="0" y="46"/>
                  </a:moveTo>
                  <a:lnTo>
                    <a:pt x="0" y="36"/>
                  </a:lnTo>
                  <a:lnTo>
                    <a:pt x="1" y="36"/>
                  </a:lnTo>
                  <a:lnTo>
                    <a:pt x="8" y="40"/>
                  </a:lnTo>
                  <a:lnTo>
                    <a:pt x="14" y="47"/>
                  </a:lnTo>
                  <a:lnTo>
                    <a:pt x="20" y="54"/>
                  </a:lnTo>
                  <a:lnTo>
                    <a:pt x="33" y="70"/>
                  </a:lnTo>
                  <a:lnTo>
                    <a:pt x="45" y="84"/>
                  </a:lnTo>
                  <a:lnTo>
                    <a:pt x="95" y="118"/>
                  </a:lnTo>
                  <a:lnTo>
                    <a:pt x="104" y="117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3" y="112"/>
                  </a:lnTo>
                  <a:lnTo>
                    <a:pt x="115" y="104"/>
                  </a:lnTo>
                  <a:lnTo>
                    <a:pt x="107" y="102"/>
                  </a:lnTo>
                  <a:lnTo>
                    <a:pt x="98" y="96"/>
                  </a:lnTo>
                  <a:lnTo>
                    <a:pt x="91" y="88"/>
                  </a:lnTo>
                  <a:lnTo>
                    <a:pt x="84" y="79"/>
                  </a:lnTo>
                  <a:lnTo>
                    <a:pt x="71" y="58"/>
                  </a:lnTo>
                  <a:lnTo>
                    <a:pt x="61" y="43"/>
                  </a:lnTo>
                  <a:lnTo>
                    <a:pt x="73" y="60"/>
                  </a:lnTo>
                  <a:lnTo>
                    <a:pt x="87" y="79"/>
                  </a:lnTo>
                  <a:lnTo>
                    <a:pt x="93" y="86"/>
                  </a:lnTo>
                  <a:lnTo>
                    <a:pt x="101" y="91"/>
                  </a:lnTo>
                  <a:lnTo>
                    <a:pt x="109" y="93"/>
                  </a:lnTo>
                  <a:lnTo>
                    <a:pt x="117" y="90"/>
                  </a:lnTo>
                  <a:lnTo>
                    <a:pt x="112" y="82"/>
                  </a:lnTo>
                  <a:lnTo>
                    <a:pt x="105" y="73"/>
                  </a:lnTo>
                  <a:lnTo>
                    <a:pt x="89" y="58"/>
                  </a:lnTo>
                  <a:lnTo>
                    <a:pt x="73" y="42"/>
                  </a:lnTo>
                  <a:lnTo>
                    <a:pt x="67" y="32"/>
                  </a:lnTo>
                  <a:lnTo>
                    <a:pt x="61" y="22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5" y="16"/>
                  </a:lnTo>
                  <a:lnTo>
                    <a:pt x="76" y="23"/>
                  </a:lnTo>
                  <a:lnTo>
                    <a:pt x="78" y="30"/>
                  </a:lnTo>
                  <a:lnTo>
                    <a:pt x="87" y="45"/>
                  </a:lnTo>
                  <a:lnTo>
                    <a:pt x="106" y="66"/>
                  </a:lnTo>
                  <a:lnTo>
                    <a:pt x="112" y="69"/>
                  </a:lnTo>
                  <a:lnTo>
                    <a:pt x="117" y="69"/>
                  </a:lnTo>
                  <a:lnTo>
                    <a:pt x="127" y="66"/>
                  </a:lnTo>
                  <a:lnTo>
                    <a:pt x="124" y="56"/>
                  </a:lnTo>
                  <a:lnTo>
                    <a:pt x="121" y="50"/>
                  </a:lnTo>
                  <a:lnTo>
                    <a:pt x="117" y="45"/>
                  </a:lnTo>
                  <a:lnTo>
                    <a:pt x="113" y="38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103" y="14"/>
                  </a:lnTo>
                  <a:lnTo>
                    <a:pt x="104" y="12"/>
                  </a:lnTo>
                  <a:lnTo>
                    <a:pt x="108" y="10"/>
                  </a:lnTo>
                  <a:lnTo>
                    <a:pt x="114" y="11"/>
                  </a:lnTo>
                  <a:lnTo>
                    <a:pt x="116" y="21"/>
                  </a:lnTo>
                  <a:lnTo>
                    <a:pt x="120" y="31"/>
                  </a:lnTo>
                  <a:lnTo>
                    <a:pt x="125" y="40"/>
                  </a:lnTo>
                  <a:lnTo>
                    <a:pt x="130" y="47"/>
                  </a:lnTo>
                  <a:lnTo>
                    <a:pt x="131" y="38"/>
                  </a:lnTo>
                  <a:lnTo>
                    <a:pt x="134" y="27"/>
                  </a:lnTo>
                  <a:lnTo>
                    <a:pt x="138" y="16"/>
                  </a:lnTo>
                  <a:lnTo>
                    <a:pt x="144" y="3"/>
                  </a:lnTo>
                  <a:lnTo>
                    <a:pt x="146" y="0"/>
                  </a:lnTo>
                  <a:lnTo>
                    <a:pt x="146" y="8"/>
                  </a:lnTo>
                  <a:lnTo>
                    <a:pt x="139" y="24"/>
                  </a:lnTo>
                  <a:lnTo>
                    <a:pt x="131" y="49"/>
                  </a:lnTo>
                  <a:lnTo>
                    <a:pt x="126" y="74"/>
                  </a:lnTo>
                  <a:lnTo>
                    <a:pt x="122" y="101"/>
                  </a:lnTo>
                  <a:lnTo>
                    <a:pt x="120" y="126"/>
                  </a:lnTo>
                  <a:lnTo>
                    <a:pt x="118" y="150"/>
                  </a:lnTo>
                  <a:lnTo>
                    <a:pt x="92" y="135"/>
                  </a:lnTo>
                  <a:lnTo>
                    <a:pt x="70" y="121"/>
                  </a:lnTo>
                  <a:lnTo>
                    <a:pt x="51" y="105"/>
                  </a:lnTo>
                  <a:lnTo>
                    <a:pt x="35" y="85"/>
                  </a:lnTo>
                  <a:lnTo>
                    <a:pt x="12" y="60"/>
                  </a:lnTo>
                  <a:lnTo>
                    <a:pt x="0" y="4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0" name="Freeform 222"/>
            <p:cNvSpPr>
              <a:spLocks/>
            </p:cNvSpPr>
            <p:nvPr/>
          </p:nvSpPr>
          <p:spPr bwMode="auto">
            <a:xfrm>
              <a:off x="4818" y="1936"/>
              <a:ext cx="2" cy="24"/>
            </a:xfrm>
            <a:custGeom>
              <a:avLst/>
              <a:gdLst>
                <a:gd name="T0" fmla="*/ 0 w 2"/>
                <a:gd name="T1" fmla="*/ 22 h 24"/>
                <a:gd name="T2" fmla="*/ 0 w 2"/>
                <a:gd name="T3" fmla="*/ 0 h 24"/>
                <a:gd name="T4" fmla="*/ 1 w 2"/>
                <a:gd name="T5" fmla="*/ 7 h 24"/>
                <a:gd name="T6" fmla="*/ 1 w 2"/>
                <a:gd name="T7" fmla="*/ 17 h 24"/>
                <a:gd name="T8" fmla="*/ 0 w 2"/>
                <a:gd name="T9" fmla="*/ 21 h 24"/>
                <a:gd name="T10" fmla="*/ 0 w 2"/>
                <a:gd name="T11" fmla="*/ 23 h 24"/>
                <a:gd name="T12" fmla="*/ 0 w 2"/>
                <a:gd name="T13" fmla="*/ 2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4"/>
                <a:gd name="T23" fmla="*/ 2 w 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4">
                  <a:moveTo>
                    <a:pt x="0" y="22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1" name="Freeform 223"/>
            <p:cNvSpPr>
              <a:spLocks/>
            </p:cNvSpPr>
            <p:nvPr/>
          </p:nvSpPr>
          <p:spPr bwMode="auto">
            <a:xfrm>
              <a:off x="4905" y="2346"/>
              <a:ext cx="60" cy="166"/>
            </a:xfrm>
            <a:custGeom>
              <a:avLst/>
              <a:gdLst>
                <a:gd name="T0" fmla="*/ 59 w 60"/>
                <a:gd name="T1" fmla="*/ 42 h 166"/>
                <a:gd name="T2" fmla="*/ 59 w 60"/>
                <a:gd name="T3" fmla="*/ 53 h 166"/>
                <a:gd name="T4" fmla="*/ 56 w 60"/>
                <a:gd name="T5" fmla="*/ 37 h 166"/>
                <a:gd name="T6" fmla="*/ 55 w 60"/>
                <a:gd name="T7" fmla="*/ 54 h 166"/>
                <a:gd name="T8" fmla="*/ 53 w 60"/>
                <a:gd name="T9" fmla="*/ 70 h 166"/>
                <a:gd name="T10" fmla="*/ 48 w 60"/>
                <a:gd name="T11" fmla="*/ 101 h 166"/>
                <a:gd name="T12" fmla="*/ 42 w 60"/>
                <a:gd name="T13" fmla="*/ 134 h 166"/>
                <a:gd name="T14" fmla="*/ 40 w 60"/>
                <a:gd name="T15" fmla="*/ 149 h 166"/>
                <a:gd name="T16" fmla="*/ 39 w 60"/>
                <a:gd name="T17" fmla="*/ 165 h 166"/>
                <a:gd name="T18" fmla="*/ 21 w 60"/>
                <a:gd name="T19" fmla="*/ 149 h 166"/>
                <a:gd name="T20" fmla="*/ 0 w 60"/>
                <a:gd name="T21" fmla="*/ 133 h 166"/>
                <a:gd name="T22" fmla="*/ 9 w 60"/>
                <a:gd name="T23" fmla="*/ 134 h 166"/>
                <a:gd name="T24" fmla="*/ 16 w 60"/>
                <a:gd name="T25" fmla="*/ 132 h 166"/>
                <a:gd name="T26" fmla="*/ 26 w 60"/>
                <a:gd name="T27" fmla="*/ 100 h 166"/>
                <a:gd name="T28" fmla="*/ 35 w 60"/>
                <a:gd name="T29" fmla="*/ 67 h 166"/>
                <a:gd name="T30" fmla="*/ 43 w 60"/>
                <a:gd name="T31" fmla="*/ 32 h 166"/>
                <a:gd name="T32" fmla="*/ 52 w 60"/>
                <a:gd name="T33" fmla="*/ 0 h 166"/>
                <a:gd name="T34" fmla="*/ 58 w 60"/>
                <a:gd name="T35" fmla="*/ 37 h 166"/>
                <a:gd name="T36" fmla="*/ 59 w 60"/>
                <a:gd name="T37" fmla="*/ 42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66"/>
                <a:gd name="T59" fmla="*/ 60 w 60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66">
                  <a:moveTo>
                    <a:pt x="59" y="42"/>
                  </a:moveTo>
                  <a:lnTo>
                    <a:pt x="59" y="53"/>
                  </a:lnTo>
                  <a:lnTo>
                    <a:pt x="56" y="37"/>
                  </a:lnTo>
                  <a:lnTo>
                    <a:pt x="55" y="54"/>
                  </a:lnTo>
                  <a:lnTo>
                    <a:pt x="53" y="70"/>
                  </a:lnTo>
                  <a:lnTo>
                    <a:pt x="48" y="101"/>
                  </a:lnTo>
                  <a:lnTo>
                    <a:pt x="42" y="134"/>
                  </a:lnTo>
                  <a:lnTo>
                    <a:pt x="40" y="149"/>
                  </a:lnTo>
                  <a:lnTo>
                    <a:pt x="39" y="165"/>
                  </a:lnTo>
                  <a:lnTo>
                    <a:pt x="21" y="149"/>
                  </a:lnTo>
                  <a:lnTo>
                    <a:pt x="0" y="133"/>
                  </a:lnTo>
                  <a:lnTo>
                    <a:pt x="9" y="134"/>
                  </a:lnTo>
                  <a:lnTo>
                    <a:pt x="16" y="132"/>
                  </a:lnTo>
                  <a:lnTo>
                    <a:pt x="26" y="100"/>
                  </a:lnTo>
                  <a:lnTo>
                    <a:pt x="35" y="67"/>
                  </a:lnTo>
                  <a:lnTo>
                    <a:pt x="43" y="32"/>
                  </a:lnTo>
                  <a:lnTo>
                    <a:pt x="52" y="0"/>
                  </a:lnTo>
                  <a:lnTo>
                    <a:pt x="58" y="37"/>
                  </a:lnTo>
                  <a:lnTo>
                    <a:pt x="59" y="4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2" name="Freeform 224"/>
            <p:cNvSpPr>
              <a:spLocks/>
            </p:cNvSpPr>
            <p:nvPr/>
          </p:nvSpPr>
          <p:spPr bwMode="auto">
            <a:xfrm>
              <a:off x="4953" y="2285"/>
              <a:ext cx="12" cy="28"/>
            </a:xfrm>
            <a:custGeom>
              <a:avLst/>
              <a:gdLst>
                <a:gd name="T0" fmla="*/ 11 w 12"/>
                <a:gd name="T1" fmla="*/ 0 h 28"/>
                <a:gd name="T2" fmla="*/ 11 w 12"/>
                <a:gd name="T3" fmla="*/ 25 h 28"/>
                <a:gd name="T4" fmla="*/ 3 w 12"/>
                <a:gd name="T5" fmla="*/ 27 h 28"/>
                <a:gd name="T6" fmla="*/ 0 w 12"/>
                <a:gd name="T7" fmla="*/ 2 h 28"/>
                <a:gd name="T8" fmla="*/ 8 w 12"/>
                <a:gd name="T9" fmla="*/ 1 h 28"/>
                <a:gd name="T10" fmla="*/ 11 w 1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8"/>
                <a:gd name="T20" fmla="*/ 12 w 1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8">
                  <a:moveTo>
                    <a:pt x="11" y="0"/>
                  </a:moveTo>
                  <a:lnTo>
                    <a:pt x="11" y="25"/>
                  </a:lnTo>
                  <a:lnTo>
                    <a:pt x="3" y="27"/>
                  </a:lnTo>
                  <a:lnTo>
                    <a:pt x="0" y="2"/>
                  </a:lnTo>
                  <a:lnTo>
                    <a:pt x="8" y="1"/>
                  </a:lnTo>
                  <a:lnTo>
                    <a:pt x="11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3" name="Freeform 225"/>
            <p:cNvSpPr>
              <a:spLocks/>
            </p:cNvSpPr>
            <p:nvPr/>
          </p:nvSpPr>
          <p:spPr bwMode="auto">
            <a:xfrm>
              <a:off x="4942" y="2134"/>
              <a:ext cx="23" cy="7"/>
            </a:xfrm>
            <a:custGeom>
              <a:avLst/>
              <a:gdLst>
                <a:gd name="T0" fmla="*/ 22 w 23"/>
                <a:gd name="T1" fmla="*/ 0 h 7"/>
                <a:gd name="T2" fmla="*/ 22 w 23"/>
                <a:gd name="T3" fmla="*/ 6 h 7"/>
                <a:gd name="T4" fmla="*/ 14 w 23"/>
                <a:gd name="T5" fmla="*/ 6 h 7"/>
                <a:gd name="T6" fmla="*/ 0 w 23"/>
                <a:gd name="T7" fmla="*/ 5 h 7"/>
                <a:gd name="T8" fmla="*/ 17 w 23"/>
                <a:gd name="T9" fmla="*/ 1 h 7"/>
                <a:gd name="T10" fmla="*/ 22 w 2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"/>
                <a:gd name="T20" fmla="*/ 23 w 2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">
                  <a:moveTo>
                    <a:pt x="22" y="0"/>
                  </a:moveTo>
                  <a:lnTo>
                    <a:pt x="22" y="6"/>
                  </a:lnTo>
                  <a:lnTo>
                    <a:pt x="14" y="6"/>
                  </a:lnTo>
                  <a:lnTo>
                    <a:pt x="0" y="5"/>
                  </a:lnTo>
                  <a:lnTo>
                    <a:pt x="17" y="1"/>
                  </a:lnTo>
                  <a:lnTo>
                    <a:pt x="22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4" name="Freeform 226"/>
            <p:cNvSpPr>
              <a:spLocks/>
            </p:cNvSpPr>
            <p:nvPr/>
          </p:nvSpPr>
          <p:spPr bwMode="auto">
            <a:xfrm>
              <a:off x="4970" y="1780"/>
              <a:ext cx="24" cy="46"/>
            </a:xfrm>
            <a:custGeom>
              <a:avLst/>
              <a:gdLst>
                <a:gd name="T0" fmla="*/ 0 w 24"/>
                <a:gd name="T1" fmla="*/ 45 h 46"/>
                <a:gd name="T2" fmla="*/ 0 w 24"/>
                <a:gd name="T3" fmla="*/ 38 h 46"/>
                <a:gd name="T4" fmla="*/ 9 w 24"/>
                <a:gd name="T5" fmla="*/ 18 h 46"/>
                <a:gd name="T6" fmla="*/ 16 w 24"/>
                <a:gd name="T7" fmla="*/ 9 h 46"/>
                <a:gd name="T8" fmla="*/ 23 w 24"/>
                <a:gd name="T9" fmla="*/ 0 h 46"/>
                <a:gd name="T10" fmla="*/ 12 w 24"/>
                <a:gd name="T11" fmla="*/ 17 h 46"/>
                <a:gd name="T12" fmla="*/ 2 w 24"/>
                <a:gd name="T13" fmla="*/ 38 h 46"/>
                <a:gd name="T14" fmla="*/ 0 w 24"/>
                <a:gd name="T15" fmla="*/ 4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6"/>
                <a:gd name="T26" fmla="*/ 24 w 2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6">
                  <a:moveTo>
                    <a:pt x="0" y="45"/>
                  </a:moveTo>
                  <a:lnTo>
                    <a:pt x="0" y="38"/>
                  </a:lnTo>
                  <a:lnTo>
                    <a:pt x="9" y="18"/>
                  </a:lnTo>
                  <a:lnTo>
                    <a:pt x="16" y="9"/>
                  </a:lnTo>
                  <a:lnTo>
                    <a:pt x="23" y="0"/>
                  </a:lnTo>
                  <a:lnTo>
                    <a:pt x="12" y="17"/>
                  </a:lnTo>
                  <a:lnTo>
                    <a:pt x="2" y="38"/>
                  </a:lnTo>
                  <a:lnTo>
                    <a:pt x="0" y="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5" name="Freeform 227"/>
            <p:cNvSpPr>
              <a:spLocks/>
            </p:cNvSpPr>
            <p:nvPr/>
          </p:nvSpPr>
          <p:spPr bwMode="auto">
            <a:xfrm>
              <a:off x="4970" y="1912"/>
              <a:ext cx="206" cy="259"/>
            </a:xfrm>
            <a:custGeom>
              <a:avLst/>
              <a:gdLst>
                <a:gd name="T0" fmla="*/ 0 w 206"/>
                <a:gd name="T1" fmla="*/ 228 h 259"/>
                <a:gd name="T2" fmla="*/ 0 w 206"/>
                <a:gd name="T3" fmla="*/ 216 h 259"/>
                <a:gd name="T4" fmla="*/ 20 w 206"/>
                <a:gd name="T5" fmla="*/ 209 h 259"/>
                <a:gd name="T6" fmla="*/ 33 w 206"/>
                <a:gd name="T7" fmla="*/ 205 h 259"/>
                <a:gd name="T8" fmla="*/ 45 w 206"/>
                <a:gd name="T9" fmla="*/ 202 h 259"/>
                <a:gd name="T10" fmla="*/ 54 w 206"/>
                <a:gd name="T11" fmla="*/ 202 h 259"/>
                <a:gd name="T12" fmla="*/ 57 w 206"/>
                <a:gd name="T13" fmla="*/ 203 h 259"/>
                <a:gd name="T14" fmla="*/ 60 w 206"/>
                <a:gd name="T15" fmla="*/ 205 h 259"/>
                <a:gd name="T16" fmla="*/ 67 w 206"/>
                <a:gd name="T17" fmla="*/ 211 h 259"/>
                <a:gd name="T18" fmla="*/ 72 w 206"/>
                <a:gd name="T19" fmla="*/ 214 h 259"/>
                <a:gd name="T20" fmla="*/ 77 w 206"/>
                <a:gd name="T21" fmla="*/ 216 h 259"/>
                <a:gd name="T22" fmla="*/ 83 w 206"/>
                <a:gd name="T23" fmla="*/ 215 h 259"/>
                <a:gd name="T24" fmla="*/ 94 w 206"/>
                <a:gd name="T25" fmla="*/ 210 h 259"/>
                <a:gd name="T26" fmla="*/ 109 w 206"/>
                <a:gd name="T27" fmla="*/ 202 h 259"/>
                <a:gd name="T28" fmla="*/ 117 w 206"/>
                <a:gd name="T29" fmla="*/ 193 h 259"/>
                <a:gd name="T30" fmla="*/ 121 w 206"/>
                <a:gd name="T31" fmla="*/ 189 h 259"/>
                <a:gd name="T32" fmla="*/ 127 w 206"/>
                <a:gd name="T33" fmla="*/ 186 h 259"/>
                <a:gd name="T34" fmla="*/ 131 w 206"/>
                <a:gd name="T35" fmla="*/ 185 h 259"/>
                <a:gd name="T36" fmla="*/ 133 w 206"/>
                <a:gd name="T37" fmla="*/ 185 h 259"/>
                <a:gd name="T38" fmla="*/ 136 w 206"/>
                <a:gd name="T39" fmla="*/ 186 h 259"/>
                <a:gd name="T40" fmla="*/ 141 w 206"/>
                <a:gd name="T41" fmla="*/ 190 h 259"/>
                <a:gd name="T42" fmla="*/ 144 w 206"/>
                <a:gd name="T43" fmla="*/ 197 h 259"/>
                <a:gd name="T44" fmla="*/ 151 w 206"/>
                <a:gd name="T45" fmla="*/ 188 h 259"/>
                <a:gd name="T46" fmla="*/ 161 w 206"/>
                <a:gd name="T47" fmla="*/ 155 h 259"/>
                <a:gd name="T48" fmla="*/ 169 w 206"/>
                <a:gd name="T49" fmla="*/ 122 h 259"/>
                <a:gd name="T50" fmla="*/ 185 w 206"/>
                <a:gd name="T51" fmla="*/ 57 h 259"/>
                <a:gd name="T52" fmla="*/ 194 w 206"/>
                <a:gd name="T53" fmla="*/ 25 h 259"/>
                <a:gd name="T54" fmla="*/ 205 w 206"/>
                <a:gd name="T55" fmla="*/ 0 h 259"/>
                <a:gd name="T56" fmla="*/ 205 w 206"/>
                <a:gd name="T57" fmla="*/ 100 h 259"/>
                <a:gd name="T58" fmla="*/ 202 w 206"/>
                <a:gd name="T59" fmla="*/ 103 h 259"/>
                <a:gd name="T60" fmla="*/ 191 w 206"/>
                <a:gd name="T61" fmla="*/ 117 h 259"/>
                <a:gd name="T62" fmla="*/ 179 w 206"/>
                <a:gd name="T63" fmla="*/ 132 h 259"/>
                <a:gd name="T64" fmla="*/ 172 w 206"/>
                <a:gd name="T65" fmla="*/ 145 h 259"/>
                <a:gd name="T66" fmla="*/ 167 w 206"/>
                <a:gd name="T67" fmla="*/ 157 h 259"/>
                <a:gd name="T68" fmla="*/ 165 w 206"/>
                <a:gd name="T69" fmla="*/ 169 h 259"/>
                <a:gd name="T70" fmla="*/ 164 w 206"/>
                <a:gd name="T71" fmla="*/ 192 h 259"/>
                <a:gd name="T72" fmla="*/ 166 w 206"/>
                <a:gd name="T73" fmla="*/ 215 h 259"/>
                <a:gd name="T74" fmla="*/ 167 w 206"/>
                <a:gd name="T75" fmla="*/ 240 h 259"/>
                <a:gd name="T76" fmla="*/ 162 w 206"/>
                <a:gd name="T77" fmla="*/ 247 h 259"/>
                <a:gd name="T78" fmla="*/ 160 w 206"/>
                <a:gd name="T79" fmla="*/ 252 h 259"/>
                <a:gd name="T80" fmla="*/ 160 w 206"/>
                <a:gd name="T81" fmla="*/ 258 h 259"/>
                <a:gd name="T82" fmla="*/ 132 w 206"/>
                <a:gd name="T83" fmla="*/ 224 h 259"/>
                <a:gd name="T84" fmla="*/ 133 w 206"/>
                <a:gd name="T85" fmla="*/ 217 h 259"/>
                <a:gd name="T86" fmla="*/ 135 w 206"/>
                <a:gd name="T87" fmla="*/ 209 h 259"/>
                <a:gd name="T88" fmla="*/ 135 w 206"/>
                <a:gd name="T89" fmla="*/ 206 h 259"/>
                <a:gd name="T90" fmla="*/ 134 w 206"/>
                <a:gd name="T91" fmla="*/ 202 h 259"/>
                <a:gd name="T92" fmla="*/ 132 w 206"/>
                <a:gd name="T93" fmla="*/ 198 h 259"/>
                <a:gd name="T94" fmla="*/ 129 w 206"/>
                <a:gd name="T95" fmla="*/ 196 h 259"/>
                <a:gd name="T96" fmla="*/ 125 w 206"/>
                <a:gd name="T97" fmla="*/ 198 h 259"/>
                <a:gd name="T98" fmla="*/ 119 w 206"/>
                <a:gd name="T99" fmla="*/ 202 h 259"/>
                <a:gd name="T100" fmla="*/ 108 w 206"/>
                <a:gd name="T101" fmla="*/ 210 h 259"/>
                <a:gd name="T102" fmla="*/ 96 w 206"/>
                <a:gd name="T103" fmla="*/ 219 h 259"/>
                <a:gd name="T104" fmla="*/ 87 w 206"/>
                <a:gd name="T105" fmla="*/ 222 h 259"/>
                <a:gd name="T106" fmla="*/ 79 w 206"/>
                <a:gd name="T107" fmla="*/ 223 h 259"/>
                <a:gd name="T108" fmla="*/ 73 w 206"/>
                <a:gd name="T109" fmla="*/ 221 h 259"/>
                <a:gd name="T110" fmla="*/ 68 w 206"/>
                <a:gd name="T111" fmla="*/ 220 h 259"/>
                <a:gd name="T112" fmla="*/ 56 w 206"/>
                <a:gd name="T113" fmla="*/ 220 h 259"/>
                <a:gd name="T114" fmla="*/ 44 w 206"/>
                <a:gd name="T115" fmla="*/ 221 h 259"/>
                <a:gd name="T116" fmla="*/ 32 w 206"/>
                <a:gd name="T117" fmla="*/ 224 h 259"/>
                <a:gd name="T118" fmla="*/ 19 w 206"/>
                <a:gd name="T119" fmla="*/ 226 h 259"/>
                <a:gd name="T120" fmla="*/ 5 w 206"/>
                <a:gd name="T121" fmla="*/ 228 h 259"/>
                <a:gd name="T122" fmla="*/ 0 w 206"/>
                <a:gd name="T123" fmla="*/ 228 h 2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6"/>
                <a:gd name="T187" fmla="*/ 0 h 259"/>
                <a:gd name="T188" fmla="*/ 206 w 206"/>
                <a:gd name="T189" fmla="*/ 259 h 2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6" h="259">
                  <a:moveTo>
                    <a:pt x="0" y="228"/>
                  </a:moveTo>
                  <a:lnTo>
                    <a:pt x="0" y="216"/>
                  </a:lnTo>
                  <a:lnTo>
                    <a:pt x="20" y="209"/>
                  </a:lnTo>
                  <a:lnTo>
                    <a:pt x="33" y="205"/>
                  </a:lnTo>
                  <a:lnTo>
                    <a:pt x="45" y="202"/>
                  </a:lnTo>
                  <a:lnTo>
                    <a:pt x="54" y="202"/>
                  </a:lnTo>
                  <a:lnTo>
                    <a:pt x="57" y="203"/>
                  </a:lnTo>
                  <a:lnTo>
                    <a:pt x="60" y="205"/>
                  </a:lnTo>
                  <a:lnTo>
                    <a:pt x="67" y="211"/>
                  </a:lnTo>
                  <a:lnTo>
                    <a:pt x="72" y="214"/>
                  </a:lnTo>
                  <a:lnTo>
                    <a:pt x="77" y="216"/>
                  </a:lnTo>
                  <a:lnTo>
                    <a:pt x="83" y="215"/>
                  </a:lnTo>
                  <a:lnTo>
                    <a:pt x="94" y="210"/>
                  </a:lnTo>
                  <a:lnTo>
                    <a:pt x="109" y="202"/>
                  </a:lnTo>
                  <a:lnTo>
                    <a:pt x="117" y="193"/>
                  </a:lnTo>
                  <a:lnTo>
                    <a:pt x="121" y="189"/>
                  </a:lnTo>
                  <a:lnTo>
                    <a:pt x="127" y="186"/>
                  </a:lnTo>
                  <a:lnTo>
                    <a:pt x="131" y="185"/>
                  </a:lnTo>
                  <a:lnTo>
                    <a:pt x="133" y="185"/>
                  </a:lnTo>
                  <a:lnTo>
                    <a:pt x="136" y="186"/>
                  </a:lnTo>
                  <a:lnTo>
                    <a:pt x="141" y="190"/>
                  </a:lnTo>
                  <a:lnTo>
                    <a:pt x="144" y="197"/>
                  </a:lnTo>
                  <a:lnTo>
                    <a:pt x="151" y="188"/>
                  </a:lnTo>
                  <a:lnTo>
                    <a:pt x="161" y="155"/>
                  </a:lnTo>
                  <a:lnTo>
                    <a:pt x="169" y="122"/>
                  </a:lnTo>
                  <a:lnTo>
                    <a:pt x="185" y="57"/>
                  </a:lnTo>
                  <a:lnTo>
                    <a:pt x="194" y="25"/>
                  </a:lnTo>
                  <a:lnTo>
                    <a:pt x="205" y="0"/>
                  </a:lnTo>
                  <a:lnTo>
                    <a:pt x="205" y="100"/>
                  </a:lnTo>
                  <a:lnTo>
                    <a:pt x="202" y="103"/>
                  </a:lnTo>
                  <a:lnTo>
                    <a:pt x="191" y="117"/>
                  </a:lnTo>
                  <a:lnTo>
                    <a:pt x="179" y="132"/>
                  </a:lnTo>
                  <a:lnTo>
                    <a:pt x="172" y="145"/>
                  </a:lnTo>
                  <a:lnTo>
                    <a:pt x="167" y="157"/>
                  </a:lnTo>
                  <a:lnTo>
                    <a:pt x="165" y="169"/>
                  </a:lnTo>
                  <a:lnTo>
                    <a:pt x="164" y="192"/>
                  </a:lnTo>
                  <a:lnTo>
                    <a:pt x="166" y="215"/>
                  </a:lnTo>
                  <a:lnTo>
                    <a:pt x="167" y="240"/>
                  </a:lnTo>
                  <a:lnTo>
                    <a:pt x="162" y="247"/>
                  </a:lnTo>
                  <a:lnTo>
                    <a:pt x="160" y="252"/>
                  </a:lnTo>
                  <a:lnTo>
                    <a:pt x="160" y="258"/>
                  </a:lnTo>
                  <a:lnTo>
                    <a:pt x="132" y="224"/>
                  </a:lnTo>
                  <a:lnTo>
                    <a:pt x="133" y="217"/>
                  </a:lnTo>
                  <a:lnTo>
                    <a:pt x="135" y="209"/>
                  </a:lnTo>
                  <a:lnTo>
                    <a:pt x="135" y="206"/>
                  </a:lnTo>
                  <a:lnTo>
                    <a:pt x="134" y="202"/>
                  </a:lnTo>
                  <a:lnTo>
                    <a:pt x="132" y="198"/>
                  </a:lnTo>
                  <a:lnTo>
                    <a:pt x="129" y="196"/>
                  </a:lnTo>
                  <a:lnTo>
                    <a:pt x="125" y="198"/>
                  </a:lnTo>
                  <a:lnTo>
                    <a:pt x="119" y="202"/>
                  </a:lnTo>
                  <a:lnTo>
                    <a:pt x="108" y="210"/>
                  </a:lnTo>
                  <a:lnTo>
                    <a:pt x="96" y="219"/>
                  </a:lnTo>
                  <a:lnTo>
                    <a:pt x="87" y="222"/>
                  </a:lnTo>
                  <a:lnTo>
                    <a:pt x="79" y="223"/>
                  </a:lnTo>
                  <a:lnTo>
                    <a:pt x="73" y="221"/>
                  </a:lnTo>
                  <a:lnTo>
                    <a:pt x="68" y="220"/>
                  </a:lnTo>
                  <a:lnTo>
                    <a:pt x="56" y="220"/>
                  </a:lnTo>
                  <a:lnTo>
                    <a:pt x="44" y="221"/>
                  </a:lnTo>
                  <a:lnTo>
                    <a:pt x="32" y="224"/>
                  </a:lnTo>
                  <a:lnTo>
                    <a:pt x="19" y="226"/>
                  </a:lnTo>
                  <a:lnTo>
                    <a:pt x="5" y="228"/>
                  </a:lnTo>
                  <a:lnTo>
                    <a:pt x="0" y="2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6" name="Freeform 228"/>
            <p:cNvSpPr>
              <a:spLocks/>
            </p:cNvSpPr>
            <p:nvPr/>
          </p:nvSpPr>
          <p:spPr bwMode="auto">
            <a:xfrm>
              <a:off x="4970" y="2260"/>
              <a:ext cx="206" cy="51"/>
            </a:xfrm>
            <a:custGeom>
              <a:avLst/>
              <a:gdLst>
                <a:gd name="T0" fmla="*/ 0 w 206"/>
                <a:gd name="T1" fmla="*/ 50 h 51"/>
                <a:gd name="T2" fmla="*/ 0 w 206"/>
                <a:gd name="T3" fmla="*/ 23 h 51"/>
                <a:gd name="T4" fmla="*/ 8 w 206"/>
                <a:gd name="T5" fmla="*/ 21 h 51"/>
                <a:gd name="T6" fmla="*/ 19 w 206"/>
                <a:gd name="T7" fmla="*/ 19 h 51"/>
                <a:gd name="T8" fmla="*/ 25 w 206"/>
                <a:gd name="T9" fmla="*/ 19 h 51"/>
                <a:gd name="T10" fmla="*/ 31 w 206"/>
                <a:gd name="T11" fmla="*/ 20 h 51"/>
                <a:gd name="T12" fmla="*/ 39 w 206"/>
                <a:gd name="T13" fmla="*/ 17 h 51"/>
                <a:gd name="T14" fmla="*/ 48 w 206"/>
                <a:gd name="T15" fmla="*/ 14 h 51"/>
                <a:gd name="T16" fmla="*/ 67 w 206"/>
                <a:gd name="T17" fmla="*/ 11 h 51"/>
                <a:gd name="T18" fmla="*/ 87 w 206"/>
                <a:gd name="T19" fmla="*/ 11 h 51"/>
                <a:gd name="T20" fmla="*/ 107 w 206"/>
                <a:gd name="T21" fmla="*/ 12 h 51"/>
                <a:gd name="T22" fmla="*/ 148 w 206"/>
                <a:gd name="T23" fmla="*/ 13 h 51"/>
                <a:gd name="T24" fmla="*/ 169 w 206"/>
                <a:gd name="T25" fmla="*/ 12 h 51"/>
                <a:gd name="T26" fmla="*/ 187 w 206"/>
                <a:gd name="T27" fmla="*/ 8 h 51"/>
                <a:gd name="T28" fmla="*/ 194 w 206"/>
                <a:gd name="T29" fmla="*/ 5 h 51"/>
                <a:gd name="T30" fmla="*/ 203 w 206"/>
                <a:gd name="T31" fmla="*/ 0 h 51"/>
                <a:gd name="T32" fmla="*/ 205 w 206"/>
                <a:gd name="T33" fmla="*/ 0 h 51"/>
                <a:gd name="T34" fmla="*/ 205 w 206"/>
                <a:gd name="T35" fmla="*/ 12 h 51"/>
                <a:gd name="T36" fmla="*/ 197 w 206"/>
                <a:gd name="T37" fmla="*/ 13 h 51"/>
                <a:gd name="T38" fmla="*/ 185 w 206"/>
                <a:gd name="T39" fmla="*/ 13 h 51"/>
                <a:gd name="T40" fmla="*/ 172 w 206"/>
                <a:gd name="T41" fmla="*/ 11 h 51"/>
                <a:gd name="T42" fmla="*/ 151 w 206"/>
                <a:gd name="T43" fmla="*/ 20 h 51"/>
                <a:gd name="T44" fmla="*/ 129 w 206"/>
                <a:gd name="T45" fmla="*/ 27 h 51"/>
                <a:gd name="T46" fmla="*/ 105 w 206"/>
                <a:gd name="T47" fmla="*/ 32 h 51"/>
                <a:gd name="T48" fmla="*/ 82 w 206"/>
                <a:gd name="T49" fmla="*/ 37 h 51"/>
                <a:gd name="T50" fmla="*/ 33 w 206"/>
                <a:gd name="T51" fmla="*/ 44 h 51"/>
                <a:gd name="T52" fmla="*/ 10 w 206"/>
                <a:gd name="T53" fmla="*/ 47 h 51"/>
                <a:gd name="T54" fmla="*/ 0 w 206"/>
                <a:gd name="T55" fmla="*/ 5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6"/>
                <a:gd name="T85" fmla="*/ 0 h 51"/>
                <a:gd name="T86" fmla="*/ 206 w 206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6" h="51">
                  <a:moveTo>
                    <a:pt x="0" y="50"/>
                  </a:moveTo>
                  <a:lnTo>
                    <a:pt x="0" y="23"/>
                  </a:lnTo>
                  <a:lnTo>
                    <a:pt x="8" y="21"/>
                  </a:lnTo>
                  <a:lnTo>
                    <a:pt x="19" y="19"/>
                  </a:lnTo>
                  <a:lnTo>
                    <a:pt x="25" y="19"/>
                  </a:lnTo>
                  <a:lnTo>
                    <a:pt x="31" y="20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67" y="11"/>
                  </a:lnTo>
                  <a:lnTo>
                    <a:pt x="87" y="11"/>
                  </a:lnTo>
                  <a:lnTo>
                    <a:pt x="107" y="12"/>
                  </a:lnTo>
                  <a:lnTo>
                    <a:pt x="148" y="13"/>
                  </a:lnTo>
                  <a:lnTo>
                    <a:pt x="169" y="12"/>
                  </a:lnTo>
                  <a:lnTo>
                    <a:pt x="187" y="8"/>
                  </a:lnTo>
                  <a:lnTo>
                    <a:pt x="194" y="5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5" y="12"/>
                  </a:lnTo>
                  <a:lnTo>
                    <a:pt x="197" y="13"/>
                  </a:lnTo>
                  <a:lnTo>
                    <a:pt x="185" y="13"/>
                  </a:lnTo>
                  <a:lnTo>
                    <a:pt x="172" y="11"/>
                  </a:lnTo>
                  <a:lnTo>
                    <a:pt x="151" y="20"/>
                  </a:lnTo>
                  <a:lnTo>
                    <a:pt x="129" y="27"/>
                  </a:lnTo>
                  <a:lnTo>
                    <a:pt x="105" y="32"/>
                  </a:lnTo>
                  <a:lnTo>
                    <a:pt x="82" y="37"/>
                  </a:lnTo>
                  <a:lnTo>
                    <a:pt x="33" y="44"/>
                  </a:lnTo>
                  <a:lnTo>
                    <a:pt x="10" y="47"/>
                  </a:lnTo>
                  <a:lnTo>
                    <a:pt x="0" y="5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7" name="Freeform 229"/>
            <p:cNvSpPr>
              <a:spLocks/>
            </p:cNvSpPr>
            <p:nvPr/>
          </p:nvSpPr>
          <p:spPr bwMode="auto">
            <a:xfrm>
              <a:off x="4970" y="2389"/>
              <a:ext cx="206" cy="340"/>
            </a:xfrm>
            <a:custGeom>
              <a:avLst/>
              <a:gdLst>
                <a:gd name="T0" fmla="*/ 0 w 206"/>
                <a:gd name="T1" fmla="*/ 11 h 340"/>
                <a:gd name="T2" fmla="*/ 0 w 206"/>
                <a:gd name="T3" fmla="*/ 0 h 340"/>
                <a:gd name="T4" fmla="*/ 8 w 206"/>
                <a:gd name="T5" fmla="*/ 42 h 340"/>
                <a:gd name="T6" fmla="*/ 14 w 206"/>
                <a:gd name="T7" fmla="*/ 65 h 340"/>
                <a:gd name="T8" fmla="*/ 21 w 206"/>
                <a:gd name="T9" fmla="*/ 86 h 340"/>
                <a:gd name="T10" fmla="*/ 30 w 206"/>
                <a:gd name="T11" fmla="*/ 105 h 340"/>
                <a:gd name="T12" fmla="*/ 39 w 206"/>
                <a:gd name="T13" fmla="*/ 118 h 340"/>
                <a:gd name="T14" fmla="*/ 48 w 206"/>
                <a:gd name="T15" fmla="*/ 114 h 340"/>
                <a:gd name="T16" fmla="*/ 60 w 206"/>
                <a:gd name="T17" fmla="*/ 110 h 340"/>
                <a:gd name="T18" fmla="*/ 86 w 206"/>
                <a:gd name="T19" fmla="*/ 106 h 340"/>
                <a:gd name="T20" fmla="*/ 136 w 206"/>
                <a:gd name="T21" fmla="*/ 100 h 340"/>
                <a:gd name="T22" fmla="*/ 163 w 206"/>
                <a:gd name="T23" fmla="*/ 93 h 340"/>
                <a:gd name="T24" fmla="*/ 192 w 206"/>
                <a:gd name="T25" fmla="*/ 88 h 340"/>
                <a:gd name="T26" fmla="*/ 205 w 206"/>
                <a:gd name="T27" fmla="*/ 88 h 340"/>
                <a:gd name="T28" fmla="*/ 205 w 206"/>
                <a:gd name="T29" fmla="*/ 100 h 340"/>
                <a:gd name="T30" fmla="*/ 203 w 206"/>
                <a:gd name="T31" fmla="*/ 100 h 340"/>
                <a:gd name="T32" fmla="*/ 194 w 206"/>
                <a:gd name="T33" fmla="*/ 109 h 340"/>
                <a:gd name="T34" fmla="*/ 187 w 206"/>
                <a:gd name="T35" fmla="*/ 111 h 340"/>
                <a:gd name="T36" fmla="*/ 179 w 206"/>
                <a:gd name="T37" fmla="*/ 116 h 340"/>
                <a:gd name="T38" fmla="*/ 167 w 206"/>
                <a:gd name="T39" fmla="*/ 129 h 340"/>
                <a:gd name="T40" fmla="*/ 164 w 206"/>
                <a:gd name="T41" fmla="*/ 141 h 340"/>
                <a:gd name="T42" fmla="*/ 162 w 206"/>
                <a:gd name="T43" fmla="*/ 161 h 340"/>
                <a:gd name="T44" fmla="*/ 160 w 206"/>
                <a:gd name="T45" fmla="*/ 221 h 340"/>
                <a:gd name="T46" fmla="*/ 160 w 206"/>
                <a:gd name="T47" fmla="*/ 339 h 340"/>
                <a:gd name="T48" fmla="*/ 155 w 206"/>
                <a:gd name="T49" fmla="*/ 339 h 340"/>
                <a:gd name="T50" fmla="*/ 150 w 206"/>
                <a:gd name="T51" fmla="*/ 337 h 340"/>
                <a:gd name="T52" fmla="*/ 144 w 206"/>
                <a:gd name="T53" fmla="*/ 330 h 340"/>
                <a:gd name="T54" fmla="*/ 146 w 206"/>
                <a:gd name="T55" fmla="*/ 228 h 340"/>
                <a:gd name="T56" fmla="*/ 146 w 206"/>
                <a:gd name="T57" fmla="*/ 175 h 340"/>
                <a:gd name="T58" fmla="*/ 144 w 206"/>
                <a:gd name="T59" fmla="*/ 153 h 340"/>
                <a:gd name="T60" fmla="*/ 141 w 206"/>
                <a:gd name="T61" fmla="*/ 139 h 340"/>
                <a:gd name="T62" fmla="*/ 132 w 206"/>
                <a:gd name="T63" fmla="*/ 123 h 340"/>
                <a:gd name="T64" fmla="*/ 39 w 206"/>
                <a:gd name="T65" fmla="*/ 123 h 340"/>
                <a:gd name="T66" fmla="*/ 31 w 206"/>
                <a:gd name="T67" fmla="*/ 111 h 340"/>
                <a:gd name="T68" fmla="*/ 25 w 206"/>
                <a:gd name="T69" fmla="*/ 98 h 340"/>
                <a:gd name="T70" fmla="*/ 13 w 206"/>
                <a:gd name="T71" fmla="*/ 66 h 340"/>
                <a:gd name="T72" fmla="*/ 3 w 206"/>
                <a:gd name="T73" fmla="*/ 30 h 340"/>
                <a:gd name="T74" fmla="*/ 0 w 206"/>
                <a:gd name="T75" fmla="*/ 11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6"/>
                <a:gd name="T115" fmla="*/ 0 h 340"/>
                <a:gd name="T116" fmla="*/ 206 w 206"/>
                <a:gd name="T117" fmla="*/ 340 h 3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6" h="340">
                  <a:moveTo>
                    <a:pt x="0" y="11"/>
                  </a:moveTo>
                  <a:lnTo>
                    <a:pt x="0" y="0"/>
                  </a:lnTo>
                  <a:lnTo>
                    <a:pt x="8" y="42"/>
                  </a:lnTo>
                  <a:lnTo>
                    <a:pt x="14" y="65"/>
                  </a:lnTo>
                  <a:lnTo>
                    <a:pt x="21" y="86"/>
                  </a:lnTo>
                  <a:lnTo>
                    <a:pt x="30" y="105"/>
                  </a:lnTo>
                  <a:lnTo>
                    <a:pt x="39" y="118"/>
                  </a:lnTo>
                  <a:lnTo>
                    <a:pt x="48" y="114"/>
                  </a:lnTo>
                  <a:lnTo>
                    <a:pt x="60" y="110"/>
                  </a:lnTo>
                  <a:lnTo>
                    <a:pt x="86" y="106"/>
                  </a:lnTo>
                  <a:lnTo>
                    <a:pt x="136" y="100"/>
                  </a:lnTo>
                  <a:lnTo>
                    <a:pt x="163" y="93"/>
                  </a:lnTo>
                  <a:lnTo>
                    <a:pt x="192" y="88"/>
                  </a:lnTo>
                  <a:lnTo>
                    <a:pt x="205" y="88"/>
                  </a:lnTo>
                  <a:lnTo>
                    <a:pt x="205" y="100"/>
                  </a:lnTo>
                  <a:lnTo>
                    <a:pt x="203" y="100"/>
                  </a:lnTo>
                  <a:lnTo>
                    <a:pt x="194" y="109"/>
                  </a:lnTo>
                  <a:lnTo>
                    <a:pt x="187" y="111"/>
                  </a:lnTo>
                  <a:lnTo>
                    <a:pt x="179" y="116"/>
                  </a:lnTo>
                  <a:lnTo>
                    <a:pt x="167" y="129"/>
                  </a:lnTo>
                  <a:lnTo>
                    <a:pt x="164" y="141"/>
                  </a:lnTo>
                  <a:lnTo>
                    <a:pt x="162" y="161"/>
                  </a:lnTo>
                  <a:lnTo>
                    <a:pt x="160" y="221"/>
                  </a:lnTo>
                  <a:lnTo>
                    <a:pt x="160" y="339"/>
                  </a:lnTo>
                  <a:lnTo>
                    <a:pt x="155" y="339"/>
                  </a:lnTo>
                  <a:lnTo>
                    <a:pt x="150" y="337"/>
                  </a:lnTo>
                  <a:lnTo>
                    <a:pt x="144" y="330"/>
                  </a:lnTo>
                  <a:lnTo>
                    <a:pt x="146" y="228"/>
                  </a:lnTo>
                  <a:lnTo>
                    <a:pt x="146" y="175"/>
                  </a:lnTo>
                  <a:lnTo>
                    <a:pt x="144" y="153"/>
                  </a:lnTo>
                  <a:lnTo>
                    <a:pt x="141" y="139"/>
                  </a:lnTo>
                  <a:lnTo>
                    <a:pt x="132" y="123"/>
                  </a:lnTo>
                  <a:lnTo>
                    <a:pt x="39" y="123"/>
                  </a:lnTo>
                  <a:lnTo>
                    <a:pt x="31" y="111"/>
                  </a:lnTo>
                  <a:lnTo>
                    <a:pt x="25" y="98"/>
                  </a:lnTo>
                  <a:lnTo>
                    <a:pt x="13" y="66"/>
                  </a:lnTo>
                  <a:lnTo>
                    <a:pt x="3" y="30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8" name="Freeform 230"/>
            <p:cNvSpPr>
              <a:spLocks/>
            </p:cNvSpPr>
            <p:nvPr/>
          </p:nvSpPr>
          <p:spPr bwMode="auto">
            <a:xfrm>
              <a:off x="5175" y="2962"/>
              <a:ext cx="1" cy="129"/>
            </a:xfrm>
            <a:custGeom>
              <a:avLst/>
              <a:gdLst>
                <a:gd name="T0" fmla="*/ 0 w 1"/>
                <a:gd name="T1" fmla="*/ 0 h 129"/>
                <a:gd name="T2" fmla="*/ 0 w 1"/>
                <a:gd name="T3" fmla="*/ 128 h 129"/>
                <a:gd name="T4" fmla="*/ 0 w 1"/>
                <a:gd name="T5" fmla="*/ 127 h 129"/>
                <a:gd name="T6" fmla="*/ 0 w 1"/>
                <a:gd name="T7" fmla="*/ 48 h 129"/>
                <a:gd name="T8" fmla="*/ 0 w 1"/>
                <a:gd name="T9" fmla="*/ 26 h 129"/>
                <a:gd name="T10" fmla="*/ 0 w 1"/>
                <a:gd name="T11" fmla="*/ 5 h 129"/>
                <a:gd name="T12" fmla="*/ 0 w 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29"/>
                <a:gd name="T23" fmla="*/ 1 w 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29">
                  <a:moveTo>
                    <a:pt x="0" y="0"/>
                  </a:moveTo>
                  <a:lnTo>
                    <a:pt x="0" y="128"/>
                  </a:lnTo>
                  <a:lnTo>
                    <a:pt x="0" y="127"/>
                  </a:lnTo>
                  <a:lnTo>
                    <a:pt x="0" y="48"/>
                  </a:lnTo>
                  <a:lnTo>
                    <a:pt x="0" y="2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9" name="Freeform 231"/>
            <p:cNvSpPr>
              <a:spLocks/>
            </p:cNvSpPr>
            <p:nvPr/>
          </p:nvSpPr>
          <p:spPr bwMode="auto">
            <a:xfrm>
              <a:off x="5146" y="2092"/>
              <a:ext cx="30" cy="91"/>
            </a:xfrm>
            <a:custGeom>
              <a:avLst/>
              <a:gdLst>
                <a:gd name="T0" fmla="*/ 29 w 30"/>
                <a:gd name="T1" fmla="*/ 48 h 91"/>
                <a:gd name="T2" fmla="*/ 29 w 30"/>
                <a:gd name="T3" fmla="*/ 90 h 91"/>
                <a:gd name="T4" fmla="*/ 24 w 30"/>
                <a:gd name="T5" fmla="*/ 83 h 91"/>
                <a:gd name="T6" fmla="*/ 18 w 30"/>
                <a:gd name="T7" fmla="*/ 74 h 91"/>
                <a:gd name="T8" fmla="*/ 11 w 30"/>
                <a:gd name="T9" fmla="*/ 54 h 91"/>
                <a:gd name="T10" fmla="*/ 7 w 30"/>
                <a:gd name="T11" fmla="*/ 43 h 91"/>
                <a:gd name="T12" fmla="*/ 2 w 30"/>
                <a:gd name="T13" fmla="*/ 34 h 91"/>
                <a:gd name="T14" fmla="*/ 1 w 30"/>
                <a:gd name="T15" fmla="*/ 28 h 91"/>
                <a:gd name="T16" fmla="*/ 0 w 30"/>
                <a:gd name="T17" fmla="*/ 20 h 91"/>
                <a:gd name="T18" fmla="*/ 0 w 30"/>
                <a:gd name="T19" fmla="*/ 11 h 91"/>
                <a:gd name="T20" fmla="*/ 2 w 30"/>
                <a:gd name="T21" fmla="*/ 3 h 91"/>
                <a:gd name="T22" fmla="*/ 13 w 30"/>
                <a:gd name="T23" fmla="*/ 0 h 91"/>
                <a:gd name="T24" fmla="*/ 17 w 30"/>
                <a:gd name="T25" fmla="*/ 0 h 91"/>
                <a:gd name="T26" fmla="*/ 23 w 30"/>
                <a:gd name="T27" fmla="*/ 1 h 91"/>
                <a:gd name="T28" fmla="*/ 26 w 30"/>
                <a:gd name="T29" fmla="*/ 3 h 91"/>
                <a:gd name="T30" fmla="*/ 29 w 30"/>
                <a:gd name="T31" fmla="*/ 4 h 91"/>
                <a:gd name="T32" fmla="*/ 29 w 30"/>
                <a:gd name="T33" fmla="*/ 12 h 91"/>
                <a:gd name="T34" fmla="*/ 25 w 30"/>
                <a:gd name="T35" fmla="*/ 11 h 91"/>
                <a:gd name="T36" fmla="*/ 21 w 30"/>
                <a:gd name="T37" fmla="*/ 10 h 91"/>
                <a:gd name="T38" fmla="*/ 17 w 30"/>
                <a:gd name="T39" fmla="*/ 10 h 91"/>
                <a:gd name="T40" fmla="*/ 10 w 30"/>
                <a:gd name="T41" fmla="*/ 12 h 91"/>
                <a:gd name="T42" fmla="*/ 15 w 30"/>
                <a:gd name="T43" fmla="*/ 21 h 91"/>
                <a:gd name="T44" fmla="*/ 21 w 30"/>
                <a:gd name="T45" fmla="*/ 30 h 91"/>
                <a:gd name="T46" fmla="*/ 29 w 30"/>
                <a:gd name="T47" fmla="*/ 48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1"/>
                <a:gd name="T74" fmla="*/ 30 w 30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1">
                  <a:moveTo>
                    <a:pt x="29" y="48"/>
                  </a:moveTo>
                  <a:lnTo>
                    <a:pt x="29" y="90"/>
                  </a:lnTo>
                  <a:lnTo>
                    <a:pt x="24" y="83"/>
                  </a:lnTo>
                  <a:lnTo>
                    <a:pt x="18" y="74"/>
                  </a:lnTo>
                  <a:lnTo>
                    <a:pt x="11" y="54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0" y="12"/>
                  </a:lnTo>
                  <a:lnTo>
                    <a:pt x="15" y="21"/>
                  </a:lnTo>
                  <a:lnTo>
                    <a:pt x="21" y="30"/>
                  </a:lnTo>
                  <a:lnTo>
                    <a:pt x="29" y="4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0" name="Freeform 232"/>
            <p:cNvSpPr>
              <a:spLocks/>
            </p:cNvSpPr>
            <p:nvPr/>
          </p:nvSpPr>
          <p:spPr bwMode="auto">
            <a:xfrm>
              <a:off x="5182" y="1863"/>
              <a:ext cx="20" cy="146"/>
            </a:xfrm>
            <a:custGeom>
              <a:avLst/>
              <a:gdLst>
                <a:gd name="T0" fmla="*/ 0 w 20"/>
                <a:gd name="T1" fmla="*/ 145 h 146"/>
                <a:gd name="T2" fmla="*/ 0 w 20"/>
                <a:gd name="T3" fmla="*/ 46 h 146"/>
                <a:gd name="T4" fmla="*/ 1 w 20"/>
                <a:gd name="T5" fmla="*/ 41 h 146"/>
                <a:gd name="T6" fmla="*/ 13 w 20"/>
                <a:gd name="T7" fmla="*/ 12 h 146"/>
                <a:gd name="T8" fmla="*/ 19 w 20"/>
                <a:gd name="T9" fmla="*/ 0 h 146"/>
                <a:gd name="T10" fmla="*/ 19 w 20"/>
                <a:gd name="T11" fmla="*/ 32 h 146"/>
                <a:gd name="T12" fmla="*/ 13 w 20"/>
                <a:gd name="T13" fmla="*/ 45 h 146"/>
                <a:gd name="T14" fmla="*/ 11 w 20"/>
                <a:gd name="T15" fmla="*/ 55 h 146"/>
                <a:gd name="T16" fmla="*/ 10 w 20"/>
                <a:gd name="T17" fmla="*/ 66 h 146"/>
                <a:gd name="T18" fmla="*/ 8 w 20"/>
                <a:gd name="T19" fmla="*/ 91 h 146"/>
                <a:gd name="T20" fmla="*/ 7 w 20"/>
                <a:gd name="T21" fmla="*/ 115 h 146"/>
                <a:gd name="T22" fmla="*/ 4 w 20"/>
                <a:gd name="T23" fmla="*/ 134 h 146"/>
                <a:gd name="T24" fmla="*/ 2 w 20"/>
                <a:gd name="T25" fmla="*/ 141 h 146"/>
                <a:gd name="T26" fmla="*/ 0 w 20"/>
                <a:gd name="T27" fmla="*/ 145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6"/>
                <a:gd name="T44" fmla="*/ 20 w 20"/>
                <a:gd name="T45" fmla="*/ 146 h 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6">
                  <a:moveTo>
                    <a:pt x="0" y="145"/>
                  </a:moveTo>
                  <a:lnTo>
                    <a:pt x="0" y="46"/>
                  </a:lnTo>
                  <a:lnTo>
                    <a:pt x="1" y="41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5"/>
                  </a:lnTo>
                  <a:lnTo>
                    <a:pt x="10" y="66"/>
                  </a:lnTo>
                  <a:lnTo>
                    <a:pt x="8" y="91"/>
                  </a:lnTo>
                  <a:lnTo>
                    <a:pt x="7" y="115"/>
                  </a:lnTo>
                  <a:lnTo>
                    <a:pt x="4" y="134"/>
                  </a:lnTo>
                  <a:lnTo>
                    <a:pt x="2" y="141"/>
                  </a:lnTo>
                  <a:lnTo>
                    <a:pt x="0" y="1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1" name="Freeform 233"/>
            <p:cNvSpPr>
              <a:spLocks/>
            </p:cNvSpPr>
            <p:nvPr/>
          </p:nvSpPr>
          <p:spPr bwMode="auto">
            <a:xfrm>
              <a:off x="5182" y="2096"/>
              <a:ext cx="7" cy="7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0 h 7"/>
                <a:gd name="T4" fmla="*/ 1 w 7"/>
                <a:gd name="T5" fmla="*/ 1 h 7"/>
                <a:gd name="T6" fmla="*/ 6 w 7"/>
                <a:gd name="T7" fmla="*/ 6 h 7"/>
                <a:gd name="T8" fmla="*/ 2 w 7"/>
                <a:gd name="T9" fmla="*/ 5 h 7"/>
                <a:gd name="T10" fmla="*/ 0 w 7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2" name="Freeform 234"/>
            <p:cNvSpPr>
              <a:spLocks/>
            </p:cNvSpPr>
            <p:nvPr/>
          </p:nvSpPr>
          <p:spPr bwMode="auto">
            <a:xfrm>
              <a:off x="5182" y="2143"/>
              <a:ext cx="20" cy="47"/>
            </a:xfrm>
            <a:custGeom>
              <a:avLst/>
              <a:gdLst>
                <a:gd name="T0" fmla="*/ 0 w 20"/>
                <a:gd name="T1" fmla="*/ 40 h 47"/>
                <a:gd name="T2" fmla="*/ 0 w 20"/>
                <a:gd name="T3" fmla="*/ 0 h 47"/>
                <a:gd name="T4" fmla="*/ 0 w 20"/>
                <a:gd name="T5" fmla="*/ 3 h 47"/>
                <a:gd name="T6" fmla="*/ 10 w 20"/>
                <a:gd name="T7" fmla="*/ 21 h 47"/>
                <a:gd name="T8" fmla="*/ 17 w 20"/>
                <a:gd name="T9" fmla="*/ 30 h 47"/>
                <a:gd name="T10" fmla="*/ 19 w 20"/>
                <a:gd name="T11" fmla="*/ 32 h 47"/>
                <a:gd name="T12" fmla="*/ 19 w 20"/>
                <a:gd name="T13" fmla="*/ 46 h 47"/>
                <a:gd name="T14" fmla="*/ 8 w 20"/>
                <a:gd name="T15" fmla="*/ 45 h 47"/>
                <a:gd name="T16" fmla="*/ 0 w 20"/>
                <a:gd name="T17" fmla="*/ 40 h 47"/>
                <a:gd name="T18" fmla="*/ 0 w 20"/>
                <a:gd name="T19" fmla="*/ 4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7"/>
                <a:gd name="T32" fmla="*/ 20 w 20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7">
                  <a:moveTo>
                    <a:pt x="0" y="4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21"/>
                  </a:lnTo>
                  <a:lnTo>
                    <a:pt x="17" y="30"/>
                  </a:lnTo>
                  <a:lnTo>
                    <a:pt x="19" y="32"/>
                  </a:lnTo>
                  <a:lnTo>
                    <a:pt x="19" y="46"/>
                  </a:lnTo>
                  <a:lnTo>
                    <a:pt x="8" y="45"/>
                  </a:lnTo>
                  <a:lnTo>
                    <a:pt x="0" y="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3" name="Freeform 235"/>
            <p:cNvSpPr>
              <a:spLocks/>
            </p:cNvSpPr>
            <p:nvPr/>
          </p:nvSpPr>
          <p:spPr bwMode="auto">
            <a:xfrm>
              <a:off x="5182" y="2246"/>
              <a:ext cx="20" cy="23"/>
            </a:xfrm>
            <a:custGeom>
              <a:avLst/>
              <a:gdLst>
                <a:gd name="T0" fmla="*/ 0 w 20"/>
                <a:gd name="T1" fmla="*/ 22 h 23"/>
                <a:gd name="T2" fmla="*/ 0 w 20"/>
                <a:gd name="T3" fmla="*/ 11 h 23"/>
                <a:gd name="T4" fmla="*/ 6 w 20"/>
                <a:gd name="T5" fmla="*/ 7 h 23"/>
                <a:gd name="T6" fmla="*/ 13 w 20"/>
                <a:gd name="T7" fmla="*/ 2 h 23"/>
                <a:gd name="T8" fmla="*/ 19 w 20"/>
                <a:gd name="T9" fmla="*/ 0 h 23"/>
                <a:gd name="T10" fmla="*/ 19 w 20"/>
                <a:gd name="T11" fmla="*/ 17 h 23"/>
                <a:gd name="T12" fmla="*/ 13 w 20"/>
                <a:gd name="T13" fmla="*/ 19 h 23"/>
                <a:gd name="T14" fmla="*/ 3 w 20"/>
                <a:gd name="T15" fmla="*/ 21 h 23"/>
                <a:gd name="T16" fmla="*/ 0 w 20"/>
                <a:gd name="T17" fmla="*/ 2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3"/>
                <a:gd name="T29" fmla="*/ 20 w 2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3">
                  <a:moveTo>
                    <a:pt x="0" y="22"/>
                  </a:moveTo>
                  <a:lnTo>
                    <a:pt x="0" y="11"/>
                  </a:lnTo>
                  <a:lnTo>
                    <a:pt x="6" y="7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3" y="21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4" name="Freeform 236"/>
            <p:cNvSpPr>
              <a:spLocks/>
            </p:cNvSpPr>
            <p:nvPr/>
          </p:nvSpPr>
          <p:spPr bwMode="auto">
            <a:xfrm>
              <a:off x="5182" y="2476"/>
              <a:ext cx="20" cy="9"/>
            </a:xfrm>
            <a:custGeom>
              <a:avLst/>
              <a:gdLst>
                <a:gd name="T0" fmla="*/ 0 w 20"/>
                <a:gd name="T1" fmla="*/ 8 h 9"/>
                <a:gd name="T2" fmla="*/ 0 w 20"/>
                <a:gd name="T3" fmla="*/ 2 h 9"/>
                <a:gd name="T4" fmla="*/ 19 w 20"/>
                <a:gd name="T5" fmla="*/ 0 h 9"/>
                <a:gd name="T6" fmla="*/ 19 w 20"/>
                <a:gd name="T7" fmla="*/ 6 h 9"/>
                <a:gd name="T8" fmla="*/ 0 w 20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0" y="8"/>
                  </a:moveTo>
                  <a:lnTo>
                    <a:pt x="0" y="2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5" name="Freeform 237"/>
            <p:cNvSpPr>
              <a:spLocks/>
            </p:cNvSpPr>
            <p:nvPr/>
          </p:nvSpPr>
          <p:spPr bwMode="auto">
            <a:xfrm>
              <a:off x="5182" y="2858"/>
              <a:ext cx="20" cy="241"/>
            </a:xfrm>
            <a:custGeom>
              <a:avLst/>
              <a:gdLst>
                <a:gd name="T0" fmla="*/ 0 w 20"/>
                <a:gd name="T1" fmla="*/ 232 h 241"/>
                <a:gd name="T2" fmla="*/ 0 w 20"/>
                <a:gd name="T3" fmla="*/ 101 h 241"/>
                <a:gd name="T4" fmla="*/ 7 w 20"/>
                <a:gd name="T5" fmla="*/ 64 h 241"/>
                <a:gd name="T6" fmla="*/ 15 w 20"/>
                <a:gd name="T7" fmla="*/ 22 h 241"/>
                <a:gd name="T8" fmla="*/ 19 w 20"/>
                <a:gd name="T9" fmla="*/ 2 h 241"/>
                <a:gd name="T10" fmla="*/ 19 w 20"/>
                <a:gd name="T11" fmla="*/ 0 h 241"/>
                <a:gd name="T12" fmla="*/ 19 w 20"/>
                <a:gd name="T13" fmla="*/ 189 h 241"/>
                <a:gd name="T14" fmla="*/ 14 w 20"/>
                <a:gd name="T15" fmla="*/ 221 h 241"/>
                <a:gd name="T16" fmla="*/ 10 w 20"/>
                <a:gd name="T17" fmla="*/ 240 h 241"/>
                <a:gd name="T18" fmla="*/ 0 w 20"/>
                <a:gd name="T19" fmla="*/ 232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41"/>
                <a:gd name="T32" fmla="*/ 20 w 20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41">
                  <a:moveTo>
                    <a:pt x="0" y="232"/>
                  </a:moveTo>
                  <a:lnTo>
                    <a:pt x="0" y="101"/>
                  </a:lnTo>
                  <a:lnTo>
                    <a:pt x="7" y="64"/>
                  </a:lnTo>
                  <a:lnTo>
                    <a:pt x="15" y="2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9" y="189"/>
                  </a:lnTo>
                  <a:lnTo>
                    <a:pt x="14" y="221"/>
                  </a:lnTo>
                  <a:lnTo>
                    <a:pt x="10" y="240"/>
                  </a:lnTo>
                  <a:lnTo>
                    <a:pt x="0" y="2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6" name="Freeform 238"/>
            <p:cNvSpPr>
              <a:spLocks/>
            </p:cNvSpPr>
            <p:nvPr/>
          </p:nvSpPr>
          <p:spPr bwMode="auto">
            <a:xfrm>
              <a:off x="5201" y="2734"/>
              <a:ext cx="6" cy="30"/>
            </a:xfrm>
            <a:custGeom>
              <a:avLst/>
              <a:gdLst>
                <a:gd name="T0" fmla="*/ 5 w 6"/>
                <a:gd name="T1" fmla="*/ 0 h 30"/>
                <a:gd name="T2" fmla="*/ 5 w 6"/>
                <a:gd name="T3" fmla="*/ 29 h 30"/>
                <a:gd name="T4" fmla="*/ 0 w 6"/>
                <a:gd name="T5" fmla="*/ 22 h 30"/>
                <a:gd name="T6" fmla="*/ 5 w 6"/>
                <a:gd name="T7" fmla="*/ 3 h 30"/>
                <a:gd name="T8" fmla="*/ 5 w 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0"/>
                <a:gd name="T17" fmla="*/ 6 w 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0">
                  <a:moveTo>
                    <a:pt x="5" y="0"/>
                  </a:moveTo>
                  <a:lnTo>
                    <a:pt x="5" y="29"/>
                  </a:lnTo>
                  <a:lnTo>
                    <a:pt x="0" y="22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7" name="Freeform 239"/>
            <p:cNvSpPr>
              <a:spLocks/>
            </p:cNvSpPr>
            <p:nvPr/>
          </p:nvSpPr>
          <p:spPr bwMode="auto">
            <a:xfrm>
              <a:off x="5194" y="1929"/>
              <a:ext cx="8" cy="46"/>
            </a:xfrm>
            <a:custGeom>
              <a:avLst/>
              <a:gdLst>
                <a:gd name="T0" fmla="*/ 7 w 8"/>
                <a:gd name="T1" fmla="*/ 0 h 46"/>
                <a:gd name="T2" fmla="*/ 7 w 8"/>
                <a:gd name="T3" fmla="*/ 33 h 46"/>
                <a:gd name="T4" fmla="*/ 5 w 8"/>
                <a:gd name="T5" fmla="*/ 33 h 46"/>
                <a:gd name="T6" fmla="*/ 4 w 8"/>
                <a:gd name="T7" fmla="*/ 36 h 46"/>
                <a:gd name="T8" fmla="*/ 2 w 8"/>
                <a:gd name="T9" fmla="*/ 40 h 46"/>
                <a:gd name="T10" fmla="*/ 0 w 8"/>
                <a:gd name="T11" fmla="*/ 45 h 46"/>
                <a:gd name="T12" fmla="*/ 1 w 8"/>
                <a:gd name="T13" fmla="*/ 35 h 46"/>
                <a:gd name="T14" fmla="*/ 2 w 8"/>
                <a:gd name="T15" fmla="*/ 24 h 46"/>
                <a:gd name="T16" fmla="*/ 2 w 8"/>
                <a:gd name="T17" fmla="*/ 14 h 46"/>
                <a:gd name="T18" fmla="*/ 4 w 8"/>
                <a:gd name="T19" fmla="*/ 6 h 46"/>
                <a:gd name="T20" fmla="*/ 7 w 8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46"/>
                <a:gd name="T35" fmla="*/ 8 w 8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46">
                  <a:moveTo>
                    <a:pt x="7" y="0"/>
                  </a:moveTo>
                  <a:lnTo>
                    <a:pt x="7" y="33"/>
                  </a:lnTo>
                  <a:lnTo>
                    <a:pt x="5" y="33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2" y="14"/>
                  </a:lnTo>
                  <a:lnTo>
                    <a:pt x="4" y="6"/>
                  </a:lnTo>
                  <a:lnTo>
                    <a:pt x="7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8" name="Freeform 240"/>
            <p:cNvSpPr>
              <a:spLocks/>
            </p:cNvSpPr>
            <p:nvPr/>
          </p:nvSpPr>
          <p:spPr bwMode="auto">
            <a:xfrm>
              <a:off x="5207" y="1848"/>
              <a:ext cx="10" cy="44"/>
            </a:xfrm>
            <a:custGeom>
              <a:avLst/>
              <a:gdLst>
                <a:gd name="T0" fmla="*/ 0 w 10"/>
                <a:gd name="T1" fmla="*/ 43 h 44"/>
                <a:gd name="T2" fmla="*/ 0 w 10"/>
                <a:gd name="T3" fmla="*/ 14 h 44"/>
                <a:gd name="T4" fmla="*/ 1 w 10"/>
                <a:gd name="T5" fmla="*/ 12 h 44"/>
                <a:gd name="T6" fmla="*/ 7 w 10"/>
                <a:gd name="T7" fmla="*/ 0 h 44"/>
                <a:gd name="T8" fmla="*/ 9 w 10"/>
                <a:gd name="T9" fmla="*/ 9 h 44"/>
                <a:gd name="T10" fmla="*/ 9 w 10"/>
                <a:gd name="T11" fmla="*/ 17 h 44"/>
                <a:gd name="T12" fmla="*/ 8 w 10"/>
                <a:gd name="T13" fmla="*/ 24 h 44"/>
                <a:gd name="T14" fmla="*/ 5 w 10"/>
                <a:gd name="T15" fmla="*/ 31 h 44"/>
                <a:gd name="T16" fmla="*/ 0 w 10"/>
                <a:gd name="T17" fmla="*/ 43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4"/>
                <a:gd name="T29" fmla="*/ 10 w 1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4">
                  <a:moveTo>
                    <a:pt x="0" y="43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7" y="0"/>
                  </a:lnTo>
                  <a:lnTo>
                    <a:pt x="9" y="9"/>
                  </a:lnTo>
                  <a:lnTo>
                    <a:pt x="9" y="17"/>
                  </a:lnTo>
                  <a:lnTo>
                    <a:pt x="8" y="24"/>
                  </a:lnTo>
                  <a:lnTo>
                    <a:pt x="5" y="31"/>
                  </a:lnTo>
                  <a:lnTo>
                    <a:pt x="0" y="4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9" name="Freeform 241"/>
            <p:cNvSpPr>
              <a:spLocks/>
            </p:cNvSpPr>
            <p:nvPr/>
          </p:nvSpPr>
          <p:spPr bwMode="auto">
            <a:xfrm>
              <a:off x="5207" y="1848"/>
              <a:ext cx="89" cy="140"/>
            </a:xfrm>
            <a:custGeom>
              <a:avLst/>
              <a:gdLst>
                <a:gd name="T0" fmla="*/ 0 w 89"/>
                <a:gd name="T1" fmla="*/ 114 h 140"/>
                <a:gd name="T2" fmla="*/ 0 w 89"/>
                <a:gd name="T3" fmla="*/ 78 h 140"/>
                <a:gd name="T4" fmla="*/ 12 w 89"/>
                <a:gd name="T5" fmla="*/ 64 h 140"/>
                <a:gd name="T6" fmla="*/ 30 w 89"/>
                <a:gd name="T7" fmla="*/ 44 h 140"/>
                <a:gd name="T8" fmla="*/ 38 w 89"/>
                <a:gd name="T9" fmla="*/ 34 h 140"/>
                <a:gd name="T10" fmla="*/ 47 w 89"/>
                <a:gd name="T11" fmla="*/ 24 h 140"/>
                <a:gd name="T12" fmla="*/ 54 w 89"/>
                <a:gd name="T13" fmla="*/ 12 h 140"/>
                <a:gd name="T14" fmla="*/ 60 w 89"/>
                <a:gd name="T15" fmla="*/ 0 h 140"/>
                <a:gd name="T16" fmla="*/ 58 w 89"/>
                <a:gd name="T17" fmla="*/ 11 h 140"/>
                <a:gd name="T18" fmla="*/ 53 w 89"/>
                <a:gd name="T19" fmla="*/ 22 h 140"/>
                <a:gd name="T20" fmla="*/ 46 w 89"/>
                <a:gd name="T21" fmla="*/ 34 h 140"/>
                <a:gd name="T22" fmla="*/ 37 w 89"/>
                <a:gd name="T23" fmla="*/ 45 h 140"/>
                <a:gd name="T24" fmla="*/ 20 w 89"/>
                <a:gd name="T25" fmla="*/ 67 h 140"/>
                <a:gd name="T26" fmla="*/ 13 w 89"/>
                <a:gd name="T27" fmla="*/ 77 h 140"/>
                <a:gd name="T28" fmla="*/ 9 w 89"/>
                <a:gd name="T29" fmla="*/ 87 h 140"/>
                <a:gd name="T30" fmla="*/ 17 w 89"/>
                <a:gd name="T31" fmla="*/ 90 h 140"/>
                <a:gd name="T32" fmla="*/ 24 w 89"/>
                <a:gd name="T33" fmla="*/ 90 h 140"/>
                <a:gd name="T34" fmla="*/ 31 w 89"/>
                <a:gd name="T35" fmla="*/ 89 h 140"/>
                <a:gd name="T36" fmla="*/ 39 w 89"/>
                <a:gd name="T37" fmla="*/ 85 h 140"/>
                <a:gd name="T38" fmla="*/ 55 w 89"/>
                <a:gd name="T39" fmla="*/ 74 h 140"/>
                <a:gd name="T40" fmla="*/ 70 w 89"/>
                <a:gd name="T41" fmla="*/ 58 h 140"/>
                <a:gd name="T42" fmla="*/ 85 w 89"/>
                <a:gd name="T43" fmla="*/ 39 h 140"/>
                <a:gd name="T44" fmla="*/ 88 w 89"/>
                <a:gd name="T45" fmla="*/ 36 h 140"/>
                <a:gd name="T46" fmla="*/ 88 w 89"/>
                <a:gd name="T47" fmla="*/ 60 h 140"/>
                <a:gd name="T48" fmla="*/ 80 w 89"/>
                <a:gd name="T49" fmla="*/ 67 h 140"/>
                <a:gd name="T50" fmla="*/ 64 w 89"/>
                <a:gd name="T51" fmla="*/ 77 h 140"/>
                <a:gd name="T52" fmla="*/ 50 w 89"/>
                <a:gd name="T53" fmla="*/ 85 h 140"/>
                <a:gd name="T54" fmla="*/ 34 w 89"/>
                <a:gd name="T55" fmla="*/ 92 h 140"/>
                <a:gd name="T56" fmla="*/ 22 w 89"/>
                <a:gd name="T57" fmla="*/ 96 h 140"/>
                <a:gd name="T58" fmla="*/ 11 w 89"/>
                <a:gd name="T59" fmla="*/ 97 h 140"/>
                <a:gd name="T60" fmla="*/ 12 w 89"/>
                <a:gd name="T61" fmla="*/ 103 h 140"/>
                <a:gd name="T62" fmla="*/ 14 w 89"/>
                <a:gd name="T63" fmla="*/ 109 h 140"/>
                <a:gd name="T64" fmla="*/ 21 w 89"/>
                <a:gd name="T65" fmla="*/ 118 h 140"/>
                <a:gd name="T66" fmla="*/ 27 w 89"/>
                <a:gd name="T67" fmla="*/ 127 h 140"/>
                <a:gd name="T68" fmla="*/ 29 w 89"/>
                <a:gd name="T69" fmla="*/ 132 h 140"/>
                <a:gd name="T70" fmla="*/ 30 w 89"/>
                <a:gd name="T71" fmla="*/ 139 h 140"/>
                <a:gd name="T72" fmla="*/ 14 w 89"/>
                <a:gd name="T73" fmla="*/ 139 h 140"/>
                <a:gd name="T74" fmla="*/ 11 w 89"/>
                <a:gd name="T75" fmla="*/ 131 h 140"/>
                <a:gd name="T76" fmla="*/ 8 w 89"/>
                <a:gd name="T77" fmla="*/ 122 h 140"/>
                <a:gd name="T78" fmla="*/ 7 w 89"/>
                <a:gd name="T79" fmla="*/ 119 h 140"/>
                <a:gd name="T80" fmla="*/ 5 w 89"/>
                <a:gd name="T81" fmla="*/ 116 h 140"/>
                <a:gd name="T82" fmla="*/ 1 w 89"/>
                <a:gd name="T83" fmla="*/ 114 h 140"/>
                <a:gd name="T84" fmla="*/ 0 w 89"/>
                <a:gd name="T85" fmla="*/ 114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140"/>
                <a:gd name="T131" fmla="*/ 89 w 89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140">
                  <a:moveTo>
                    <a:pt x="0" y="114"/>
                  </a:moveTo>
                  <a:lnTo>
                    <a:pt x="0" y="78"/>
                  </a:lnTo>
                  <a:lnTo>
                    <a:pt x="12" y="64"/>
                  </a:lnTo>
                  <a:lnTo>
                    <a:pt x="30" y="44"/>
                  </a:lnTo>
                  <a:lnTo>
                    <a:pt x="38" y="34"/>
                  </a:lnTo>
                  <a:lnTo>
                    <a:pt x="47" y="24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58" y="11"/>
                  </a:lnTo>
                  <a:lnTo>
                    <a:pt x="53" y="22"/>
                  </a:lnTo>
                  <a:lnTo>
                    <a:pt x="46" y="34"/>
                  </a:lnTo>
                  <a:lnTo>
                    <a:pt x="37" y="45"/>
                  </a:lnTo>
                  <a:lnTo>
                    <a:pt x="20" y="67"/>
                  </a:lnTo>
                  <a:lnTo>
                    <a:pt x="13" y="77"/>
                  </a:lnTo>
                  <a:lnTo>
                    <a:pt x="9" y="87"/>
                  </a:lnTo>
                  <a:lnTo>
                    <a:pt x="17" y="90"/>
                  </a:lnTo>
                  <a:lnTo>
                    <a:pt x="24" y="90"/>
                  </a:lnTo>
                  <a:lnTo>
                    <a:pt x="31" y="89"/>
                  </a:lnTo>
                  <a:lnTo>
                    <a:pt x="39" y="85"/>
                  </a:lnTo>
                  <a:lnTo>
                    <a:pt x="55" y="74"/>
                  </a:lnTo>
                  <a:lnTo>
                    <a:pt x="70" y="58"/>
                  </a:lnTo>
                  <a:lnTo>
                    <a:pt x="85" y="39"/>
                  </a:lnTo>
                  <a:lnTo>
                    <a:pt x="88" y="36"/>
                  </a:lnTo>
                  <a:lnTo>
                    <a:pt x="88" y="60"/>
                  </a:lnTo>
                  <a:lnTo>
                    <a:pt x="80" y="67"/>
                  </a:lnTo>
                  <a:lnTo>
                    <a:pt x="64" y="77"/>
                  </a:lnTo>
                  <a:lnTo>
                    <a:pt x="50" y="85"/>
                  </a:lnTo>
                  <a:lnTo>
                    <a:pt x="34" y="92"/>
                  </a:lnTo>
                  <a:lnTo>
                    <a:pt x="22" y="96"/>
                  </a:lnTo>
                  <a:lnTo>
                    <a:pt x="11" y="97"/>
                  </a:lnTo>
                  <a:lnTo>
                    <a:pt x="12" y="103"/>
                  </a:lnTo>
                  <a:lnTo>
                    <a:pt x="14" y="109"/>
                  </a:lnTo>
                  <a:lnTo>
                    <a:pt x="21" y="118"/>
                  </a:lnTo>
                  <a:lnTo>
                    <a:pt x="27" y="127"/>
                  </a:lnTo>
                  <a:lnTo>
                    <a:pt x="29" y="132"/>
                  </a:lnTo>
                  <a:lnTo>
                    <a:pt x="30" y="139"/>
                  </a:lnTo>
                  <a:lnTo>
                    <a:pt x="14" y="139"/>
                  </a:lnTo>
                  <a:lnTo>
                    <a:pt x="11" y="131"/>
                  </a:lnTo>
                  <a:lnTo>
                    <a:pt x="8" y="122"/>
                  </a:lnTo>
                  <a:lnTo>
                    <a:pt x="7" y="119"/>
                  </a:lnTo>
                  <a:lnTo>
                    <a:pt x="5" y="116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0" name="Freeform 242"/>
            <p:cNvSpPr>
              <a:spLocks/>
            </p:cNvSpPr>
            <p:nvPr/>
          </p:nvSpPr>
          <p:spPr bwMode="auto">
            <a:xfrm>
              <a:off x="5207" y="2180"/>
              <a:ext cx="3" cy="10"/>
            </a:xfrm>
            <a:custGeom>
              <a:avLst/>
              <a:gdLst>
                <a:gd name="T0" fmla="*/ 0 w 3"/>
                <a:gd name="T1" fmla="*/ 9 h 10"/>
                <a:gd name="T2" fmla="*/ 0 w 3"/>
                <a:gd name="T3" fmla="*/ 0 h 10"/>
                <a:gd name="T4" fmla="*/ 2 w 3"/>
                <a:gd name="T5" fmla="*/ 4 h 10"/>
                <a:gd name="T6" fmla="*/ 2 w 3"/>
                <a:gd name="T7" fmla="*/ 7 h 10"/>
                <a:gd name="T8" fmla="*/ 2 w 3"/>
                <a:gd name="T9" fmla="*/ 8 h 10"/>
                <a:gd name="T10" fmla="*/ 1 w 3"/>
                <a:gd name="T11" fmla="*/ 9 h 10"/>
                <a:gd name="T12" fmla="*/ 0 w 3"/>
                <a:gd name="T13" fmla="*/ 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0"/>
                <a:gd name="T23" fmla="*/ 3 w 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0">
                  <a:moveTo>
                    <a:pt x="0" y="9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1" name="Freeform 243"/>
            <p:cNvSpPr>
              <a:spLocks/>
            </p:cNvSpPr>
            <p:nvPr/>
          </p:nvSpPr>
          <p:spPr bwMode="auto">
            <a:xfrm>
              <a:off x="5207" y="2170"/>
              <a:ext cx="89" cy="116"/>
            </a:xfrm>
            <a:custGeom>
              <a:avLst/>
              <a:gdLst>
                <a:gd name="T0" fmla="*/ 0 w 89"/>
                <a:gd name="T1" fmla="*/ 92 h 116"/>
                <a:gd name="T2" fmla="*/ 0 w 89"/>
                <a:gd name="T3" fmla="*/ 71 h 116"/>
                <a:gd name="T4" fmla="*/ 6 w 89"/>
                <a:gd name="T5" fmla="*/ 67 h 116"/>
                <a:gd name="T6" fmla="*/ 22 w 89"/>
                <a:gd name="T7" fmla="*/ 58 h 116"/>
                <a:gd name="T8" fmla="*/ 36 w 89"/>
                <a:gd name="T9" fmla="*/ 46 h 116"/>
                <a:gd name="T10" fmla="*/ 51 w 89"/>
                <a:gd name="T11" fmla="*/ 33 h 116"/>
                <a:gd name="T12" fmla="*/ 80 w 89"/>
                <a:gd name="T13" fmla="*/ 6 h 116"/>
                <a:gd name="T14" fmla="*/ 88 w 89"/>
                <a:gd name="T15" fmla="*/ 0 h 116"/>
                <a:gd name="T16" fmla="*/ 88 w 89"/>
                <a:gd name="T17" fmla="*/ 115 h 116"/>
                <a:gd name="T18" fmla="*/ 84 w 89"/>
                <a:gd name="T19" fmla="*/ 112 h 116"/>
                <a:gd name="T20" fmla="*/ 75 w 89"/>
                <a:gd name="T21" fmla="*/ 106 h 116"/>
                <a:gd name="T22" fmla="*/ 55 w 89"/>
                <a:gd name="T23" fmla="*/ 94 h 116"/>
                <a:gd name="T24" fmla="*/ 41 w 89"/>
                <a:gd name="T25" fmla="*/ 84 h 116"/>
                <a:gd name="T26" fmla="*/ 29 w 89"/>
                <a:gd name="T27" fmla="*/ 85 h 116"/>
                <a:gd name="T28" fmla="*/ 17 w 89"/>
                <a:gd name="T29" fmla="*/ 87 h 116"/>
                <a:gd name="T30" fmla="*/ 0 w 89"/>
                <a:gd name="T31" fmla="*/ 92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116"/>
                <a:gd name="T50" fmla="*/ 89 w 89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116">
                  <a:moveTo>
                    <a:pt x="0" y="92"/>
                  </a:moveTo>
                  <a:lnTo>
                    <a:pt x="0" y="71"/>
                  </a:lnTo>
                  <a:lnTo>
                    <a:pt x="6" y="67"/>
                  </a:lnTo>
                  <a:lnTo>
                    <a:pt x="22" y="58"/>
                  </a:lnTo>
                  <a:lnTo>
                    <a:pt x="36" y="46"/>
                  </a:lnTo>
                  <a:lnTo>
                    <a:pt x="51" y="33"/>
                  </a:lnTo>
                  <a:lnTo>
                    <a:pt x="80" y="6"/>
                  </a:lnTo>
                  <a:lnTo>
                    <a:pt x="88" y="0"/>
                  </a:lnTo>
                  <a:lnTo>
                    <a:pt x="88" y="115"/>
                  </a:lnTo>
                  <a:lnTo>
                    <a:pt x="84" y="112"/>
                  </a:lnTo>
                  <a:lnTo>
                    <a:pt x="75" y="106"/>
                  </a:lnTo>
                  <a:lnTo>
                    <a:pt x="55" y="94"/>
                  </a:lnTo>
                  <a:lnTo>
                    <a:pt x="41" y="84"/>
                  </a:lnTo>
                  <a:lnTo>
                    <a:pt x="29" y="85"/>
                  </a:lnTo>
                  <a:lnTo>
                    <a:pt x="17" y="87"/>
                  </a:lnTo>
                  <a:lnTo>
                    <a:pt x="0" y="9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2" name="Freeform 244"/>
            <p:cNvSpPr>
              <a:spLocks/>
            </p:cNvSpPr>
            <p:nvPr/>
          </p:nvSpPr>
          <p:spPr bwMode="auto">
            <a:xfrm>
              <a:off x="5207" y="2470"/>
              <a:ext cx="89" cy="12"/>
            </a:xfrm>
            <a:custGeom>
              <a:avLst/>
              <a:gdLst>
                <a:gd name="T0" fmla="*/ 0 w 89"/>
                <a:gd name="T1" fmla="*/ 11 h 12"/>
                <a:gd name="T2" fmla="*/ 0 w 89"/>
                <a:gd name="T3" fmla="*/ 4 h 12"/>
                <a:gd name="T4" fmla="*/ 24 w 89"/>
                <a:gd name="T5" fmla="*/ 3 h 12"/>
                <a:gd name="T6" fmla="*/ 82 w 89"/>
                <a:gd name="T7" fmla="*/ 1 h 12"/>
                <a:gd name="T8" fmla="*/ 88 w 89"/>
                <a:gd name="T9" fmla="*/ 0 h 12"/>
                <a:gd name="T10" fmla="*/ 88 w 89"/>
                <a:gd name="T11" fmla="*/ 4 h 12"/>
                <a:gd name="T12" fmla="*/ 52 w 89"/>
                <a:gd name="T13" fmla="*/ 6 h 12"/>
                <a:gd name="T14" fmla="*/ 0 w 89"/>
                <a:gd name="T15" fmla="*/ 1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12"/>
                <a:gd name="T26" fmla="*/ 89 w 8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12">
                  <a:moveTo>
                    <a:pt x="0" y="11"/>
                  </a:moveTo>
                  <a:lnTo>
                    <a:pt x="0" y="4"/>
                  </a:lnTo>
                  <a:lnTo>
                    <a:pt x="24" y="3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52" y="6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3" name="Freeform 245"/>
            <p:cNvSpPr>
              <a:spLocks/>
            </p:cNvSpPr>
            <p:nvPr/>
          </p:nvSpPr>
          <p:spPr bwMode="auto">
            <a:xfrm>
              <a:off x="5207" y="2496"/>
              <a:ext cx="51" cy="551"/>
            </a:xfrm>
            <a:custGeom>
              <a:avLst/>
              <a:gdLst>
                <a:gd name="T0" fmla="*/ 0 w 51"/>
                <a:gd name="T1" fmla="*/ 270 h 551"/>
                <a:gd name="T2" fmla="*/ 0 w 51"/>
                <a:gd name="T3" fmla="*/ 235 h 551"/>
                <a:gd name="T4" fmla="*/ 7 w 51"/>
                <a:gd name="T5" fmla="*/ 181 h 551"/>
                <a:gd name="T6" fmla="*/ 14 w 51"/>
                <a:gd name="T7" fmla="*/ 119 h 551"/>
                <a:gd name="T8" fmla="*/ 23 w 51"/>
                <a:gd name="T9" fmla="*/ 57 h 551"/>
                <a:gd name="T10" fmla="*/ 28 w 51"/>
                <a:gd name="T11" fmla="*/ 28 h 551"/>
                <a:gd name="T12" fmla="*/ 35 w 51"/>
                <a:gd name="T13" fmla="*/ 0 h 551"/>
                <a:gd name="T14" fmla="*/ 36 w 51"/>
                <a:gd name="T15" fmla="*/ 9 h 551"/>
                <a:gd name="T16" fmla="*/ 38 w 51"/>
                <a:gd name="T17" fmla="*/ 19 h 551"/>
                <a:gd name="T18" fmla="*/ 45 w 51"/>
                <a:gd name="T19" fmla="*/ 47 h 551"/>
                <a:gd name="T20" fmla="*/ 48 w 51"/>
                <a:gd name="T21" fmla="*/ 67 h 551"/>
                <a:gd name="T22" fmla="*/ 50 w 51"/>
                <a:gd name="T23" fmla="*/ 94 h 551"/>
                <a:gd name="T24" fmla="*/ 50 w 51"/>
                <a:gd name="T25" fmla="*/ 131 h 551"/>
                <a:gd name="T26" fmla="*/ 49 w 51"/>
                <a:gd name="T27" fmla="*/ 177 h 551"/>
                <a:gd name="T28" fmla="*/ 44 w 51"/>
                <a:gd name="T29" fmla="*/ 233 h 551"/>
                <a:gd name="T30" fmla="*/ 37 w 51"/>
                <a:gd name="T31" fmla="*/ 298 h 551"/>
                <a:gd name="T32" fmla="*/ 28 w 51"/>
                <a:gd name="T33" fmla="*/ 366 h 551"/>
                <a:gd name="T34" fmla="*/ 19 w 51"/>
                <a:gd name="T35" fmla="*/ 432 h 551"/>
                <a:gd name="T36" fmla="*/ 1 w 51"/>
                <a:gd name="T37" fmla="*/ 545 h 551"/>
                <a:gd name="T38" fmla="*/ 0 w 51"/>
                <a:gd name="T39" fmla="*/ 550 h 551"/>
                <a:gd name="T40" fmla="*/ 0 w 51"/>
                <a:gd name="T41" fmla="*/ 358 h 551"/>
                <a:gd name="T42" fmla="*/ 4 w 51"/>
                <a:gd name="T43" fmla="*/ 339 h 551"/>
                <a:gd name="T44" fmla="*/ 4 w 51"/>
                <a:gd name="T45" fmla="*/ 327 h 551"/>
                <a:gd name="T46" fmla="*/ 4 w 51"/>
                <a:gd name="T47" fmla="*/ 315 h 551"/>
                <a:gd name="T48" fmla="*/ 2 w 51"/>
                <a:gd name="T49" fmla="*/ 289 h 551"/>
                <a:gd name="T50" fmla="*/ 0 w 51"/>
                <a:gd name="T51" fmla="*/ 270 h 5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"/>
                <a:gd name="T79" fmla="*/ 0 h 551"/>
                <a:gd name="T80" fmla="*/ 51 w 51"/>
                <a:gd name="T81" fmla="*/ 551 h 5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" h="551">
                  <a:moveTo>
                    <a:pt x="0" y="270"/>
                  </a:moveTo>
                  <a:lnTo>
                    <a:pt x="0" y="235"/>
                  </a:lnTo>
                  <a:lnTo>
                    <a:pt x="7" y="181"/>
                  </a:lnTo>
                  <a:lnTo>
                    <a:pt x="14" y="119"/>
                  </a:lnTo>
                  <a:lnTo>
                    <a:pt x="23" y="57"/>
                  </a:lnTo>
                  <a:lnTo>
                    <a:pt x="28" y="28"/>
                  </a:lnTo>
                  <a:lnTo>
                    <a:pt x="35" y="0"/>
                  </a:lnTo>
                  <a:lnTo>
                    <a:pt x="36" y="9"/>
                  </a:lnTo>
                  <a:lnTo>
                    <a:pt x="38" y="19"/>
                  </a:lnTo>
                  <a:lnTo>
                    <a:pt x="45" y="47"/>
                  </a:lnTo>
                  <a:lnTo>
                    <a:pt x="48" y="67"/>
                  </a:lnTo>
                  <a:lnTo>
                    <a:pt x="50" y="94"/>
                  </a:lnTo>
                  <a:lnTo>
                    <a:pt x="50" y="131"/>
                  </a:lnTo>
                  <a:lnTo>
                    <a:pt x="49" y="177"/>
                  </a:lnTo>
                  <a:lnTo>
                    <a:pt x="44" y="233"/>
                  </a:lnTo>
                  <a:lnTo>
                    <a:pt x="37" y="298"/>
                  </a:lnTo>
                  <a:lnTo>
                    <a:pt x="28" y="366"/>
                  </a:lnTo>
                  <a:lnTo>
                    <a:pt x="19" y="432"/>
                  </a:lnTo>
                  <a:lnTo>
                    <a:pt x="1" y="545"/>
                  </a:lnTo>
                  <a:lnTo>
                    <a:pt x="0" y="550"/>
                  </a:lnTo>
                  <a:lnTo>
                    <a:pt x="0" y="358"/>
                  </a:lnTo>
                  <a:lnTo>
                    <a:pt x="4" y="339"/>
                  </a:lnTo>
                  <a:lnTo>
                    <a:pt x="4" y="327"/>
                  </a:lnTo>
                  <a:lnTo>
                    <a:pt x="4" y="315"/>
                  </a:lnTo>
                  <a:lnTo>
                    <a:pt x="2" y="289"/>
                  </a:lnTo>
                  <a:lnTo>
                    <a:pt x="0" y="27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4" name="Freeform 246"/>
            <p:cNvSpPr>
              <a:spLocks/>
            </p:cNvSpPr>
            <p:nvPr/>
          </p:nvSpPr>
          <p:spPr bwMode="auto">
            <a:xfrm>
              <a:off x="5278" y="2481"/>
              <a:ext cx="18" cy="372"/>
            </a:xfrm>
            <a:custGeom>
              <a:avLst/>
              <a:gdLst>
                <a:gd name="T0" fmla="*/ 17 w 18"/>
                <a:gd name="T1" fmla="*/ 18 h 372"/>
                <a:gd name="T2" fmla="*/ 17 w 18"/>
                <a:gd name="T3" fmla="*/ 251 h 372"/>
                <a:gd name="T4" fmla="*/ 14 w 18"/>
                <a:gd name="T5" fmla="*/ 266 h 372"/>
                <a:gd name="T6" fmla="*/ 7 w 18"/>
                <a:gd name="T7" fmla="*/ 305 h 372"/>
                <a:gd name="T8" fmla="*/ 6 w 18"/>
                <a:gd name="T9" fmla="*/ 318 h 372"/>
                <a:gd name="T10" fmla="*/ 4 w 18"/>
                <a:gd name="T11" fmla="*/ 340 h 372"/>
                <a:gd name="T12" fmla="*/ 1 w 18"/>
                <a:gd name="T13" fmla="*/ 371 h 372"/>
                <a:gd name="T14" fmla="*/ 0 w 18"/>
                <a:gd name="T15" fmla="*/ 298 h 372"/>
                <a:gd name="T16" fmla="*/ 1 w 18"/>
                <a:gd name="T17" fmla="*/ 261 h 372"/>
                <a:gd name="T18" fmla="*/ 4 w 18"/>
                <a:gd name="T19" fmla="*/ 222 h 372"/>
                <a:gd name="T20" fmla="*/ 6 w 18"/>
                <a:gd name="T21" fmla="*/ 193 h 372"/>
                <a:gd name="T22" fmla="*/ 9 w 18"/>
                <a:gd name="T23" fmla="*/ 165 h 372"/>
                <a:gd name="T24" fmla="*/ 10 w 18"/>
                <a:gd name="T25" fmla="*/ 137 h 372"/>
                <a:gd name="T26" fmla="*/ 11 w 18"/>
                <a:gd name="T27" fmla="*/ 109 h 372"/>
                <a:gd name="T28" fmla="*/ 10 w 18"/>
                <a:gd name="T29" fmla="*/ 0 h 372"/>
                <a:gd name="T30" fmla="*/ 17 w 18"/>
                <a:gd name="T31" fmla="*/ 18 h 3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372"/>
                <a:gd name="T50" fmla="*/ 18 w 18"/>
                <a:gd name="T51" fmla="*/ 372 h 3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372">
                  <a:moveTo>
                    <a:pt x="17" y="18"/>
                  </a:moveTo>
                  <a:lnTo>
                    <a:pt x="17" y="251"/>
                  </a:lnTo>
                  <a:lnTo>
                    <a:pt x="14" y="266"/>
                  </a:lnTo>
                  <a:lnTo>
                    <a:pt x="7" y="305"/>
                  </a:lnTo>
                  <a:lnTo>
                    <a:pt x="6" y="318"/>
                  </a:lnTo>
                  <a:lnTo>
                    <a:pt x="4" y="340"/>
                  </a:lnTo>
                  <a:lnTo>
                    <a:pt x="1" y="371"/>
                  </a:lnTo>
                  <a:lnTo>
                    <a:pt x="0" y="298"/>
                  </a:lnTo>
                  <a:lnTo>
                    <a:pt x="1" y="261"/>
                  </a:lnTo>
                  <a:lnTo>
                    <a:pt x="4" y="222"/>
                  </a:lnTo>
                  <a:lnTo>
                    <a:pt x="6" y="193"/>
                  </a:lnTo>
                  <a:lnTo>
                    <a:pt x="9" y="165"/>
                  </a:lnTo>
                  <a:lnTo>
                    <a:pt x="10" y="137"/>
                  </a:lnTo>
                  <a:lnTo>
                    <a:pt x="11" y="109"/>
                  </a:lnTo>
                  <a:lnTo>
                    <a:pt x="10" y="0"/>
                  </a:lnTo>
                  <a:lnTo>
                    <a:pt x="17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5" name="Freeform 247"/>
            <p:cNvSpPr>
              <a:spLocks/>
            </p:cNvSpPr>
            <p:nvPr/>
          </p:nvSpPr>
          <p:spPr bwMode="auto">
            <a:xfrm>
              <a:off x="5301" y="1838"/>
              <a:ext cx="32" cy="67"/>
            </a:xfrm>
            <a:custGeom>
              <a:avLst/>
              <a:gdLst>
                <a:gd name="T0" fmla="*/ 0 w 32"/>
                <a:gd name="T1" fmla="*/ 66 h 67"/>
                <a:gd name="T2" fmla="*/ 0 w 32"/>
                <a:gd name="T3" fmla="*/ 43 h 67"/>
                <a:gd name="T4" fmla="*/ 9 w 32"/>
                <a:gd name="T5" fmla="*/ 29 h 67"/>
                <a:gd name="T6" fmla="*/ 28 w 32"/>
                <a:gd name="T7" fmla="*/ 0 h 67"/>
                <a:gd name="T8" fmla="*/ 30 w 32"/>
                <a:gd name="T9" fmla="*/ 3 h 67"/>
                <a:gd name="T10" fmla="*/ 31 w 32"/>
                <a:gd name="T11" fmla="*/ 8 h 67"/>
                <a:gd name="T12" fmla="*/ 28 w 32"/>
                <a:gd name="T13" fmla="*/ 19 h 67"/>
                <a:gd name="T14" fmla="*/ 19 w 32"/>
                <a:gd name="T15" fmla="*/ 39 h 67"/>
                <a:gd name="T16" fmla="*/ 16 w 32"/>
                <a:gd name="T17" fmla="*/ 45 h 67"/>
                <a:gd name="T18" fmla="*/ 14 w 32"/>
                <a:gd name="T19" fmla="*/ 51 h 67"/>
                <a:gd name="T20" fmla="*/ 4 w 32"/>
                <a:gd name="T21" fmla="*/ 62 h 67"/>
                <a:gd name="T22" fmla="*/ 0 w 32"/>
                <a:gd name="T23" fmla="*/ 66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7"/>
                <a:gd name="T38" fmla="*/ 32 w 3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7">
                  <a:moveTo>
                    <a:pt x="0" y="66"/>
                  </a:moveTo>
                  <a:lnTo>
                    <a:pt x="0" y="43"/>
                  </a:lnTo>
                  <a:lnTo>
                    <a:pt x="9" y="29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8"/>
                  </a:lnTo>
                  <a:lnTo>
                    <a:pt x="28" y="19"/>
                  </a:lnTo>
                  <a:lnTo>
                    <a:pt x="19" y="39"/>
                  </a:lnTo>
                  <a:lnTo>
                    <a:pt x="16" y="45"/>
                  </a:lnTo>
                  <a:lnTo>
                    <a:pt x="14" y="51"/>
                  </a:lnTo>
                  <a:lnTo>
                    <a:pt x="4" y="62"/>
                  </a:lnTo>
                  <a:lnTo>
                    <a:pt x="0" y="6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6" name="Freeform 248"/>
            <p:cNvSpPr>
              <a:spLocks/>
            </p:cNvSpPr>
            <p:nvPr/>
          </p:nvSpPr>
          <p:spPr bwMode="auto">
            <a:xfrm>
              <a:off x="5301" y="2153"/>
              <a:ext cx="49" cy="296"/>
            </a:xfrm>
            <a:custGeom>
              <a:avLst/>
              <a:gdLst>
                <a:gd name="T0" fmla="*/ 0 w 49"/>
                <a:gd name="T1" fmla="*/ 136 h 296"/>
                <a:gd name="T2" fmla="*/ 0 w 49"/>
                <a:gd name="T3" fmla="*/ 16 h 296"/>
                <a:gd name="T4" fmla="*/ 5 w 49"/>
                <a:gd name="T5" fmla="*/ 10 h 296"/>
                <a:gd name="T6" fmla="*/ 18 w 49"/>
                <a:gd name="T7" fmla="*/ 0 h 296"/>
                <a:gd name="T8" fmla="*/ 12 w 49"/>
                <a:gd name="T9" fmla="*/ 11 h 296"/>
                <a:gd name="T10" fmla="*/ 10 w 49"/>
                <a:gd name="T11" fmla="*/ 19 h 296"/>
                <a:gd name="T12" fmla="*/ 9 w 49"/>
                <a:gd name="T13" fmla="*/ 24 h 296"/>
                <a:gd name="T14" fmla="*/ 9 w 49"/>
                <a:gd name="T15" fmla="*/ 29 h 296"/>
                <a:gd name="T16" fmla="*/ 9 w 49"/>
                <a:gd name="T17" fmla="*/ 35 h 296"/>
                <a:gd name="T18" fmla="*/ 7 w 49"/>
                <a:gd name="T19" fmla="*/ 50 h 296"/>
                <a:gd name="T20" fmla="*/ 6 w 49"/>
                <a:gd name="T21" fmla="*/ 67 h 296"/>
                <a:gd name="T22" fmla="*/ 6 w 49"/>
                <a:gd name="T23" fmla="*/ 84 h 296"/>
                <a:gd name="T24" fmla="*/ 16 w 49"/>
                <a:gd name="T25" fmla="*/ 109 h 296"/>
                <a:gd name="T26" fmla="*/ 24 w 49"/>
                <a:gd name="T27" fmla="*/ 135 h 296"/>
                <a:gd name="T28" fmla="*/ 30 w 49"/>
                <a:gd name="T29" fmla="*/ 160 h 296"/>
                <a:gd name="T30" fmla="*/ 36 w 49"/>
                <a:gd name="T31" fmla="*/ 187 h 296"/>
                <a:gd name="T32" fmla="*/ 40 w 49"/>
                <a:gd name="T33" fmla="*/ 215 h 296"/>
                <a:gd name="T34" fmla="*/ 44 w 49"/>
                <a:gd name="T35" fmla="*/ 242 h 296"/>
                <a:gd name="T36" fmla="*/ 47 w 49"/>
                <a:gd name="T37" fmla="*/ 269 h 296"/>
                <a:gd name="T38" fmla="*/ 48 w 49"/>
                <a:gd name="T39" fmla="*/ 295 h 296"/>
                <a:gd name="T40" fmla="*/ 41 w 49"/>
                <a:gd name="T41" fmla="*/ 254 h 296"/>
                <a:gd name="T42" fmla="*/ 33 w 49"/>
                <a:gd name="T43" fmla="*/ 212 h 296"/>
                <a:gd name="T44" fmla="*/ 28 w 49"/>
                <a:gd name="T45" fmla="*/ 193 h 296"/>
                <a:gd name="T46" fmla="*/ 24 w 49"/>
                <a:gd name="T47" fmla="*/ 177 h 296"/>
                <a:gd name="T48" fmla="*/ 20 w 49"/>
                <a:gd name="T49" fmla="*/ 163 h 296"/>
                <a:gd name="T50" fmla="*/ 15 w 49"/>
                <a:gd name="T51" fmla="*/ 153 h 296"/>
                <a:gd name="T52" fmla="*/ 11 w 49"/>
                <a:gd name="T53" fmla="*/ 147 h 296"/>
                <a:gd name="T54" fmla="*/ 4 w 49"/>
                <a:gd name="T55" fmla="*/ 140 h 296"/>
                <a:gd name="T56" fmla="*/ 0 w 49"/>
                <a:gd name="T57" fmla="*/ 136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296"/>
                <a:gd name="T89" fmla="*/ 49 w 49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296">
                  <a:moveTo>
                    <a:pt x="0" y="136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10" y="19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5"/>
                  </a:lnTo>
                  <a:lnTo>
                    <a:pt x="7" y="50"/>
                  </a:lnTo>
                  <a:lnTo>
                    <a:pt x="6" y="67"/>
                  </a:lnTo>
                  <a:lnTo>
                    <a:pt x="6" y="84"/>
                  </a:lnTo>
                  <a:lnTo>
                    <a:pt x="16" y="109"/>
                  </a:lnTo>
                  <a:lnTo>
                    <a:pt x="24" y="135"/>
                  </a:lnTo>
                  <a:lnTo>
                    <a:pt x="30" y="160"/>
                  </a:lnTo>
                  <a:lnTo>
                    <a:pt x="36" y="187"/>
                  </a:lnTo>
                  <a:lnTo>
                    <a:pt x="40" y="215"/>
                  </a:lnTo>
                  <a:lnTo>
                    <a:pt x="44" y="242"/>
                  </a:lnTo>
                  <a:lnTo>
                    <a:pt x="47" y="269"/>
                  </a:lnTo>
                  <a:lnTo>
                    <a:pt x="48" y="295"/>
                  </a:lnTo>
                  <a:lnTo>
                    <a:pt x="41" y="254"/>
                  </a:lnTo>
                  <a:lnTo>
                    <a:pt x="33" y="212"/>
                  </a:lnTo>
                  <a:lnTo>
                    <a:pt x="28" y="193"/>
                  </a:lnTo>
                  <a:lnTo>
                    <a:pt x="24" y="177"/>
                  </a:lnTo>
                  <a:lnTo>
                    <a:pt x="20" y="163"/>
                  </a:lnTo>
                  <a:lnTo>
                    <a:pt x="15" y="153"/>
                  </a:lnTo>
                  <a:lnTo>
                    <a:pt x="11" y="147"/>
                  </a:lnTo>
                  <a:lnTo>
                    <a:pt x="4" y="140"/>
                  </a:lnTo>
                  <a:lnTo>
                    <a:pt x="0" y="1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7" name="Freeform 249"/>
            <p:cNvSpPr>
              <a:spLocks/>
            </p:cNvSpPr>
            <p:nvPr/>
          </p:nvSpPr>
          <p:spPr bwMode="auto">
            <a:xfrm>
              <a:off x="5301" y="2466"/>
              <a:ext cx="51" cy="613"/>
            </a:xfrm>
            <a:custGeom>
              <a:avLst/>
              <a:gdLst>
                <a:gd name="T0" fmla="*/ 0 w 51"/>
                <a:gd name="T1" fmla="*/ 10 h 613"/>
                <a:gd name="T2" fmla="*/ 0 w 51"/>
                <a:gd name="T3" fmla="*/ 4 h 613"/>
                <a:gd name="T4" fmla="*/ 18 w 51"/>
                <a:gd name="T5" fmla="*/ 2 h 613"/>
                <a:gd name="T6" fmla="*/ 38 w 51"/>
                <a:gd name="T7" fmla="*/ 0 h 613"/>
                <a:gd name="T8" fmla="*/ 42 w 51"/>
                <a:gd name="T9" fmla="*/ 18 h 613"/>
                <a:gd name="T10" fmla="*/ 45 w 51"/>
                <a:gd name="T11" fmla="*/ 35 h 613"/>
                <a:gd name="T12" fmla="*/ 49 w 51"/>
                <a:gd name="T13" fmla="*/ 74 h 613"/>
                <a:gd name="T14" fmla="*/ 50 w 51"/>
                <a:gd name="T15" fmla="*/ 113 h 613"/>
                <a:gd name="T16" fmla="*/ 50 w 51"/>
                <a:gd name="T17" fmla="*/ 153 h 613"/>
                <a:gd name="T18" fmla="*/ 48 w 51"/>
                <a:gd name="T19" fmla="*/ 194 h 613"/>
                <a:gd name="T20" fmla="*/ 44 w 51"/>
                <a:gd name="T21" fmla="*/ 233 h 613"/>
                <a:gd name="T22" fmla="*/ 39 w 51"/>
                <a:gd name="T23" fmla="*/ 271 h 613"/>
                <a:gd name="T24" fmla="*/ 34 w 51"/>
                <a:gd name="T25" fmla="*/ 307 h 613"/>
                <a:gd name="T26" fmla="*/ 30 w 51"/>
                <a:gd name="T27" fmla="*/ 341 h 613"/>
                <a:gd name="T28" fmla="*/ 28 w 51"/>
                <a:gd name="T29" fmla="*/ 378 h 613"/>
                <a:gd name="T30" fmla="*/ 30 w 51"/>
                <a:gd name="T31" fmla="*/ 457 h 613"/>
                <a:gd name="T32" fmla="*/ 31 w 51"/>
                <a:gd name="T33" fmla="*/ 496 h 613"/>
                <a:gd name="T34" fmla="*/ 31 w 51"/>
                <a:gd name="T35" fmla="*/ 535 h 613"/>
                <a:gd name="T36" fmla="*/ 30 w 51"/>
                <a:gd name="T37" fmla="*/ 554 h 613"/>
                <a:gd name="T38" fmla="*/ 29 w 51"/>
                <a:gd name="T39" fmla="*/ 573 h 613"/>
                <a:gd name="T40" fmla="*/ 28 w 51"/>
                <a:gd name="T41" fmla="*/ 590 h 613"/>
                <a:gd name="T42" fmla="*/ 25 w 51"/>
                <a:gd name="T43" fmla="*/ 607 h 613"/>
                <a:gd name="T44" fmla="*/ 25 w 51"/>
                <a:gd name="T45" fmla="*/ 610 h 613"/>
                <a:gd name="T46" fmla="*/ 23 w 51"/>
                <a:gd name="T47" fmla="*/ 611 h 613"/>
                <a:gd name="T48" fmla="*/ 16 w 51"/>
                <a:gd name="T49" fmla="*/ 612 h 613"/>
                <a:gd name="T50" fmla="*/ 18 w 51"/>
                <a:gd name="T51" fmla="*/ 592 h 613"/>
                <a:gd name="T52" fmla="*/ 20 w 51"/>
                <a:gd name="T53" fmla="*/ 574 h 613"/>
                <a:gd name="T54" fmla="*/ 21 w 51"/>
                <a:gd name="T55" fmla="*/ 553 h 613"/>
                <a:gd name="T56" fmla="*/ 21 w 51"/>
                <a:gd name="T57" fmla="*/ 532 h 613"/>
                <a:gd name="T58" fmla="*/ 20 w 51"/>
                <a:gd name="T59" fmla="*/ 447 h 613"/>
                <a:gd name="T60" fmla="*/ 20 w 51"/>
                <a:gd name="T61" fmla="*/ 405 h 613"/>
                <a:gd name="T62" fmla="*/ 20 w 51"/>
                <a:gd name="T63" fmla="*/ 362 h 613"/>
                <a:gd name="T64" fmla="*/ 22 w 51"/>
                <a:gd name="T65" fmla="*/ 322 h 613"/>
                <a:gd name="T66" fmla="*/ 26 w 51"/>
                <a:gd name="T67" fmla="*/ 283 h 613"/>
                <a:gd name="T68" fmla="*/ 34 w 51"/>
                <a:gd name="T69" fmla="*/ 234 h 613"/>
                <a:gd name="T70" fmla="*/ 42 w 51"/>
                <a:gd name="T71" fmla="*/ 177 h 613"/>
                <a:gd name="T72" fmla="*/ 45 w 51"/>
                <a:gd name="T73" fmla="*/ 148 h 613"/>
                <a:gd name="T74" fmla="*/ 46 w 51"/>
                <a:gd name="T75" fmla="*/ 119 h 613"/>
                <a:gd name="T76" fmla="*/ 45 w 51"/>
                <a:gd name="T77" fmla="*/ 92 h 613"/>
                <a:gd name="T78" fmla="*/ 41 w 51"/>
                <a:gd name="T79" fmla="*/ 67 h 613"/>
                <a:gd name="T80" fmla="*/ 38 w 51"/>
                <a:gd name="T81" fmla="*/ 60 h 613"/>
                <a:gd name="T82" fmla="*/ 34 w 51"/>
                <a:gd name="T83" fmla="*/ 53 h 613"/>
                <a:gd name="T84" fmla="*/ 23 w 51"/>
                <a:gd name="T85" fmla="*/ 39 h 613"/>
                <a:gd name="T86" fmla="*/ 11 w 51"/>
                <a:gd name="T87" fmla="*/ 24 h 613"/>
                <a:gd name="T88" fmla="*/ 6 w 51"/>
                <a:gd name="T89" fmla="*/ 17 h 613"/>
                <a:gd name="T90" fmla="*/ 2 w 51"/>
                <a:gd name="T91" fmla="*/ 9 h 613"/>
                <a:gd name="T92" fmla="*/ 0 w 51"/>
                <a:gd name="T93" fmla="*/ 10 h 6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"/>
                <a:gd name="T142" fmla="*/ 0 h 613"/>
                <a:gd name="T143" fmla="*/ 51 w 51"/>
                <a:gd name="T144" fmla="*/ 613 h 6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" h="613">
                  <a:moveTo>
                    <a:pt x="0" y="10"/>
                  </a:moveTo>
                  <a:lnTo>
                    <a:pt x="0" y="4"/>
                  </a:lnTo>
                  <a:lnTo>
                    <a:pt x="18" y="2"/>
                  </a:lnTo>
                  <a:lnTo>
                    <a:pt x="38" y="0"/>
                  </a:lnTo>
                  <a:lnTo>
                    <a:pt x="42" y="18"/>
                  </a:lnTo>
                  <a:lnTo>
                    <a:pt x="45" y="35"/>
                  </a:lnTo>
                  <a:lnTo>
                    <a:pt x="49" y="74"/>
                  </a:lnTo>
                  <a:lnTo>
                    <a:pt x="50" y="113"/>
                  </a:lnTo>
                  <a:lnTo>
                    <a:pt x="50" y="153"/>
                  </a:lnTo>
                  <a:lnTo>
                    <a:pt x="48" y="194"/>
                  </a:lnTo>
                  <a:lnTo>
                    <a:pt x="44" y="233"/>
                  </a:lnTo>
                  <a:lnTo>
                    <a:pt x="39" y="271"/>
                  </a:lnTo>
                  <a:lnTo>
                    <a:pt x="34" y="307"/>
                  </a:lnTo>
                  <a:lnTo>
                    <a:pt x="30" y="341"/>
                  </a:lnTo>
                  <a:lnTo>
                    <a:pt x="28" y="378"/>
                  </a:lnTo>
                  <a:lnTo>
                    <a:pt x="30" y="457"/>
                  </a:lnTo>
                  <a:lnTo>
                    <a:pt x="31" y="496"/>
                  </a:lnTo>
                  <a:lnTo>
                    <a:pt x="31" y="535"/>
                  </a:lnTo>
                  <a:lnTo>
                    <a:pt x="30" y="554"/>
                  </a:lnTo>
                  <a:lnTo>
                    <a:pt x="29" y="573"/>
                  </a:lnTo>
                  <a:lnTo>
                    <a:pt x="28" y="590"/>
                  </a:lnTo>
                  <a:lnTo>
                    <a:pt x="25" y="607"/>
                  </a:lnTo>
                  <a:lnTo>
                    <a:pt x="25" y="610"/>
                  </a:lnTo>
                  <a:lnTo>
                    <a:pt x="23" y="611"/>
                  </a:lnTo>
                  <a:lnTo>
                    <a:pt x="16" y="612"/>
                  </a:lnTo>
                  <a:lnTo>
                    <a:pt x="18" y="592"/>
                  </a:lnTo>
                  <a:lnTo>
                    <a:pt x="20" y="574"/>
                  </a:lnTo>
                  <a:lnTo>
                    <a:pt x="21" y="553"/>
                  </a:lnTo>
                  <a:lnTo>
                    <a:pt x="21" y="532"/>
                  </a:lnTo>
                  <a:lnTo>
                    <a:pt x="20" y="447"/>
                  </a:lnTo>
                  <a:lnTo>
                    <a:pt x="20" y="405"/>
                  </a:lnTo>
                  <a:lnTo>
                    <a:pt x="20" y="362"/>
                  </a:lnTo>
                  <a:lnTo>
                    <a:pt x="22" y="322"/>
                  </a:lnTo>
                  <a:lnTo>
                    <a:pt x="26" y="283"/>
                  </a:lnTo>
                  <a:lnTo>
                    <a:pt x="34" y="234"/>
                  </a:lnTo>
                  <a:lnTo>
                    <a:pt x="42" y="177"/>
                  </a:lnTo>
                  <a:lnTo>
                    <a:pt x="45" y="148"/>
                  </a:lnTo>
                  <a:lnTo>
                    <a:pt x="46" y="119"/>
                  </a:lnTo>
                  <a:lnTo>
                    <a:pt x="45" y="92"/>
                  </a:lnTo>
                  <a:lnTo>
                    <a:pt x="41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23" y="39"/>
                  </a:lnTo>
                  <a:lnTo>
                    <a:pt x="11" y="24"/>
                  </a:lnTo>
                  <a:lnTo>
                    <a:pt x="6" y="1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8" name="Freeform 250"/>
            <p:cNvSpPr>
              <a:spLocks/>
            </p:cNvSpPr>
            <p:nvPr/>
          </p:nvSpPr>
          <p:spPr bwMode="auto">
            <a:xfrm>
              <a:off x="5301" y="2499"/>
              <a:ext cx="18" cy="233"/>
            </a:xfrm>
            <a:custGeom>
              <a:avLst/>
              <a:gdLst>
                <a:gd name="T0" fmla="*/ 0 w 18"/>
                <a:gd name="T1" fmla="*/ 232 h 233"/>
                <a:gd name="T2" fmla="*/ 0 w 18"/>
                <a:gd name="T3" fmla="*/ 0 h 233"/>
                <a:gd name="T4" fmla="*/ 1 w 18"/>
                <a:gd name="T5" fmla="*/ 2 h 233"/>
                <a:gd name="T6" fmla="*/ 6 w 18"/>
                <a:gd name="T7" fmla="*/ 22 h 233"/>
                <a:gd name="T8" fmla="*/ 11 w 18"/>
                <a:gd name="T9" fmla="*/ 42 h 233"/>
                <a:gd name="T10" fmla="*/ 15 w 18"/>
                <a:gd name="T11" fmla="*/ 60 h 233"/>
                <a:gd name="T12" fmla="*/ 16 w 18"/>
                <a:gd name="T13" fmla="*/ 80 h 233"/>
                <a:gd name="T14" fmla="*/ 17 w 18"/>
                <a:gd name="T15" fmla="*/ 98 h 233"/>
                <a:gd name="T16" fmla="*/ 16 w 18"/>
                <a:gd name="T17" fmla="*/ 117 h 233"/>
                <a:gd name="T18" fmla="*/ 15 w 18"/>
                <a:gd name="T19" fmla="*/ 135 h 233"/>
                <a:gd name="T20" fmla="*/ 10 w 18"/>
                <a:gd name="T21" fmla="*/ 172 h 233"/>
                <a:gd name="T22" fmla="*/ 4 w 18"/>
                <a:gd name="T23" fmla="*/ 208 h 233"/>
                <a:gd name="T24" fmla="*/ 0 w 18"/>
                <a:gd name="T25" fmla="*/ 232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33"/>
                <a:gd name="T41" fmla="*/ 18 w 18"/>
                <a:gd name="T42" fmla="*/ 233 h 2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33">
                  <a:moveTo>
                    <a:pt x="0" y="23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6" y="22"/>
                  </a:lnTo>
                  <a:lnTo>
                    <a:pt x="11" y="42"/>
                  </a:lnTo>
                  <a:lnTo>
                    <a:pt x="15" y="60"/>
                  </a:lnTo>
                  <a:lnTo>
                    <a:pt x="16" y="80"/>
                  </a:lnTo>
                  <a:lnTo>
                    <a:pt x="17" y="98"/>
                  </a:lnTo>
                  <a:lnTo>
                    <a:pt x="16" y="117"/>
                  </a:lnTo>
                  <a:lnTo>
                    <a:pt x="15" y="135"/>
                  </a:lnTo>
                  <a:lnTo>
                    <a:pt x="10" y="172"/>
                  </a:lnTo>
                  <a:lnTo>
                    <a:pt x="4" y="208"/>
                  </a:lnTo>
                  <a:lnTo>
                    <a:pt x="0" y="2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9" name="Freeform 251"/>
            <p:cNvSpPr>
              <a:spLocks/>
            </p:cNvSpPr>
            <p:nvPr/>
          </p:nvSpPr>
          <p:spPr bwMode="auto">
            <a:xfrm>
              <a:off x="4988" y="1799"/>
              <a:ext cx="120" cy="93"/>
            </a:xfrm>
            <a:custGeom>
              <a:avLst/>
              <a:gdLst>
                <a:gd name="T0" fmla="*/ 116 w 120"/>
                <a:gd name="T1" fmla="*/ 0 h 93"/>
                <a:gd name="T2" fmla="*/ 115 w 120"/>
                <a:gd name="T3" fmla="*/ 7 h 93"/>
                <a:gd name="T4" fmla="*/ 113 w 120"/>
                <a:gd name="T5" fmla="*/ 15 h 93"/>
                <a:gd name="T6" fmla="*/ 108 w 120"/>
                <a:gd name="T7" fmla="*/ 22 h 93"/>
                <a:gd name="T8" fmla="*/ 104 w 120"/>
                <a:gd name="T9" fmla="*/ 29 h 93"/>
                <a:gd name="T10" fmla="*/ 93 w 120"/>
                <a:gd name="T11" fmla="*/ 41 h 93"/>
                <a:gd name="T12" fmla="*/ 78 w 120"/>
                <a:gd name="T13" fmla="*/ 50 h 93"/>
                <a:gd name="T14" fmla="*/ 62 w 120"/>
                <a:gd name="T15" fmla="*/ 59 h 93"/>
                <a:gd name="T16" fmla="*/ 46 w 120"/>
                <a:gd name="T17" fmla="*/ 67 h 93"/>
                <a:gd name="T18" fmla="*/ 18 w 120"/>
                <a:gd name="T19" fmla="*/ 78 h 93"/>
                <a:gd name="T20" fmla="*/ 11 w 120"/>
                <a:gd name="T21" fmla="*/ 77 h 93"/>
                <a:gd name="T22" fmla="*/ 5 w 120"/>
                <a:gd name="T23" fmla="*/ 78 h 93"/>
                <a:gd name="T24" fmla="*/ 2 w 120"/>
                <a:gd name="T25" fmla="*/ 81 h 93"/>
                <a:gd name="T26" fmla="*/ 0 w 120"/>
                <a:gd name="T27" fmla="*/ 82 h 93"/>
                <a:gd name="T28" fmla="*/ 12 w 120"/>
                <a:gd name="T29" fmla="*/ 88 h 93"/>
                <a:gd name="T30" fmla="*/ 25 w 120"/>
                <a:gd name="T31" fmla="*/ 92 h 93"/>
                <a:gd name="T32" fmla="*/ 39 w 120"/>
                <a:gd name="T33" fmla="*/ 89 h 93"/>
                <a:gd name="T34" fmla="*/ 56 w 120"/>
                <a:gd name="T35" fmla="*/ 87 h 93"/>
                <a:gd name="T36" fmla="*/ 64 w 120"/>
                <a:gd name="T37" fmla="*/ 76 h 93"/>
                <a:gd name="T38" fmla="*/ 78 w 120"/>
                <a:gd name="T39" fmla="*/ 63 h 93"/>
                <a:gd name="T40" fmla="*/ 91 w 120"/>
                <a:gd name="T41" fmla="*/ 50 h 93"/>
                <a:gd name="T42" fmla="*/ 97 w 120"/>
                <a:gd name="T43" fmla="*/ 47 h 93"/>
                <a:gd name="T44" fmla="*/ 102 w 120"/>
                <a:gd name="T45" fmla="*/ 46 h 93"/>
                <a:gd name="T46" fmla="*/ 110 w 120"/>
                <a:gd name="T47" fmla="*/ 60 h 93"/>
                <a:gd name="T48" fmla="*/ 113 w 120"/>
                <a:gd name="T49" fmla="*/ 67 h 93"/>
                <a:gd name="T50" fmla="*/ 115 w 120"/>
                <a:gd name="T51" fmla="*/ 74 h 93"/>
                <a:gd name="T52" fmla="*/ 117 w 120"/>
                <a:gd name="T53" fmla="*/ 50 h 93"/>
                <a:gd name="T54" fmla="*/ 119 w 120"/>
                <a:gd name="T55" fmla="*/ 34 h 93"/>
                <a:gd name="T56" fmla="*/ 119 w 120"/>
                <a:gd name="T57" fmla="*/ 20 h 93"/>
                <a:gd name="T58" fmla="*/ 118 w 120"/>
                <a:gd name="T59" fmla="*/ 11 h 93"/>
                <a:gd name="T60" fmla="*/ 116 w 120"/>
                <a:gd name="T61" fmla="*/ 0 h 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0"/>
                <a:gd name="T94" fmla="*/ 0 h 93"/>
                <a:gd name="T95" fmla="*/ 120 w 120"/>
                <a:gd name="T96" fmla="*/ 93 h 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0" h="93">
                  <a:moveTo>
                    <a:pt x="116" y="0"/>
                  </a:moveTo>
                  <a:lnTo>
                    <a:pt x="115" y="7"/>
                  </a:lnTo>
                  <a:lnTo>
                    <a:pt x="113" y="15"/>
                  </a:lnTo>
                  <a:lnTo>
                    <a:pt x="108" y="22"/>
                  </a:lnTo>
                  <a:lnTo>
                    <a:pt x="104" y="29"/>
                  </a:lnTo>
                  <a:lnTo>
                    <a:pt x="93" y="41"/>
                  </a:lnTo>
                  <a:lnTo>
                    <a:pt x="78" y="50"/>
                  </a:lnTo>
                  <a:lnTo>
                    <a:pt x="62" y="59"/>
                  </a:lnTo>
                  <a:lnTo>
                    <a:pt x="46" y="67"/>
                  </a:lnTo>
                  <a:lnTo>
                    <a:pt x="18" y="78"/>
                  </a:lnTo>
                  <a:lnTo>
                    <a:pt x="11" y="77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0" y="82"/>
                  </a:lnTo>
                  <a:lnTo>
                    <a:pt x="12" y="88"/>
                  </a:lnTo>
                  <a:lnTo>
                    <a:pt x="25" y="92"/>
                  </a:lnTo>
                  <a:lnTo>
                    <a:pt x="39" y="89"/>
                  </a:lnTo>
                  <a:lnTo>
                    <a:pt x="56" y="87"/>
                  </a:lnTo>
                  <a:lnTo>
                    <a:pt x="64" y="76"/>
                  </a:lnTo>
                  <a:lnTo>
                    <a:pt x="78" y="63"/>
                  </a:lnTo>
                  <a:lnTo>
                    <a:pt x="91" y="50"/>
                  </a:lnTo>
                  <a:lnTo>
                    <a:pt x="97" y="47"/>
                  </a:lnTo>
                  <a:lnTo>
                    <a:pt x="102" y="46"/>
                  </a:lnTo>
                  <a:lnTo>
                    <a:pt x="110" y="60"/>
                  </a:lnTo>
                  <a:lnTo>
                    <a:pt x="113" y="67"/>
                  </a:lnTo>
                  <a:lnTo>
                    <a:pt x="115" y="74"/>
                  </a:lnTo>
                  <a:lnTo>
                    <a:pt x="117" y="50"/>
                  </a:lnTo>
                  <a:lnTo>
                    <a:pt x="119" y="34"/>
                  </a:lnTo>
                  <a:lnTo>
                    <a:pt x="119" y="20"/>
                  </a:lnTo>
                  <a:lnTo>
                    <a:pt x="118" y="11"/>
                  </a:lnTo>
                  <a:lnTo>
                    <a:pt x="116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0" name="Freeform 252"/>
            <p:cNvSpPr>
              <a:spLocks/>
            </p:cNvSpPr>
            <p:nvPr/>
          </p:nvSpPr>
          <p:spPr bwMode="auto">
            <a:xfrm>
              <a:off x="5111" y="1713"/>
              <a:ext cx="112" cy="159"/>
            </a:xfrm>
            <a:custGeom>
              <a:avLst/>
              <a:gdLst>
                <a:gd name="T0" fmla="*/ 111 w 112"/>
                <a:gd name="T1" fmla="*/ 0 h 159"/>
                <a:gd name="T2" fmla="*/ 110 w 112"/>
                <a:gd name="T3" fmla="*/ 9 h 159"/>
                <a:gd name="T4" fmla="*/ 108 w 112"/>
                <a:gd name="T5" fmla="*/ 16 h 159"/>
                <a:gd name="T6" fmla="*/ 104 w 112"/>
                <a:gd name="T7" fmla="*/ 21 h 159"/>
                <a:gd name="T8" fmla="*/ 98 w 112"/>
                <a:gd name="T9" fmla="*/ 28 h 159"/>
                <a:gd name="T10" fmla="*/ 97 w 112"/>
                <a:gd name="T11" fmla="*/ 44 h 159"/>
                <a:gd name="T12" fmla="*/ 95 w 112"/>
                <a:gd name="T13" fmla="*/ 60 h 159"/>
                <a:gd name="T14" fmla="*/ 98 w 112"/>
                <a:gd name="T15" fmla="*/ 61 h 159"/>
                <a:gd name="T16" fmla="*/ 101 w 112"/>
                <a:gd name="T17" fmla="*/ 62 h 159"/>
                <a:gd name="T18" fmla="*/ 107 w 112"/>
                <a:gd name="T19" fmla="*/ 65 h 159"/>
                <a:gd name="T20" fmla="*/ 92 w 112"/>
                <a:gd name="T21" fmla="*/ 74 h 159"/>
                <a:gd name="T22" fmla="*/ 79 w 112"/>
                <a:gd name="T23" fmla="*/ 85 h 159"/>
                <a:gd name="T24" fmla="*/ 50 w 112"/>
                <a:gd name="T25" fmla="*/ 107 h 159"/>
                <a:gd name="T26" fmla="*/ 24 w 112"/>
                <a:gd name="T27" fmla="*/ 131 h 159"/>
                <a:gd name="T28" fmla="*/ 0 w 112"/>
                <a:gd name="T29" fmla="*/ 158 h 159"/>
                <a:gd name="T30" fmla="*/ 2 w 112"/>
                <a:gd name="T31" fmla="*/ 139 h 159"/>
                <a:gd name="T32" fmla="*/ 4 w 112"/>
                <a:gd name="T33" fmla="*/ 121 h 159"/>
                <a:gd name="T34" fmla="*/ 5 w 112"/>
                <a:gd name="T35" fmla="*/ 103 h 159"/>
                <a:gd name="T36" fmla="*/ 3 w 112"/>
                <a:gd name="T37" fmla="*/ 94 h 159"/>
                <a:gd name="T38" fmla="*/ 0 w 112"/>
                <a:gd name="T39" fmla="*/ 84 h 159"/>
                <a:gd name="T40" fmla="*/ 1 w 112"/>
                <a:gd name="T41" fmla="*/ 80 h 159"/>
                <a:gd name="T42" fmla="*/ 4 w 112"/>
                <a:gd name="T43" fmla="*/ 74 h 159"/>
                <a:gd name="T44" fmla="*/ 8 w 112"/>
                <a:gd name="T45" fmla="*/ 69 h 159"/>
                <a:gd name="T46" fmla="*/ 19 w 112"/>
                <a:gd name="T47" fmla="*/ 67 h 159"/>
                <a:gd name="T48" fmla="*/ 32 w 112"/>
                <a:gd name="T49" fmla="*/ 62 h 159"/>
                <a:gd name="T50" fmla="*/ 48 w 112"/>
                <a:gd name="T51" fmla="*/ 55 h 159"/>
                <a:gd name="T52" fmla="*/ 64 w 112"/>
                <a:gd name="T53" fmla="*/ 45 h 159"/>
                <a:gd name="T54" fmla="*/ 79 w 112"/>
                <a:gd name="T55" fmla="*/ 34 h 159"/>
                <a:gd name="T56" fmla="*/ 92 w 112"/>
                <a:gd name="T57" fmla="*/ 22 h 159"/>
                <a:gd name="T58" fmla="*/ 103 w 112"/>
                <a:gd name="T59" fmla="*/ 11 h 159"/>
                <a:gd name="T60" fmla="*/ 111 w 112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159"/>
                <a:gd name="T95" fmla="*/ 112 w 112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159">
                  <a:moveTo>
                    <a:pt x="111" y="0"/>
                  </a:moveTo>
                  <a:lnTo>
                    <a:pt x="110" y="9"/>
                  </a:lnTo>
                  <a:lnTo>
                    <a:pt x="108" y="16"/>
                  </a:lnTo>
                  <a:lnTo>
                    <a:pt x="104" y="21"/>
                  </a:lnTo>
                  <a:lnTo>
                    <a:pt x="98" y="28"/>
                  </a:lnTo>
                  <a:lnTo>
                    <a:pt x="97" y="44"/>
                  </a:lnTo>
                  <a:lnTo>
                    <a:pt x="95" y="60"/>
                  </a:lnTo>
                  <a:lnTo>
                    <a:pt x="98" y="61"/>
                  </a:lnTo>
                  <a:lnTo>
                    <a:pt x="101" y="62"/>
                  </a:lnTo>
                  <a:lnTo>
                    <a:pt x="107" y="65"/>
                  </a:lnTo>
                  <a:lnTo>
                    <a:pt x="92" y="74"/>
                  </a:lnTo>
                  <a:lnTo>
                    <a:pt x="79" y="85"/>
                  </a:lnTo>
                  <a:lnTo>
                    <a:pt x="50" y="107"/>
                  </a:lnTo>
                  <a:lnTo>
                    <a:pt x="24" y="131"/>
                  </a:lnTo>
                  <a:lnTo>
                    <a:pt x="0" y="158"/>
                  </a:lnTo>
                  <a:lnTo>
                    <a:pt x="2" y="139"/>
                  </a:lnTo>
                  <a:lnTo>
                    <a:pt x="4" y="121"/>
                  </a:lnTo>
                  <a:lnTo>
                    <a:pt x="5" y="103"/>
                  </a:lnTo>
                  <a:lnTo>
                    <a:pt x="3" y="94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4" y="74"/>
                  </a:lnTo>
                  <a:lnTo>
                    <a:pt x="8" y="69"/>
                  </a:lnTo>
                  <a:lnTo>
                    <a:pt x="19" y="67"/>
                  </a:lnTo>
                  <a:lnTo>
                    <a:pt x="32" y="62"/>
                  </a:lnTo>
                  <a:lnTo>
                    <a:pt x="48" y="55"/>
                  </a:lnTo>
                  <a:lnTo>
                    <a:pt x="64" y="45"/>
                  </a:lnTo>
                  <a:lnTo>
                    <a:pt x="79" y="34"/>
                  </a:lnTo>
                  <a:lnTo>
                    <a:pt x="92" y="22"/>
                  </a:lnTo>
                  <a:lnTo>
                    <a:pt x="103" y="1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1" name="Freeform 253"/>
            <p:cNvSpPr>
              <a:spLocks/>
            </p:cNvSpPr>
            <p:nvPr/>
          </p:nvSpPr>
          <p:spPr bwMode="auto">
            <a:xfrm>
              <a:off x="4621" y="1680"/>
              <a:ext cx="70" cy="40"/>
            </a:xfrm>
            <a:custGeom>
              <a:avLst/>
              <a:gdLst>
                <a:gd name="T0" fmla="*/ 0 w 70"/>
                <a:gd name="T1" fmla="*/ 33 h 40"/>
                <a:gd name="T2" fmla="*/ 16 w 70"/>
                <a:gd name="T3" fmla="*/ 24 h 40"/>
                <a:gd name="T4" fmla="*/ 32 w 70"/>
                <a:gd name="T5" fmla="*/ 16 h 40"/>
                <a:gd name="T6" fmla="*/ 65 w 70"/>
                <a:gd name="T7" fmla="*/ 0 h 40"/>
                <a:gd name="T8" fmla="*/ 69 w 70"/>
                <a:gd name="T9" fmla="*/ 11 h 40"/>
                <a:gd name="T10" fmla="*/ 61 w 70"/>
                <a:gd name="T11" fmla="*/ 16 h 40"/>
                <a:gd name="T12" fmla="*/ 45 w 70"/>
                <a:gd name="T13" fmla="*/ 24 h 40"/>
                <a:gd name="T14" fmla="*/ 25 w 70"/>
                <a:gd name="T15" fmla="*/ 33 h 40"/>
                <a:gd name="T16" fmla="*/ 6 w 70"/>
                <a:gd name="T17" fmla="*/ 39 h 40"/>
                <a:gd name="T18" fmla="*/ 0 w 70"/>
                <a:gd name="T19" fmla="*/ 33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0"/>
                <a:gd name="T32" fmla="*/ 70 w 7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0">
                  <a:moveTo>
                    <a:pt x="0" y="33"/>
                  </a:moveTo>
                  <a:lnTo>
                    <a:pt x="16" y="24"/>
                  </a:lnTo>
                  <a:lnTo>
                    <a:pt x="32" y="16"/>
                  </a:lnTo>
                  <a:lnTo>
                    <a:pt x="65" y="0"/>
                  </a:lnTo>
                  <a:lnTo>
                    <a:pt x="69" y="11"/>
                  </a:lnTo>
                  <a:lnTo>
                    <a:pt x="61" y="16"/>
                  </a:lnTo>
                  <a:lnTo>
                    <a:pt x="45" y="24"/>
                  </a:lnTo>
                  <a:lnTo>
                    <a:pt x="25" y="33"/>
                  </a:lnTo>
                  <a:lnTo>
                    <a:pt x="6" y="39"/>
                  </a:lnTo>
                  <a:lnTo>
                    <a:pt x="0" y="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2" name="Freeform 254"/>
            <p:cNvSpPr>
              <a:spLocks/>
            </p:cNvSpPr>
            <p:nvPr/>
          </p:nvSpPr>
          <p:spPr bwMode="auto">
            <a:xfrm>
              <a:off x="5214" y="1713"/>
              <a:ext cx="10" cy="25"/>
            </a:xfrm>
            <a:custGeom>
              <a:avLst/>
              <a:gdLst>
                <a:gd name="T0" fmla="*/ 0 w 10"/>
                <a:gd name="T1" fmla="*/ 23 h 25"/>
                <a:gd name="T2" fmla="*/ 1 w 10"/>
                <a:gd name="T3" fmla="*/ 22 h 25"/>
                <a:gd name="T4" fmla="*/ 2 w 10"/>
                <a:gd name="T5" fmla="*/ 20 h 25"/>
                <a:gd name="T6" fmla="*/ 4 w 10"/>
                <a:gd name="T7" fmla="*/ 17 h 25"/>
                <a:gd name="T8" fmla="*/ 5 w 10"/>
                <a:gd name="T9" fmla="*/ 15 h 25"/>
                <a:gd name="T10" fmla="*/ 6 w 10"/>
                <a:gd name="T11" fmla="*/ 12 h 25"/>
                <a:gd name="T12" fmla="*/ 6 w 10"/>
                <a:gd name="T13" fmla="*/ 10 h 25"/>
                <a:gd name="T14" fmla="*/ 7 w 10"/>
                <a:gd name="T15" fmla="*/ 7 h 25"/>
                <a:gd name="T16" fmla="*/ 7 w 10"/>
                <a:gd name="T17" fmla="*/ 4 h 25"/>
                <a:gd name="T18" fmla="*/ 8 w 10"/>
                <a:gd name="T19" fmla="*/ 0 h 25"/>
                <a:gd name="T20" fmla="*/ 9 w 10"/>
                <a:gd name="T21" fmla="*/ 0 h 25"/>
                <a:gd name="T22" fmla="*/ 8 w 10"/>
                <a:gd name="T23" fmla="*/ 4 h 25"/>
                <a:gd name="T24" fmla="*/ 8 w 10"/>
                <a:gd name="T25" fmla="*/ 7 h 25"/>
                <a:gd name="T26" fmla="*/ 8 w 10"/>
                <a:gd name="T27" fmla="*/ 11 h 25"/>
                <a:gd name="T28" fmla="*/ 7 w 10"/>
                <a:gd name="T29" fmla="*/ 13 h 25"/>
                <a:gd name="T30" fmla="*/ 6 w 10"/>
                <a:gd name="T31" fmla="*/ 16 h 25"/>
                <a:gd name="T32" fmla="*/ 5 w 10"/>
                <a:gd name="T33" fmla="*/ 18 h 25"/>
                <a:gd name="T34" fmla="*/ 3 w 10"/>
                <a:gd name="T35" fmla="*/ 21 h 25"/>
                <a:gd name="T36" fmla="*/ 1 w 10"/>
                <a:gd name="T37" fmla="*/ 23 h 25"/>
                <a:gd name="T38" fmla="*/ 1 w 10"/>
                <a:gd name="T39" fmla="*/ 24 h 25"/>
                <a:gd name="T40" fmla="*/ 1 w 10"/>
                <a:gd name="T41" fmla="*/ 23 h 25"/>
                <a:gd name="T42" fmla="*/ 1 w 10"/>
                <a:gd name="T43" fmla="*/ 22 h 25"/>
                <a:gd name="T44" fmla="*/ 0 w 10"/>
                <a:gd name="T45" fmla="*/ 23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25"/>
                <a:gd name="T71" fmla="*/ 10 w 10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25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3" name="Freeform 255"/>
            <p:cNvSpPr>
              <a:spLocks/>
            </p:cNvSpPr>
            <p:nvPr/>
          </p:nvSpPr>
          <p:spPr bwMode="auto">
            <a:xfrm>
              <a:off x="5209" y="1742"/>
              <a:ext cx="3" cy="29"/>
            </a:xfrm>
            <a:custGeom>
              <a:avLst/>
              <a:gdLst>
                <a:gd name="T0" fmla="*/ 0 w 3"/>
                <a:gd name="T1" fmla="*/ 28 h 29"/>
                <a:gd name="T2" fmla="*/ 0 w 3"/>
                <a:gd name="T3" fmla="*/ 27 h 29"/>
                <a:gd name="T4" fmla="*/ 0 w 3"/>
                <a:gd name="T5" fmla="*/ 24 h 29"/>
                <a:gd name="T6" fmla="*/ 0 w 3"/>
                <a:gd name="T7" fmla="*/ 21 h 29"/>
                <a:gd name="T8" fmla="*/ 0 w 3"/>
                <a:gd name="T9" fmla="*/ 17 h 29"/>
                <a:gd name="T10" fmla="*/ 1 w 3"/>
                <a:gd name="T11" fmla="*/ 14 h 29"/>
                <a:gd name="T12" fmla="*/ 1 w 3"/>
                <a:gd name="T13" fmla="*/ 9 h 29"/>
                <a:gd name="T14" fmla="*/ 1 w 3"/>
                <a:gd name="T15" fmla="*/ 6 h 29"/>
                <a:gd name="T16" fmla="*/ 1 w 3"/>
                <a:gd name="T17" fmla="*/ 3 h 29"/>
                <a:gd name="T18" fmla="*/ 1 w 3"/>
                <a:gd name="T19" fmla="*/ 0 h 29"/>
                <a:gd name="T20" fmla="*/ 2 w 3"/>
                <a:gd name="T21" fmla="*/ 0 h 29"/>
                <a:gd name="T22" fmla="*/ 2 w 3"/>
                <a:gd name="T23" fmla="*/ 3 h 29"/>
                <a:gd name="T24" fmla="*/ 2 w 3"/>
                <a:gd name="T25" fmla="*/ 6 h 29"/>
                <a:gd name="T26" fmla="*/ 2 w 3"/>
                <a:gd name="T27" fmla="*/ 10 h 29"/>
                <a:gd name="T28" fmla="*/ 2 w 3"/>
                <a:gd name="T29" fmla="*/ 14 h 29"/>
                <a:gd name="T30" fmla="*/ 1 w 3"/>
                <a:gd name="T31" fmla="*/ 17 h 29"/>
                <a:gd name="T32" fmla="*/ 1 w 3"/>
                <a:gd name="T33" fmla="*/ 21 h 29"/>
                <a:gd name="T34" fmla="*/ 1 w 3"/>
                <a:gd name="T35" fmla="*/ 24 h 29"/>
                <a:gd name="T36" fmla="*/ 1 w 3"/>
                <a:gd name="T37" fmla="*/ 27 h 29"/>
                <a:gd name="T38" fmla="*/ 0 w 3"/>
                <a:gd name="T39" fmla="*/ 26 h 29"/>
                <a:gd name="T40" fmla="*/ 1 w 3"/>
                <a:gd name="T41" fmla="*/ 27 h 29"/>
                <a:gd name="T42" fmla="*/ 1 w 3"/>
                <a:gd name="T43" fmla="*/ 28 h 29"/>
                <a:gd name="T44" fmla="*/ 0 w 3"/>
                <a:gd name="T45" fmla="*/ 28 h 29"/>
                <a:gd name="T46" fmla="*/ 0 w 3"/>
                <a:gd name="T47" fmla="*/ 28 h 29"/>
                <a:gd name="T48" fmla="*/ 0 w 3"/>
                <a:gd name="T49" fmla="*/ 27 h 29"/>
                <a:gd name="T50" fmla="*/ 0 w 3"/>
                <a:gd name="T51" fmla="*/ 28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29"/>
                <a:gd name="T80" fmla="*/ 3 w 3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29">
                  <a:moveTo>
                    <a:pt x="0" y="28"/>
                  </a:move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4" name="Freeform 256"/>
            <p:cNvSpPr>
              <a:spLocks/>
            </p:cNvSpPr>
            <p:nvPr/>
          </p:nvSpPr>
          <p:spPr bwMode="auto">
            <a:xfrm>
              <a:off x="5212" y="1774"/>
              <a:ext cx="7" cy="2"/>
            </a:xfrm>
            <a:custGeom>
              <a:avLst/>
              <a:gdLst>
                <a:gd name="T0" fmla="*/ 5 w 7"/>
                <a:gd name="T1" fmla="*/ 1 h 2"/>
                <a:gd name="T2" fmla="*/ 6 w 7"/>
                <a:gd name="T3" fmla="*/ 1 h 2"/>
                <a:gd name="T4" fmla="*/ 5 w 7"/>
                <a:gd name="T5" fmla="*/ 1 h 2"/>
                <a:gd name="T6" fmla="*/ 4 w 7"/>
                <a:gd name="T7" fmla="*/ 1 h 2"/>
                <a:gd name="T8" fmla="*/ 3 w 7"/>
                <a:gd name="T9" fmla="*/ 1 h 2"/>
                <a:gd name="T10" fmla="*/ 3 w 7"/>
                <a:gd name="T11" fmla="*/ 1 h 2"/>
                <a:gd name="T12" fmla="*/ 2 w 7"/>
                <a:gd name="T13" fmla="*/ 0 h 2"/>
                <a:gd name="T14" fmla="*/ 1 w 7"/>
                <a:gd name="T15" fmla="*/ 0 h 2"/>
                <a:gd name="T16" fmla="*/ 1 w 7"/>
                <a:gd name="T17" fmla="*/ 0 h 2"/>
                <a:gd name="T18" fmla="*/ 0 w 7"/>
                <a:gd name="T19" fmla="*/ 0 h 2"/>
                <a:gd name="T20" fmla="*/ 0 w 7"/>
                <a:gd name="T21" fmla="*/ 0 h 2"/>
                <a:gd name="T22" fmla="*/ 1 w 7"/>
                <a:gd name="T23" fmla="*/ 0 h 2"/>
                <a:gd name="T24" fmla="*/ 2 w 7"/>
                <a:gd name="T25" fmla="*/ 0 h 2"/>
                <a:gd name="T26" fmla="*/ 2 w 7"/>
                <a:gd name="T27" fmla="*/ 0 h 2"/>
                <a:gd name="T28" fmla="*/ 3 w 7"/>
                <a:gd name="T29" fmla="*/ 0 h 2"/>
                <a:gd name="T30" fmla="*/ 4 w 7"/>
                <a:gd name="T31" fmla="*/ 0 h 2"/>
                <a:gd name="T32" fmla="*/ 5 w 7"/>
                <a:gd name="T33" fmla="*/ 1 h 2"/>
                <a:gd name="T34" fmla="*/ 5 w 7"/>
                <a:gd name="T35" fmla="*/ 1 h 2"/>
                <a:gd name="T36" fmla="*/ 6 w 7"/>
                <a:gd name="T37" fmla="*/ 1 h 2"/>
                <a:gd name="T38" fmla="*/ 6 w 7"/>
                <a:gd name="T39" fmla="*/ 1 h 2"/>
                <a:gd name="T40" fmla="*/ 6 w 7"/>
                <a:gd name="T41" fmla="*/ 1 h 2"/>
                <a:gd name="T42" fmla="*/ 6 w 7"/>
                <a:gd name="T43" fmla="*/ 1 h 2"/>
                <a:gd name="T44" fmla="*/ 6 w 7"/>
                <a:gd name="T45" fmla="*/ 1 h 2"/>
                <a:gd name="T46" fmla="*/ 6 w 7"/>
                <a:gd name="T47" fmla="*/ 1 h 2"/>
                <a:gd name="T48" fmla="*/ 5 w 7"/>
                <a:gd name="T49" fmla="*/ 1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2"/>
                <a:gd name="T77" fmla="*/ 7 w 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2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5" name="Freeform 257"/>
            <p:cNvSpPr>
              <a:spLocks/>
            </p:cNvSpPr>
            <p:nvPr/>
          </p:nvSpPr>
          <p:spPr bwMode="auto">
            <a:xfrm>
              <a:off x="5110" y="1780"/>
              <a:ext cx="108" cy="93"/>
            </a:xfrm>
            <a:custGeom>
              <a:avLst/>
              <a:gdLst>
                <a:gd name="T0" fmla="*/ 2 w 108"/>
                <a:gd name="T1" fmla="*/ 91 h 93"/>
                <a:gd name="T2" fmla="*/ 1 w 108"/>
                <a:gd name="T3" fmla="*/ 90 h 93"/>
                <a:gd name="T4" fmla="*/ 6 w 108"/>
                <a:gd name="T5" fmla="*/ 83 h 93"/>
                <a:gd name="T6" fmla="*/ 12 w 108"/>
                <a:gd name="T7" fmla="*/ 77 h 93"/>
                <a:gd name="T8" fmla="*/ 19 w 108"/>
                <a:gd name="T9" fmla="*/ 70 h 93"/>
                <a:gd name="T10" fmla="*/ 25 w 108"/>
                <a:gd name="T11" fmla="*/ 64 h 93"/>
                <a:gd name="T12" fmla="*/ 31 w 108"/>
                <a:gd name="T13" fmla="*/ 58 h 93"/>
                <a:gd name="T14" fmla="*/ 37 w 108"/>
                <a:gd name="T15" fmla="*/ 52 h 93"/>
                <a:gd name="T16" fmla="*/ 44 w 108"/>
                <a:gd name="T17" fmla="*/ 46 h 93"/>
                <a:gd name="T18" fmla="*/ 51 w 108"/>
                <a:gd name="T19" fmla="*/ 40 h 93"/>
                <a:gd name="T20" fmla="*/ 57 w 108"/>
                <a:gd name="T21" fmla="*/ 34 h 93"/>
                <a:gd name="T22" fmla="*/ 64 w 108"/>
                <a:gd name="T23" fmla="*/ 28 h 93"/>
                <a:gd name="T24" fmla="*/ 72 w 108"/>
                <a:gd name="T25" fmla="*/ 23 h 93"/>
                <a:gd name="T26" fmla="*/ 78 w 108"/>
                <a:gd name="T27" fmla="*/ 19 h 93"/>
                <a:gd name="T28" fmla="*/ 85 w 108"/>
                <a:gd name="T29" fmla="*/ 14 h 93"/>
                <a:gd name="T30" fmla="*/ 92 w 108"/>
                <a:gd name="T31" fmla="*/ 9 h 93"/>
                <a:gd name="T32" fmla="*/ 99 w 108"/>
                <a:gd name="T33" fmla="*/ 4 h 93"/>
                <a:gd name="T34" fmla="*/ 106 w 108"/>
                <a:gd name="T35" fmla="*/ 0 h 93"/>
                <a:gd name="T36" fmla="*/ 107 w 108"/>
                <a:gd name="T37" fmla="*/ 1 h 93"/>
                <a:gd name="T38" fmla="*/ 100 w 108"/>
                <a:gd name="T39" fmla="*/ 6 h 93"/>
                <a:gd name="T40" fmla="*/ 93 w 108"/>
                <a:gd name="T41" fmla="*/ 10 h 93"/>
                <a:gd name="T42" fmla="*/ 86 w 108"/>
                <a:gd name="T43" fmla="*/ 15 h 93"/>
                <a:gd name="T44" fmla="*/ 79 w 108"/>
                <a:gd name="T45" fmla="*/ 20 h 93"/>
                <a:gd name="T46" fmla="*/ 73 w 108"/>
                <a:gd name="T47" fmla="*/ 24 h 93"/>
                <a:gd name="T48" fmla="*/ 65 w 108"/>
                <a:gd name="T49" fmla="*/ 30 h 93"/>
                <a:gd name="T50" fmla="*/ 58 w 108"/>
                <a:gd name="T51" fmla="*/ 35 h 93"/>
                <a:gd name="T52" fmla="*/ 52 w 108"/>
                <a:gd name="T53" fmla="*/ 41 h 93"/>
                <a:gd name="T54" fmla="*/ 46 w 108"/>
                <a:gd name="T55" fmla="*/ 47 h 93"/>
                <a:gd name="T56" fmla="*/ 38 w 108"/>
                <a:gd name="T57" fmla="*/ 53 h 93"/>
                <a:gd name="T58" fmla="*/ 32 w 108"/>
                <a:gd name="T59" fmla="*/ 60 h 93"/>
                <a:gd name="T60" fmla="*/ 26 w 108"/>
                <a:gd name="T61" fmla="*/ 66 h 93"/>
                <a:gd name="T62" fmla="*/ 20 w 108"/>
                <a:gd name="T63" fmla="*/ 72 h 93"/>
                <a:gd name="T64" fmla="*/ 14 w 108"/>
                <a:gd name="T65" fmla="*/ 78 h 93"/>
                <a:gd name="T66" fmla="*/ 8 w 108"/>
                <a:gd name="T67" fmla="*/ 85 h 93"/>
                <a:gd name="T68" fmla="*/ 2 w 108"/>
                <a:gd name="T69" fmla="*/ 91 h 93"/>
                <a:gd name="T70" fmla="*/ 0 w 108"/>
                <a:gd name="T71" fmla="*/ 91 h 93"/>
                <a:gd name="T72" fmla="*/ 2 w 108"/>
                <a:gd name="T73" fmla="*/ 91 h 93"/>
                <a:gd name="T74" fmla="*/ 2 w 108"/>
                <a:gd name="T75" fmla="*/ 92 h 93"/>
                <a:gd name="T76" fmla="*/ 1 w 108"/>
                <a:gd name="T77" fmla="*/ 92 h 93"/>
                <a:gd name="T78" fmla="*/ 1 w 108"/>
                <a:gd name="T79" fmla="*/ 91 h 93"/>
                <a:gd name="T80" fmla="*/ 1 w 108"/>
                <a:gd name="T81" fmla="*/ 90 h 93"/>
                <a:gd name="T82" fmla="*/ 2 w 108"/>
                <a:gd name="T83" fmla="*/ 91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93"/>
                <a:gd name="T128" fmla="*/ 108 w 108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93">
                  <a:moveTo>
                    <a:pt x="2" y="91"/>
                  </a:moveTo>
                  <a:lnTo>
                    <a:pt x="1" y="90"/>
                  </a:lnTo>
                  <a:lnTo>
                    <a:pt x="6" y="83"/>
                  </a:lnTo>
                  <a:lnTo>
                    <a:pt x="12" y="77"/>
                  </a:lnTo>
                  <a:lnTo>
                    <a:pt x="19" y="70"/>
                  </a:lnTo>
                  <a:lnTo>
                    <a:pt x="25" y="64"/>
                  </a:lnTo>
                  <a:lnTo>
                    <a:pt x="31" y="58"/>
                  </a:lnTo>
                  <a:lnTo>
                    <a:pt x="37" y="52"/>
                  </a:lnTo>
                  <a:lnTo>
                    <a:pt x="44" y="46"/>
                  </a:lnTo>
                  <a:lnTo>
                    <a:pt x="51" y="40"/>
                  </a:lnTo>
                  <a:lnTo>
                    <a:pt x="57" y="34"/>
                  </a:lnTo>
                  <a:lnTo>
                    <a:pt x="64" y="28"/>
                  </a:lnTo>
                  <a:lnTo>
                    <a:pt x="72" y="23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2" y="9"/>
                  </a:lnTo>
                  <a:lnTo>
                    <a:pt x="99" y="4"/>
                  </a:lnTo>
                  <a:lnTo>
                    <a:pt x="106" y="0"/>
                  </a:lnTo>
                  <a:lnTo>
                    <a:pt x="107" y="1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6" y="15"/>
                  </a:lnTo>
                  <a:lnTo>
                    <a:pt x="79" y="20"/>
                  </a:lnTo>
                  <a:lnTo>
                    <a:pt x="73" y="24"/>
                  </a:lnTo>
                  <a:lnTo>
                    <a:pt x="65" y="30"/>
                  </a:lnTo>
                  <a:lnTo>
                    <a:pt x="58" y="35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38" y="53"/>
                  </a:lnTo>
                  <a:lnTo>
                    <a:pt x="32" y="60"/>
                  </a:lnTo>
                  <a:lnTo>
                    <a:pt x="26" y="66"/>
                  </a:lnTo>
                  <a:lnTo>
                    <a:pt x="20" y="72"/>
                  </a:lnTo>
                  <a:lnTo>
                    <a:pt x="14" y="78"/>
                  </a:lnTo>
                  <a:lnTo>
                    <a:pt x="8" y="85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2" y="91"/>
                  </a:lnTo>
                  <a:lnTo>
                    <a:pt x="2" y="92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2" y="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6" name="Freeform 258"/>
            <p:cNvSpPr>
              <a:spLocks/>
            </p:cNvSpPr>
            <p:nvPr/>
          </p:nvSpPr>
          <p:spPr bwMode="auto">
            <a:xfrm>
              <a:off x="5110" y="1798"/>
              <a:ext cx="2" cy="74"/>
            </a:xfrm>
            <a:custGeom>
              <a:avLst/>
              <a:gdLst>
                <a:gd name="T0" fmla="*/ 0 w 2"/>
                <a:gd name="T1" fmla="*/ 1 h 74"/>
                <a:gd name="T2" fmla="*/ 0 w 2"/>
                <a:gd name="T3" fmla="*/ 1 h 74"/>
                <a:gd name="T4" fmla="*/ 1 w 2"/>
                <a:gd name="T5" fmla="*/ 6 h 74"/>
                <a:gd name="T6" fmla="*/ 1 w 2"/>
                <a:gd name="T7" fmla="*/ 11 h 74"/>
                <a:gd name="T8" fmla="*/ 1 w 2"/>
                <a:gd name="T9" fmla="*/ 16 h 74"/>
                <a:gd name="T10" fmla="*/ 1 w 2"/>
                <a:gd name="T11" fmla="*/ 19 h 74"/>
                <a:gd name="T12" fmla="*/ 1 w 2"/>
                <a:gd name="T13" fmla="*/ 24 h 74"/>
                <a:gd name="T14" fmla="*/ 1 w 2"/>
                <a:gd name="T15" fmla="*/ 28 h 74"/>
                <a:gd name="T16" fmla="*/ 1 w 2"/>
                <a:gd name="T17" fmla="*/ 33 h 74"/>
                <a:gd name="T18" fmla="*/ 1 w 2"/>
                <a:gd name="T19" fmla="*/ 37 h 74"/>
                <a:gd name="T20" fmla="*/ 1 w 2"/>
                <a:gd name="T21" fmla="*/ 42 h 74"/>
                <a:gd name="T22" fmla="*/ 1 w 2"/>
                <a:gd name="T23" fmla="*/ 46 h 74"/>
                <a:gd name="T24" fmla="*/ 1 w 2"/>
                <a:gd name="T25" fmla="*/ 50 h 74"/>
                <a:gd name="T26" fmla="*/ 1 w 2"/>
                <a:gd name="T27" fmla="*/ 55 h 74"/>
                <a:gd name="T28" fmla="*/ 0 w 2"/>
                <a:gd name="T29" fmla="*/ 58 h 74"/>
                <a:gd name="T30" fmla="*/ 0 w 2"/>
                <a:gd name="T31" fmla="*/ 63 h 74"/>
                <a:gd name="T32" fmla="*/ 0 w 2"/>
                <a:gd name="T33" fmla="*/ 68 h 74"/>
                <a:gd name="T34" fmla="*/ 0 w 2"/>
                <a:gd name="T35" fmla="*/ 73 h 74"/>
                <a:gd name="T36" fmla="*/ 0 w 2"/>
                <a:gd name="T37" fmla="*/ 73 h 74"/>
                <a:gd name="T38" fmla="*/ 0 w 2"/>
                <a:gd name="T39" fmla="*/ 68 h 74"/>
                <a:gd name="T40" fmla="*/ 0 w 2"/>
                <a:gd name="T41" fmla="*/ 63 h 74"/>
                <a:gd name="T42" fmla="*/ 0 w 2"/>
                <a:gd name="T43" fmla="*/ 58 h 74"/>
                <a:gd name="T44" fmla="*/ 0 w 2"/>
                <a:gd name="T45" fmla="*/ 54 h 74"/>
                <a:gd name="T46" fmla="*/ 0 w 2"/>
                <a:gd name="T47" fmla="*/ 50 h 74"/>
                <a:gd name="T48" fmla="*/ 0 w 2"/>
                <a:gd name="T49" fmla="*/ 45 h 74"/>
                <a:gd name="T50" fmla="*/ 1 w 2"/>
                <a:gd name="T51" fmla="*/ 41 h 74"/>
                <a:gd name="T52" fmla="*/ 1 w 2"/>
                <a:gd name="T53" fmla="*/ 37 h 74"/>
                <a:gd name="T54" fmla="*/ 1 w 2"/>
                <a:gd name="T55" fmla="*/ 33 h 74"/>
                <a:gd name="T56" fmla="*/ 1 w 2"/>
                <a:gd name="T57" fmla="*/ 28 h 74"/>
                <a:gd name="T58" fmla="*/ 1 w 2"/>
                <a:gd name="T59" fmla="*/ 24 h 74"/>
                <a:gd name="T60" fmla="*/ 1 w 2"/>
                <a:gd name="T61" fmla="*/ 19 h 74"/>
                <a:gd name="T62" fmla="*/ 1 w 2"/>
                <a:gd name="T63" fmla="*/ 16 h 74"/>
                <a:gd name="T64" fmla="*/ 0 w 2"/>
                <a:gd name="T65" fmla="*/ 11 h 74"/>
                <a:gd name="T66" fmla="*/ 0 w 2"/>
                <a:gd name="T67" fmla="*/ 7 h 74"/>
                <a:gd name="T68" fmla="*/ 0 w 2"/>
                <a:gd name="T69" fmla="*/ 1 h 74"/>
                <a:gd name="T70" fmla="*/ 0 w 2"/>
                <a:gd name="T71" fmla="*/ 1 h 74"/>
                <a:gd name="T72" fmla="*/ 0 w 2"/>
                <a:gd name="T73" fmla="*/ 0 h 74"/>
                <a:gd name="T74" fmla="*/ 0 w 2"/>
                <a:gd name="T75" fmla="*/ 0 h 74"/>
                <a:gd name="T76" fmla="*/ 0 w 2"/>
                <a:gd name="T77" fmla="*/ 1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"/>
                <a:gd name="T118" fmla="*/ 0 h 74"/>
                <a:gd name="T119" fmla="*/ 2 w 2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" h="74">
                  <a:moveTo>
                    <a:pt x="0" y="1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7" name="Freeform 259"/>
            <p:cNvSpPr>
              <a:spLocks/>
            </p:cNvSpPr>
            <p:nvPr/>
          </p:nvSpPr>
          <p:spPr bwMode="auto">
            <a:xfrm>
              <a:off x="5110" y="1784"/>
              <a:ext cx="5" cy="10"/>
            </a:xfrm>
            <a:custGeom>
              <a:avLst/>
              <a:gdLst>
                <a:gd name="T0" fmla="*/ 4 w 5"/>
                <a:gd name="T1" fmla="*/ 1 h 10"/>
                <a:gd name="T2" fmla="*/ 4 w 5"/>
                <a:gd name="T3" fmla="*/ 1 h 10"/>
                <a:gd name="T4" fmla="*/ 4 w 5"/>
                <a:gd name="T5" fmla="*/ 2 h 10"/>
                <a:gd name="T6" fmla="*/ 3 w 5"/>
                <a:gd name="T7" fmla="*/ 2 h 10"/>
                <a:gd name="T8" fmla="*/ 3 w 5"/>
                <a:gd name="T9" fmla="*/ 3 h 10"/>
                <a:gd name="T10" fmla="*/ 2 w 5"/>
                <a:gd name="T11" fmla="*/ 4 h 10"/>
                <a:gd name="T12" fmla="*/ 2 w 5"/>
                <a:gd name="T13" fmla="*/ 5 h 10"/>
                <a:gd name="T14" fmla="*/ 1 w 5"/>
                <a:gd name="T15" fmla="*/ 7 h 10"/>
                <a:gd name="T16" fmla="*/ 1 w 5"/>
                <a:gd name="T17" fmla="*/ 8 h 10"/>
                <a:gd name="T18" fmla="*/ 1 w 5"/>
                <a:gd name="T19" fmla="*/ 9 h 10"/>
                <a:gd name="T20" fmla="*/ 0 w 5"/>
                <a:gd name="T21" fmla="*/ 9 h 10"/>
                <a:gd name="T22" fmla="*/ 0 w 5"/>
                <a:gd name="T23" fmla="*/ 8 h 10"/>
                <a:gd name="T24" fmla="*/ 1 w 5"/>
                <a:gd name="T25" fmla="*/ 6 h 10"/>
                <a:gd name="T26" fmla="*/ 1 w 5"/>
                <a:gd name="T27" fmla="*/ 5 h 10"/>
                <a:gd name="T28" fmla="*/ 2 w 5"/>
                <a:gd name="T29" fmla="*/ 4 h 10"/>
                <a:gd name="T30" fmla="*/ 2 w 5"/>
                <a:gd name="T31" fmla="*/ 2 h 10"/>
                <a:gd name="T32" fmla="*/ 3 w 5"/>
                <a:gd name="T33" fmla="*/ 1 h 10"/>
                <a:gd name="T34" fmla="*/ 3 w 5"/>
                <a:gd name="T35" fmla="*/ 1 h 10"/>
                <a:gd name="T36" fmla="*/ 4 w 5"/>
                <a:gd name="T37" fmla="*/ 0 h 10"/>
                <a:gd name="T38" fmla="*/ 3 w 5"/>
                <a:gd name="T39" fmla="*/ 1 h 10"/>
                <a:gd name="T40" fmla="*/ 4 w 5"/>
                <a:gd name="T41" fmla="*/ 0 h 10"/>
                <a:gd name="T42" fmla="*/ 4 w 5"/>
                <a:gd name="T43" fmla="*/ 1 h 10"/>
                <a:gd name="T44" fmla="*/ 4 w 5"/>
                <a:gd name="T45" fmla="*/ 1 h 10"/>
                <a:gd name="T46" fmla="*/ 4 w 5"/>
                <a:gd name="T47" fmla="*/ 1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0"/>
                <a:gd name="T74" fmla="*/ 5 w 5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0">
                  <a:moveTo>
                    <a:pt x="4" y="1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8" name="Freeform 260"/>
            <p:cNvSpPr>
              <a:spLocks/>
            </p:cNvSpPr>
            <p:nvPr/>
          </p:nvSpPr>
          <p:spPr bwMode="auto">
            <a:xfrm>
              <a:off x="5120" y="1711"/>
              <a:ext cx="104" cy="70"/>
            </a:xfrm>
            <a:custGeom>
              <a:avLst/>
              <a:gdLst>
                <a:gd name="T0" fmla="*/ 101 w 104"/>
                <a:gd name="T1" fmla="*/ 1 h 70"/>
                <a:gd name="T2" fmla="*/ 103 w 104"/>
                <a:gd name="T3" fmla="*/ 1 h 70"/>
                <a:gd name="T4" fmla="*/ 99 w 104"/>
                <a:gd name="T5" fmla="*/ 7 h 70"/>
                <a:gd name="T6" fmla="*/ 95 w 104"/>
                <a:gd name="T7" fmla="*/ 12 h 70"/>
                <a:gd name="T8" fmla="*/ 89 w 104"/>
                <a:gd name="T9" fmla="*/ 17 h 70"/>
                <a:gd name="T10" fmla="*/ 83 w 104"/>
                <a:gd name="T11" fmla="*/ 23 h 70"/>
                <a:gd name="T12" fmla="*/ 77 w 104"/>
                <a:gd name="T13" fmla="*/ 29 h 70"/>
                <a:gd name="T14" fmla="*/ 71 w 104"/>
                <a:gd name="T15" fmla="*/ 35 h 70"/>
                <a:gd name="T16" fmla="*/ 62 w 104"/>
                <a:gd name="T17" fmla="*/ 40 h 70"/>
                <a:gd name="T18" fmla="*/ 55 w 104"/>
                <a:gd name="T19" fmla="*/ 46 h 70"/>
                <a:gd name="T20" fmla="*/ 48 w 104"/>
                <a:gd name="T21" fmla="*/ 51 h 70"/>
                <a:gd name="T22" fmla="*/ 41 w 104"/>
                <a:gd name="T23" fmla="*/ 54 h 70"/>
                <a:gd name="T24" fmla="*/ 32 w 104"/>
                <a:gd name="T25" fmla="*/ 59 h 70"/>
                <a:gd name="T26" fmla="*/ 25 w 104"/>
                <a:gd name="T27" fmla="*/ 62 h 70"/>
                <a:gd name="T28" fmla="*/ 18 w 104"/>
                <a:gd name="T29" fmla="*/ 65 h 70"/>
                <a:gd name="T30" fmla="*/ 11 w 104"/>
                <a:gd name="T31" fmla="*/ 67 h 70"/>
                <a:gd name="T32" fmla="*/ 5 w 104"/>
                <a:gd name="T33" fmla="*/ 69 h 70"/>
                <a:gd name="T34" fmla="*/ 0 w 104"/>
                <a:gd name="T35" fmla="*/ 69 h 70"/>
                <a:gd name="T36" fmla="*/ 0 w 104"/>
                <a:gd name="T37" fmla="*/ 67 h 70"/>
                <a:gd name="T38" fmla="*/ 4 w 104"/>
                <a:gd name="T39" fmla="*/ 67 h 70"/>
                <a:gd name="T40" fmla="*/ 10 w 104"/>
                <a:gd name="T41" fmla="*/ 65 h 70"/>
                <a:gd name="T42" fmla="*/ 18 w 104"/>
                <a:gd name="T43" fmla="*/ 63 h 70"/>
                <a:gd name="T44" fmla="*/ 24 w 104"/>
                <a:gd name="T45" fmla="*/ 60 h 70"/>
                <a:gd name="T46" fmla="*/ 31 w 104"/>
                <a:gd name="T47" fmla="*/ 57 h 70"/>
                <a:gd name="T48" fmla="*/ 40 w 104"/>
                <a:gd name="T49" fmla="*/ 53 h 70"/>
                <a:gd name="T50" fmla="*/ 47 w 104"/>
                <a:gd name="T51" fmla="*/ 49 h 70"/>
                <a:gd name="T52" fmla="*/ 54 w 104"/>
                <a:gd name="T53" fmla="*/ 44 h 70"/>
                <a:gd name="T54" fmla="*/ 61 w 104"/>
                <a:gd name="T55" fmla="*/ 39 h 70"/>
                <a:gd name="T56" fmla="*/ 69 w 104"/>
                <a:gd name="T57" fmla="*/ 33 h 70"/>
                <a:gd name="T58" fmla="*/ 76 w 104"/>
                <a:gd name="T59" fmla="*/ 28 h 70"/>
                <a:gd name="T60" fmla="*/ 82 w 104"/>
                <a:gd name="T61" fmla="*/ 22 h 70"/>
                <a:gd name="T62" fmla="*/ 88 w 104"/>
                <a:gd name="T63" fmla="*/ 17 h 70"/>
                <a:gd name="T64" fmla="*/ 94 w 104"/>
                <a:gd name="T65" fmla="*/ 11 h 70"/>
                <a:gd name="T66" fmla="*/ 98 w 104"/>
                <a:gd name="T67" fmla="*/ 6 h 70"/>
                <a:gd name="T68" fmla="*/ 101 w 104"/>
                <a:gd name="T69" fmla="*/ 0 h 70"/>
                <a:gd name="T70" fmla="*/ 103 w 104"/>
                <a:gd name="T71" fmla="*/ 1 h 70"/>
                <a:gd name="T72" fmla="*/ 101 w 104"/>
                <a:gd name="T73" fmla="*/ 0 h 70"/>
                <a:gd name="T74" fmla="*/ 102 w 104"/>
                <a:gd name="T75" fmla="*/ 0 h 70"/>
                <a:gd name="T76" fmla="*/ 103 w 104"/>
                <a:gd name="T77" fmla="*/ 1 h 70"/>
                <a:gd name="T78" fmla="*/ 101 w 104"/>
                <a:gd name="T79" fmla="*/ 1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70"/>
                <a:gd name="T122" fmla="*/ 104 w 104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70">
                  <a:moveTo>
                    <a:pt x="101" y="1"/>
                  </a:moveTo>
                  <a:lnTo>
                    <a:pt x="103" y="1"/>
                  </a:lnTo>
                  <a:lnTo>
                    <a:pt x="99" y="7"/>
                  </a:lnTo>
                  <a:lnTo>
                    <a:pt x="95" y="12"/>
                  </a:lnTo>
                  <a:lnTo>
                    <a:pt x="89" y="17"/>
                  </a:lnTo>
                  <a:lnTo>
                    <a:pt x="83" y="23"/>
                  </a:lnTo>
                  <a:lnTo>
                    <a:pt x="77" y="29"/>
                  </a:lnTo>
                  <a:lnTo>
                    <a:pt x="71" y="35"/>
                  </a:lnTo>
                  <a:lnTo>
                    <a:pt x="62" y="40"/>
                  </a:lnTo>
                  <a:lnTo>
                    <a:pt x="55" y="46"/>
                  </a:lnTo>
                  <a:lnTo>
                    <a:pt x="48" y="51"/>
                  </a:lnTo>
                  <a:lnTo>
                    <a:pt x="41" y="54"/>
                  </a:lnTo>
                  <a:lnTo>
                    <a:pt x="32" y="59"/>
                  </a:lnTo>
                  <a:lnTo>
                    <a:pt x="25" y="62"/>
                  </a:lnTo>
                  <a:lnTo>
                    <a:pt x="18" y="65"/>
                  </a:lnTo>
                  <a:lnTo>
                    <a:pt x="11" y="67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10" y="65"/>
                  </a:lnTo>
                  <a:lnTo>
                    <a:pt x="18" y="63"/>
                  </a:lnTo>
                  <a:lnTo>
                    <a:pt x="24" y="60"/>
                  </a:lnTo>
                  <a:lnTo>
                    <a:pt x="31" y="57"/>
                  </a:lnTo>
                  <a:lnTo>
                    <a:pt x="40" y="53"/>
                  </a:lnTo>
                  <a:lnTo>
                    <a:pt x="47" y="49"/>
                  </a:lnTo>
                  <a:lnTo>
                    <a:pt x="54" y="44"/>
                  </a:lnTo>
                  <a:lnTo>
                    <a:pt x="61" y="39"/>
                  </a:lnTo>
                  <a:lnTo>
                    <a:pt x="69" y="33"/>
                  </a:lnTo>
                  <a:lnTo>
                    <a:pt x="76" y="28"/>
                  </a:lnTo>
                  <a:lnTo>
                    <a:pt x="82" y="22"/>
                  </a:lnTo>
                  <a:lnTo>
                    <a:pt x="88" y="17"/>
                  </a:lnTo>
                  <a:lnTo>
                    <a:pt x="94" y="11"/>
                  </a:lnTo>
                  <a:lnTo>
                    <a:pt x="98" y="6"/>
                  </a:lnTo>
                  <a:lnTo>
                    <a:pt x="101" y="0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1"/>
                  </a:lnTo>
                  <a:lnTo>
                    <a:pt x="10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9" name="Freeform 261"/>
            <p:cNvSpPr>
              <a:spLocks/>
            </p:cNvSpPr>
            <p:nvPr/>
          </p:nvSpPr>
          <p:spPr bwMode="auto">
            <a:xfrm>
              <a:off x="4621" y="1680"/>
              <a:ext cx="66" cy="34"/>
            </a:xfrm>
            <a:custGeom>
              <a:avLst/>
              <a:gdLst>
                <a:gd name="T0" fmla="*/ 63 w 66"/>
                <a:gd name="T1" fmla="*/ 1 h 34"/>
                <a:gd name="T2" fmla="*/ 64 w 66"/>
                <a:gd name="T3" fmla="*/ 1 h 34"/>
                <a:gd name="T4" fmla="*/ 60 w 66"/>
                <a:gd name="T5" fmla="*/ 3 h 34"/>
                <a:gd name="T6" fmla="*/ 56 w 66"/>
                <a:gd name="T7" fmla="*/ 5 h 34"/>
                <a:gd name="T8" fmla="*/ 52 w 66"/>
                <a:gd name="T9" fmla="*/ 7 h 34"/>
                <a:gd name="T10" fmla="*/ 48 w 66"/>
                <a:gd name="T11" fmla="*/ 9 h 34"/>
                <a:gd name="T12" fmla="*/ 44 w 66"/>
                <a:gd name="T13" fmla="*/ 12 h 34"/>
                <a:gd name="T14" fmla="*/ 40 w 66"/>
                <a:gd name="T15" fmla="*/ 13 h 34"/>
                <a:gd name="T16" fmla="*/ 36 w 66"/>
                <a:gd name="T17" fmla="*/ 15 h 34"/>
                <a:gd name="T18" fmla="*/ 32 w 66"/>
                <a:gd name="T19" fmla="*/ 17 h 34"/>
                <a:gd name="T20" fmla="*/ 28 w 66"/>
                <a:gd name="T21" fmla="*/ 19 h 34"/>
                <a:gd name="T22" fmla="*/ 24 w 66"/>
                <a:gd name="T23" fmla="*/ 21 h 34"/>
                <a:gd name="T24" fmla="*/ 20 w 66"/>
                <a:gd name="T25" fmla="*/ 22 h 34"/>
                <a:gd name="T26" fmla="*/ 16 w 66"/>
                <a:gd name="T27" fmla="*/ 24 h 34"/>
                <a:gd name="T28" fmla="*/ 13 w 66"/>
                <a:gd name="T29" fmla="*/ 27 h 34"/>
                <a:gd name="T30" fmla="*/ 9 w 66"/>
                <a:gd name="T31" fmla="*/ 29 h 34"/>
                <a:gd name="T32" fmla="*/ 5 w 66"/>
                <a:gd name="T33" fmla="*/ 31 h 34"/>
                <a:gd name="T34" fmla="*/ 1 w 66"/>
                <a:gd name="T35" fmla="*/ 33 h 34"/>
                <a:gd name="T36" fmla="*/ 0 w 66"/>
                <a:gd name="T37" fmla="*/ 32 h 34"/>
                <a:gd name="T38" fmla="*/ 4 w 66"/>
                <a:gd name="T39" fmla="*/ 29 h 34"/>
                <a:gd name="T40" fmla="*/ 8 w 66"/>
                <a:gd name="T41" fmla="*/ 28 h 34"/>
                <a:gd name="T42" fmla="*/ 12 w 66"/>
                <a:gd name="T43" fmla="*/ 25 h 34"/>
                <a:gd name="T44" fmla="*/ 15 w 66"/>
                <a:gd name="T45" fmla="*/ 23 h 34"/>
                <a:gd name="T46" fmla="*/ 19 w 66"/>
                <a:gd name="T47" fmla="*/ 21 h 34"/>
                <a:gd name="T48" fmla="*/ 23 w 66"/>
                <a:gd name="T49" fmla="*/ 20 h 34"/>
                <a:gd name="T50" fmla="*/ 27 w 66"/>
                <a:gd name="T51" fmla="*/ 17 h 34"/>
                <a:gd name="T52" fmla="*/ 31 w 66"/>
                <a:gd name="T53" fmla="*/ 15 h 34"/>
                <a:gd name="T54" fmla="*/ 35 w 66"/>
                <a:gd name="T55" fmla="*/ 13 h 34"/>
                <a:gd name="T56" fmla="*/ 39 w 66"/>
                <a:gd name="T57" fmla="*/ 12 h 34"/>
                <a:gd name="T58" fmla="*/ 43 w 66"/>
                <a:gd name="T59" fmla="*/ 10 h 34"/>
                <a:gd name="T60" fmla="*/ 47 w 66"/>
                <a:gd name="T61" fmla="*/ 7 h 34"/>
                <a:gd name="T62" fmla="*/ 51 w 66"/>
                <a:gd name="T63" fmla="*/ 5 h 34"/>
                <a:gd name="T64" fmla="*/ 55 w 66"/>
                <a:gd name="T65" fmla="*/ 4 h 34"/>
                <a:gd name="T66" fmla="*/ 59 w 66"/>
                <a:gd name="T67" fmla="*/ 2 h 34"/>
                <a:gd name="T68" fmla="*/ 63 w 66"/>
                <a:gd name="T69" fmla="*/ 0 h 34"/>
                <a:gd name="T70" fmla="*/ 65 w 66"/>
                <a:gd name="T71" fmla="*/ 0 h 34"/>
                <a:gd name="T72" fmla="*/ 63 w 66"/>
                <a:gd name="T73" fmla="*/ 0 h 34"/>
                <a:gd name="T74" fmla="*/ 64 w 66"/>
                <a:gd name="T75" fmla="*/ 0 h 34"/>
                <a:gd name="T76" fmla="*/ 65 w 66"/>
                <a:gd name="T77" fmla="*/ 0 h 34"/>
                <a:gd name="T78" fmla="*/ 65 w 66"/>
                <a:gd name="T79" fmla="*/ 1 h 34"/>
                <a:gd name="T80" fmla="*/ 64 w 66"/>
                <a:gd name="T81" fmla="*/ 1 h 34"/>
                <a:gd name="T82" fmla="*/ 63 w 66"/>
                <a:gd name="T83" fmla="*/ 1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34"/>
                <a:gd name="T128" fmla="*/ 66 w 66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34">
                  <a:moveTo>
                    <a:pt x="63" y="1"/>
                  </a:moveTo>
                  <a:lnTo>
                    <a:pt x="64" y="1"/>
                  </a:lnTo>
                  <a:lnTo>
                    <a:pt x="60" y="3"/>
                  </a:lnTo>
                  <a:lnTo>
                    <a:pt x="56" y="5"/>
                  </a:lnTo>
                  <a:lnTo>
                    <a:pt x="52" y="7"/>
                  </a:lnTo>
                  <a:lnTo>
                    <a:pt x="48" y="9"/>
                  </a:lnTo>
                  <a:lnTo>
                    <a:pt x="44" y="12"/>
                  </a:lnTo>
                  <a:lnTo>
                    <a:pt x="40" y="13"/>
                  </a:lnTo>
                  <a:lnTo>
                    <a:pt x="36" y="15"/>
                  </a:lnTo>
                  <a:lnTo>
                    <a:pt x="32" y="17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9" y="29"/>
                  </a:lnTo>
                  <a:lnTo>
                    <a:pt x="5" y="31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4" y="29"/>
                  </a:lnTo>
                  <a:lnTo>
                    <a:pt x="8" y="28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1" y="15"/>
                  </a:lnTo>
                  <a:lnTo>
                    <a:pt x="35" y="13"/>
                  </a:lnTo>
                  <a:lnTo>
                    <a:pt x="39" y="12"/>
                  </a:lnTo>
                  <a:lnTo>
                    <a:pt x="43" y="10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0" name="Freeform 262"/>
            <p:cNvSpPr>
              <a:spLocks/>
            </p:cNvSpPr>
            <p:nvPr/>
          </p:nvSpPr>
          <p:spPr bwMode="auto">
            <a:xfrm>
              <a:off x="4691" y="1680"/>
              <a:ext cx="1" cy="8"/>
            </a:xfrm>
            <a:custGeom>
              <a:avLst/>
              <a:gdLst>
                <a:gd name="T0" fmla="*/ 0 w 1"/>
                <a:gd name="T1" fmla="*/ 6 h 8"/>
                <a:gd name="T2" fmla="*/ 0 w 1"/>
                <a:gd name="T3" fmla="*/ 6 h 8"/>
                <a:gd name="T4" fmla="*/ 0 w 1"/>
                <a:gd name="T5" fmla="*/ 6 h 8"/>
                <a:gd name="T6" fmla="*/ 0 w 1"/>
                <a:gd name="T7" fmla="*/ 5 h 8"/>
                <a:gd name="T8" fmla="*/ 0 w 1"/>
                <a:gd name="T9" fmla="*/ 4 h 8"/>
                <a:gd name="T10" fmla="*/ 0 w 1"/>
                <a:gd name="T11" fmla="*/ 3 h 8"/>
                <a:gd name="T12" fmla="*/ 0 w 1"/>
                <a:gd name="T13" fmla="*/ 3 h 8"/>
                <a:gd name="T14" fmla="*/ 0 w 1"/>
                <a:gd name="T15" fmla="*/ 2 h 8"/>
                <a:gd name="T16" fmla="*/ 0 w 1"/>
                <a:gd name="T17" fmla="*/ 1 h 8"/>
                <a:gd name="T18" fmla="*/ 0 w 1"/>
                <a:gd name="T19" fmla="*/ 1 h 8"/>
                <a:gd name="T20" fmla="*/ 0 w 1"/>
                <a:gd name="T21" fmla="*/ 0 h 8"/>
                <a:gd name="T22" fmla="*/ 0 w 1"/>
                <a:gd name="T23" fmla="*/ 1 h 8"/>
                <a:gd name="T24" fmla="*/ 0 w 1"/>
                <a:gd name="T25" fmla="*/ 2 h 8"/>
                <a:gd name="T26" fmla="*/ 0 w 1"/>
                <a:gd name="T27" fmla="*/ 2 h 8"/>
                <a:gd name="T28" fmla="*/ 0 w 1"/>
                <a:gd name="T29" fmla="*/ 3 h 8"/>
                <a:gd name="T30" fmla="*/ 0 w 1"/>
                <a:gd name="T31" fmla="*/ 4 h 8"/>
                <a:gd name="T32" fmla="*/ 0 w 1"/>
                <a:gd name="T33" fmla="*/ 4 h 8"/>
                <a:gd name="T34" fmla="*/ 0 w 1"/>
                <a:gd name="T35" fmla="*/ 5 h 8"/>
                <a:gd name="T36" fmla="*/ 0 w 1"/>
                <a:gd name="T37" fmla="*/ 6 h 8"/>
                <a:gd name="T38" fmla="*/ 0 w 1"/>
                <a:gd name="T39" fmla="*/ 7 h 8"/>
                <a:gd name="T40" fmla="*/ 0 w 1"/>
                <a:gd name="T41" fmla="*/ 6 h 8"/>
                <a:gd name="T42" fmla="*/ 0 w 1"/>
                <a:gd name="T43" fmla="*/ 7 h 8"/>
                <a:gd name="T44" fmla="*/ 0 w 1"/>
                <a:gd name="T45" fmla="*/ 6 h 8"/>
                <a:gd name="T46" fmla="*/ 0 w 1"/>
                <a:gd name="T47" fmla="*/ 6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"/>
                <a:gd name="T73" fmla="*/ 0 h 8"/>
                <a:gd name="T74" fmla="*/ 1 w 1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" h="8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1" name="Freeform 263"/>
            <p:cNvSpPr>
              <a:spLocks/>
            </p:cNvSpPr>
            <p:nvPr/>
          </p:nvSpPr>
          <p:spPr bwMode="auto">
            <a:xfrm>
              <a:off x="4626" y="1692"/>
              <a:ext cx="66" cy="29"/>
            </a:xfrm>
            <a:custGeom>
              <a:avLst/>
              <a:gdLst>
                <a:gd name="T0" fmla="*/ 1 w 66"/>
                <a:gd name="T1" fmla="*/ 27 h 29"/>
                <a:gd name="T2" fmla="*/ 0 w 66"/>
                <a:gd name="T3" fmla="*/ 26 h 29"/>
                <a:gd name="T4" fmla="*/ 5 w 66"/>
                <a:gd name="T5" fmla="*/ 25 h 29"/>
                <a:gd name="T6" fmla="*/ 10 w 66"/>
                <a:gd name="T7" fmla="*/ 24 h 29"/>
                <a:gd name="T8" fmla="*/ 15 w 66"/>
                <a:gd name="T9" fmla="*/ 22 h 29"/>
                <a:gd name="T10" fmla="*/ 19 w 66"/>
                <a:gd name="T11" fmla="*/ 21 h 29"/>
                <a:gd name="T12" fmla="*/ 24 w 66"/>
                <a:gd name="T13" fmla="*/ 19 h 29"/>
                <a:gd name="T14" fmla="*/ 29 w 66"/>
                <a:gd name="T15" fmla="*/ 17 h 29"/>
                <a:gd name="T16" fmla="*/ 35 w 66"/>
                <a:gd name="T17" fmla="*/ 15 h 29"/>
                <a:gd name="T18" fmla="*/ 39 w 66"/>
                <a:gd name="T19" fmla="*/ 13 h 29"/>
                <a:gd name="T20" fmla="*/ 44 w 66"/>
                <a:gd name="T21" fmla="*/ 11 h 29"/>
                <a:gd name="T22" fmla="*/ 48 w 66"/>
                <a:gd name="T23" fmla="*/ 9 h 29"/>
                <a:gd name="T24" fmla="*/ 52 w 66"/>
                <a:gd name="T25" fmla="*/ 7 h 29"/>
                <a:gd name="T26" fmla="*/ 55 w 66"/>
                <a:gd name="T27" fmla="*/ 6 h 29"/>
                <a:gd name="T28" fmla="*/ 58 w 66"/>
                <a:gd name="T29" fmla="*/ 3 h 29"/>
                <a:gd name="T30" fmla="*/ 61 w 66"/>
                <a:gd name="T31" fmla="*/ 3 h 29"/>
                <a:gd name="T32" fmla="*/ 62 w 66"/>
                <a:gd name="T33" fmla="*/ 1 h 29"/>
                <a:gd name="T34" fmla="*/ 63 w 66"/>
                <a:gd name="T35" fmla="*/ 0 h 29"/>
                <a:gd name="T36" fmla="*/ 65 w 66"/>
                <a:gd name="T37" fmla="*/ 2 h 29"/>
                <a:gd name="T38" fmla="*/ 63 w 66"/>
                <a:gd name="T39" fmla="*/ 3 h 29"/>
                <a:gd name="T40" fmla="*/ 62 w 66"/>
                <a:gd name="T41" fmla="*/ 3 h 29"/>
                <a:gd name="T42" fmla="*/ 59 w 66"/>
                <a:gd name="T43" fmla="*/ 5 h 29"/>
                <a:gd name="T44" fmla="*/ 56 w 66"/>
                <a:gd name="T45" fmla="*/ 7 h 29"/>
                <a:gd name="T46" fmla="*/ 53 w 66"/>
                <a:gd name="T47" fmla="*/ 8 h 29"/>
                <a:gd name="T48" fmla="*/ 49 w 66"/>
                <a:gd name="T49" fmla="*/ 10 h 29"/>
                <a:gd name="T50" fmla="*/ 45 w 66"/>
                <a:gd name="T51" fmla="*/ 13 h 29"/>
                <a:gd name="T52" fmla="*/ 40 w 66"/>
                <a:gd name="T53" fmla="*/ 14 h 29"/>
                <a:gd name="T54" fmla="*/ 36 w 66"/>
                <a:gd name="T55" fmla="*/ 17 h 29"/>
                <a:gd name="T56" fmla="*/ 30 w 66"/>
                <a:gd name="T57" fmla="*/ 19 h 29"/>
                <a:gd name="T58" fmla="*/ 25 w 66"/>
                <a:gd name="T59" fmla="*/ 20 h 29"/>
                <a:gd name="T60" fmla="*/ 20 w 66"/>
                <a:gd name="T61" fmla="*/ 22 h 29"/>
                <a:gd name="T62" fmla="*/ 15 w 66"/>
                <a:gd name="T63" fmla="*/ 24 h 29"/>
                <a:gd name="T64" fmla="*/ 10 w 66"/>
                <a:gd name="T65" fmla="*/ 25 h 29"/>
                <a:gd name="T66" fmla="*/ 6 w 66"/>
                <a:gd name="T67" fmla="*/ 27 h 29"/>
                <a:gd name="T68" fmla="*/ 1 w 66"/>
                <a:gd name="T69" fmla="*/ 28 h 29"/>
                <a:gd name="T70" fmla="*/ 0 w 66"/>
                <a:gd name="T71" fmla="*/ 28 h 29"/>
                <a:gd name="T72" fmla="*/ 1 w 66"/>
                <a:gd name="T73" fmla="*/ 28 h 29"/>
                <a:gd name="T74" fmla="*/ 0 w 66"/>
                <a:gd name="T75" fmla="*/ 28 h 29"/>
                <a:gd name="T76" fmla="*/ 0 w 66"/>
                <a:gd name="T77" fmla="*/ 27 h 29"/>
                <a:gd name="T78" fmla="*/ 0 w 66"/>
                <a:gd name="T79" fmla="*/ 26 h 29"/>
                <a:gd name="T80" fmla="*/ 1 w 66"/>
                <a:gd name="T81" fmla="*/ 27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"/>
                <a:gd name="T124" fmla="*/ 0 h 29"/>
                <a:gd name="T125" fmla="*/ 66 w 66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" h="29">
                  <a:moveTo>
                    <a:pt x="1" y="27"/>
                  </a:moveTo>
                  <a:lnTo>
                    <a:pt x="0" y="26"/>
                  </a:lnTo>
                  <a:lnTo>
                    <a:pt x="5" y="25"/>
                  </a:lnTo>
                  <a:lnTo>
                    <a:pt x="10" y="24"/>
                  </a:lnTo>
                  <a:lnTo>
                    <a:pt x="15" y="22"/>
                  </a:lnTo>
                  <a:lnTo>
                    <a:pt x="19" y="21"/>
                  </a:lnTo>
                  <a:lnTo>
                    <a:pt x="24" y="19"/>
                  </a:lnTo>
                  <a:lnTo>
                    <a:pt x="29" y="17"/>
                  </a:lnTo>
                  <a:lnTo>
                    <a:pt x="35" y="15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48" y="9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6" y="7"/>
                  </a:lnTo>
                  <a:lnTo>
                    <a:pt x="53" y="8"/>
                  </a:lnTo>
                  <a:lnTo>
                    <a:pt x="49" y="10"/>
                  </a:lnTo>
                  <a:lnTo>
                    <a:pt x="45" y="13"/>
                  </a:lnTo>
                  <a:lnTo>
                    <a:pt x="40" y="14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5" y="20"/>
                  </a:lnTo>
                  <a:lnTo>
                    <a:pt x="20" y="22"/>
                  </a:lnTo>
                  <a:lnTo>
                    <a:pt x="15" y="24"/>
                  </a:lnTo>
                  <a:lnTo>
                    <a:pt x="10" y="25"/>
                  </a:lnTo>
                  <a:lnTo>
                    <a:pt x="6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2" name="Freeform 264"/>
            <p:cNvSpPr>
              <a:spLocks/>
            </p:cNvSpPr>
            <p:nvPr/>
          </p:nvSpPr>
          <p:spPr bwMode="auto">
            <a:xfrm>
              <a:off x="4621" y="1717"/>
              <a:ext cx="1" cy="4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0 w 1"/>
                <a:gd name="T9" fmla="*/ 2 h 4"/>
                <a:gd name="T10" fmla="*/ 0 w 1"/>
                <a:gd name="T11" fmla="*/ 3 h 4"/>
                <a:gd name="T12" fmla="*/ 0 w 1"/>
                <a:gd name="T13" fmla="*/ 3 h 4"/>
                <a:gd name="T14" fmla="*/ 0 w 1"/>
                <a:gd name="T15" fmla="*/ 2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0 h 4"/>
                <a:gd name="T24" fmla="*/ 0 w 1"/>
                <a:gd name="T25" fmla="*/ 1 h 4"/>
                <a:gd name="T26" fmla="*/ 0 w 1"/>
                <a:gd name="T27" fmla="*/ 0 h 4"/>
                <a:gd name="T28" fmla="*/ 0 w 1"/>
                <a:gd name="T29" fmla="*/ 0 h 4"/>
                <a:gd name="T30" fmla="*/ 0 w 1"/>
                <a:gd name="T31" fmla="*/ 0 h 4"/>
                <a:gd name="T32" fmla="*/ 0 w 1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4"/>
                <a:gd name="T53" fmla="*/ 1 w 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4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3" name="Freeform 265"/>
            <p:cNvSpPr>
              <a:spLocks/>
            </p:cNvSpPr>
            <p:nvPr/>
          </p:nvSpPr>
          <p:spPr bwMode="auto">
            <a:xfrm>
              <a:off x="4453" y="2012"/>
              <a:ext cx="241" cy="140"/>
            </a:xfrm>
            <a:custGeom>
              <a:avLst/>
              <a:gdLst>
                <a:gd name="T0" fmla="*/ 240 w 241"/>
                <a:gd name="T1" fmla="*/ 137 h 140"/>
                <a:gd name="T2" fmla="*/ 0 w 241"/>
                <a:gd name="T3" fmla="*/ 0 h 140"/>
                <a:gd name="T4" fmla="*/ 228 w 241"/>
                <a:gd name="T5" fmla="*/ 139 h 140"/>
                <a:gd name="T6" fmla="*/ 240 w 241"/>
                <a:gd name="T7" fmla="*/ 137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"/>
                <a:gd name="T13" fmla="*/ 0 h 140"/>
                <a:gd name="T14" fmla="*/ 241 w 241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" h="140">
                  <a:moveTo>
                    <a:pt x="240" y="137"/>
                  </a:moveTo>
                  <a:lnTo>
                    <a:pt x="0" y="0"/>
                  </a:lnTo>
                  <a:lnTo>
                    <a:pt x="228" y="139"/>
                  </a:lnTo>
                  <a:lnTo>
                    <a:pt x="240" y="1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24" name="Freeform 266"/>
            <p:cNvSpPr>
              <a:spLocks/>
            </p:cNvSpPr>
            <p:nvPr/>
          </p:nvSpPr>
          <p:spPr bwMode="auto">
            <a:xfrm>
              <a:off x="5079" y="1566"/>
              <a:ext cx="16" cy="9"/>
            </a:xfrm>
            <a:custGeom>
              <a:avLst/>
              <a:gdLst>
                <a:gd name="T0" fmla="*/ 15 w 16"/>
                <a:gd name="T1" fmla="*/ 1 h 9"/>
                <a:gd name="T2" fmla="*/ 15 w 16"/>
                <a:gd name="T3" fmla="*/ 8 h 9"/>
                <a:gd name="T4" fmla="*/ 8 w 16"/>
                <a:gd name="T5" fmla="*/ 7 h 9"/>
                <a:gd name="T6" fmla="*/ 0 w 16"/>
                <a:gd name="T7" fmla="*/ 6 h 9"/>
                <a:gd name="T8" fmla="*/ 5 w 16"/>
                <a:gd name="T9" fmla="*/ 3 h 9"/>
                <a:gd name="T10" fmla="*/ 7 w 16"/>
                <a:gd name="T11" fmla="*/ 1 h 9"/>
                <a:gd name="T12" fmla="*/ 10 w 16"/>
                <a:gd name="T13" fmla="*/ 1 h 9"/>
                <a:gd name="T14" fmla="*/ 15 w 16"/>
                <a:gd name="T15" fmla="*/ 0 h 9"/>
                <a:gd name="T16" fmla="*/ 15 w 16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"/>
                <a:gd name="T29" fmla="*/ 16 w 1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">
                  <a:moveTo>
                    <a:pt x="15" y="1"/>
                  </a:moveTo>
                  <a:lnTo>
                    <a:pt x="15" y="8"/>
                  </a:lnTo>
                  <a:lnTo>
                    <a:pt x="8" y="7"/>
                  </a:lnTo>
                  <a:lnTo>
                    <a:pt x="0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5" name="Freeform 267"/>
            <p:cNvSpPr>
              <a:spLocks/>
            </p:cNvSpPr>
            <p:nvPr/>
          </p:nvSpPr>
          <p:spPr bwMode="auto">
            <a:xfrm>
              <a:off x="5070" y="1547"/>
              <a:ext cx="25" cy="13"/>
            </a:xfrm>
            <a:custGeom>
              <a:avLst/>
              <a:gdLst>
                <a:gd name="T0" fmla="*/ 24 w 25"/>
                <a:gd name="T1" fmla="*/ 0 h 13"/>
                <a:gd name="T2" fmla="*/ 24 w 25"/>
                <a:gd name="T3" fmla="*/ 4 h 13"/>
                <a:gd name="T4" fmla="*/ 21 w 25"/>
                <a:gd name="T5" fmla="*/ 4 h 13"/>
                <a:gd name="T6" fmla="*/ 15 w 25"/>
                <a:gd name="T7" fmla="*/ 4 h 13"/>
                <a:gd name="T8" fmla="*/ 8 w 25"/>
                <a:gd name="T9" fmla="*/ 6 h 13"/>
                <a:gd name="T10" fmla="*/ 0 w 25"/>
                <a:gd name="T11" fmla="*/ 12 h 13"/>
                <a:gd name="T12" fmla="*/ 7 w 25"/>
                <a:gd name="T13" fmla="*/ 4 h 13"/>
                <a:gd name="T14" fmla="*/ 9 w 25"/>
                <a:gd name="T15" fmla="*/ 2 h 13"/>
                <a:gd name="T16" fmla="*/ 12 w 25"/>
                <a:gd name="T17" fmla="*/ 1 h 13"/>
                <a:gd name="T18" fmla="*/ 19 w 25"/>
                <a:gd name="T19" fmla="*/ 0 h 13"/>
                <a:gd name="T20" fmla="*/ 24 w 2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3"/>
                <a:gd name="T35" fmla="*/ 25 w 2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3">
                  <a:moveTo>
                    <a:pt x="24" y="0"/>
                  </a:moveTo>
                  <a:lnTo>
                    <a:pt x="24" y="4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8" y="6"/>
                  </a:lnTo>
                  <a:lnTo>
                    <a:pt x="0" y="12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6" name="Freeform 268"/>
            <p:cNvSpPr>
              <a:spLocks/>
            </p:cNvSpPr>
            <p:nvPr/>
          </p:nvSpPr>
          <p:spPr bwMode="auto">
            <a:xfrm>
              <a:off x="5167" y="1529"/>
              <a:ext cx="46" cy="14"/>
            </a:xfrm>
            <a:custGeom>
              <a:avLst/>
              <a:gdLst>
                <a:gd name="T0" fmla="*/ 0 w 46"/>
                <a:gd name="T1" fmla="*/ 13 h 14"/>
                <a:gd name="T2" fmla="*/ 12 w 46"/>
                <a:gd name="T3" fmla="*/ 6 h 14"/>
                <a:gd name="T4" fmla="*/ 18 w 46"/>
                <a:gd name="T5" fmla="*/ 2 h 14"/>
                <a:gd name="T6" fmla="*/ 24 w 46"/>
                <a:gd name="T7" fmla="*/ 0 h 14"/>
                <a:gd name="T8" fmla="*/ 30 w 46"/>
                <a:gd name="T9" fmla="*/ 0 h 14"/>
                <a:gd name="T10" fmla="*/ 34 w 46"/>
                <a:gd name="T11" fmla="*/ 1 h 14"/>
                <a:gd name="T12" fmla="*/ 39 w 46"/>
                <a:gd name="T13" fmla="*/ 4 h 14"/>
                <a:gd name="T14" fmla="*/ 41 w 46"/>
                <a:gd name="T15" fmla="*/ 7 h 14"/>
                <a:gd name="T16" fmla="*/ 45 w 46"/>
                <a:gd name="T17" fmla="*/ 9 h 14"/>
                <a:gd name="T18" fmla="*/ 44 w 46"/>
                <a:gd name="T19" fmla="*/ 10 h 14"/>
                <a:gd name="T20" fmla="*/ 42 w 46"/>
                <a:gd name="T21" fmla="*/ 10 h 14"/>
                <a:gd name="T22" fmla="*/ 37 w 46"/>
                <a:gd name="T23" fmla="*/ 9 h 14"/>
                <a:gd name="T24" fmla="*/ 26 w 46"/>
                <a:gd name="T25" fmla="*/ 4 h 14"/>
                <a:gd name="T26" fmla="*/ 20 w 46"/>
                <a:gd name="T27" fmla="*/ 6 h 14"/>
                <a:gd name="T28" fmla="*/ 13 w 46"/>
                <a:gd name="T29" fmla="*/ 9 h 14"/>
                <a:gd name="T30" fmla="*/ 7 w 46"/>
                <a:gd name="T31" fmla="*/ 12 h 14"/>
                <a:gd name="T32" fmla="*/ 0 w 46"/>
                <a:gd name="T33" fmla="*/ 1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4"/>
                <a:gd name="T53" fmla="*/ 46 w 4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4">
                  <a:moveTo>
                    <a:pt x="0" y="13"/>
                  </a:moveTo>
                  <a:lnTo>
                    <a:pt x="12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5" y="9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37" y="9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3" y="9"/>
                  </a:lnTo>
                  <a:lnTo>
                    <a:pt x="7" y="12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7" name="Freeform 269"/>
            <p:cNvSpPr>
              <a:spLocks/>
            </p:cNvSpPr>
            <p:nvPr/>
          </p:nvSpPr>
          <p:spPr bwMode="auto">
            <a:xfrm>
              <a:off x="5101" y="1546"/>
              <a:ext cx="22" cy="18"/>
            </a:xfrm>
            <a:custGeom>
              <a:avLst/>
              <a:gdLst>
                <a:gd name="T0" fmla="*/ 0 w 22"/>
                <a:gd name="T1" fmla="*/ 5 h 18"/>
                <a:gd name="T2" fmla="*/ 0 w 22"/>
                <a:gd name="T3" fmla="*/ 1 h 18"/>
                <a:gd name="T4" fmla="*/ 6 w 22"/>
                <a:gd name="T5" fmla="*/ 0 h 18"/>
                <a:gd name="T6" fmla="*/ 8 w 22"/>
                <a:gd name="T7" fmla="*/ 1 h 18"/>
                <a:gd name="T8" fmla="*/ 11 w 22"/>
                <a:gd name="T9" fmla="*/ 2 h 18"/>
                <a:gd name="T10" fmla="*/ 14 w 22"/>
                <a:gd name="T11" fmla="*/ 7 h 18"/>
                <a:gd name="T12" fmla="*/ 18 w 22"/>
                <a:gd name="T13" fmla="*/ 12 h 18"/>
                <a:gd name="T14" fmla="*/ 21 w 22"/>
                <a:gd name="T15" fmla="*/ 17 h 18"/>
                <a:gd name="T16" fmla="*/ 14 w 22"/>
                <a:gd name="T17" fmla="*/ 12 h 18"/>
                <a:gd name="T18" fmla="*/ 8 w 22"/>
                <a:gd name="T19" fmla="*/ 5 h 18"/>
                <a:gd name="T20" fmla="*/ 0 w 22"/>
                <a:gd name="T21" fmla="*/ 5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8"/>
                <a:gd name="T35" fmla="*/ 22 w 22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8">
                  <a:moveTo>
                    <a:pt x="0" y="5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4" y="7"/>
                  </a:lnTo>
                  <a:lnTo>
                    <a:pt x="18" y="12"/>
                  </a:lnTo>
                  <a:lnTo>
                    <a:pt x="21" y="17"/>
                  </a:lnTo>
                  <a:lnTo>
                    <a:pt x="14" y="12"/>
                  </a:lnTo>
                  <a:lnTo>
                    <a:pt x="8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8" name="Freeform 270"/>
            <p:cNvSpPr>
              <a:spLocks/>
            </p:cNvSpPr>
            <p:nvPr/>
          </p:nvSpPr>
          <p:spPr bwMode="auto">
            <a:xfrm>
              <a:off x="5101" y="1567"/>
              <a:ext cx="16" cy="8"/>
            </a:xfrm>
            <a:custGeom>
              <a:avLst/>
              <a:gdLst>
                <a:gd name="T0" fmla="*/ 0 w 16"/>
                <a:gd name="T1" fmla="*/ 7 h 8"/>
                <a:gd name="T2" fmla="*/ 0 w 16"/>
                <a:gd name="T3" fmla="*/ 0 h 8"/>
                <a:gd name="T4" fmla="*/ 3 w 16"/>
                <a:gd name="T5" fmla="*/ 0 h 8"/>
                <a:gd name="T6" fmla="*/ 6 w 16"/>
                <a:gd name="T7" fmla="*/ 0 h 8"/>
                <a:gd name="T8" fmla="*/ 8 w 16"/>
                <a:gd name="T9" fmla="*/ 1 h 8"/>
                <a:gd name="T10" fmla="*/ 11 w 16"/>
                <a:gd name="T11" fmla="*/ 3 h 8"/>
                <a:gd name="T12" fmla="*/ 15 w 16"/>
                <a:gd name="T13" fmla="*/ 5 h 8"/>
                <a:gd name="T14" fmla="*/ 12 w 16"/>
                <a:gd name="T15" fmla="*/ 6 h 8"/>
                <a:gd name="T16" fmla="*/ 8 w 16"/>
                <a:gd name="T17" fmla="*/ 7 h 8"/>
                <a:gd name="T18" fmla="*/ 1 w 16"/>
                <a:gd name="T19" fmla="*/ 7 h 8"/>
                <a:gd name="T20" fmla="*/ 0 w 16"/>
                <a:gd name="T21" fmla="*/ 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0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9" name="Freeform 271"/>
            <p:cNvSpPr>
              <a:spLocks/>
            </p:cNvSpPr>
            <p:nvPr/>
          </p:nvSpPr>
          <p:spPr bwMode="auto">
            <a:xfrm>
              <a:off x="5171" y="1555"/>
              <a:ext cx="38" cy="12"/>
            </a:xfrm>
            <a:custGeom>
              <a:avLst/>
              <a:gdLst>
                <a:gd name="T0" fmla="*/ 37 w 38"/>
                <a:gd name="T1" fmla="*/ 8 h 12"/>
                <a:gd name="T2" fmla="*/ 31 w 38"/>
                <a:gd name="T3" fmla="*/ 5 h 12"/>
                <a:gd name="T4" fmla="*/ 27 w 38"/>
                <a:gd name="T5" fmla="*/ 2 h 12"/>
                <a:gd name="T6" fmla="*/ 24 w 38"/>
                <a:gd name="T7" fmla="*/ 1 h 12"/>
                <a:gd name="T8" fmla="*/ 20 w 38"/>
                <a:gd name="T9" fmla="*/ 0 h 12"/>
                <a:gd name="T10" fmla="*/ 17 w 38"/>
                <a:gd name="T11" fmla="*/ 1 h 12"/>
                <a:gd name="T12" fmla="*/ 11 w 38"/>
                <a:gd name="T13" fmla="*/ 1 h 12"/>
                <a:gd name="T14" fmla="*/ 0 w 38"/>
                <a:gd name="T15" fmla="*/ 11 h 12"/>
                <a:gd name="T16" fmla="*/ 10 w 38"/>
                <a:gd name="T17" fmla="*/ 11 h 12"/>
                <a:gd name="T18" fmla="*/ 20 w 38"/>
                <a:gd name="T19" fmla="*/ 10 h 12"/>
                <a:gd name="T20" fmla="*/ 37 w 38"/>
                <a:gd name="T21" fmla="*/ 8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2"/>
                <a:gd name="T35" fmla="*/ 38 w 3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2">
                  <a:moveTo>
                    <a:pt x="37" y="8"/>
                  </a:moveTo>
                  <a:lnTo>
                    <a:pt x="31" y="5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20" y="10"/>
                  </a:lnTo>
                  <a:lnTo>
                    <a:pt x="37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30" name="Freeform 272"/>
            <p:cNvSpPr>
              <a:spLocks/>
            </p:cNvSpPr>
            <p:nvPr/>
          </p:nvSpPr>
          <p:spPr bwMode="auto">
            <a:xfrm>
              <a:off x="5103" y="1633"/>
              <a:ext cx="92" cy="22"/>
            </a:xfrm>
            <a:custGeom>
              <a:avLst/>
              <a:gdLst>
                <a:gd name="T0" fmla="*/ 91 w 92"/>
                <a:gd name="T1" fmla="*/ 1 h 22"/>
                <a:gd name="T2" fmla="*/ 81 w 92"/>
                <a:gd name="T3" fmla="*/ 7 h 22"/>
                <a:gd name="T4" fmla="*/ 70 w 92"/>
                <a:gd name="T5" fmla="*/ 13 h 22"/>
                <a:gd name="T6" fmla="*/ 60 w 92"/>
                <a:gd name="T7" fmla="*/ 17 h 22"/>
                <a:gd name="T8" fmla="*/ 50 w 92"/>
                <a:gd name="T9" fmla="*/ 20 h 22"/>
                <a:gd name="T10" fmla="*/ 38 w 92"/>
                <a:gd name="T11" fmla="*/ 21 h 22"/>
                <a:gd name="T12" fmla="*/ 28 w 92"/>
                <a:gd name="T13" fmla="*/ 20 h 22"/>
                <a:gd name="T14" fmla="*/ 17 w 92"/>
                <a:gd name="T15" fmla="*/ 18 h 22"/>
                <a:gd name="T16" fmla="*/ 5 w 92"/>
                <a:gd name="T17" fmla="*/ 13 h 22"/>
                <a:gd name="T18" fmla="*/ 0 w 92"/>
                <a:gd name="T19" fmla="*/ 13 h 22"/>
                <a:gd name="T20" fmla="*/ 8 w 92"/>
                <a:gd name="T21" fmla="*/ 10 h 22"/>
                <a:gd name="T22" fmla="*/ 19 w 92"/>
                <a:gd name="T23" fmla="*/ 7 h 22"/>
                <a:gd name="T24" fmla="*/ 31 w 92"/>
                <a:gd name="T25" fmla="*/ 5 h 22"/>
                <a:gd name="T26" fmla="*/ 44 w 92"/>
                <a:gd name="T27" fmla="*/ 5 h 22"/>
                <a:gd name="T28" fmla="*/ 51 w 92"/>
                <a:gd name="T29" fmla="*/ 2 h 22"/>
                <a:gd name="T30" fmla="*/ 57 w 92"/>
                <a:gd name="T31" fmla="*/ 1 h 22"/>
                <a:gd name="T32" fmla="*/ 70 w 92"/>
                <a:gd name="T33" fmla="*/ 0 h 22"/>
                <a:gd name="T34" fmla="*/ 91 w 92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22"/>
                <a:gd name="T56" fmla="*/ 92 w 9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22">
                  <a:moveTo>
                    <a:pt x="91" y="1"/>
                  </a:moveTo>
                  <a:lnTo>
                    <a:pt x="81" y="7"/>
                  </a:lnTo>
                  <a:lnTo>
                    <a:pt x="70" y="13"/>
                  </a:lnTo>
                  <a:lnTo>
                    <a:pt x="60" y="17"/>
                  </a:lnTo>
                  <a:lnTo>
                    <a:pt x="50" y="20"/>
                  </a:lnTo>
                  <a:lnTo>
                    <a:pt x="38" y="21"/>
                  </a:lnTo>
                  <a:lnTo>
                    <a:pt x="28" y="20"/>
                  </a:lnTo>
                  <a:lnTo>
                    <a:pt x="17" y="18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9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31" name="Freeform 273"/>
            <p:cNvSpPr>
              <a:spLocks/>
            </p:cNvSpPr>
            <p:nvPr/>
          </p:nvSpPr>
          <p:spPr bwMode="auto">
            <a:xfrm>
              <a:off x="5150" y="1621"/>
              <a:ext cx="5" cy="2"/>
            </a:xfrm>
            <a:custGeom>
              <a:avLst/>
              <a:gdLst>
                <a:gd name="T0" fmla="*/ 2 w 5"/>
                <a:gd name="T1" fmla="*/ 0 h 2"/>
                <a:gd name="T2" fmla="*/ 1 w 5"/>
                <a:gd name="T3" fmla="*/ 0 h 2"/>
                <a:gd name="T4" fmla="*/ 0 w 5"/>
                <a:gd name="T5" fmla="*/ 0 h 2"/>
                <a:gd name="T6" fmla="*/ 1 w 5"/>
                <a:gd name="T7" fmla="*/ 1 h 2"/>
                <a:gd name="T8" fmla="*/ 2 w 5"/>
                <a:gd name="T9" fmla="*/ 1 h 2"/>
                <a:gd name="T10" fmla="*/ 3 w 5"/>
                <a:gd name="T11" fmla="*/ 1 h 2"/>
                <a:gd name="T12" fmla="*/ 4 w 5"/>
                <a:gd name="T13" fmla="*/ 0 h 2"/>
                <a:gd name="T14" fmla="*/ 3 w 5"/>
                <a:gd name="T15" fmla="*/ 0 h 2"/>
                <a:gd name="T16" fmla="*/ 2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32" name="Freeform 274"/>
            <p:cNvSpPr>
              <a:spLocks/>
            </p:cNvSpPr>
            <p:nvPr/>
          </p:nvSpPr>
          <p:spPr bwMode="auto">
            <a:xfrm>
              <a:off x="5122" y="1621"/>
              <a:ext cx="4" cy="1"/>
            </a:xfrm>
            <a:custGeom>
              <a:avLst/>
              <a:gdLst>
                <a:gd name="T0" fmla="*/ 2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3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"/>
                <a:gd name="T29" fmla="*/ 4 w 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33" name="Freeform 275"/>
            <p:cNvSpPr>
              <a:spLocks/>
            </p:cNvSpPr>
            <p:nvPr/>
          </p:nvSpPr>
          <p:spPr bwMode="auto">
            <a:xfrm>
              <a:off x="5175" y="1557"/>
              <a:ext cx="6" cy="10"/>
            </a:xfrm>
            <a:custGeom>
              <a:avLst/>
              <a:gdLst>
                <a:gd name="T0" fmla="*/ 4 w 6"/>
                <a:gd name="T1" fmla="*/ 0 h 10"/>
                <a:gd name="T2" fmla="*/ 0 w 6"/>
                <a:gd name="T3" fmla="*/ 6 h 10"/>
                <a:gd name="T4" fmla="*/ 0 w 6"/>
                <a:gd name="T5" fmla="*/ 8 h 10"/>
                <a:gd name="T6" fmla="*/ 1 w 6"/>
                <a:gd name="T7" fmla="*/ 8 h 10"/>
                <a:gd name="T8" fmla="*/ 1 w 6"/>
                <a:gd name="T9" fmla="*/ 8 h 10"/>
                <a:gd name="T10" fmla="*/ 1 w 6"/>
                <a:gd name="T11" fmla="*/ 9 h 10"/>
                <a:gd name="T12" fmla="*/ 5 w 6"/>
                <a:gd name="T13" fmla="*/ 8 h 10"/>
                <a:gd name="T14" fmla="*/ 4 w 6"/>
                <a:gd name="T15" fmla="*/ 7 h 10"/>
                <a:gd name="T16" fmla="*/ 3 w 6"/>
                <a:gd name="T17" fmla="*/ 6 h 10"/>
                <a:gd name="T18" fmla="*/ 3 w 6"/>
                <a:gd name="T19" fmla="*/ 3 h 10"/>
                <a:gd name="T20" fmla="*/ 4 w 6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4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34" name="Freeform 276"/>
            <p:cNvSpPr>
              <a:spLocks/>
            </p:cNvSpPr>
            <p:nvPr/>
          </p:nvSpPr>
          <p:spPr bwMode="auto">
            <a:xfrm>
              <a:off x="5119" y="1636"/>
              <a:ext cx="63" cy="15"/>
            </a:xfrm>
            <a:custGeom>
              <a:avLst/>
              <a:gdLst>
                <a:gd name="T0" fmla="*/ 62 w 63"/>
                <a:gd name="T1" fmla="*/ 0 h 15"/>
                <a:gd name="T2" fmla="*/ 0 w 63"/>
                <a:gd name="T3" fmla="*/ 7 h 15"/>
                <a:gd name="T4" fmla="*/ 3 w 63"/>
                <a:gd name="T5" fmla="*/ 9 h 15"/>
                <a:gd name="T6" fmla="*/ 7 w 63"/>
                <a:gd name="T7" fmla="*/ 11 h 15"/>
                <a:gd name="T8" fmla="*/ 15 w 63"/>
                <a:gd name="T9" fmla="*/ 13 h 15"/>
                <a:gd name="T10" fmla="*/ 23 w 63"/>
                <a:gd name="T11" fmla="*/ 14 h 15"/>
                <a:gd name="T12" fmla="*/ 30 w 63"/>
                <a:gd name="T13" fmla="*/ 13 h 15"/>
                <a:gd name="T14" fmla="*/ 38 w 63"/>
                <a:gd name="T15" fmla="*/ 12 h 15"/>
                <a:gd name="T16" fmla="*/ 49 w 63"/>
                <a:gd name="T17" fmla="*/ 9 h 15"/>
                <a:gd name="T18" fmla="*/ 59 w 63"/>
                <a:gd name="T19" fmla="*/ 6 h 15"/>
                <a:gd name="T20" fmla="*/ 62 w 63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5"/>
                <a:gd name="T35" fmla="*/ 63 w 6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5">
                  <a:moveTo>
                    <a:pt x="62" y="0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lnTo>
                    <a:pt x="15" y="13"/>
                  </a:lnTo>
                  <a:lnTo>
                    <a:pt x="23" y="14"/>
                  </a:lnTo>
                  <a:lnTo>
                    <a:pt x="30" y="13"/>
                  </a:lnTo>
                  <a:lnTo>
                    <a:pt x="38" y="12"/>
                  </a:lnTo>
                  <a:lnTo>
                    <a:pt x="49" y="9"/>
                  </a:lnTo>
                  <a:lnTo>
                    <a:pt x="59" y="6"/>
                  </a:lnTo>
                  <a:lnTo>
                    <a:pt x="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35" name="Freeform 277"/>
            <p:cNvSpPr>
              <a:spLocks/>
            </p:cNvSpPr>
            <p:nvPr/>
          </p:nvSpPr>
          <p:spPr bwMode="auto">
            <a:xfrm>
              <a:off x="5081" y="1569"/>
              <a:ext cx="14" cy="5"/>
            </a:xfrm>
            <a:custGeom>
              <a:avLst/>
              <a:gdLst>
                <a:gd name="T0" fmla="*/ 13 w 14"/>
                <a:gd name="T1" fmla="*/ 4 h 5"/>
                <a:gd name="T2" fmla="*/ 8 w 14"/>
                <a:gd name="T3" fmla="*/ 4 h 5"/>
                <a:gd name="T4" fmla="*/ 4 w 14"/>
                <a:gd name="T5" fmla="*/ 3 h 5"/>
                <a:gd name="T6" fmla="*/ 0 w 14"/>
                <a:gd name="T7" fmla="*/ 3 h 5"/>
                <a:gd name="T8" fmla="*/ 4 w 14"/>
                <a:gd name="T9" fmla="*/ 0 h 5"/>
                <a:gd name="T10" fmla="*/ 10 w 14"/>
                <a:gd name="T11" fmla="*/ 0 h 5"/>
                <a:gd name="T12" fmla="*/ 9 w 14"/>
                <a:gd name="T13" fmla="*/ 1 h 5"/>
                <a:gd name="T14" fmla="*/ 9 w 14"/>
                <a:gd name="T15" fmla="*/ 2 h 5"/>
                <a:gd name="T16" fmla="*/ 11 w 14"/>
                <a:gd name="T17" fmla="*/ 3 h 5"/>
                <a:gd name="T18" fmla="*/ 13 w 14"/>
                <a:gd name="T19" fmla="*/ 4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"/>
                <a:gd name="T32" fmla="*/ 14 w 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">
                  <a:moveTo>
                    <a:pt x="13" y="4"/>
                  </a:moveTo>
                  <a:lnTo>
                    <a:pt x="8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03" name="Rectangle 279"/>
          <p:cNvSpPr>
            <a:spLocks noChangeArrowheads="1"/>
          </p:cNvSpPr>
          <p:nvPr/>
        </p:nvSpPr>
        <p:spPr bwMode="auto">
          <a:xfrm>
            <a:off x="6159245" y="2927354"/>
            <a:ext cx="1038747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Theory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graphicFrame>
        <p:nvGraphicFramePr>
          <p:cNvPr id="110604" name="Object 28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60839" y="4876806"/>
          <a:ext cx="812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8" name="Microsoft ClipArt Gallery" r:id="rId7" imgW="8322945" imgH="6167120" progId="MS_ClipArt_Gallery">
                  <p:embed/>
                </p:oleObj>
              </mc:Choice>
              <mc:Fallback>
                <p:oleObj name="Microsoft ClipArt Gallery" r:id="rId7" imgW="8322945" imgH="6167120" progId="MS_ClipArt_Gallery">
                  <p:embed/>
                  <p:pic>
                    <p:nvPicPr>
                      <p:cNvPr id="0" name="Object 28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9" y="4876806"/>
                        <a:ext cx="8128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28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27442" y="457206"/>
          <a:ext cx="1728787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9" name="Microsoft ClipArt Gallery" r:id="rId9" imgW="7911465" imgH="8322945" progId="MS_ClipArt_Gallery">
                  <p:embed/>
                </p:oleObj>
              </mc:Choice>
              <mc:Fallback>
                <p:oleObj name="Microsoft ClipArt Gallery" r:id="rId9" imgW="7911465" imgH="8322945" progId="MS_ClipArt_Gallery">
                  <p:embed/>
                  <p:pic>
                    <p:nvPicPr>
                      <p:cNvPr id="0" name="Object 28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42" y="457206"/>
                        <a:ext cx="1728787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6" name="Rectangle 282"/>
          <p:cNvSpPr>
            <a:spLocks noChangeArrowheads="1"/>
          </p:cNvSpPr>
          <p:nvPr/>
        </p:nvSpPr>
        <p:spPr bwMode="auto">
          <a:xfrm>
            <a:off x="3109914" y="2347914"/>
            <a:ext cx="2679700" cy="15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Which is more reasonable?</a:t>
            </a:r>
          </a:p>
        </p:txBody>
      </p:sp>
      <p:sp>
        <p:nvSpPr>
          <p:cNvPr id="110607" name="Line 283"/>
          <p:cNvSpPr>
            <a:spLocks noChangeShapeType="1"/>
          </p:cNvSpPr>
          <p:nvPr/>
        </p:nvSpPr>
        <p:spPr bwMode="auto">
          <a:xfrm>
            <a:off x="5562600" y="2286000"/>
            <a:ext cx="2692400" cy="3378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84"/>
          <p:cNvSpPr>
            <a:spLocks noChangeShapeType="1"/>
          </p:cNvSpPr>
          <p:nvPr/>
        </p:nvSpPr>
        <p:spPr bwMode="auto">
          <a:xfrm flipV="1">
            <a:off x="5638800" y="2209800"/>
            <a:ext cx="2540000" cy="3505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Points to Remember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noFill/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</a:rPr>
              <a:t>We all approach the subject of origins with personal biases.</a:t>
            </a:r>
          </a:p>
          <a:p>
            <a:r>
              <a:rPr lang="en-US" altLang="en-US" sz="2800">
                <a:solidFill>
                  <a:srgbClr val="0336C5"/>
                </a:solidFill>
                <a:latin typeface="Times New Roman" panose="02020603050405020304" pitchFamily="18" charset="0"/>
              </a:rPr>
              <a:t>It is an emotional subject because it has implications far beyond what science can answer.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Science permits any cause,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natural or intelligent</a:t>
            </a:r>
            <a:r>
              <a:rPr lang="en-US" altLang="en-US" sz="2800">
                <a:latin typeface="Times New Roman" panose="02020603050405020304" pitchFamily="18" charset="0"/>
              </a:rPr>
              <a:t>, if it is supported by uniform sensory experience.</a:t>
            </a:r>
          </a:p>
          <a:p>
            <a:r>
              <a:rPr lang="en-US" altLang="en-US" sz="2800">
                <a:solidFill>
                  <a:srgbClr val="0336C5"/>
                </a:solidFill>
                <a:latin typeface="Times New Roman" panose="02020603050405020304" pitchFamily="18" charset="0"/>
              </a:rPr>
              <a:t>The methods of science and the evidence of the natural world can be used to judge the relative merits of the two views on origins - natural causes (evolution) and intelligent design.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The Design Inference can be analyzed mathematically.</a:t>
            </a:r>
          </a:p>
          <a:p>
            <a:r>
              <a:rPr lang="en-US" altLang="en-US" sz="2800">
                <a:solidFill>
                  <a:srgbClr val="114FFB"/>
                </a:solidFill>
                <a:latin typeface="Times New Roman" panose="02020603050405020304" pitchFamily="18" charset="0"/>
              </a:rPr>
              <a:t>Any position on origins is ultimately a position of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faith</a:t>
            </a:r>
            <a:r>
              <a:rPr lang="en-US" altLang="en-US" sz="2800">
                <a:solidFill>
                  <a:srgbClr val="114FFB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9792" r="8334" b="2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7589" y="5569803"/>
            <a:ext cx="3388822" cy="830997"/>
          </a:xfrm>
          <a:prstGeom prst="rect">
            <a:avLst/>
          </a:prstGeom>
          <a:solidFill>
            <a:srgbClr val="4B3858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9E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 MT Condensed" panose="020B0506030101010103" pitchFamily="34" charset="0"/>
              </a:rPr>
              <a:t>The North Gardendale Church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9E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 MT Condensed" panose="020B0506030101010103" pitchFamily="34" charset="0"/>
              </a:rPr>
              <a:t>(www.ngdale.com)</a:t>
            </a:r>
          </a:p>
        </p:txBody>
      </p:sp>
    </p:spTree>
    <p:extLst>
      <p:ext uri="{BB962C8B-B14F-4D97-AF65-F5344CB8AC3E}">
        <p14:creationId xmlns:p14="http://schemas.microsoft.com/office/powerpoint/2010/main" val="26925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0213" y="809630"/>
            <a:ext cx="8153400" cy="82391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solidFill>
                  <a:srgbClr val="114FF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Need for Honesty with Ourselves</a:t>
            </a:r>
          </a:p>
        </p:txBody>
      </p:sp>
      <p:graphicFrame>
        <p:nvGraphicFramePr>
          <p:cNvPr id="3584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81568" y="2449518"/>
          <a:ext cx="3711575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Microsoft ClipArt Gallery" r:id="rId4" imgW="8322945" imgH="8028305" progId="MS_ClipArt_Gallery">
                  <p:embed/>
                </p:oleObj>
              </mc:Choice>
              <mc:Fallback>
                <p:oleObj name="Microsoft ClipArt Gallery" r:id="rId4" imgW="8322945" imgH="8028305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8" y="2449518"/>
                        <a:ext cx="3711575" cy="358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2362201"/>
            <a:ext cx="5105400" cy="402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1" rIns="90488" bIns="44451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4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We all approach the subject with certain presuppositions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We tend to see what we expect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kern="0" dirty="0">
                <a:solidFill>
                  <a:schemeClr val="accent1"/>
                </a:solidFill>
                <a:latin typeface="Times New Roman" panose="02020603050405020304" pitchFamily="18" charset="0"/>
              </a:rPr>
              <a:t>Very emotional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458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will be looking only at evidence in the natural world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198688"/>
            <a:ext cx="3516312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57"/>
          <p:cNvGrpSpPr>
            <a:grpSpLocks/>
          </p:cNvGrpSpPr>
          <p:nvPr/>
        </p:nvGrpSpPr>
        <p:grpSpPr bwMode="auto">
          <a:xfrm>
            <a:off x="7308850" y="2133606"/>
            <a:ext cx="769939" cy="1516063"/>
            <a:chOff x="4604" y="1344"/>
            <a:chExt cx="485" cy="955"/>
          </a:xfrm>
        </p:grpSpPr>
        <p:sp>
          <p:nvSpPr>
            <p:cNvPr id="38083" name="Freeform 4"/>
            <p:cNvSpPr>
              <a:spLocks/>
            </p:cNvSpPr>
            <p:nvPr/>
          </p:nvSpPr>
          <p:spPr bwMode="auto">
            <a:xfrm>
              <a:off x="4613" y="2107"/>
              <a:ext cx="476" cy="169"/>
            </a:xfrm>
            <a:custGeom>
              <a:avLst/>
              <a:gdLst>
                <a:gd name="T0" fmla="*/ 168 w 476"/>
                <a:gd name="T1" fmla="*/ 0 h 169"/>
                <a:gd name="T2" fmla="*/ 168 w 476"/>
                <a:gd name="T3" fmla="*/ 110 h 169"/>
                <a:gd name="T4" fmla="*/ 0 w 476"/>
                <a:gd name="T5" fmla="*/ 168 h 169"/>
                <a:gd name="T6" fmla="*/ 426 w 476"/>
                <a:gd name="T7" fmla="*/ 168 h 169"/>
                <a:gd name="T8" fmla="*/ 261 w 476"/>
                <a:gd name="T9" fmla="*/ 116 h 169"/>
                <a:gd name="T10" fmla="*/ 261 w 476"/>
                <a:gd name="T11" fmla="*/ 70 h 169"/>
                <a:gd name="T12" fmla="*/ 405 w 476"/>
                <a:gd name="T13" fmla="*/ 70 h 169"/>
                <a:gd name="T14" fmla="*/ 405 w 476"/>
                <a:gd name="T15" fmla="*/ 61 h 169"/>
                <a:gd name="T16" fmla="*/ 474 w 476"/>
                <a:gd name="T17" fmla="*/ 60 h 169"/>
                <a:gd name="T18" fmla="*/ 475 w 476"/>
                <a:gd name="T19" fmla="*/ 46 h 169"/>
                <a:gd name="T20" fmla="*/ 405 w 476"/>
                <a:gd name="T21" fmla="*/ 46 h 169"/>
                <a:gd name="T22" fmla="*/ 405 w 476"/>
                <a:gd name="T23" fmla="*/ 38 h 169"/>
                <a:gd name="T24" fmla="*/ 261 w 476"/>
                <a:gd name="T25" fmla="*/ 38 h 169"/>
                <a:gd name="T26" fmla="*/ 261 w 476"/>
                <a:gd name="T27" fmla="*/ 0 h 169"/>
                <a:gd name="T28" fmla="*/ 168 w 476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6"/>
                <a:gd name="T46" fmla="*/ 0 h 169"/>
                <a:gd name="T47" fmla="*/ 476 w 476"/>
                <a:gd name="T48" fmla="*/ 169 h 1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6" h="169">
                  <a:moveTo>
                    <a:pt x="168" y="0"/>
                  </a:moveTo>
                  <a:lnTo>
                    <a:pt x="168" y="110"/>
                  </a:lnTo>
                  <a:lnTo>
                    <a:pt x="0" y="168"/>
                  </a:lnTo>
                  <a:lnTo>
                    <a:pt x="426" y="168"/>
                  </a:lnTo>
                  <a:lnTo>
                    <a:pt x="261" y="116"/>
                  </a:lnTo>
                  <a:lnTo>
                    <a:pt x="261" y="70"/>
                  </a:lnTo>
                  <a:lnTo>
                    <a:pt x="405" y="70"/>
                  </a:lnTo>
                  <a:lnTo>
                    <a:pt x="405" y="61"/>
                  </a:lnTo>
                  <a:lnTo>
                    <a:pt x="474" y="60"/>
                  </a:lnTo>
                  <a:lnTo>
                    <a:pt x="475" y="46"/>
                  </a:lnTo>
                  <a:lnTo>
                    <a:pt x="405" y="46"/>
                  </a:lnTo>
                  <a:lnTo>
                    <a:pt x="405" y="38"/>
                  </a:lnTo>
                  <a:lnTo>
                    <a:pt x="261" y="38"/>
                  </a:lnTo>
                  <a:lnTo>
                    <a:pt x="261" y="0"/>
                  </a:lnTo>
                  <a:lnTo>
                    <a:pt x="168" y="0"/>
                  </a:lnTo>
                </a:path>
              </a:pathLst>
            </a:custGeom>
            <a:solidFill>
              <a:srgbClr val="BBBBB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4" name="Freeform 5"/>
            <p:cNvSpPr>
              <a:spLocks/>
            </p:cNvSpPr>
            <p:nvPr/>
          </p:nvSpPr>
          <p:spPr bwMode="auto">
            <a:xfrm>
              <a:off x="4604" y="2273"/>
              <a:ext cx="444" cy="26"/>
            </a:xfrm>
            <a:custGeom>
              <a:avLst/>
              <a:gdLst>
                <a:gd name="T0" fmla="*/ 0 w 444"/>
                <a:gd name="T1" fmla="*/ 0 h 26"/>
                <a:gd name="T2" fmla="*/ 443 w 444"/>
                <a:gd name="T3" fmla="*/ 1 h 26"/>
                <a:gd name="T4" fmla="*/ 443 w 444"/>
                <a:gd name="T5" fmla="*/ 25 h 26"/>
                <a:gd name="T6" fmla="*/ 0 w 444"/>
                <a:gd name="T7" fmla="*/ 25 h 26"/>
                <a:gd name="T8" fmla="*/ 0 w 44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"/>
                <a:gd name="T16" fmla="*/ 0 h 26"/>
                <a:gd name="T17" fmla="*/ 444 w 4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" h="26">
                  <a:moveTo>
                    <a:pt x="0" y="0"/>
                  </a:moveTo>
                  <a:lnTo>
                    <a:pt x="443" y="1"/>
                  </a:lnTo>
                  <a:lnTo>
                    <a:pt x="443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5" name="Freeform 6"/>
            <p:cNvSpPr>
              <a:spLocks/>
            </p:cNvSpPr>
            <p:nvPr/>
          </p:nvSpPr>
          <p:spPr bwMode="auto">
            <a:xfrm>
              <a:off x="4782" y="1968"/>
              <a:ext cx="90" cy="122"/>
            </a:xfrm>
            <a:custGeom>
              <a:avLst/>
              <a:gdLst>
                <a:gd name="T0" fmla="*/ 0 w 90"/>
                <a:gd name="T1" fmla="*/ 0 h 122"/>
                <a:gd name="T2" fmla="*/ 89 w 90"/>
                <a:gd name="T3" fmla="*/ 0 h 122"/>
                <a:gd name="T4" fmla="*/ 89 w 90"/>
                <a:gd name="T5" fmla="*/ 121 h 122"/>
                <a:gd name="T6" fmla="*/ 0 w 90"/>
                <a:gd name="T7" fmla="*/ 121 h 122"/>
                <a:gd name="T8" fmla="*/ 0 w 90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2"/>
                <a:gd name="T17" fmla="*/ 90 w 9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2">
                  <a:moveTo>
                    <a:pt x="0" y="0"/>
                  </a:moveTo>
                  <a:lnTo>
                    <a:pt x="89" y="0"/>
                  </a:lnTo>
                  <a:lnTo>
                    <a:pt x="89" y="121"/>
                  </a:lnTo>
                  <a:lnTo>
                    <a:pt x="0" y="121"/>
                  </a:lnTo>
                  <a:lnTo>
                    <a:pt x="0" y="0"/>
                  </a:lnTo>
                </a:path>
              </a:pathLst>
            </a:custGeom>
            <a:solidFill>
              <a:srgbClr val="BBBBB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6" name="Freeform 7"/>
            <p:cNvSpPr>
              <a:spLocks/>
            </p:cNvSpPr>
            <p:nvPr/>
          </p:nvSpPr>
          <p:spPr bwMode="auto">
            <a:xfrm>
              <a:off x="4772" y="2089"/>
              <a:ext cx="112" cy="19"/>
            </a:xfrm>
            <a:custGeom>
              <a:avLst/>
              <a:gdLst>
                <a:gd name="T0" fmla="*/ 0 w 112"/>
                <a:gd name="T1" fmla="*/ 0 h 19"/>
                <a:gd name="T2" fmla="*/ 111 w 112"/>
                <a:gd name="T3" fmla="*/ 0 h 19"/>
                <a:gd name="T4" fmla="*/ 111 w 112"/>
                <a:gd name="T5" fmla="*/ 18 h 19"/>
                <a:gd name="T6" fmla="*/ 0 w 112"/>
                <a:gd name="T7" fmla="*/ 18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7" name="Line 8"/>
            <p:cNvSpPr>
              <a:spLocks noChangeShapeType="1"/>
            </p:cNvSpPr>
            <p:nvPr/>
          </p:nvSpPr>
          <p:spPr bwMode="auto">
            <a:xfrm>
              <a:off x="4782" y="209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88" name="Line 9"/>
            <p:cNvSpPr>
              <a:spLocks noChangeShapeType="1"/>
            </p:cNvSpPr>
            <p:nvPr/>
          </p:nvSpPr>
          <p:spPr bwMode="auto">
            <a:xfrm>
              <a:off x="4792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89" name="Line 10"/>
            <p:cNvSpPr>
              <a:spLocks noChangeShapeType="1"/>
            </p:cNvSpPr>
            <p:nvPr/>
          </p:nvSpPr>
          <p:spPr bwMode="auto">
            <a:xfrm>
              <a:off x="480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0" name="Line 11"/>
            <p:cNvSpPr>
              <a:spLocks noChangeShapeType="1"/>
            </p:cNvSpPr>
            <p:nvPr/>
          </p:nvSpPr>
          <p:spPr bwMode="auto">
            <a:xfrm>
              <a:off x="481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1" name="Line 12"/>
            <p:cNvSpPr>
              <a:spLocks noChangeShapeType="1"/>
            </p:cNvSpPr>
            <p:nvPr/>
          </p:nvSpPr>
          <p:spPr bwMode="auto">
            <a:xfrm>
              <a:off x="4822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2" name="Line 13"/>
            <p:cNvSpPr>
              <a:spLocks noChangeShapeType="1"/>
            </p:cNvSpPr>
            <p:nvPr/>
          </p:nvSpPr>
          <p:spPr bwMode="auto">
            <a:xfrm>
              <a:off x="4832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3" name="Line 14"/>
            <p:cNvSpPr>
              <a:spLocks noChangeShapeType="1"/>
            </p:cNvSpPr>
            <p:nvPr/>
          </p:nvSpPr>
          <p:spPr bwMode="auto">
            <a:xfrm>
              <a:off x="484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4" name="Line 15"/>
            <p:cNvSpPr>
              <a:spLocks noChangeShapeType="1"/>
            </p:cNvSpPr>
            <p:nvPr/>
          </p:nvSpPr>
          <p:spPr bwMode="auto">
            <a:xfrm>
              <a:off x="485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5" name="Line 16"/>
            <p:cNvSpPr>
              <a:spLocks noChangeShapeType="1"/>
            </p:cNvSpPr>
            <p:nvPr/>
          </p:nvSpPr>
          <p:spPr bwMode="auto">
            <a:xfrm>
              <a:off x="486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6" name="Line 17"/>
            <p:cNvSpPr>
              <a:spLocks noChangeShapeType="1"/>
            </p:cNvSpPr>
            <p:nvPr/>
          </p:nvSpPr>
          <p:spPr bwMode="auto">
            <a:xfrm>
              <a:off x="487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7" name="Freeform 18"/>
            <p:cNvSpPr>
              <a:spLocks/>
            </p:cNvSpPr>
            <p:nvPr/>
          </p:nvSpPr>
          <p:spPr bwMode="auto">
            <a:xfrm>
              <a:off x="4795" y="1747"/>
              <a:ext cx="66" cy="221"/>
            </a:xfrm>
            <a:custGeom>
              <a:avLst/>
              <a:gdLst>
                <a:gd name="T0" fmla="*/ 0 w 66"/>
                <a:gd name="T1" fmla="*/ 0 h 221"/>
                <a:gd name="T2" fmla="*/ 65 w 66"/>
                <a:gd name="T3" fmla="*/ 0 h 221"/>
                <a:gd name="T4" fmla="*/ 65 w 66"/>
                <a:gd name="T5" fmla="*/ 220 h 221"/>
                <a:gd name="T6" fmla="*/ 0 w 66"/>
                <a:gd name="T7" fmla="*/ 220 h 221"/>
                <a:gd name="T8" fmla="*/ 0 w 66"/>
                <a:gd name="T9" fmla="*/ 0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21"/>
                <a:gd name="T17" fmla="*/ 66 w 66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21">
                  <a:moveTo>
                    <a:pt x="0" y="0"/>
                  </a:moveTo>
                  <a:lnTo>
                    <a:pt x="65" y="0"/>
                  </a:lnTo>
                  <a:lnTo>
                    <a:pt x="65" y="220"/>
                  </a:lnTo>
                  <a:lnTo>
                    <a:pt x="0" y="220"/>
                  </a:lnTo>
                  <a:lnTo>
                    <a:pt x="0" y="0"/>
                  </a:lnTo>
                </a:path>
              </a:pathLst>
            </a:custGeom>
            <a:solidFill>
              <a:srgbClr val="BBBBB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8" name="Freeform 19"/>
            <p:cNvSpPr>
              <a:spLocks/>
            </p:cNvSpPr>
            <p:nvPr/>
          </p:nvSpPr>
          <p:spPr bwMode="auto">
            <a:xfrm>
              <a:off x="4787" y="1673"/>
              <a:ext cx="80" cy="77"/>
            </a:xfrm>
            <a:custGeom>
              <a:avLst/>
              <a:gdLst>
                <a:gd name="T0" fmla="*/ 0 w 80"/>
                <a:gd name="T1" fmla="*/ 0 h 77"/>
                <a:gd name="T2" fmla="*/ 79 w 80"/>
                <a:gd name="T3" fmla="*/ 0 h 77"/>
                <a:gd name="T4" fmla="*/ 79 w 80"/>
                <a:gd name="T5" fmla="*/ 76 h 77"/>
                <a:gd name="T6" fmla="*/ 0 w 80"/>
                <a:gd name="T7" fmla="*/ 76 h 77"/>
                <a:gd name="T8" fmla="*/ 0 w 80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77"/>
                <a:gd name="T17" fmla="*/ 80 w 8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77">
                  <a:moveTo>
                    <a:pt x="0" y="0"/>
                  </a:moveTo>
                  <a:lnTo>
                    <a:pt x="79" y="0"/>
                  </a:lnTo>
                  <a:lnTo>
                    <a:pt x="79" y="76"/>
                  </a:lnTo>
                  <a:lnTo>
                    <a:pt x="0" y="76"/>
                  </a:lnTo>
                  <a:lnTo>
                    <a:pt x="0" y="0"/>
                  </a:lnTo>
                </a:path>
              </a:pathLst>
            </a:custGeom>
            <a:solidFill>
              <a:srgbClr val="BBBBB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9" name="Freeform 20"/>
            <p:cNvSpPr>
              <a:spLocks/>
            </p:cNvSpPr>
            <p:nvPr/>
          </p:nvSpPr>
          <p:spPr bwMode="auto">
            <a:xfrm>
              <a:off x="4790" y="2000"/>
              <a:ext cx="15" cy="61"/>
            </a:xfrm>
            <a:custGeom>
              <a:avLst/>
              <a:gdLst>
                <a:gd name="T0" fmla="*/ 14 w 15"/>
                <a:gd name="T1" fmla="*/ 5 h 61"/>
                <a:gd name="T2" fmla="*/ 14 w 15"/>
                <a:gd name="T3" fmla="*/ 4 h 61"/>
                <a:gd name="T4" fmla="*/ 14 w 15"/>
                <a:gd name="T5" fmla="*/ 3 h 61"/>
                <a:gd name="T6" fmla="*/ 13 w 15"/>
                <a:gd name="T7" fmla="*/ 2 h 61"/>
                <a:gd name="T8" fmla="*/ 12 w 15"/>
                <a:gd name="T9" fmla="*/ 2 h 61"/>
                <a:gd name="T10" fmla="*/ 11 w 15"/>
                <a:gd name="T11" fmla="*/ 1 h 61"/>
                <a:gd name="T12" fmla="*/ 9 w 15"/>
                <a:gd name="T13" fmla="*/ 0 h 61"/>
                <a:gd name="T14" fmla="*/ 8 w 15"/>
                <a:gd name="T15" fmla="*/ 0 h 61"/>
                <a:gd name="T16" fmla="*/ 7 w 15"/>
                <a:gd name="T17" fmla="*/ 0 h 61"/>
                <a:gd name="T18" fmla="*/ 6 w 15"/>
                <a:gd name="T19" fmla="*/ 0 h 61"/>
                <a:gd name="T20" fmla="*/ 5 w 15"/>
                <a:gd name="T21" fmla="*/ 0 h 61"/>
                <a:gd name="T22" fmla="*/ 4 w 15"/>
                <a:gd name="T23" fmla="*/ 1 h 61"/>
                <a:gd name="T24" fmla="*/ 3 w 15"/>
                <a:gd name="T25" fmla="*/ 1 h 61"/>
                <a:gd name="T26" fmla="*/ 1 w 15"/>
                <a:gd name="T27" fmla="*/ 2 h 61"/>
                <a:gd name="T28" fmla="*/ 1 w 15"/>
                <a:gd name="T29" fmla="*/ 3 h 61"/>
                <a:gd name="T30" fmla="*/ 1 w 15"/>
                <a:gd name="T31" fmla="*/ 4 h 61"/>
                <a:gd name="T32" fmla="*/ 0 w 15"/>
                <a:gd name="T33" fmla="*/ 4 h 61"/>
                <a:gd name="T34" fmla="*/ 0 w 15"/>
                <a:gd name="T35" fmla="*/ 6 h 61"/>
                <a:gd name="T36" fmla="*/ 0 w 15"/>
                <a:gd name="T37" fmla="*/ 55 h 61"/>
                <a:gd name="T38" fmla="*/ 1 w 15"/>
                <a:gd name="T39" fmla="*/ 56 h 61"/>
                <a:gd name="T40" fmla="*/ 1 w 15"/>
                <a:gd name="T41" fmla="*/ 57 h 61"/>
                <a:gd name="T42" fmla="*/ 1 w 15"/>
                <a:gd name="T43" fmla="*/ 58 h 61"/>
                <a:gd name="T44" fmla="*/ 2 w 15"/>
                <a:gd name="T45" fmla="*/ 59 h 61"/>
                <a:gd name="T46" fmla="*/ 3 w 15"/>
                <a:gd name="T47" fmla="*/ 59 h 61"/>
                <a:gd name="T48" fmla="*/ 4 w 15"/>
                <a:gd name="T49" fmla="*/ 60 h 61"/>
                <a:gd name="T50" fmla="*/ 6 w 15"/>
                <a:gd name="T51" fmla="*/ 60 h 61"/>
                <a:gd name="T52" fmla="*/ 7 w 15"/>
                <a:gd name="T53" fmla="*/ 60 h 61"/>
                <a:gd name="T54" fmla="*/ 7 w 15"/>
                <a:gd name="T55" fmla="*/ 60 h 61"/>
                <a:gd name="T56" fmla="*/ 9 w 15"/>
                <a:gd name="T57" fmla="*/ 60 h 61"/>
                <a:gd name="T58" fmla="*/ 11 w 15"/>
                <a:gd name="T59" fmla="*/ 60 h 61"/>
                <a:gd name="T60" fmla="*/ 11 w 15"/>
                <a:gd name="T61" fmla="*/ 59 h 61"/>
                <a:gd name="T62" fmla="*/ 12 w 15"/>
                <a:gd name="T63" fmla="*/ 59 h 61"/>
                <a:gd name="T64" fmla="*/ 13 w 15"/>
                <a:gd name="T65" fmla="*/ 58 h 61"/>
                <a:gd name="T66" fmla="*/ 14 w 15"/>
                <a:gd name="T67" fmla="*/ 57 h 61"/>
                <a:gd name="T68" fmla="*/ 14 w 15"/>
                <a:gd name="T69" fmla="*/ 56 h 61"/>
                <a:gd name="T70" fmla="*/ 14 w 15"/>
                <a:gd name="T71" fmla="*/ 55 h 61"/>
                <a:gd name="T72" fmla="*/ 14 w 15"/>
                <a:gd name="T73" fmla="*/ 6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"/>
                <a:gd name="T112" fmla="*/ 0 h 61"/>
                <a:gd name="T113" fmla="*/ 15 w 15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" h="61">
                  <a:moveTo>
                    <a:pt x="14" y="6"/>
                  </a:move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6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0" name="Freeform 21"/>
            <p:cNvSpPr>
              <a:spLocks/>
            </p:cNvSpPr>
            <p:nvPr/>
          </p:nvSpPr>
          <p:spPr bwMode="auto">
            <a:xfrm>
              <a:off x="4817" y="2000"/>
              <a:ext cx="15" cy="61"/>
            </a:xfrm>
            <a:custGeom>
              <a:avLst/>
              <a:gdLst>
                <a:gd name="T0" fmla="*/ 14 w 15"/>
                <a:gd name="T1" fmla="*/ 5 h 61"/>
                <a:gd name="T2" fmla="*/ 14 w 15"/>
                <a:gd name="T3" fmla="*/ 4 h 61"/>
                <a:gd name="T4" fmla="*/ 14 w 15"/>
                <a:gd name="T5" fmla="*/ 3 h 61"/>
                <a:gd name="T6" fmla="*/ 13 w 15"/>
                <a:gd name="T7" fmla="*/ 2 h 61"/>
                <a:gd name="T8" fmla="*/ 12 w 15"/>
                <a:gd name="T9" fmla="*/ 2 h 61"/>
                <a:gd name="T10" fmla="*/ 11 w 15"/>
                <a:gd name="T11" fmla="*/ 1 h 61"/>
                <a:gd name="T12" fmla="*/ 9 w 15"/>
                <a:gd name="T13" fmla="*/ 0 h 61"/>
                <a:gd name="T14" fmla="*/ 8 w 15"/>
                <a:gd name="T15" fmla="*/ 0 h 61"/>
                <a:gd name="T16" fmla="*/ 7 w 15"/>
                <a:gd name="T17" fmla="*/ 0 h 61"/>
                <a:gd name="T18" fmla="*/ 6 w 15"/>
                <a:gd name="T19" fmla="*/ 0 h 61"/>
                <a:gd name="T20" fmla="*/ 5 w 15"/>
                <a:gd name="T21" fmla="*/ 0 h 61"/>
                <a:gd name="T22" fmla="*/ 4 w 15"/>
                <a:gd name="T23" fmla="*/ 1 h 61"/>
                <a:gd name="T24" fmla="*/ 3 w 15"/>
                <a:gd name="T25" fmla="*/ 1 h 61"/>
                <a:gd name="T26" fmla="*/ 2 w 15"/>
                <a:gd name="T27" fmla="*/ 2 h 61"/>
                <a:gd name="T28" fmla="*/ 1 w 15"/>
                <a:gd name="T29" fmla="*/ 3 h 61"/>
                <a:gd name="T30" fmla="*/ 0 w 15"/>
                <a:gd name="T31" fmla="*/ 4 h 61"/>
                <a:gd name="T32" fmla="*/ 0 w 15"/>
                <a:gd name="T33" fmla="*/ 4 h 61"/>
                <a:gd name="T34" fmla="*/ 0 w 15"/>
                <a:gd name="T35" fmla="*/ 6 h 61"/>
                <a:gd name="T36" fmla="*/ 0 w 15"/>
                <a:gd name="T37" fmla="*/ 55 h 61"/>
                <a:gd name="T38" fmla="*/ 0 w 15"/>
                <a:gd name="T39" fmla="*/ 56 h 61"/>
                <a:gd name="T40" fmla="*/ 0 w 15"/>
                <a:gd name="T41" fmla="*/ 57 h 61"/>
                <a:gd name="T42" fmla="*/ 2 w 15"/>
                <a:gd name="T43" fmla="*/ 58 h 61"/>
                <a:gd name="T44" fmla="*/ 2 w 15"/>
                <a:gd name="T45" fmla="*/ 59 h 61"/>
                <a:gd name="T46" fmla="*/ 4 w 15"/>
                <a:gd name="T47" fmla="*/ 59 h 61"/>
                <a:gd name="T48" fmla="*/ 4 w 15"/>
                <a:gd name="T49" fmla="*/ 60 h 61"/>
                <a:gd name="T50" fmla="*/ 5 w 15"/>
                <a:gd name="T51" fmla="*/ 60 h 61"/>
                <a:gd name="T52" fmla="*/ 7 w 15"/>
                <a:gd name="T53" fmla="*/ 60 h 61"/>
                <a:gd name="T54" fmla="*/ 8 w 15"/>
                <a:gd name="T55" fmla="*/ 60 h 61"/>
                <a:gd name="T56" fmla="*/ 9 w 15"/>
                <a:gd name="T57" fmla="*/ 60 h 61"/>
                <a:gd name="T58" fmla="*/ 10 w 15"/>
                <a:gd name="T59" fmla="*/ 60 h 61"/>
                <a:gd name="T60" fmla="*/ 11 w 15"/>
                <a:gd name="T61" fmla="*/ 59 h 61"/>
                <a:gd name="T62" fmla="*/ 12 w 15"/>
                <a:gd name="T63" fmla="*/ 59 h 61"/>
                <a:gd name="T64" fmla="*/ 13 w 15"/>
                <a:gd name="T65" fmla="*/ 58 h 61"/>
                <a:gd name="T66" fmla="*/ 14 w 15"/>
                <a:gd name="T67" fmla="*/ 57 h 61"/>
                <a:gd name="T68" fmla="*/ 14 w 15"/>
                <a:gd name="T69" fmla="*/ 56 h 61"/>
                <a:gd name="T70" fmla="*/ 14 w 15"/>
                <a:gd name="T71" fmla="*/ 55 h 61"/>
                <a:gd name="T72" fmla="*/ 14 w 15"/>
                <a:gd name="T73" fmla="*/ 6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"/>
                <a:gd name="T112" fmla="*/ 0 h 61"/>
                <a:gd name="T113" fmla="*/ 15 w 15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" h="61">
                  <a:moveTo>
                    <a:pt x="14" y="6"/>
                  </a:move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6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1" name="Freeform 22"/>
            <p:cNvSpPr>
              <a:spLocks/>
            </p:cNvSpPr>
            <p:nvPr/>
          </p:nvSpPr>
          <p:spPr bwMode="auto">
            <a:xfrm>
              <a:off x="4843" y="2000"/>
              <a:ext cx="17" cy="61"/>
            </a:xfrm>
            <a:custGeom>
              <a:avLst/>
              <a:gdLst>
                <a:gd name="T0" fmla="*/ 15 w 17"/>
                <a:gd name="T1" fmla="*/ 5 h 61"/>
                <a:gd name="T2" fmla="*/ 15 w 17"/>
                <a:gd name="T3" fmla="*/ 4 h 61"/>
                <a:gd name="T4" fmla="*/ 15 w 17"/>
                <a:gd name="T5" fmla="*/ 3 h 61"/>
                <a:gd name="T6" fmla="*/ 14 w 17"/>
                <a:gd name="T7" fmla="*/ 2 h 61"/>
                <a:gd name="T8" fmla="*/ 13 w 17"/>
                <a:gd name="T9" fmla="*/ 2 h 61"/>
                <a:gd name="T10" fmla="*/ 12 w 17"/>
                <a:gd name="T11" fmla="*/ 1 h 61"/>
                <a:gd name="T12" fmla="*/ 11 w 17"/>
                <a:gd name="T13" fmla="*/ 0 h 61"/>
                <a:gd name="T14" fmla="*/ 10 w 17"/>
                <a:gd name="T15" fmla="*/ 0 h 61"/>
                <a:gd name="T16" fmla="*/ 9 w 17"/>
                <a:gd name="T17" fmla="*/ 0 h 61"/>
                <a:gd name="T18" fmla="*/ 7 w 17"/>
                <a:gd name="T19" fmla="*/ 0 h 61"/>
                <a:gd name="T20" fmla="*/ 6 w 17"/>
                <a:gd name="T21" fmla="*/ 0 h 61"/>
                <a:gd name="T22" fmla="*/ 4 w 17"/>
                <a:gd name="T23" fmla="*/ 0 h 61"/>
                <a:gd name="T24" fmla="*/ 3 w 17"/>
                <a:gd name="T25" fmla="*/ 1 h 61"/>
                <a:gd name="T26" fmla="*/ 2 w 17"/>
                <a:gd name="T27" fmla="*/ 2 h 61"/>
                <a:gd name="T28" fmla="*/ 1 w 17"/>
                <a:gd name="T29" fmla="*/ 2 h 61"/>
                <a:gd name="T30" fmla="*/ 1 w 17"/>
                <a:gd name="T31" fmla="*/ 3 h 61"/>
                <a:gd name="T32" fmla="*/ 0 w 17"/>
                <a:gd name="T33" fmla="*/ 4 h 61"/>
                <a:gd name="T34" fmla="*/ 0 w 17"/>
                <a:gd name="T35" fmla="*/ 5 h 61"/>
                <a:gd name="T36" fmla="*/ 0 w 17"/>
                <a:gd name="T37" fmla="*/ 55 h 61"/>
                <a:gd name="T38" fmla="*/ 0 w 17"/>
                <a:gd name="T39" fmla="*/ 56 h 61"/>
                <a:gd name="T40" fmla="*/ 1 w 17"/>
                <a:gd name="T41" fmla="*/ 57 h 61"/>
                <a:gd name="T42" fmla="*/ 1 w 17"/>
                <a:gd name="T43" fmla="*/ 57 h 61"/>
                <a:gd name="T44" fmla="*/ 2 w 17"/>
                <a:gd name="T45" fmla="*/ 58 h 61"/>
                <a:gd name="T46" fmla="*/ 3 w 17"/>
                <a:gd name="T47" fmla="*/ 59 h 61"/>
                <a:gd name="T48" fmla="*/ 4 w 17"/>
                <a:gd name="T49" fmla="*/ 60 h 61"/>
                <a:gd name="T50" fmla="*/ 6 w 17"/>
                <a:gd name="T51" fmla="*/ 60 h 61"/>
                <a:gd name="T52" fmla="*/ 7 w 17"/>
                <a:gd name="T53" fmla="*/ 60 h 61"/>
                <a:gd name="T54" fmla="*/ 9 w 17"/>
                <a:gd name="T55" fmla="*/ 60 h 61"/>
                <a:gd name="T56" fmla="*/ 10 w 17"/>
                <a:gd name="T57" fmla="*/ 60 h 61"/>
                <a:gd name="T58" fmla="*/ 11 w 17"/>
                <a:gd name="T59" fmla="*/ 60 h 61"/>
                <a:gd name="T60" fmla="*/ 12 w 17"/>
                <a:gd name="T61" fmla="*/ 59 h 61"/>
                <a:gd name="T62" fmla="*/ 13 w 17"/>
                <a:gd name="T63" fmla="*/ 59 h 61"/>
                <a:gd name="T64" fmla="*/ 14 w 17"/>
                <a:gd name="T65" fmla="*/ 58 h 61"/>
                <a:gd name="T66" fmla="*/ 15 w 17"/>
                <a:gd name="T67" fmla="*/ 57 h 61"/>
                <a:gd name="T68" fmla="*/ 15 w 17"/>
                <a:gd name="T69" fmla="*/ 56 h 61"/>
                <a:gd name="T70" fmla="*/ 15 w 17"/>
                <a:gd name="T71" fmla="*/ 55 h 61"/>
                <a:gd name="T72" fmla="*/ 16 w 17"/>
                <a:gd name="T73" fmla="*/ 6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61"/>
                <a:gd name="T113" fmla="*/ 17 w 17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61">
                  <a:moveTo>
                    <a:pt x="16" y="6"/>
                  </a:moveTo>
                  <a:lnTo>
                    <a:pt x="15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6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2" name="Freeform 23"/>
            <p:cNvSpPr>
              <a:spLocks/>
            </p:cNvSpPr>
            <p:nvPr/>
          </p:nvSpPr>
          <p:spPr bwMode="auto">
            <a:xfrm>
              <a:off x="4771" y="1950"/>
              <a:ext cx="112" cy="19"/>
            </a:xfrm>
            <a:custGeom>
              <a:avLst/>
              <a:gdLst>
                <a:gd name="T0" fmla="*/ 0 w 112"/>
                <a:gd name="T1" fmla="*/ 0 h 19"/>
                <a:gd name="T2" fmla="*/ 111 w 112"/>
                <a:gd name="T3" fmla="*/ 0 h 19"/>
                <a:gd name="T4" fmla="*/ 111 w 112"/>
                <a:gd name="T5" fmla="*/ 18 h 19"/>
                <a:gd name="T6" fmla="*/ 0 w 112"/>
                <a:gd name="T7" fmla="*/ 18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3" name="Line 24"/>
            <p:cNvSpPr>
              <a:spLocks noChangeShapeType="1"/>
            </p:cNvSpPr>
            <p:nvPr/>
          </p:nvSpPr>
          <p:spPr bwMode="auto">
            <a:xfrm>
              <a:off x="4781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4" name="Line 25"/>
            <p:cNvSpPr>
              <a:spLocks noChangeShapeType="1"/>
            </p:cNvSpPr>
            <p:nvPr/>
          </p:nvSpPr>
          <p:spPr bwMode="auto">
            <a:xfrm>
              <a:off x="4791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5" name="Line 26"/>
            <p:cNvSpPr>
              <a:spLocks noChangeShapeType="1"/>
            </p:cNvSpPr>
            <p:nvPr/>
          </p:nvSpPr>
          <p:spPr bwMode="auto">
            <a:xfrm>
              <a:off x="4800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6" name="Line 27"/>
            <p:cNvSpPr>
              <a:spLocks noChangeShapeType="1"/>
            </p:cNvSpPr>
            <p:nvPr/>
          </p:nvSpPr>
          <p:spPr bwMode="auto">
            <a:xfrm>
              <a:off x="4810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7" name="Line 28"/>
            <p:cNvSpPr>
              <a:spLocks noChangeShapeType="1"/>
            </p:cNvSpPr>
            <p:nvPr/>
          </p:nvSpPr>
          <p:spPr bwMode="auto">
            <a:xfrm>
              <a:off x="4821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8" name="Line 29"/>
            <p:cNvSpPr>
              <a:spLocks noChangeShapeType="1"/>
            </p:cNvSpPr>
            <p:nvPr/>
          </p:nvSpPr>
          <p:spPr bwMode="auto">
            <a:xfrm>
              <a:off x="4831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09" name="Line 30"/>
            <p:cNvSpPr>
              <a:spLocks noChangeShapeType="1"/>
            </p:cNvSpPr>
            <p:nvPr/>
          </p:nvSpPr>
          <p:spPr bwMode="auto">
            <a:xfrm>
              <a:off x="4840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0" name="Line 31"/>
            <p:cNvSpPr>
              <a:spLocks noChangeShapeType="1"/>
            </p:cNvSpPr>
            <p:nvPr/>
          </p:nvSpPr>
          <p:spPr bwMode="auto">
            <a:xfrm>
              <a:off x="4850" y="195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1" name="Line 32"/>
            <p:cNvSpPr>
              <a:spLocks noChangeShapeType="1"/>
            </p:cNvSpPr>
            <p:nvPr/>
          </p:nvSpPr>
          <p:spPr bwMode="auto">
            <a:xfrm>
              <a:off x="4860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2" name="Line 33"/>
            <p:cNvSpPr>
              <a:spLocks noChangeShapeType="1"/>
            </p:cNvSpPr>
            <p:nvPr/>
          </p:nvSpPr>
          <p:spPr bwMode="auto">
            <a:xfrm>
              <a:off x="4869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13" name="Freeform 34"/>
            <p:cNvSpPr>
              <a:spLocks/>
            </p:cNvSpPr>
            <p:nvPr/>
          </p:nvSpPr>
          <p:spPr bwMode="auto">
            <a:xfrm>
              <a:off x="4903" y="2133"/>
              <a:ext cx="66" cy="54"/>
            </a:xfrm>
            <a:custGeom>
              <a:avLst/>
              <a:gdLst>
                <a:gd name="T0" fmla="*/ 65 w 66"/>
                <a:gd name="T1" fmla="*/ 29 h 54"/>
                <a:gd name="T2" fmla="*/ 64 w 66"/>
                <a:gd name="T3" fmla="*/ 34 h 54"/>
                <a:gd name="T4" fmla="*/ 61 w 66"/>
                <a:gd name="T5" fmla="*/ 39 h 54"/>
                <a:gd name="T6" fmla="*/ 57 w 66"/>
                <a:gd name="T7" fmla="*/ 44 h 54"/>
                <a:gd name="T8" fmla="*/ 54 w 66"/>
                <a:gd name="T9" fmla="*/ 47 h 54"/>
                <a:gd name="T10" fmla="*/ 48 w 66"/>
                <a:gd name="T11" fmla="*/ 50 h 54"/>
                <a:gd name="T12" fmla="*/ 42 w 66"/>
                <a:gd name="T13" fmla="*/ 52 h 54"/>
                <a:gd name="T14" fmla="*/ 36 w 66"/>
                <a:gd name="T15" fmla="*/ 53 h 54"/>
                <a:gd name="T16" fmla="*/ 30 w 66"/>
                <a:gd name="T17" fmla="*/ 53 h 54"/>
                <a:gd name="T18" fmla="*/ 23 w 66"/>
                <a:gd name="T19" fmla="*/ 52 h 54"/>
                <a:gd name="T20" fmla="*/ 18 w 66"/>
                <a:gd name="T21" fmla="*/ 50 h 54"/>
                <a:gd name="T22" fmla="*/ 12 w 66"/>
                <a:gd name="T23" fmla="*/ 47 h 54"/>
                <a:gd name="T24" fmla="*/ 8 w 66"/>
                <a:gd name="T25" fmla="*/ 44 h 54"/>
                <a:gd name="T26" fmla="*/ 4 w 66"/>
                <a:gd name="T27" fmla="*/ 39 h 54"/>
                <a:gd name="T28" fmla="*/ 2 w 66"/>
                <a:gd name="T29" fmla="*/ 34 h 54"/>
                <a:gd name="T30" fmla="*/ 1 w 66"/>
                <a:gd name="T31" fmla="*/ 29 h 54"/>
                <a:gd name="T32" fmla="*/ 1 w 66"/>
                <a:gd name="T33" fmla="*/ 24 h 54"/>
                <a:gd name="T34" fmla="*/ 2 w 66"/>
                <a:gd name="T35" fmla="*/ 19 h 54"/>
                <a:gd name="T36" fmla="*/ 4 w 66"/>
                <a:gd name="T37" fmla="*/ 14 h 54"/>
                <a:gd name="T38" fmla="*/ 8 w 66"/>
                <a:gd name="T39" fmla="*/ 10 h 54"/>
                <a:gd name="T40" fmla="*/ 12 w 66"/>
                <a:gd name="T41" fmla="*/ 6 h 54"/>
                <a:gd name="T42" fmla="*/ 18 w 66"/>
                <a:gd name="T43" fmla="*/ 3 h 54"/>
                <a:gd name="T44" fmla="*/ 23 w 66"/>
                <a:gd name="T45" fmla="*/ 1 h 54"/>
                <a:gd name="T46" fmla="*/ 30 w 66"/>
                <a:gd name="T47" fmla="*/ 0 h 54"/>
                <a:gd name="T48" fmla="*/ 36 w 66"/>
                <a:gd name="T49" fmla="*/ 0 h 54"/>
                <a:gd name="T50" fmla="*/ 42 w 66"/>
                <a:gd name="T51" fmla="*/ 1 h 54"/>
                <a:gd name="T52" fmla="*/ 48 w 66"/>
                <a:gd name="T53" fmla="*/ 3 h 54"/>
                <a:gd name="T54" fmla="*/ 54 w 66"/>
                <a:gd name="T55" fmla="*/ 6 h 54"/>
                <a:gd name="T56" fmla="*/ 57 w 66"/>
                <a:gd name="T57" fmla="*/ 10 h 54"/>
                <a:gd name="T58" fmla="*/ 61 w 66"/>
                <a:gd name="T59" fmla="*/ 14 h 54"/>
                <a:gd name="T60" fmla="*/ 64 w 66"/>
                <a:gd name="T61" fmla="*/ 19 h 54"/>
                <a:gd name="T62" fmla="*/ 65 w 66"/>
                <a:gd name="T63" fmla="*/ 24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"/>
                <a:gd name="T97" fmla="*/ 0 h 54"/>
                <a:gd name="T98" fmla="*/ 66 w 6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" h="54">
                  <a:moveTo>
                    <a:pt x="65" y="27"/>
                  </a:moveTo>
                  <a:lnTo>
                    <a:pt x="65" y="29"/>
                  </a:lnTo>
                  <a:lnTo>
                    <a:pt x="65" y="32"/>
                  </a:lnTo>
                  <a:lnTo>
                    <a:pt x="64" y="34"/>
                  </a:lnTo>
                  <a:lnTo>
                    <a:pt x="62" y="37"/>
                  </a:lnTo>
                  <a:lnTo>
                    <a:pt x="61" y="39"/>
                  </a:lnTo>
                  <a:lnTo>
                    <a:pt x="60" y="41"/>
                  </a:lnTo>
                  <a:lnTo>
                    <a:pt x="57" y="44"/>
                  </a:lnTo>
                  <a:lnTo>
                    <a:pt x="55" y="46"/>
                  </a:lnTo>
                  <a:lnTo>
                    <a:pt x="54" y="47"/>
                  </a:lnTo>
                  <a:lnTo>
                    <a:pt x="50" y="49"/>
                  </a:lnTo>
                  <a:lnTo>
                    <a:pt x="48" y="50"/>
                  </a:lnTo>
                  <a:lnTo>
                    <a:pt x="45" y="51"/>
                  </a:lnTo>
                  <a:lnTo>
                    <a:pt x="42" y="52"/>
                  </a:lnTo>
                  <a:lnTo>
                    <a:pt x="40" y="53"/>
                  </a:lnTo>
                  <a:lnTo>
                    <a:pt x="36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3" y="52"/>
                  </a:lnTo>
                  <a:lnTo>
                    <a:pt x="20" y="51"/>
                  </a:lnTo>
                  <a:lnTo>
                    <a:pt x="18" y="50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6" y="41"/>
                  </a:lnTo>
                  <a:lnTo>
                    <a:pt x="4" y="39"/>
                  </a:lnTo>
                  <a:lnTo>
                    <a:pt x="3" y="37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7" y="10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65" y="24"/>
                  </a:lnTo>
                  <a:lnTo>
                    <a:pt x="65" y="27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14" name="Freeform 35"/>
            <p:cNvSpPr>
              <a:spLocks/>
            </p:cNvSpPr>
            <p:nvPr/>
          </p:nvSpPr>
          <p:spPr bwMode="auto">
            <a:xfrm>
              <a:off x="4741" y="1647"/>
              <a:ext cx="156" cy="31"/>
            </a:xfrm>
            <a:custGeom>
              <a:avLst/>
              <a:gdLst>
                <a:gd name="T0" fmla="*/ 46 w 156"/>
                <a:gd name="T1" fmla="*/ 30 h 31"/>
                <a:gd name="T2" fmla="*/ 37 w 156"/>
                <a:gd name="T3" fmla="*/ 29 h 31"/>
                <a:gd name="T4" fmla="*/ 29 w 156"/>
                <a:gd name="T5" fmla="*/ 26 h 31"/>
                <a:gd name="T6" fmla="*/ 21 w 156"/>
                <a:gd name="T7" fmla="*/ 22 h 31"/>
                <a:gd name="T8" fmla="*/ 14 w 156"/>
                <a:gd name="T9" fmla="*/ 16 h 31"/>
                <a:gd name="T10" fmla="*/ 7 w 156"/>
                <a:gd name="T11" fmla="*/ 9 h 31"/>
                <a:gd name="T12" fmla="*/ 1 w 156"/>
                <a:gd name="T13" fmla="*/ 2 h 31"/>
                <a:gd name="T14" fmla="*/ 0 w 156"/>
                <a:gd name="T15" fmla="*/ 0 h 31"/>
                <a:gd name="T16" fmla="*/ 155 w 156"/>
                <a:gd name="T17" fmla="*/ 0 h 31"/>
                <a:gd name="T18" fmla="*/ 153 w 156"/>
                <a:gd name="T19" fmla="*/ 3 h 31"/>
                <a:gd name="T20" fmla="*/ 149 w 156"/>
                <a:gd name="T21" fmla="*/ 14 h 31"/>
                <a:gd name="T22" fmla="*/ 142 w 156"/>
                <a:gd name="T23" fmla="*/ 22 h 31"/>
                <a:gd name="T24" fmla="*/ 134 w 156"/>
                <a:gd name="T25" fmla="*/ 28 h 31"/>
                <a:gd name="T26" fmla="*/ 123 w 156"/>
                <a:gd name="T27" fmla="*/ 30 h 31"/>
                <a:gd name="T28" fmla="*/ 46 w 156"/>
                <a:gd name="T29" fmla="*/ 3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"/>
                <a:gd name="T46" fmla="*/ 0 h 31"/>
                <a:gd name="T47" fmla="*/ 156 w 156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" h="31">
                  <a:moveTo>
                    <a:pt x="46" y="30"/>
                  </a:moveTo>
                  <a:lnTo>
                    <a:pt x="37" y="29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4" y="16"/>
                  </a:lnTo>
                  <a:lnTo>
                    <a:pt x="7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3" y="3"/>
                  </a:lnTo>
                  <a:lnTo>
                    <a:pt x="149" y="14"/>
                  </a:lnTo>
                  <a:lnTo>
                    <a:pt x="142" y="22"/>
                  </a:lnTo>
                  <a:lnTo>
                    <a:pt x="134" y="28"/>
                  </a:lnTo>
                  <a:lnTo>
                    <a:pt x="123" y="30"/>
                  </a:lnTo>
                  <a:lnTo>
                    <a:pt x="46" y="3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5" name="Freeform 36"/>
            <p:cNvSpPr>
              <a:spLocks/>
            </p:cNvSpPr>
            <p:nvPr/>
          </p:nvSpPr>
          <p:spPr bwMode="auto">
            <a:xfrm>
              <a:off x="4734" y="1631"/>
              <a:ext cx="168" cy="32"/>
            </a:xfrm>
            <a:custGeom>
              <a:avLst/>
              <a:gdLst>
                <a:gd name="T0" fmla="*/ 22 w 168"/>
                <a:gd name="T1" fmla="*/ 31 h 32"/>
                <a:gd name="T2" fmla="*/ 20 w 168"/>
                <a:gd name="T3" fmla="*/ 30 h 32"/>
                <a:gd name="T4" fmla="*/ 13 w 168"/>
                <a:gd name="T5" fmla="*/ 24 h 32"/>
                <a:gd name="T6" fmla="*/ 8 w 168"/>
                <a:gd name="T7" fmla="*/ 18 h 32"/>
                <a:gd name="T8" fmla="*/ 4 w 168"/>
                <a:gd name="T9" fmla="*/ 10 h 32"/>
                <a:gd name="T10" fmla="*/ 0 w 168"/>
                <a:gd name="T11" fmla="*/ 4 h 32"/>
                <a:gd name="T12" fmla="*/ 0 w 168"/>
                <a:gd name="T13" fmla="*/ 0 h 32"/>
                <a:gd name="T14" fmla="*/ 167 w 168"/>
                <a:gd name="T15" fmla="*/ 0 h 32"/>
                <a:gd name="T16" fmla="*/ 165 w 168"/>
                <a:gd name="T17" fmla="*/ 8 h 32"/>
                <a:gd name="T18" fmla="*/ 160 w 168"/>
                <a:gd name="T19" fmla="*/ 19 h 32"/>
                <a:gd name="T20" fmla="*/ 155 w 168"/>
                <a:gd name="T21" fmla="*/ 29 h 32"/>
                <a:gd name="T22" fmla="*/ 153 w 168"/>
                <a:gd name="T23" fmla="*/ 31 h 32"/>
                <a:gd name="T24" fmla="*/ 22 w 168"/>
                <a:gd name="T25" fmla="*/ 3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32"/>
                <a:gd name="T41" fmla="*/ 168 w 168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32">
                  <a:moveTo>
                    <a:pt x="22" y="31"/>
                  </a:moveTo>
                  <a:lnTo>
                    <a:pt x="20" y="30"/>
                  </a:lnTo>
                  <a:lnTo>
                    <a:pt x="13" y="24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7" y="0"/>
                  </a:lnTo>
                  <a:lnTo>
                    <a:pt x="165" y="8"/>
                  </a:lnTo>
                  <a:lnTo>
                    <a:pt x="160" y="19"/>
                  </a:lnTo>
                  <a:lnTo>
                    <a:pt x="155" y="29"/>
                  </a:lnTo>
                  <a:lnTo>
                    <a:pt x="153" y="31"/>
                  </a:lnTo>
                  <a:lnTo>
                    <a:pt x="22" y="31"/>
                  </a:lnTo>
                </a:path>
              </a:pathLst>
            </a:custGeom>
            <a:solidFill>
              <a:srgbClr val="F2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6" name="Freeform 37"/>
            <p:cNvSpPr>
              <a:spLocks/>
            </p:cNvSpPr>
            <p:nvPr/>
          </p:nvSpPr>
          <p:spPr bwMode="auto">
            <a:xfrm>
              <a:off x="4731" y="1613"/>
              <a:ext cx="177" cy="34"/>
            </a:xfrm>
            <a:custGeom>
              <a:avLst/>
              <a:gdLst>
                <a:gd name="T0" fmla="*/ 10 w 177"/>
                <a:gd name="T1" fmla="*/ 33 h 34"/>
                <a:gd name="T2" fmla="*/ 7 w 177"/>
                <a:gd name="T3" fmla="*/ 28 h 34"/>
                <a:gd name="T4" fmla="*/ 4 w 177"/>
                <a:gd name="T5" fmla="*/ 21 h 34"/>
                <a:gd name="T6" fmla="*/ 0 w 177"/>
                <a:gd name="T7" fmla="*/ 0 h 34"/>
                <a:gd name="T8" fmla="*/ 176 w 177"/>
                <a:gd name="T9" fmla="*/ 0 h 34"/>
                <a:gd name="T10" fmla="*/ 175 w 177"/>
                <a:gd name="T11" fmla="*/ 2 h 34"/>
                <a:gd name="T12" fmla="*/ 171 w 177"/>
                <a:gd name="T13" fmla="*/ 13 h 34"/>
                <a:gd name="T14" fmla="*/ 168 w 177"/>
                <a:gd name="T15" fmla="*/ 26 h 34"/>
                <a:gd name="T16" fmla="*/ 165 w 177"/>
                <a:gd name="T17" fmla="*/ 33 h 34"/>
                <a:gd name="T18" fmla="*/ 10 w 177"/>
                <a:gd name="T19" fmla="*/ 33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34"/>
                <a:gd name="T32" fmla="*/ 177 w 177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34">
                  <a:moveTo>
                    <a:pt x="10" y="33"/>
                  </a:moveTo>
                  <a:lnTo>
                    <a:pt x="7" y="28"/>
                  </a:lnTo>
                  <a:lnTo>
                    <a:pt x="4" y="21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5" y="2"/>
                  </a:lnTo>
                  <a:lnTo>
                    <a:pt x="171" y="13"/>
                  </a:lnTo>
                  <a:lnTo>
                    <a:pt x="168" y="26"/>
                  </a:lnTo>
                  <a:lnTo>
                    <a:pt x="165" y="33"/>
                  </a:lnTo>
                  <a:lnTo>
                    <a:pt x="10" y="33"/>
                  </a:lnTo>
                </a:path>
              </a:pathLst>
            </a:custGeom>
            <a:solidFill>
              <a:srgbClr val="E6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7" name="Freeform 38"/>
            <p:cNvSpPr>
              <a:spLocks/>
            </p:cNvSpPr>
            <p:nvPr/>
          </p:nvSpPr>
          <p:spPr bwMode="auto">
            <a:xfrm>
              <a:off x="4729" y="1596"/>
              <a:ext cx="188" cy="34"/>
            </a:xfrm>
            <a:custGeom>
              <a:avLst/>
              <a:gdLst>
                <a:gd name="T0" fmla="*/ 5 w 188"/>
                <a:gd name="T1" fmla="*/ 33 h 34"/>
                <a:gd name="T2" fmla="*/ 1 w 188"/>
                <a:gd name="T3" fmla="*/ 11 h 34"/>
                <a:gd name="T4" fmla="*/ 0 w 188"/>
                <a:gd name="T5" fmla="*/ 0 h 34"/>
                <a:gd name="T6" fmla="*/ 187 w 188"/>
                <a:gd name="T7" fmla="*/ 0 h 34"/>
                <a:gd name="T8" fmla="*/ 187 w 188"/>
                <a:gd name="T9" fmla="*/ 0 h 34"/>
                <a:gd name="T10" fmla="*/ 184 w 188"/>
                <a:gd name="T11" fmla="*/ 5 h 34"/>
                <a:gd name="T12" fmla="*/ 182 w 188"/>
                <a:gd name="T13" fmla="*/ 9 h 34"/>
                <a:gd name="T14" fmla="*/ 177 w 188"/>
                <a:gd name="T15" fmla="*/ 19 h 34"/>
                <a:gd name="T16" fmla="*/ 173 w 188"/>
                <a:gd name="T17" fmla="*/ 30 h 34"/>
                <a:gd name="T18" fmla="*/ 172 w 188"/>
                <a:gd name="T19" fmla="*/ 33 h 34"/>
                <a:gd name="T20" fmla="*/ 5 w 188"/>
                <a:gd name="T21" fmla="*/ 3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8"/>
                <a:gd name="T34" fmla="*/ 0 h 34"/>
                <a:gd name="T35" fmla="*/ 188 w 18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8" h="34">
                  <a:moveTo>
                    <a:pt x="5" y="33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4" y="5"/>
                  </a:lnTo>
                  <a:lnTo>
                    <a:pt x="182" y="9"/>
                  </a:lnTo>
                  <a:lnTo>
                    <a:pt x="177" y="19"/>
                  </a:lnTo>
                  <a:lnTo>
                    <a:pt x="173" y="30"/>
                  </a:lnTo>
                  <a:lnTo>
                    <a:pt x="172" y="33"/>
                  </a:lnTo>
                  <a:lnTo>
                    <a:pt x="5" y="33"/>
                  </a:lnTo>
                </a:path>
              </a:pathLst>
            </a:custGeom>
            <a:solidFill>
              <a:srgbClr val="D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8" name="Freeform 39"/>
            <p:cNvSpPr>
              <a:spLocks/>
            </p:cNvSpPr>
            <p:nvPr/>
          </p:nvSpPr>
          <p:spPr bwMode="auto">
            <a:xfrm>
              <a:off x="4729" y="1580"/>
              <a:ext cx="198" cy="32"/>
            </a:xfrm>
            <a:custGeom>
              <a:avLst/>
              <a:gdLst>
                <a:gd name="T0" fmla="*/ 3 w 198"/>
                <a:gd name="T1" fmla="*/ 31 h 32"/>
                <a:gd name="T2" fmla="*/ 2 w 198"/>
                <a:gd name="T3" fmla="*/ 26 h 32"/>
                <a:gd name="T4" fmla="*/ 0 w 198"/>
                <a:gd name="T5" fmla="*/ 0 h 32"/>
                <a:gd name="T6" fmla="*/ 197 w 198"/>
                <a:gd name="T7" fmla="*/ 0 h 32"/>
                <a:gd name="T8" fmla="*/ 197 w 198"/>
                <a:gd name="T9" fmla="*/ 1 h 32"/>
                <a:gd name="T10" fmla="*/ 194 w 198"/>
                <a:gd name="T11" fmla="*/ 5 h 32"/>
                <a:gd name="T12" fmla="*/ 190 w 198"/>
                <a:gd name="T13" fmla="*/ 11 h 32"/>
                <a:gd name="T14" fmla="*/ 187 w 198"/>
                <a:gd name="T15" fmla="*/ 16 h 32"/>
                <a:gd name="T16" fmla="*/ 185 w 198"/>
                <a:gd name="T17" fmla="*/ 21 h 32"/>
                <a:gd name="T18" fmla="*/ 182 w 198"/>
                <a:gd name="T19" fmla="*/ 24 h 32"/>
                <a:gd name="T20" fmla="*/ 178 w 198"/>
                <a:gd name="T21" fmla="*/ 31 h 32"/>
                <a:gd name="T22" fmla="*/ 3 w 198"/>
                <a:gd name="T23" fmla="*/ 31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8"/>
                <a:gd name="T37" fmla="*/ 0 h 32"/>
                <a:gd name="T38" fmla="*/ 198 w 19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8" h="32">
                  <a:moveTo>
                    <a:pt x="3" y="31"/>
                  </a:moveTo>
                  <a:lnTo>
                    <a:pt x="2" y="26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97" y="1"/>
                  </a:lnTo>
                  <a:lnTo>
                    <a:pt x="194" y="5"/>
                  </a:lnTo>
                  <a:lnTo>
                    <a:pt x="190" y="11"/>
                  </a:lnTo>
                  <a:lnTo>
                    <a:pt x="187" y="16"/>
                  </a:lnTo>
                  <a:lnTo>
                    <a:pt x="185" y="21"/>
                  </a:lnTo>
                  <a:lnTo>
                    <a:pt x="182" y="24"/>
                  </a:lnTo>
                  <a:lnTo>
                    <a:pt x="178" y="31"/>
                  </a:lnTo>
                  <a:lnTo>
                    <a:pt x="3" y="31"/>
                  </a:lnTo>
                </a:path>
              </a:pathLst>
            </a:custGeom>
            <a:solidFill>
              <a:srgbClr val="C9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9" name="Freeform 40"/>
            <p:cNvSpPr>
              <a:spLocks/>
            </p:cNvSpPr>
            <p:nvPr/>
          </p:nvSpPr>
          <p:spPr bwMode="auto">
            <a:xfrm>
              <a:off x="4729" y="1563"/>
              <a:ext cx="200" cy="32"/>
            </a:xfrm>
            <a:custGeom>
              <a:avLst/>
              <a:gdLst>
                <a:gd name="T0" fmla="*/ 1 w 200"/>
                <a:gd name="T1" fmla="*/ 31 h 32"/>
                <a:gd name="T2" fmla="*/ 0 w 200"/>
                <a:gd name="T3" fmla="*/ 14 h 32"/>
                <a:gd name="T4" fmla="*/ 1 w 200"/>
                <a:gd name="T5" fmla="*/ 0 h 32"/>
                <a:gd name="T6" fmla="*/ 198 w 200"/>
                <a:gd name="T7" fmla="*/ 0 h 32"/>
                <a:gd name="T8" fmla="*/ 199 w 200"/>
                <a:gd name="T9" fmla="*/ 5 h 32"/>
                <a:gd name="T10" fmla="*/ 198 w 200"/>
                <a:gd name="T11" fmla="*/ 11 h 32"/>
                <a:gd name="T12" fmla="*/ 196 w 200"/>
                <a:gd name="T13" fmla="*/ 16 h 32"/>
                <a:gd name="T14" fmla="*/ 193 w 200"/>
                <a:gd name="T15" fmla="*/ 21 h 32"/>
                <a:gd name="T16" fmla="*/ 190 w 200"/>
                <a:gd name="T17" fmla="*/ 27 h 32"/>
                <a:gd name="T18" fmla="*/ 187 w 200"/>
                <a:gd name="T19" fmla="*/ 31 h 32"/>
                <a:gd name="T20" fmla="*/ 1 w 200"/>
                <a:gd name="T21" fmla="*/ 3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32"/>
                <a:gd name="T35" fmla="*/ 200 w 200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32">
                  <a:moveTo>
                    <a:pt x="1" y="31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198" y="0"/>
                  </a:lnTo>
                  <a:lnTo>
                    <a:pt x="199" y="5"/>
                  </a:lnTo>
                  <a:lnTo>
                    <a:pt x="198" y="11"/>
                  </a:lnTo>
                  <a:lnTo>
                    <a:pt x="196" y="16"/>
                  </a:lnTo>
                  <a:lnTo>
                    <a:pt x="193" y="21"/>
                  </a:lnTo>
                  <a:lnTo>
                    <a:pt x="190" y="27"/>
                  </a:lnTo>
                  <a:lnTo>
                    <a:pt x="187" y="31"/>
                  </a:lnTo>
                  <a:lnTo>
                    <a:pt x="1" y="31"/>
                  </a:lnTo>
                </a:path>
              </a:pathLst>
            </a:custGeom>
            <a:solidFill>
              <a:srgbClr val="BD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0" name="Freeform 41"/>
            <p:cNvSpPr>
              <a:spLocks/>
            </p:cNvSpPr>
            <p:nvPr/>
          </p:nvSpPr>
          <p:spPr bwMode="auto">
            <a:xfrm>
              <a:off x="4729" y="1545"/>
              <a:ext cx="200" cy="33"/>
            </a:xfrm>
            <a:custGeom>
              <a:avLst/>
              <a:gdLst>
                <a:gd name="T0" fmla="*/ 0 w 200"/>
                <a:gd name="T1" fmla="*/ 32 h 33"/>
                <a:gd name="T2" fmla="*/ 0 w 200"/>
                <a:gd name="T3" fmla="*/ 31 h 33"/>
                <a:gd name="T4" fmla="*/ 2 w 200"/>
                <a:gd name="T5" fmla="*/ 2 h 33"/>
                <a:gd name="T6" fmla="*/ 2 w 200"/>
                <a:gd name="T7" fmla="*/ 0 h 33"/>
                <a:gd name="T8" fmla="*/ 195 w 200"/>
                <a:gd name="T9" fmla="*/ 0 h 33"/>
                <a:gd name="T10" fmla="*/ 198 w 200"/>
                <a:gd name="T11" fmla="*/ 16 h 33"/>
                <a:gd name="T12" fmla="*/ 199 w 200"/>
                <a:gd name="T13" fmla="*/ 22 h 33"/>
                <a:gd name="T14" fmla="*/ 198 w 200"/>
                <a:gd name="T15" fmla="*/ 28 h 33"/>
                <a:gd name="T16" fmla="*/ 196 w 200"/>
                <a:gd name="T17" fmla="*/ 32 h 33"/>
                <a:gd name="T18" fmla="*/ 0 w 200"/>
                <a:gd name="T19" fmla="*/ 32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"/>
                <a:gd name="T31" fmla="*/ 0 h 33"/>
                <a:gd name="T32" fmla="*/ 200 w 200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" h="33">
                  <a:moveTo>
                    <a:pt x="0" y="32"/>
                  </a:moveTo>
                  <a:lnTo>
                    <a:pt x="0" y="31"/>
                  </a:lnTo>
                  <a:lnTo>
                    <a:pt x="2" y="2"/>
                  </a:lnTo>
                  <a:lnTo>
                    <a:pt x="2" y="0"/>
                  </a:lnTo>
                  <a:lnTo>
                    <a:pt x="195" y="0"/>
                  </a:lnTo>
                  <a:lnTo>
                    <a:pt x="198" y="16"/>
                  </a:lnTo>
                  <a:lnTo>
                    <a:pt x="199" y="22"/>
                  </a:lnTo>
                  <a:lnTo>
                    <a:pt x="198" y="28"/>
                  </a:lnTo>
                  <a:lnTo>
                    <a:pt x="196" y="32"/>
                  </a:lnTo>
                  <a:lnTo>
                    <a:pt x="0" y="32"/>
                  </a:lnTo>
                </a:path>
              </a:pathLst>
            </a:custGeom>
            <a:solidFill>
              <a:srgbClr val="B0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1" name="Freeform 42"/>
            <p:cNvSpPr>
              <a:spLocks/>
            </p:cNvSpPr>
            <p:nvPr/>
          </p:nvSpPr>
          <p:spPr bwMode="auto">
            <a:xfrm>
              <a:off x="4729" y="1529"/>
              <a:ext cx="199" cy="33"/>
            </a:xfrm>
            <a:custGeom>
              <a:avLst/>
              <a:gdLst>
                <a:gd name="T0" fmla="*/ 0 w 199"/>
                <a:gd name="T1" fmla="*/ 32 h 33"/>
                <a:gd name="T2" fmla="*/ 1 w 199"/>
                <a:gd name="T3" fmla="*/ 18 h 33"/>
                <a:gd name="T4" fmla="*/ 4 w 199"/>
                <a:gd name="T5" fmla="*/ 0 h 33"/>
                <a:gd name="T6" fmla="*/ 190 w 199"/>
                <a:gd name="T7" fmla="*/ 0 h 33"/>
                <a:gd name="T8" fmla="*/ 193 w 199"/>
                <a:gd name="T9" fmla="*/ 8 h 33"/>
                <a:gd name="T10" fmla="*/ 198 w 199"/>
                <a:gd name="T11" fmla="*/ 32 h 33"/>
                <a:gd name="T12" fmla="*/ 0 w 199"/>
                <a:gd name="T13" fmla="*/ 3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"/>
                <a:gd name="T22" fmla="*/ 0 h 33"/>
                <a:gd name="T23" fmla="*/ 199 w 19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" h="33">
                  <a:moveTo>
                    <a:pt x="0" y="32"/>
                  </a:moveTo>
                  <a:lnTo>
                    <a:pt x="1" y="18"/>
                  </a:lnTo>
                  <a:lnTo>
                    <a:pt x="4" y="0"/>
                  </a:lnTo>
                  <a:lnTo>
                    <a:pt x="190" y="0"/>
                  </a:lnTo>
                  <a:lnTo>
                    <a:pt x="193" y="8"/>
                  </a:lnTo>
                  <a:lnTo>
                    <a:pt x="198" y="32"/>
                  </a:lnTo>
                  <a:lnTo>
                    <a:pt x="0" y="32"/>
                  </a:lnTo>
                </a:path>
              </a:pathLst>
            </a:custGeom>
            <a:solidFill>
              <a:srgbClr val="B5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2" name="Freeform 43"/>
            <p:cNvSpPr>
              <a:spLocks/>
            </p:cNvSpPr>
            <p:nvPr/>
          </p:nvSpPr>
          <p:spPr bwMode="auto">
            <a:xfrm>
              <a:off x="4730" y="1512"/>
              <a:ext cx="194" cy="32"/>
            </a:xfrm>
            <a:custGeom>
              <a:avLst/>
              <a:gdLst>
                <a:gd name="T0" fmla="*/ 0 w 194"/>
                <a:gd name="T1" fmla="*/ 31 h 32"/>
                <a:gd name="T2" fmla="*/ 4 w 194"/>
                <a:gd name="T3" fmla="*/ 7 h 32"/>
                <a:gd name="T4" fmla="*/ 6 w 194"/>
                <a:gd name="T5" fmla="*/ 0 h 32"/>
                <a:gd name="T6" fmla="*/ 184 w 194"/>
                <a:gd name="T7" fmla="*/ 0 h 32"/>
                <a:gd name="T8" fmla="*/ 191 w 194"/>
                <a:gd name="T9" fmla="*/ 23 h 32"/>
                <a:gd name="T10" fmla="*/ 193 w 194"/>
                <a:gd name="T11" fmla="*/ 31 h 32"/>
                <a:gd name="T12" fmla="*/ 0 w 194"/>
                <a:gd name="T13" fmla="*/ 3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32"/>
                <a:gd name="T23" fmla="*/ 194 w 19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32">
                  <a:moveTo>
                    <a:pt x="0" y="31"/>
                  </a:moveTo>
                  <a:lnTo>
                    <a:pt x="4" y="7"/>
                  </a:lnTo>
                  <a:lnTo>
                    <a:pt x="6" y="0"/>
                  </a:lnTo>
                  <a:lnTo>
                    <a:pt x="184" y="0"/>
                  </a:lnTo>
                  <a:lnTo>
                    <a:pt x="191" y="23"/>
                  </a:lnTo>
                  <a:lnTo>
                    <a:pt x="193" y="31"/>
                  </a:lnTo>
                  <a:lnTo>
                    <a:pt x="0" y="31"/>
                  </a:lnTo>
                </a:path>
              </a:pathLst>
            </a:custGeom>
            <a:solidFill>
              <a:srgbClr val="AD6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3" name="Freeform 44"/>
            <p:cNvSpPr>
              <a:spLocks/>
            </p:cNvSpPr>
            <p:nvPr/>
          </p:nvSpPr>
          <p:spPr bwMode="auto">
            <a:xfrm>
              <a:off x="4734" y="1496"/>
              <a:ext cx="187" cy="31"/>
            </a:xfrm>
            <a:custGeom>
              <a:avLst/>
              <a:gdLst>
                <a:gd name="T0" fmla="*/ 0 w 187"/>
                <a:gd name="T1" fmla="*/ 30 h 31"/>
                <a:gd name="T2" fmla="*/ 1 w 187"/>
                <a:gd name="T3" fmla="*/ 22 h 31"/>
                <a:gd name="T4" fmla="*/ 5 w 187"/>
                <a:gd name="T5" fmla="*/ 8 h 31"/>
                <a:gd name="T6" fmla="*/ 9 w 187"/>
                <a:gd name="T7" fmla="*/ 0 h 31"/>
                <a:gd name="T8" fmla="*/ 176 w 187"/>
                <a:gd name="T9" fmla="*/ 0 h 31"/>
                <a:gd name="T10" fmla="*/ 181 w 187"/>
                <a:gd name="T11" fmla="*/ 14 h 31"/>
                <a:gd name="T12" fmla="*/ 186 w 187"/>
                <a:gd name="T13" fmla="*/ 30 h 31"/>
                <a:gd name="T14" fmla="*/ 0 w 187"/>
                <a:gd name="T15" fmla="*/ 3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7"/>
                <a:gd name="T25" fmla="*/ 0 h 31"/>
                <a:gd name="T26" fmla="*/ 187 w 187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7" h="31">
                  <a:moveTo>
                    <a:pt x="0" y="30"/>
                  </a:moveTo>
                  <a:lnTo>
                    <a:pt x="1" y="22"/>
                  </a:lnTo>
                  <a:lnTo>
                    <a:pt x="5" y="8"/>
                  </a:lnTo>
                  <a:lnTo>
                    <a:pt x="9" y="0"/>
                  </a:lnTo>
                  <a:lnTo>
                    <a:pt x="176" y="0"/>
                  </a:lnTo>
                  <a:lnTo>
                    <a:pt x="181" y="14"/>
                  </a:lnTo>
                  <a:lnTo>
                    <a:pt x="186" y="30"/>
                  </a:lnTo>
                  <a:lnTo>
                    <a:pt x="0" y="30"/>
                  </a:lnTo>
                </a:path>
              </a:pathLst>
            </a:custGeom>
            <a:solidFill>
              <a:srgbClr val="B57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4" name="Freeform 45"/>
            <p:cNvSpPr>
              <a:spLocks/>
            </p:cNvSpPr>
            <p:nvPr/>
          </p:nvSpPr>
          <p:spPr bwMode="auto">
            <a:xfrm>
              <a:off x="4736" y="1477"/>
              <a:ext cx="180" cy="34"/>
            </a:xfrm>
            <a:custGeom>
              <a:avLst/>
              <a:gdLst>
                <a:gd name="T0" fmla="*/ 0 w 180"/>
                <a:gd name="T1" fmla="*/ 33 h 34"/>
                <a:gd name="T2" fmla="*/ 2 w 180"/>
                <a:gd name="T3" fmla="*/ 26 h 34"/>
                <a:gd name="T4" fmla="*/ 7 w 180"/>
                <a:gd name="T5" fmla="*/ 11 h 34"/>
                <a:gd name="T6" fmla="*/ 11 w 180"/>
                <a:gd name="T7" fmla="*/ 0 h 34"/>
                <a:gd name="T8" fmla="*/ 167 w 180"/>
                <a:gd name="T9" fmla="*/ 0 h 34"/>
                <a:gd name="T10" fmla="*/ 170 w 180"/>
                <a:gd name="T11" fmla="*/ 7 h 34"/>
                <a:gd name="T12" fmla="*/ 179 w 180"/>
                <a:gd name="T13" fmla="*/ 32 h 34"/>
                <a:gd name="T14" fmla="*/ 179 w 180"/>
                <a:gd name="T15" fmla="*/ 33 h 34"/>
                <a:gd name="T16" fmla="*/ 0 w 180"/>
                <a:gd name="T17" fmla="*/ 33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34"/>
                <a:gd name="T29" fmla="*/ 180 w 18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34">
                  <a:moveTo>
                    <a:pt x="0" y="33"/>
                  </a:moveTo>
                  <a:lnTo>
                    <a:pt x="2" y="26"/>
                  </a:lnTo>
                  <a:lnTo>
                    <a:pt x="7" y="11"/>
                  </a:lnTo>
                  <a:lnTo>
                    <a:pt x="11" y="0"/>
                  </a:lnTo>
                  <a:lnTo>
                    <a:pt x="167" y="0"/>
                  </a:lnTo>
                  <a:lnTo>
                    <a:pt x="170" y="7"/>
                  </a:lnTo>
                  <a:lnTo>
                    <a:pt x="179" y="32"/>
                  </a:lnTo>
                  <a:lnTo>
                    <a:pt x="179" y="33"/>
                  </a:lnTo>
                  <a:lnTo>
                    <a:pt x="0" y="33"/>
                  </a:lnTo>
                </a:path>
              </a:pathLst>
            </a:custGeom>
            <a:solidFill>
              <a:srgbClr val="B39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5" name="Freeform 46"/>
            <p:cNvSpPr>
              <a:spLocks/>
            </p:cNvSpPr>
            <p:nvPr/>
          </p:nvSpPr>
          <p:spPr bwMode="auto">
            <a:xfrm>
              <a:off x="4743" y="1461"/>
              <a:ext cx="168" cy="33"/>
            </a:xfrm>
            <a:custGeom>
              <a:avLst/>
              <a:gdLst>
                <a:gd name="T0" fmla="*/ 0 w 168"/>
                <a:gd name="T1" fmla="*/ 32 h 33"/>
                <a:gd name="T2" fmla="*/ 2 w 168"/>
                <a:gd name="T3" fmla="*/ 27 h 33"/>
                <a:gd name="T4" fmla="*/ 7 w 168"/>
                <a:gd name="T5" fmla="*/ 12 h 33"/>
                <a:gd name="T6" fmla="*/ 13 w 168"/>
                <a:gd name="T7" fmla="*/ 0 h 33"/>
                <a:gd name="T8" fmla="*/ 155 w 168"/>
                <a:gd name="T9" fmla="*/ 0 h 33"/>
                <a:gd name="T10" fmla="*/ 163 w 168"/>
                <a:gd name="T11" fmla="*/ 23 h 33"/>
                <a:gd name="T12" fmla="*/ 167 w 168"/>
                <a:gd name="T13" fmla="*/ 32 h 33"/>
                <a:gd name="T14" fmla="*/ 0 w 168"/>
                <a:gd name="T15" fmla="*/ 3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33"/>
                <a:gd name="T26" fmla="*/ 168 w 16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33">
                  <a:moveTo>
                    <a:pt x="0" y="32"/>
                  </a:moveTo>
                  <a:lnTo>
                    <a:pt x="2" y="27"/>
                  </a:lnTo>
                  <a:lnTo>
                    <a:pt x="7" y="12"/>
                  </a:lnTo>
                  <a:lnTo>
                    <a:pt x="13" y="0"/>
                  </a:lnTo>
                  <a:lnTo>
                    <a:pt x="155" y="0"/>
                  </a:lnTo>
                  <a:lnTo>
                    <a:pt x="163" y="23"/>
                  </a:lnTo>
                  <a:lnTo>
                    <a:pt x="167" y="32"/>
                  </a:lnTo>
                  <a:lnTo>
                    <a:pt x="0" y="32"/>
                  </a:lnTo>
                </a:path>
              </a:pathLst>
            </a:custGeom>
            <a:solidFill>
              <a:srgbClr val="B88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6" name="Freeform 47"/>
            <p:cNvSpPr>
              <a:spLocks/>
            </p:cNvSpPr>
            <p:nvPr/>
          </p:nvSpPr>
          <p:spPr bwMode="auto">
            <a:xfrm>
              <a:off x="4748" y="1444"/>
              <a:ext cx="156" cy="32"/>
            </a:xfrm>
            <a:custGeom>
              <a:avLst/>
              <a:gdLst>
                <a:gd name="T0" fmla="*/ 0 w 156"/>
                <a:gd name="T1" fmla="*/ 31 h 32"/>
                <a:gd name="T2" fmla="*/ 1 w 156"/>
                <a:gd name="T3" fmla="*/ 28 h 32"/>
                <a:gd name="T4" fmla="*/ 8 w 156"/>
                <a:gd name="T5" fmla="*/ 15 h 32"/>
                <a:gd name="T6" fmla="*/ 15 w 156"/>
                <a:gd name="T7" fmla="*/ 1 h 32"/>
                <a:gd name="T8" fmla="*/ 16 w 156"/>
                <a:gd name="T9" fmla="*/ 0 h 32"/>
                <a:gd name="T10" fmla="*/ 143 w 156"/>
                <a:gd name="T11" fmla="*/ 0 h 32"/>
                <a:gd name="T12" fmla="*/ 149 w 156"/>
                <a:gd name="T13" fmla="*/ 15 h 32"/>
                <a:gd name="T14" fmla="*/ 155 w 156"/>
                <a:gd name="T15" fmla="*/ 31 h 32"/>
                <a:gd name="T16" fmla="*/ 0 w 156"/>
                <a:gd name="T17" fmla="*/ 3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32"/>
                <a:gd name="T29" fmla="*/ 156 w 15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32">
                  <a:moveTo>
                    <a:pt x="0" y="31"/>
                  </a:moveTo>
                  <a:lnTo>
                    <a:pt x="1" y="28"/>
                  </a:lnTo>
                  <a:lnTo>
                    <a:pt x="8" y="15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43" y="0"/>
                  </a:lnTo>
                  <a:lnTo>
                    <a:pt x="149" y="15"/>
                  </a:lnTo>
                  <a:lnTo>
                    <a:pt x="155" y="31"/>
                  </a:lnTo>
                  <a:lnTo>
                    <a:pt x="0" y="31"/>
                  </a:lnTo>
                </a:path>
              </a:pathLst>
            </a:custGeom>
            <a:solidFill>
              <a:srgbClr val="CD9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7" name="Freeform 48"/>
            <p:cNvSpPr>
              <a:spLocks/>
            </p:cNvSpPr>
            <p:nvPr/>
          </p:nvSpPr>
          <p:spPr bwMode="auto">
            <a:xfrm>
              <a:off x="4756" y="1427"/>
              <a:ext cx="142" cy="33"/>
            </a:xfrm>
            <a:custGeom>
              <a:avLst/>
              <a:gdLst>
                <a:gd name="T0" fmla="*/ 0 w 142"/>
                <a:gd name="T1" fmla="*/ 32 h 33"/>
                <a:gd name="T2" fmla="*/ 0 w 142"/>
                <a:gd name="T3" fmla="*/ 31 h 33"/>
                <a:gd name="T4" fmla="*/ 7 w 142"/>
                <a:gd name="T5" fmla="*/ 17 h 33"/>
                <a:gd name="T6" fmla="*/ 15 w 142"/>
                <a:gd name="T7" fmla="*/ 4 h 33"/>
                <a:gd name="T8" fmla="*/ 17 w 142"/>
                <a:gd name="T9" fmla="*/ 0 h 33"/>
                <a:gd name="T10" fmla="*/ 128 w 142"/>
                <a:gd name="T11" fmla="*/ 0 h 33"/>
                <a:gd name="T12" fmla="*/ 131 w 142"/>
                <a:gd name="T13" fmla="*/ 8 h 33"/>
                <a:gd name="T14" fmla="*/ 141 w 142"/>
                <a:gd name="T15" fmla="*/ 32 h 33"/>
                <a:gd name="T16" fmla="*/ 141 w 142"/>
                <a:gd name="T17" fmla="*/ 32 h 33"/>
                <a:gd name="T18" fmla="*/ 0 w 142"/>
                <a:gd name="T19" fmla="*/ 32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33"/>
                <a:gd name="T32" fmla="*/ 142 w 142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33">
                  <a:moveTo>
                    <a:pt x="0" y="32"/>
                  </a:moveTo>
                  <a:lnTo>
                    <a:pt x="0" y="31"/>
                  </a:lnTo>
                  <a:lnTo>
                    <a:pt x="7" y="17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128" y="0"/>
                  </a:lnTo>
                  <a:lnTo>
                    <a:pt x="131" y="8"/>
                  </a:lnTo>
                  <a:lnTo>
                    <a:pt x="141" y="32"/>
                  </a:lnTo>
                  <a:lnTo>
                    <a:pt x="0" y="32"/>
                  </a:lnTo>
                </a:path>
              </a:pathLst>
            </a:custGeom>
            <a:solidFill>
              <a:srgbClr val="E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8" name="Freeform 49"/>
            <p:cNvSpPr>
              <a:spLocks/>
            </p:cNvSpPr>
            <p:nvPr/>
          </p:nvSpPr>
          <p:spPr bwMode="auto">
            <a:xfrm>
              <a:off x="4765" y="1410"/>
              <a:ext cx="127" cy="33"/>
            </a:xfrm>
            <a:custGeom>
              <a:avLst/>
              <a:gdLst>
                <a:gd name="T0" fmla="*/ 0 w 127"/>
                <a:gd name="T1" fmla="*/ 32 h 33"/>
                <a:gd name="T2" fmla="*/ 7 w 127"/>
                <a:gd name="T3" fmla="*/ 20 h 33"/>
                <a:gd name="T4" fmla="*/ 15 w 127"/>
                <a:gd name="T5" fmla="*/ 7 h 33"/>
                <a:gd name="T6" fmla="*/ 19 w 127"/>
                <a:gd name="T7" fmla="*/ 0 h 33"/>
                <a:gd name="T8" fmla="*/ 113 w 127"/>
                <a:gd name="T9" fmla="*/ 0 h 33"/>
                <a:gd name="T10" fmla="*/ 122 w 127"/>
                <a:gd name="T11" fmla="*/ 24 h 33"/>
                <a:gd name="T12" fmla="*/ 126 w 127"/>
                <a:gd name="T13" fmla="*/ 32 h 33"/>
                <a:gd name="T14" fmla="*/ 0 w 127"/>
                <a:gd name="T15" fmla="*/ 3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7"/>
                <a:gd name="T25" fmla="*/ 0 h 33"/>
                <a:gd name="T26" fmla="*/ 127 w 12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" h="33">
                  <a:moveTo>
                    <a:pt x="0" y="32"/>
                  </a:moveTo>
                  <a:lnTo>
                    <a:pt x="7" y="20"/>
                  </a:lnTo>
                  <a:lnTo>
                    <a:pt x="15" y="7"/>
                  </a:lnTo>
                  <a:lnTo>
                    <a:pt x="19" y="0"/>
                  </a:lnTo>
                  <a:lnTo>
                    <a:pt x="113" y="0"/>
                  </a:lnTo>
                  <a:lnTo>
                    <a:pt x="122" y="24"/>
                  </a:lnTo>
                  <a:lnTo>
                    <a:pt x="126" y="32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9" name="Freeform 50"/>
            <p:cNvSpPr>
              <a:spLocks/>
            </p:cNvSpPr>
            <p:nvPr/>
          </p:nvSpPr>
          <p:spPr bwMode="auto">
            <a:xfrm>
              <a:off x="4774" y="1393"/>
              <a:ext cx="112" cy="34"/>
            </a:xfrm>
            <a:custGeom>
              <a:avLst/>
              <a:gdLst>
                <a:gd name="T0" fmla="*/ 0 w 112"/>
                <a:gd name="T1" fmla="*/ 33 h 34"/>
                <a:gd name="T2" fmla="*/ 6 w 112"/>
                <a:gd name="T3" fmla="*/ 23 h 34"/>
                <a:gd name="T4" fmla="*/ 14 w 112"/>
                <a:gd name="T5" fmla="*/ 10 h 34"/>
                <a:gd name="T6" fmla="*/ 19 w 112"/>
                <a:gd name="T7" fmla="*/ 2 h 34"/>
                <a:gd name="T8" fmla="*/ 20 w 112"/>
                <a:gd name="T9" fmla="*/ 0 h 34"/>
                <a:gd name="T10" fmla="*/ 98 w 112"/>
                <a:gd name="T11" fmla="*/ 0 h 34"/>
                <a:gd name="T12" fmla="*/ 104 w 112"/>
                <a:gd name="T13" fmla="*/ 16 h 34"/>
                <a:gd name="T14" fmla="*/ 111 w 112"/>
                <a:gd name="T15" fmla="*/ 33 h 34"/>
                <a:gd name="T16" fmla="*/ 0 w 112"/>
                <a:gd name="T17" fmla="*/ 33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34"/>
                <a:gd name="T29" fmla="*/ 112 w 11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34">
                  <a:moveTo>
                    <a:pt x="0" y="33"/>
                  </a:moveTo>
                  <a:lnTo>
                    <a:pt x="6" y="23"/>
                  </a:lnTo>
                  <a:lnTo>
                    <a:pt x="14" y="10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98" y="0"/>
                  </a:lnTo>
                  <a:lnTo>
                    <a:pt x="104" y="16"/>
                  </a:lnTo>
                  <a:lnTo>
                    <a:pt x="111" y="33"/>
                  </a:lnTo>
                  <a:lnTo>
                    <a:pt x="0" y="33"/>
                  </a:lnTo>
                </a:path>
              </a:pathLst>
            </a:custGeom>
            <a:solidFill>
              <a:srgbClr val="FCBC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0" name="Freeform 51"/>
            <p:cNvSpPr>
              <a:spLocks/>
            </p:cNvSpPr>
            <p:nvPr/>
          </p:nvSpPr>
          <p:spPr bwMode="auto">
            <a:xfrm>
              <a:off x="4784" y="1376"/>
              <a:ext cx="95" cy="32"/>
            </a:xfrm>
            <a:custGeom>
              <a:avLst/>
              <a:gdLst>
                <a:gd name="T0" fmla="*/ 0 w 95"/>
                <a:gd name="T1" fmla="*/ 31 h 32"/>
                <a:gd name="T2" fmla="*/ 4 w 95"/>
                <a:gd name="T3" fmla="*/ 25 h 32"/>
                <a:gd name="T4" fmla="*/ 9 w 95"/>
                <a:gd name="T5" fmla="*/ 17 h 32"/>
                <a:gd name="T6" fmla="*/ 14 w 95"/>
                <a:gd name="T7" fmla="*/ 10 h 32"/>
                <a:gd name="T8" fmla="*/ 19 w 95"/>
                <a:gd name="T9" fmla="*/ 3 h 32"/>
                <a:gd name="T10" fmla="*/ 22 w 95"/>
                <a:gd name="T11" fmla="*/ 0 h 32"/>
                <a:gd name="T12" fmla="*/ 81 w 95"/>
                <a:gd name="T13" fmla="*/ 0 h 32"/>
                <a:gd name="T14" fmla="*/ 84 w 95"/>
                <a:gd name="T15" fmla="*/ 8 h 32"/>
                <a:gd name="T16" fmla="*/ 94 w 95"/>
                <a:gd name="T17" fmla="*/ 30 h 32"/>
                <a:gd name="T18" fmla="*/ 94 w 95"/>
                <a:gd name="T19" fmla="*/ 31 h 32"/>
                <a:gd name="T20" fmla="*/ 0 w 95"/>
                <a:gd name="T21" fmla="*/ 3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32"/>
                <a:gd name="T35" fmla="*/ 95 w 95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32">
                  <a:moveTo>
                    <a:pt x="0" y="31"/>
                  </a:moveTo>
                  <a:lnTo>
                    <a:pt x="4" y="25"/>
                  </a:lnTo>
                  <a:lnTo>
                    <a:pt x="9" y="17"/>
                  </a:lnTo>
                  <a:lnTo>
                    <a:pt x="14" y="10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81" y="0"/>
                  </a:lnTo>
                  <a:lnTo>
                    <a:pt x="84" y="8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0" y="31"/>
                  </a:lnTo>
                </a:path>
              </a:pathLst>
            </a:custGeom>
            <a:solidFill>
              <a:srgbClr val="F6C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1" name="Freeform 52"/>
            <p:cNvSpPr>
              <a:spLocks/>
            </p:cNvSpPr>
            <p:nvPr/>
          </p:nvSpPr>
          <p:spPr bwMode="auto">
            <a:xfrm>
              <a:off x="4794" y="1360"/>
              <a:ext cx="78" cy="32"/>
            </a:xfrm>
            <a:custGeom>
              <a:avLst/>
              <a:gdLst>
                <a:gd name="T0" fmla="*/ 0 w 78"/>
                <a:gd name="T1" fmla="*/ 31 h 32"/>
                <a:gd name="T2" fmla="*/ 4 w 78"/>
                <a:gd name="T3" fmla="*/ 25 h 32"/>
                <a:gd name="T4" fmla="*/ 9 w 78"/>
                <a:gd name="T5" fmla="*/ 18 h 32"/>
                <a:gd name="T6" fmla="*/ 16 w 78"/>
                <a:gd name="T7" fmla="*/ 11 h 32"/>
                <a:gd name="T8" fmla="*/ 22 w 78"/>
                <a:gd name="T9" fmla="*/ 4 h 32"/>
                <a:gd name="T10" fmla="*/ 27 w 78"/>
                <a:gd name="T11" fmla="*/ 0 h 32"/>
                <a:gd name="T12" fmla="*/ 64 w 78"/>
                <a:gd name="T13" fmla="*/ 0 h 32"/>
                <a:gd name="T14" fmla="*/ 74 w 78"/>
                <a:gd name="T15" fmla="*/ 23 h 32"/>
                <a:gd name="T16" fmla="*/ 77 w 78"/>
                <a:gd name="T17" fmla="*/ 31 h 32"/>
                <a:gd name="T18" fmla="*/ 0 w 78"/>
                <a:gd name="T19" fmla="*/ 3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32"/>
                <a:gd name="T32" fmla="*/ 78 w 7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32">
                  <a:moveTo>
                    <a:pt x="0" y="31"/>
                  </a:moveTo>
                  <a:lnTo>
                    <a:pt x="4" y="25"/>
                  </a:lnTo>
                  <a:lnTo>
                    <a:pt x="9" y="18"/>
                  </a:lnTo>
                  <a:lnTo>
                    <a:pt x="16" y="11"/>
                  </a:lnTo>
                  <a:lnTo>
                    <a:pt x="22" y="4"/>
                  </a:lnTo>
                  <a:lnTo>
                    <a:pt x="27" y="0"/>
                  </a:lnTo>
                  <a:lnTo>
                    <a:pt x="64" y="0"/>
                  </a:lnTo>
                  <a:lnTo>
                    <a:pt x="74" y="23"/>
                  </a:lnTo>
                  <a:lnTo>
                    <a:pt x="77" y="31"/>
                  </a:lnTo>
                  <a:lnTo>
                    <a:pt x="0" y="31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2" name="Freeform 53"/>
            <p:cNvSpPr>
              <a:spLocks/>
            </p:cNvSpPr>
            <p:nvPr/>
          </p:nvSpPr>
          <p:spPr bwMode="auto">
            <a:xfrm>
              <a:off x="4805" y="1344"/>
              <a:ext cx="60" cy="31"/>
            </a:xfrm>
            <a:custGeom>
              <a:avLst/>
              <a:gdLst>
                <a:gd name="T0" fmla="*/ 0 w 60"/>
                <a:gd name="T1" fmla="*/ 30 h 31"/>
                <a:gd name="T2" fmla="*/ 4 w 60"/>
                <a:gd name="T3" fmla="*/ 25 h 31"/>
                <a:gd name="T4" fmla="*/ 10 w 60"/>
                <a:gd name="T5" fmla="*/ 18 h 31"/>
                <a:gd name="T6" fmla="*/ 18 w 60"/>
                <a:gd name="T7" fmla="*/ 12 h 31"/>
                <a:gd name="T8" fmla="*/ 26 w 60"/>
                <a:gd name="T9" fmla="*/ 6 h 31"/>
                <a:gd name="T10" fmla="*/ 34 w 60"/>
                <a:gd name="T11" fmla="*/ 1 h 31"/>
                <a:gd name="T12" fmla="*/ 37 w 60"/>
                <a:gd name="T13" fmla="*/ 0 h 31"/>
                <a:gd name="T14" fmla="*/ 39 w 60"/>
                <a:gd name="T15" fmla="*/ 1 h 31"/>
                <a:gd name="T16" fmla="*/ 42 w 60"/>
                <a:gd name="T17" fmla="*/ 2 h 31"/>
                <a:gd name="T18" fmla="*/ 45 w 60"/>
                <a:gd name="T19" fmla="*/ 4 h 31"/>
                <a:gd name="T20" fmla="*/ 47 w 60"/>
                <a:gd name="T21" fmla="*/ 7 h 31"/>
                <a:gd name="T22" fmla="*/ 49 w 60"/>
                <a:gd name="T23" fmla="*/ 9 h 31"/>
                <a:gd name="T24" fmla="*/ 51 w 60"/>
                <a:gd name="T25" fmla="*/ 12 h 31"/>
                <a:gd name="T26" fmla="*/ 52 w 60"/>
                <a:gd name="T27" fmla="*/ 14 h 31"/>
                <a:gd name="T28" fmla="*/ 59 w 60"/>
                <a:gd name="T29" fmla="*/ 30 h 31"/>
                <a:gd name="T30" fmla="*/ 0 w 60"/>
                <a:gd name="T31" fmla="*/ 3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31"/>
                <a:gd name="T50" fmla="*/ 60 w 6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31">
                  <a:moveTo>
                    <a:pt x="0" y="30"/>
                  </a:moveTo>
                  <a:lnTo>
                    <a:pt x="4" y="25"/>
                  </a:lnTo>
                  <a:lnTo>
                    <a:pt x="10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9" y="1"/>
                  </a:lnTo>
                  <a:lnTo>
                    <a:pt x="42" y="2"/>
                  </a:lnTo>
                  <a:lnTo>
                    <a:pt x="45" y="4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1" y="12"/>
                  </a:lnTo>
                  <a:lnTo>
                    <a:pt x="52" y="14"/>
                  </a:lnTo>
                  <a:lnTo>
                    <a:pt x="59" y="30"/>
                  </a:lnTo>
                  <a:lnTo>
                    <a:pt x="0" y="30"/>
                  </a:lnTo>
                </a:path>
              </a:pathLst>
            </a:custGeom>
            <a:solidFill>
              <a:srgbClr val="FCF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3" name="Freeform 54"/>
            <p:cNvSpPr>
              <a:spLocks/>
            </p:cNvSpPr>
            <p:nvPr/>
          </p:nvSpPr>
          <p:spPr bwMode="auto">
            <a:xfrm>
              <a:off x="4822" y="1344"/>
              <a:ext cx="36" cy="14"/>
            </a:xfrm>
            <a:custGeom>
              <a:avLst/>
              <a:gdLst>
                <a:gd name="T0" fmla="*/ 0 w 36"/>
                <a:gd name="T1" fmla="*/ 13 h 14"/>
                <a:gd name="T2" fmla="*/ 3 w 36"/>
                <a:gd name="T3" fmla="*/ 11 h 14"/>
                <a:gd name="T4" fmla="*/ 10 w 36"/>
                <a:gd name="T5" fmla="*/ 6 h 14"/>
                <a:gd name="T6" fmla="*/ 18 w 36"/>
                <a:gd name="T7" fmla="*/ 1 h 14"/>
                <a:gd name="T8" fmla="*/ 20 w 36"/>
                <a:gd name="T9" fmla="*/ 0 h 14"/>
                <a:gd name="T10" fmla="*/ 23 w 36"/>
                <a:gd name="T11" fmla="*/ 1 h 14"/>
                <a:gd name="T12" fmla="*/ 26 w 36"/>
                <a:gd name="T13" fmla="*/ 2 h 14"/>
                <a:gd name="T14" fmla="*/ 28 w 36"/>
                <a:gd name="T15" fmla="*/ 4 h 14"/>
                <a:gd name="T16" fmla="*/ 30 w 36"/>
                <a:gd name="T17" fmla="*/ 6 h 14"/>
                <a:gd name="T18" fmla="*/ 32 w 36"/>
                <a:gd name="T19" fmla="*/ 8 h 14"/>
                <a:gd name="T20" fmla="*/ 34 w 36"/>
                <a:gd name="T21" fmla="*/ 11 h 14"/>
                <a:gd name="T22" fmla="*/ 35 w 36"/>
                <a:gd name="T23" fmla="*/ 13 h 14"/>
                <a:gd name="T24" fmla="*/ 0 w 36"/>
                <a:gd name="T25" fmla="*/ 1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0" y="13"/>
                  </a:moveTo>
                  <a:lnTo>
                    <a:pt x="3" y="11"/>
                  </a:lnTo>
                  <a:lnTo>
                    <a:pt x="10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11"/>
                  </a:lnTo>
                  <a:lnTo>
                    <a:pt x="35" y="13"/>
                  </a:lnTo>
                  <a:lnTo>
                    <a:pt x="0" y="13"/>
                  </a:lnTo>
                </a:path>
              </a:pathLst>
            </a:custGeom>
            <a:solidFill>
              <a:srgbClr val="FCF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4" name="Freeform 55"/>
            <p:cNvSpPr>
              <a:spLocks/>
            </p:cNvSpPr>
            <p:nvPr/>
          </p:nvSpPr>
          <p:spPr bwMode="auto">
            <a:xfrm>
              <a:off x="4728" y="1344"/>
              <a:ext cx="204" cy="335"/>
            </a:xfrm>
            <a:custGeom>
              <a:avLst/>
              <a:gdLst>
                <a:gd name="T0" fmla="*/ 59 w 204"/>
                <a:gd name="T1" fmla="*/ 334 h 335"/>
                <a:gd name="T2" fmla="*/ 51 w 204"/>
                <a:gd name="T3" fmla="*/ 333 h 335"/>
                <a:gd name="T4" fmla="*/ 42 w 204"/>
                <a:gd name="T5" fmla="*/ 330 h 335"/>
                <a:gd name="T6" fmla="*/ 35 w 204"/>
                <a:gd name="T7" fmla="*/ 325 h 335"/>
                <a:gd name="T8" fmla="*/ 27 w 204"/>
                <a:gd name="T9" fmla="*/ 319 h 335"/>
                <a:gd name="T10" fmla="*/ 20 w 204"/>
                <a:gd name="T11" fmla="*/ 312 h 335"/>
                <a:gd name="T12" fmla="*/ 14 w 204"/>
                <a:gd name="T13" fmla="*/ 305 h 335"/>
                <a:gd name="T14" fmla="*/ 10 w 204"/>
                <a:gd name="T15" fmla="*/ 297 h 335"/>
                <a:gd name="T16" fmla="*/ 7 w 204"/>
                <a:gd name="T17" fmla="*/ 291 h 335"/>
                <a:gd name="T18" fmla="*/ 2 w 204"/>
                <a:gd name="T19" fmla="*/ 263 h 335"/>
                <a:gd name="T20" fmla="*/ 0 w 204"/>
                <a:gd name="T21" fmla="*/ 233 h 335"/>
                <a:gd name="T22" fmla="*/ 2 w 204"/>
                <a:gd name="T23" fmla="*/ 204 h 335"/>
                <a:gd name="T24" fmla="*/ 7 w 204"/>
                <a:gd name="T25" fmla="*/ 174 h 335"/>
                <a:gd name="T26" fmla="*/ 11 w 204"/>
                <a:gd name="T27" fmla="*/ 160 h 335"/>
                <a:gd name="T28" fmla="*/ 16 w 204"/>
                <a:gd name="T29" fmla="*/ 145 h 335"/>
                <a:gd name="T30" fmla="*/ 21 w 204"/>
                <a:gd name="T31" fmla="*/ 130 h 335"/>
                <a:gd name="T32" fmla="*/ 28 w 204"/>
                <a:gd name="T33" fmla="*/ 115 h 335"/>
                <a:gd name="T34" fmla="*/ 35 w 204"/>
                <a:gd name="T35" fmla="*/ 101 h 335"/>
                <a:gd name="T36" fmla="*/ 43 w 204"/>
                <a:gd name="T37" fmla="*/ 86 h 335"/>
                <a:gd name="T38" fmla="*/ 51 w 204"/>
                <a:gd name="T39" fmla="*/ 72 h 335"/>
                <a:gd name="T40" fmla="*/ 59 w 204"/>
                <a:gd name="T41" fmla="*/ 59 h 335"/>
                <a:gd name="T42" fmla="*/ 64 w 204"/>
                <a:gd name="T43" fmla="*/ 50 h 335"/>
                <a:gd name="T44" fmla="*/ 69 w 204"/>
                <a:gd name="T45" fmla="*/ 42 h 335"/>
                <a:gd name="T46" fmla="*/ 75 w 204"/>
                <a:gd name="T47" fmla="*/ 35 h 335"/>
                <a:gd name="T48" fmla="*/ 82 w 204"/>
                <a:gd name="T49" fmla="*/ 27 h 335"/>
                <a:gd name="T50" fmla="*/ 88 w 204"/>
                <a:gd name="T51" fmla="*/ 19 h 335"/>
                <a:gd name="T52" fmla="*/ 97 w 204"/>
                <a:gd name="T53" fmla="*/ 12 h 335"/>
                <a:gd name="T54" fmla="*/ 104 w 204"/>
                <a:gd name="T55" fmla="*/ 6 h 335"/>
                <a:gd name="T56" fmla="*/ 113 w 204"/>
                <a:gd name="T57" fmla="*/ 0 h 335"/>
                <a:gd name="T58" fmla="*/ 115 w 204"/>
                <a:gd name="T59" fmla="*/ 0 h 335"/>
                <a:gd name="T60" fmla="*/ 118 w 204"/>
                <a:gd name="T61" fmla="*/ 0 h 335"/>
                <a:gd name="T62" fmla="*/ 121 w 204"/>
                <a:gd name="T63" fmla="*/ 2 h 335"/>
                <a:gd name="T64" fmla="*/ 124 w 204"/>
                <a:gd name="T65" fmla="*/ 4 h 335"/>
                <a:gd name="T66" fmla="*/ 126 w 204"/>
                <a:gd name="T67" fmla="*/ 7 h 335"/>
                <a:gd name="T68" fmla="*/ 128 w 204"/>
                <a:gd name="T69" fmla="*/ 10 h 335"/>
                <a:gd name="T70" fmla="*/ 129 w 204"/>
                <a:gd name="T71" fmla="*/ 12 h 335"/>
                <a:gd name="T72" fmla="*/ 131 w 204"/>
                <a:gd name="T73" fmla="*/ 15 h 335"/>
                <a:gd name="T74" fmla="*/ 141 w 204"/>
                <a:gd name="T75" fmla="*/ 40 h 335"/>
                <a:gd name="T76" fmla="*/ 151 w 204"/>
                <a:gd name="T77" fmla="*/ 65 h 335"/>
                <a:gd name="T78" fmla="*/ 161 w 204"/>
                <a:gd name="T79" fmla="*/ 90 h 335"/>
                <a:gd name="T80" fmla="*/ 171 w 204"/>
                <a:gd name="T81" fmla="*/ 116 h 335"/>
                <a:gd name="T82" fmla="*/ 180 w 204"/>
                <a:gd name="T83" fmla="*/ 141 h 335"/>
                <a:gd name="T84" fmla="*/ 189 w 204"/>
                <a:gd name="T85" fmla="*/ 167 h 335"/>
                <a:gd name="T86" fmla="*/ 196 w 204"/>
                <a:gd name="T87" fmla="*/ 192 h 335"/>
                <a:gd name="T88" fmla="*/ 202 w 204"/>
                <a:gd name="T89" fmla="*/ 218 h 335"/>
                <a:gd name="T90" fmla="*/ 203 w 204"/>
                <a:gd name="T91" fmla="*/ 224 h 335"/>
                <a:gd name="T92" fmla="*/ 202 w 204"/>
                <a:gd name="T93" fmla="*/ 230 h 335"/>
                <a:gd name="T94" fmla="*/ 200 w 204"/>
                <a:gd name="T95" fmla="*/ 236 h 335"/>
                <a:gd name="T96" fmla="*/ 197 w 204"/>
                <a:gd name="T97" fmla="*/ 241 h 335"/>
                <a:gd name="T98" fmla="*/ 194 w 204"/>
                <a:gd name="T99" fmla="*/ 247 h 335"/>
                <a:gd name="T100" fmla="*/ 190 w 204"/>
                <a:gd name="T101" fmla="*/ 252 h 335"/>
                <a:gd name="T102" fmla="*/ 188 w 204"/>
                <a:gd name="T103" fmla="*/ 257 h 335"/>
                <a:gd name="T104" fmla="*/ 185 w 204"/>
                <a:gd name="T105" fmla="*/ 262 h 335"/>
                <a:gd name="T106" fmla="*/ 180 w 204"/>
                <a:gd name="T107" fmla="*/ 271 h 335"/>
                <a:gd name="T108" fmla="*/ 176 w 204"/>
                <a:gd name="T109" fmla="*/ 282 h 335"/>
                <a:gd name="T110" fmla="*/ 173 w 204"/>
                <a:gd name="T111" fmla="*/ 295 h 335"/>
                <a:gd name="T112" fmla="*/ 168 w 204"/>
                <a:gd name="T113" fmla="*/ 306 h 335"/>
                <a:gd name="T114" fmla="*/ 163 w 204"/>
                <a:gd name="T115" fmla="*/ 317 h 335"/>
                <a:gd name="T116" fmla="*/ 157 w 204"/>
                <a:gd name="T117" fmla="*/ 326 h 335"/>
                <a:gd name="T118" fmla="*/ 148 w 204"/>
                <a:gd name="T119" fmla="*/ 331 h 335"/>
                <a:gd name="T120" fmla="*/ 138 w 204"/>
                <a:gd name="T121" fmla="*/ 333 h 335"/>
                <a:gd name="T122" fmla="*/ 59 w 204"/>
                <a:gd name="T123" fmla="*/ 334 h 3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"/>
                <a:gd name="T187" fmla="*/ 0 h 335"/>
                <a:gd name="T188" fmla="*/ 204 w 204"/>
                <a:gd name="T189" fmla="*/ 335 h 3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" h="335">
                  <a:moveTo>
                    <a:pt x="59" y="334"/>
                  </a:moveTo>
                  <a:lnTo>
                    <a:pt x="51" y="333"/>
                  </a:lnTo>
                  <a:lnTo>
                    <a:pt x="42" y="330"/>
                  </a:lnTo>
                  <a:lnTo>
                    <a:pt x="35" y="325"/>
                  </a:lnTo>
                  <a:lnTo>
                    <a:pt x="27" y="319"/>
                  </a:lnTo>
                  <a:lnTo>
                    <a:pt x="20" y="312"/>
                  </a:lnTo>
                  <a:lnTo>
                    <a:pt x="14" y="305"/>
                  </a:lnTo>
                  <a:lnTo>
                    <a:pt x="10" y="297"/>
                  </a:lnTo>
                  <a:lnTo>
                    <a:pt x="7" y="291"/>
                  </a:lnTo>
                  <a:lnTo>
                    <a:pt x="2" y="263"/>
                  </a:lnTo>
                  <a:lnTo>
                    <a:pt x="0" y="233"/>
                  </a:lnTo>
                  <a:lnTo>
                    <a:pt x="2" y="204"/>
                  </a:lnTo>
                  <a:lnTo>
                    <a:pt x="7" y="174"/>
                  </a:lnTo>
                  <a:lnTo>
                    <a:pt x="11" y="160"/>
                  </a:lnTo>
                  <a:lnTo>
                    <a:pt x="16" y="145"/>
                  </a:lnTo>
                  <a:lnTo>
                    <a:pt x="21" y="130"/>
                  </a:lnTo>
                  <a:lnTo>
                    <a:pt x="28" y="115"/>
                  </a:lnTo>
                  <a:lnTo>
                    <a:pt x="35" y="101"/>
                  </a:lnTo>
                  <a:lnTo>
                    <a:pt x="43" y="86"/>
                  </a:lnTo>
                  <a:lnTo>
                    <a:pt x="51" y="72"/>
                  </a:lnTo>
                  <a:lnTo>
                    <a:pt x="59" y="59"/>
                  </a:lnTo>
                  <a:lnTo>
                    <a:pt x="64" y="50"/>
                  </a:lnTo>
                  <a:lnTo>
                    <a:pt x="69" y="42"/>
                  </a:lnTo>
                  <a:lnTo>
                    <a:pt x="75" y="35"/>
                  </a:lnTo>
                  <a:lnTo>
                    <a:pt x="82" y="27"/>
                  </a:lnTo>
                  <a:lnTo>
                    <a:pt x="88" y="19"/>
                  </a:lnTo>
                  <a:lnTo>
                    <a:pt x="97" y="12"/>
                  </a:lnTo>
                  <a:lnTo>
                    <a:pt x="104" y="6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1" y="2"/>
                  </a:lnTo>
                  <a:lnTo>
                    <a:pt x="124" y="4"/>
                  </a:lnTo>
                  <a:lnTo>
                    <a:pt x="126" y="7"/>
                  </a:lnTo>
                  <a:lnTo>
                    <a:pt x="128" y="10"/>
                  </a:lnTo>
                  <a:lnTo>
                    <a:pt x="129" y="12"/>
                  </a:lnTo>
                  <a:lnTo>
                    <a:pt x="131" y="15"/>
                  </a:lnTo>
                  <a:lnTo>
                    <a:pt x="141" y="40"/>
                  </a:lnTo>
                  <a:lnTo>
                    <a:pt x="151" y="65"/>
                  </a:lnTo>
                  <a:lnTo>
                    <a:pt x="161" y="90"/>
                  </a:lnTo>
                  <a:lnTo>
                    <a:pt x="171" y="116"/>
                  </a:lnTo>
                  <a:lnTo>
                    <a:pt x="180" y="141"/>
                  </a:lnTo>
                  <a:lnTo>
                    <a:pt x="189" y="167"/>
                  </a:lnTo>
                  <a:lnTo>
                    <a:pt x="196" y="192"/>
                  </a:lnTo>
                  <a:lnTo>
                    <a:pt x="202" y="218"/>
                  </a:lnTo>
                  <a:lnTo>
                    <a:pt x="203" y="224"/>
                  </a:lnTo>
                  <a:lnTo>
                    <a:pt x="202" y="230"/>
                  </a:lnTo>
                  <a:lnTo>
                    <a:pt x="200" y="236"/>
                  </a:lnTo>
                  <a:lnTo>
                    <a:pt x="197" y="241"/>
                  </a:lnTo>
                  <a:lnTo>
                    <a:pt x="194" y="247"/>
                  </a:lnTo>
                  <a:lnTo>
                    <a:pt x="190" y="252"/>
                  </a:lnTo>
                  <a:lnTo>
                    <a:pt x="188" y="257"/>
                  </a:lnTo>
                  <a:lnTo>
                    <a:pt x="185" y="262"/>
                  </a:lnTo>
                  <a:lnTo>
                    <a:pt x="180" y="271"/>
                  </a:lnTo>
                  <a:lnTo>
                    <a:pt x="176" y="282"/>
                  </a:lnTo>
                  <a:lnTo>
                    <a:pt x="173" y="295"/>
                  </a:lnTo>
                  <a:lnTo>
                    <a:pt x="168" y="306"/>
                  </a:lnTo>
                  <a:lnTo>
                    <a:pt x="163" y="317"/>
                  </a:lnTo>
                  <a:lnTo>
                    <a:pt x="157" y="326"/>
                  </a:lnTo>
                  <a:lnTo>
                    <a:pt x="148" y="331"/>
                  </a:lnTo>
                  <a:lnTo>
                    <a:pt x="138" y="333"/>
                  </a:lnTo>
                  <a:lnTo>
                    <a:pt x="59" y="3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5" name="Freeform 56"/>
            <p:cNvSpPr>
              <a:spLocks/>
            </p:cNvSpPr>
            <p:nvPr/>
          </p:nvSpPr>
          <p:spPr bwMode="auto">
            <a:xfrm>
              <a:off x="4770" y="1514"/>
              <a:ext cx="109" cy="165"/>
            </a:xfrm>
            <a:custGeom>
              <a:avLst/>
              <a:gdLst>
                <a:gd name="T0" fmla="*/ 18 w 109"/>
                <a:gd name="T1" fmla="*/ 164 h 165"/>
                <a:gd name="T2" fmla="*/ 14 w 109"/>
                <a:gd name="T3" fmla="*/ 153 h 165"/>
                <a:gd name="T4" fmla="*/ 10 w 109"/>
                <a:gd name="T5" fmla="*/ 142 h 165"/>
                <a:gd name="T6" fmla="*/ 6 w 109"/>
                <a:gd name="T7" fmla="*/ 131 h 165"/>
                <a:gd name="T8" fmla="*/ 3 w 109"/>
                <a:gd name="T9" fmla="*/ 121 h 165"/>
                <a:gd name="T10" fmla="*/ 1 w 109"/>
                <a:gd name="T11" fmla="*/ 114 h 165"/>
                <a:gd name="T12" fmla="*/ 0 w 109"/>
                <a:gd name="T13" fmla="*/ 105 h 165"/>
                <a:gd name="T14" fmla="*/ 0 w 109"/>
                <a:gd name="T15" fmla="*/ 98 h 165"/>
                <a:gd name="T16" fmla="*/ 3 w 109"/>
                <a:gd name="T17" fmla="*/ 92 h 165"/>
                <a:gd name="T18" fmla="*/ 8 w 109"/>
                <a:gd name="T19" fmla="*/ 83 h 165"/>
                <a:gd name="T20" fmla="*/ 14 w 109"/>
                <a:gd name="T21" fmla="*/ 70 h 165"/>
                <a:gd name="T22" fmla="*/ 22 w 109"/>
                <a:gd name="T23" fmla="*/ 54 h 165"/>
                <a:gd name="T24" fmla="*/ 29 w 109"/>
                <a:gd name="T25" fmla="*/ 37 h 165"/>
                <a:gd name="T26" fmla="*/ 37 w 109"/>
                <a:gd name="T27" fmla="*/ 22 h 165"/>
                <a:gd name="T28" fmla="*/ 46 w 109"/>
                <a:gd name="T29" fmla="*/ 9 h 165"/>
                <a:gd name="T30" fmla="*/ 56 w 109"/>
                <a:gd name="T31" fmla="*/ 1 h 165"/>
                <a:gd name="T32" fmla="*/ 66 w 109"/>
                <a:gd name="T33" fmla="*/ 0 h 165"/>
                <a:gd name="T34" fmla="*/ 76 w 109"/>
                <a:gd name="T35" fmla="*/ 7 h 165"/>
                <a:gd name="T36" fmla="*/ 85 w 109"/>
                <a:gd name="T37" fmla="*/ 19 h 165"/>
                <a:gd name="T38" fmla="*/ 93 w 109"/>
                <a:gd name="T39" fmla="*/ 36 h 165"/>
                <a:gd name="T40" fmla="*/ 99 w 109"/>
                <a:gd name="T41" fmla="*/ 55 h 165"/>
                <a:gd name="T42" fmla="*/ 104 w 109"/>
                <a:gd name="T43" fmla="*/ 76 h 165"/>
                <a:gd name="T44" fmla="*/ 107 w 109"/>
                <a:gd name="T45" fmla="*/ 94 h 165"/>
                <a:gd name="T46" fmla="*/ 108 w 109"/>
                <a:gd name="T47" fmla="*/ 110 h 165"/>
                <a:gd name="T48" fmla="*/ 107 w 109"/>
                <a:gd name="T49" fmla="*/ 121 h 165"/>
                <a:gd name="T50" fmla="*/ 95 w 109"/>
                <a:gd name="T51" fmla="*/ 163 h 165"/>
                <a:gd name="T52" fmla="*/ 18 w 109"/>
                <a:gd name="T53" fmla="*/ 164 h 1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9"/>
                <a:gd name="T82" fmla="*/ 0 h 165"/>
                <a:gd name="T83" fmla="*/ 109 w 109"/>
                <a:gd name="T84" fmla="*/ 165 h 1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9" h="165">
                  <a:moveTo>
                    <a:pt x="18" y="164"/>
                  </a:moveTo>
                  <a:lnTo>
                    <a:pt x="14" y="153"/>
                  </a:lnTo>
                  <a:lnTo>
                    <a:pt x="10" y="142"/>
                  </a:lnTo>
                  <a:lnTo>
                    <a:pt x="6" y="131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3" y="92"/>
                  </a:lnTo>
                  <a:lnTo>
                    <a:pt x="8" y="83"/>
                  </a:lnTo>
                  <a:lnTo>
                    <a:pt x="14" y="70"/>
                  </a:lnTo>
                  <a:lnTo>
                    <a:pt x="22" y="54"/>
                  </a:lnTo>
                  <a:lnTo>
                    <a:pt x="29" y="37"/>
                  </a:lnTo>
                  <a:lnTo>
                    <a:pt x="37" y="22"/>
                  </a:lnTo>
                  <a:lnTo>
                    <a:pt x="46" y="9"/>
                  </a:lnTo>
                  <a:lnTo>
                    <a:pt x="56" y="1"/>
                  </a:lnTo>
                  <a:lnTo>
                    <a:pt x="66" y="0"/>
                  </a:lnTo>
                  <a:lnTo>
                    <a:pt x="76" y="7"/>
                  </a:lnTo>
                  <a:lnTo>
                    <a:pt x="85" y="19"/>
                  </a:lnTo>
                  <a:lnTo>
                    <a:pt x="93" y="36"/>
                  </a:lnTo>
                  <a:lnTo>
                    <a:pt x="99" y="55"/>
                  </a:lnTo>
                  <a:lnTo>
                    <a:pt x="104" y="76"/>
                  </a:lnTo>
                  <a:lnTo>
                    <a:pt x="107" y="94"/>
                  </a:lnTo>
                  <a:lnTo>
                    <a:pt x="108" y="110"/>
                  </a:lnTo>
                  <a:lnTo>
                    <a:pt x="107" y="121"/>
                  </a:lnTo>
                  <a:lnTo>
                    <a:pt x="95" y="163"/>
                  </a:lnTo>
                  <a:lnTo>
                    <a:pt x="18" y="164"/>
                  </a:lnTo>
                </a:path>
              </a:pathLst>
            </a:custGeom>
            <a:solidFill>
              <a:srgbClr val="FCFEB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893" name="Picture 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3" y="4724400"/>
            <a:ext cx="9493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987555"/>
            <a:ext cx="21447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247"/>
          <p:cNvGrpSpPr>
            <a:grpSpLocks/>
          </p:cNvGrpSpPr>
          <p:nvPr/>
        </p:nvGrpSpPr>
        <p:grpSpPr bwMode="auto">
          <a:xfrm>
            <a:off x="6400800" y="4419601"/>
            <a:ext cx="2006600" cy="1754188"/>
            <a:chOff x="4032" y="2784"/>
            <a:chExt cx="1264" cy="1105"/>
          </a:xfrm>
        </p:grpSpPr>
        <p:sp>
          <p:nvSpPr>
            <p:cNvPr id="37896" name="Freeform 60"/>
            <p:cNvSpPr>
              <a:spLocks/>
            </p:cNvSpPr>
            <p:nvPr/>
          </p:nvSpPr>
          <p:spPr bwMode="auto">
            <a:xfrm>
              <a:off x="4032" y="2784"/>
              <a:ext cx="1264" cy="1105"/>
            </a:xfrm>
            <a:custGeom>
              <a:avLst/>
              <a:gdLst>
                <a:gd name="T0" fmla="*/ 950 w 1264"/>
                <a:gd name="T1" fmla="*/ 998 h 1105"/>
                <a:gd name="T2" fmla="*/ 804 w 1264"/>
                <a:gd name="T3" fmla="*/ 977 h 1105"/>
                <a:gd name="T4" fmla="*/ 633 w 1264"/>
                <a:gd name="T5" fmla="*/ 870 h 1105"/>
                <a:gd name="T6" fmla="*/ 567 w 1264"/>
                <a:gd name="T7" fmla="*/ 797 h 1105"/>
                <a:gd name="T8" fmla="*/ 460 w 1264"/>
                <a:gd name="T9" fmla="*/ 789 h 1105"/>
                <a:gd name="T10" fmla="*/ 547 w 1264"/>
                <a:gd name="T11" fmla="*/ 811 h 1105"/>
                <a:gd name="T12" fmla="*/ 344 w 1264"/>
                <a:gd name="T13" fmla="*/ 963 h 1105"/>
                <a:gd name="T14" fmla="*/ 261 w 1264"/>
                <a:gd name="T15" fmla="*/ 1020 h 1105"/>
                <a:gd name="T16" fmla="*/ 387 w 1264"/>
                <a:gd name="T17" fmla="*/ 774 h 1105"/>
                <a:gd name="T18" fmla="*/ 350 w 1264"/>
                <a:gd name="T19" fmla="*/ 777 h 1105"/>
                <a:gd name="T20" fmla="*/ 372 w 1264"/>
                <a:gd name="T21" fmla="*/ 808 h 1105"/>
                <a:gd name="T22" fmla="*/ 294 w 1264"/>
                <a:gd name="T23" fmla="*/ 869 h 1105"/>
                <a:gd name="T24" fmla="*/ 288 w 1264"/>
                <a:gd name="T25" fmla="*/ 795 h 1105"/>
                <a:gd name="T26" fmla="*/ 300 w 1264"/>
                <a:gd name="T27" fmla="*/ 765 h 1105"/>
                <a:gd name="T28" fmla="*/ 302 w 1264"/>
                <a:gd name="T29" fmla="*/ 745 h 1105"/>
                <a:gd name="T30" fmla="*/ 300 w 1264"/>
                <a:gd name="T31" fmla="*/ 701 h 1105"/>
                <a:gd name="T32" fmla="*/ 311 w 1264"/>
                <a:gd name="T33" fmla="*/ 660 h 1105"/>
                <a:gd name="T34" fmla="*/ 319 w 1264"/>
                <a:gd name="T35" fmla="*/ 624 h 1105"/>
                <a:gd name="T36" fmla="*/ 332 w 1264"/>
                <a:gd name="T37" fmla="*/ 596 h 1105"/>
                <a:gd name="T38" fmla="*/ 351 w 1264"/>
                <a:gd name="T39" fmla="*/ 560 h 1105"/>
                <a:gd name="T40" fmla="*/ 400 w 1264"/>
                <a:gd name="T41" fmla="*/ 559 h 1105"/>
                <a:gd name="T42" fmla="*/ 504 w 1264"/>
                <a:gd name="T43" fmla="*/ 355 h 1105"/>
                <a:gd name="T44" fmla="*/ 420 w 1264"/>
                <a:gd name="T45" fmla="*/ 317 h 1105"/>
                <a:gd name="T46" fmla="*/ 388 w 1264"/>
                <a:gd name="T47" fmla="*/ 279 h 1105"/>
                <a:gd name="T48" fmla="*/ 30 w 1264"/>
                <a:gd name="T49" fmla="*/ 25 h 1105"/>
                <a:gd name="T50" fmla="*/ 818 w 1264"/>
                <a:gd name="T51" fmla="*/ 369 h 1105"/>
                <a:gd name="T52" fmla="*/ 845 w 1264"/>
                <a:gd name="T53" fmla="*/ 377 h 1105"/>
                <a:gd name="T54" fmla="*/ 843 w 1264"/>
                <a:gd name="T55" fmla="*/ 336 h 1105"/>
                <a:gd name="T56" fmla="*/ 831 w 1264"/>
                <a:gd name="T57" fmla="*/ 334 h 1105"/>
                <a:gd name="T58" fmla="*/ 816 w 1264"/>
                <a:gd name="T59" fmla="*/ 333 h 1105"/>
                <a:gd name="T60" fmla="*/ 820 w 1264"/>
                <a:gd name="T61" fmla="*/ 282 h 1105"/>
                <a:gd name="T62" fmla="*/ 801 w 1264"/>
                <a:gd name="T63" fmla="*/ 329 h 1105"/>
                <a:gd name="T64" fmla="*/ 804 w 1264"/>
                <a:gd name="T65" fmla="*/ 288 h 1105"/>
                <a:gd name="T66" fmla="*/ 792 w 1264"/>
                <a:gd name="T67" fmla="*/ 344 h 1105"/>
                <a:gd name="T68" fmla="*/ 808 w 1264"/>
                <a:gd name="T69" fmla="*/ 277 h 1105"/>
                <a:gd name="T70" fmla="*/ 780 w 1264"/>
                <a:gd name="T71" fmla="*/ 295 h 1105"/>
                <a:gd name="T72" fmla="*/ 785 w 1264"/>
                <a:gd name="T73" fmla="*/ 353 h 1105"/>
                <a:gd name="T74" fmla="*/ 768 w 1264"/>
                <a:gd name="T75" fmla="*/ 296 h 1105"/>
                <a:gd name="T76" fmla="*/ 766 w 1264"/>
                <a:gd name="T77" fmla="*/ 290 h 1105"/>
                <a:gd name="T78" fmla="*/ 771 w 1264"/>
                <a:gd name="T79" fmla="*/ 269 h 1105"/>
                <a:gd name="T80" fmla="*/ 744 w 1264"/>
                <a:gd name="T81" fmla="*/ 296 h 1105"/>
                <a:gd name="T82" fmla="*/ 772 w 1264"/>
                <a:gd name="T83" fmla="*/ 260 h 1105"/>
                <a:gd name="T84" fmla="*/ 773 w 1264"/>
                <a:gd name="T85" fmla="*/ 252 h 1105"/>
                <a:gd name="T86" fmla="*/ 744 w 1264"/>
                <a:gd name="T87" fmla="*/ 265 h 1105"/>
                <a:gd name="T88" fmla="*/ 787 w 1264"/>
                <a:gd name="T89" fmla="*/ 244 h 1105"/>
                <a:gd name="T90" fmla="*/ 777 w 1264"/>
                <a:gd name="T91" fmla="*/ 231 h 1105"/>
                <a:gd name="T92" fmla="*/ 791 w 1264"/>
                <a:gd name="T93" fmla="*/ 228 h 1105"/>
                <a:gd name="T94" fmla="*/ 888 w 1264"/>
                <a:gd name="T95" fmla="*/ 157 h 1105"/>
                <a:gd name="T96" fmla="*/ 917 w 1264"/>
                <a:gd name="T97" fmla="*/ 122 h 1105"/>
                <a:gd name="T98" fmla="*/ 940 w 1264"/>
                <a:gd name="T99" fmla="*/ 120 h 1105"/>
                <a:gd name="T100" fmla="*/ 961 w 1264"/>
                <a:gd name="T101" fmla="*/ 121 h 1105"/>
                <a:gd name="T102" fmla="*/ 997 w 1264"/>
                <a:gd name="T103" fmla="*/ 118 h 1105"/>
                <a:gd name="T104" fmla="*/ 1010 w 1264"/>
                <a:gd name="T105" fmla="*/ 126 h 1105"/>
                <a:gd name="T106" fmla="*/ 1066 w 1264"/>
                <a:gd name="T107" fmla="*/ 158 h 1105"/>
                <a:gd name="T108" fmla="*/ 1122 w 1264"/>
                <a:gd name="T109" fmla="*/ 234 h 1105"/>
                <a:gd name="T110" fmla="*/ 1146 w 1264"/>
                <a:gd name="T111" fmla="*/ 301 h 1105"/>
                <a:gd name="T112" fmla="*/ 1215 w 1264"/>
                <a:gd name="T113" fmla="*/ 365 h 1105"/>
                <a:gd name="T114" fmla="*/ 1227 w 1264"/>
                <a:gd name="T115" fmla="*/ 413 h 1105"/>
                <a:gd name="T116" fmla="*/ 1263 w 1264"/>
                <a:gd name="T117" fmla="*/ 481 h 1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64"/>
                <a:gd name="T178" fmla="*/ 0 h 1105"/>
                <a:gd name="T179" fmla="*/ 1264 w 1264"/>
                <a:gd name="T180" fmla="*/ 1105 h 1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64" h="1105">
                  <a:moveTo>
                    <a:pt x="1262" y="1104"/>
                  </a:moveTo>
                  <a:lnTo>
                    <a:pt x="977" y="1104"/>
                  </a:lnTo>
                  <a:lnTo>
                    <a:pt x="980" y="1079"/>
                  </a:lnTo>
                  <a:lnTo>
                    <a:pt x="982" y="1053"/>
                  </a:lnTo>
                  <a:lnTo>
                    <a:pt x="983" y="1027"/>
                  </a:lnTo>
                  <a:lnTo>
                    <a:pt x="983" y="1003"/>
                  </a:lnTo>
                  <a:lnTo>
                    <a:pt x="981" y="1001"/>
                  </a:lnTo>
                  <a:lnTo>
                    <a:pt x="950" y="998"/>
                  </a:lnTo>
                  <a:lnTo>
                    <a:pt x="919" y="998"/>
                  </a:lnTo>
                  <a:lnTo>
                    <a:pt x="888" y="998"/>
                  </a:lnTo>
                  <a:lnTo>
                    <a:pt x="856" y="995"/>
                  </a:lnTo>
                  <a:lnTo>
                    <a:pt x="842" y="987"/>
                  </a:lnTo>
                  <a:lnTo>
                    <a:pt x="830" y="976"/>
                  </a:lnTo>
                  <a:lnTo>
                    <a:pt x="807" y="954"/>
                  </a:lnTo>
                  <a:lnTo>
                    <a:pt x="793" y="950"/>
                  </a:lnTo>
                  <a:lnTo>
                    <a:pt x="804" y="977"/>
                  </a:lnTo>
                  <a:lnTo>
                    <a:pt x="797" y="985"/>
                  </a:lnTo>
                  <a:lnTo>
                    <a:pt x="846" y="1103"/>
                  </a:lnTo>
                  <a:lnTo>
                    <a:pt x="818" y="1104"/>
                  </a:lnTo>
                  <a:lnTo>
                    <a:pt x="772" y="998"/>
                  </a:lnTo>
                  <a:lnTo>
                    <a:pt x="762" y="999"/>
                  </a:lnTo>
                  <a:lnTo>
                    <a:pt x="734" y="935"/>
                  </a:lnTo>
                  <a:lnTo>
                    <a:pt x="675" y="886"/>
                  </a:lnTo>
                  <a:lnTo>
                    <a:pt x="633" y="870"/>
                  </a:lnTo>
                  <a:lnTo>
                    <a:pt x="621" y="842"/>
                  </a:lnTo>
                  <a:lnTo>
                    <a:pt x="619" y="846"/>
                  </a:lnTo>
                  <a:lnTo>
                    <a:pt x="630" y="1064"/>
                  </a:lnTo>
                  <a:lnTo>
                    <a:pt x="600" y="1066"/>
                  </a:lnTo>
                  <a:lnTo>
                    <a:pt x="592" y="910"/>
                  </a:lnTo>
                  <a:lnTo>
                    <a:pt x="585" y="1017"/>
                  </a:lnTo>
                  <a:lnTo>
                    <a:pt x="560" y="1018"/>
                  </a:lnTo>
                  <a:lnTo>
                    <a:pt x="567" y="797"/>
                  </a:lnTo>
                  <a:lnTo>
                    <a:pt x="543" y="790"/>
                  </a:lnTo>
                  <a:lnTo>
                    <a:pt x="522" y="784"/>
                  </a:lnTo>
                  <a:lnTo>
                    <a:pt x="507" y="782"/>
                  </a:lnTo>
                  <a:lnTo>
                    <a:pt x="495" y="782"/>
                  </a:lnTo>
                  <a:lnTo>
                    <a:pt x="487" y="784"/>
                  </a:lnTo>
                  <a:lnTo>
                    <a:pt x="479" y="786"/>
                  </a:lnTo>
                  <a:lnTo>
                    <a:pt x="470" y="788"/>
                  </a:lnTo>
                  <a:lnTo>
                    <a:pt x="460" y="789"/>
                  </a:lnTo>
                  <a:lnTo>
                    <a:pt x="455" y="789"/>
                  </a:lnTo>
                  <a:lnTo>
                    <a:pt x="447" y="788"/>
                  </a:lnTo>
                  <a:lnTo>
                    <a:pt x="445" y="789"/>
                  </a:lnTo>
                  <a:lnTo>
                    <a:pt x="442" y="791"/>
                  </a:lnTo>
                  <a:lnTo>
                    <a:pt x="439" y="797"/>
                  </a:lnTo>
                  <a:lnTo>
                    <a:pt x="347" y="941"/>
                  </a:lnTo>
                  <a:lnTo>
                    <a:pt x="350" y="941"/>
                  </a:lnTo>
                  <a:lnTo>
                    <a:pt x="547" y="811"/>
                  </a:lnTo>
                  <a:lnTo>
                    <a:pt x="563" y="830"/>
                  </a:lnTo>
                  <a:lnTo>
                    <a:pt x="360" y="967"/>
                  </a:lnTo>
                  <a:lnTo>
                    <a:pt x="345" y="945"/>
                  </a:lnTo>
                  <a:lnTo>
                    <a:pt x="342" y="950"/>
                  </a:lnTo>
                  <a:lnTo>
                    <a:pt x="340" y="953"/>
                  </a:lnTo>
                  <a:lnTo>
                    <a:pt x="338" y="956"/>
                  </a:lnTo>
                  <a:lnTo>
                    <a:pt x="341" y="959"/>
                  </a:lnTo>
                  <a:lnTo>
                    <a:pt x="344" y="963"/>
                  </a:lnTo>
                  <a:lnTo>
                    <a:pt x="343" y="967"/>
                  </a:lnTo>
                  <a:lnTo>
                    <a:pt x="340" y="970"/>
                  </a:lnTo>
                  <a:lnTo>
                    <a:pt x="314" y="1010"/>
                  </a:lnTo>
                  <a:lnTo>
                    <a:pt x="298" y="1035"/>
                  </a:lnTo>
                  <a:lnTo>
                    <a:pt x="287" y="1033"/>
                  </a:lnTo>
                  <a:lnTo>
                    <a:pt x="247" y="1096"/>
                  </a:lnTo>
                  <a:lnTo>
                    <a:pt x="212" y="1096"/>
                  </a:lnTo>
                  <a:lnTo>
                    <a:pt x="261" y="1020"/>
                  </a:lnTo>
                  <a:lnTo>
                    <a:pt x="255" y="1011"/>
                  </a:lnTo>
                  <a:lnTo>
                    <a:pt x="300" y="938"/>
                  </a:lnTo>
                  <a:lnTo>
                    <a:pt x="312" y="941"/>
                  </a:lnTo>
                  <a:lnTo>
                    <a:pt x="416" y="775"/>
                  </a:lnTo>
                  <a:lnTo>
                    <a:pt x="406" y="772"/>
                  </a:lnTo>
                  <a:lnTo>
                    <a:pt x="398" y="769"/>
                  </a:lnTo>
                  <a:lnTo>
                    <a:pt x="390" y="768"/>
                  </a:lnTo>
                  <a:lnTo>
                    <a:pt x="387" y="774"/>
                  </a:lnTo>
                  <a:lnTo>
                    <a:pt x="386" y="777"/>
                  </a:lnTo>
                  <a:lnTo>
                    <a:pt x="384" y="778"/>
                  </a:lnTo>
                  <a:lnTo>
                    <a:pt x="382" y="779"/>
                  </a:lnTo>
                  <a:lnTo>
                    <a:pt x="374" y="779"/>
                  </a:lnTo>
                  <a:lnTo>
                    <a:pt x="366" y="779"/>
                  </a:lnTo>
                  <a:lnTo>
                    <a:pt x="358" y="777"/>
                  </a:lnTo>
                  <a:lnTo>
                    <a:pt x="351" y="776"/>
                  </a:lnTo>
                  <a:lnTo>
                    <a:pt x="350" y="777"/>
                  </a:lnTo>
                  <a:lnTo>
                    <a:pt x="349" y="778"/>
                  </a:lnTo>
                  <a:lnTo>
                    <a:pt x="350" y="780"/>
                  </a:lnTo>
                  <a:lnTo>
                    <a:pt x="351" y="781"/>
                  </a:lnTo>
                  <a:lnTo>
                    <a:pt x="358" y="787"/>
                  </a:lnTo>
                  <a:lnTo>
                    <a:pt x="365" y="793"/>
                  </a:lnTo>
                  <a:lnTo>
                    <a:pt x="370" y="800"/>
                  </a:lnTo>
                  <a:lnTo>
                    <a:pt x="372" y="804"/>
                  </a:lnTo>
                  <a:lnTo>
                    <a:pt x="372" y="808"/>
                  </a:lnTo>
                  <a:lnTo>
                    <a:pt x="369" y="814"/>
                  </a:lnTo>
                  <a:lnTo>
                    <a:pt x="365" y="820"/>
                  </a:lnTo>
                  <a:lnTo>
                    <a:pt x="355" y="820"/>
                  </a:lnTo>
                  <a:lnTo>
                    <a:pt x="344" y="818"/>
                  </a:lnTo>
                  <a:lnTo>
                    <a:pt x="331" y="816"/>
                  </a:lnTo>
                  <a:lnTo>
                    <a:pt x="306" y="870"/>
                  </a:lnTo>
                  <a:lnTo>
                    <a:pt x="299" y="870"/>
                  </a:lnTo>
                  <a:lnTo>
                    <a:pt x="294" y="869"/>
                  </a:lnTo>
                  <a:lnTo>
                    <a:pt x="290" y="867"/>
                  </a:lnTo>
                  <a:lnTo>
                    <a:pt x="286" y="865"/>
                  </a:lnTo>
                  <a:lnTo>
                    <a:pt x="284" y="862"/>
                  </a:lnTo>
                  <a:lnTo>
                    <a:pt x="283" y="859"/>
                  </a:lnTo>
                  <a:lnTo>
                    <a:pt x="281" y="856"/>
                  </a:lnTo>
                  <a:lnTo>
                    <a:pt x="305" y="807"/>
                  </a:lnTo>
                  <a:lnTo>
                    <a:pt x="296" y="801"/>
                  </a:lnTo>
                  <a:lnTo>
                    <a:pt x="288" y="795"/>
                  </a:lnTo>
                  <a:lnTo>
                    <a:pt x="285" y="791"/>
                  </a:lnTo>
                  <a:lnTo>
                    <a:pt x="283" y="787"/>
                  </a:lnTo>
                  <a:lnTo>
                    <a:pt x="282" y="786"/>
                  </a:lnTo>
                  <a:lnTo>
                    <a:pt x="282" y="783"/>
                  </a:lnTo>
                  <a:lnTo>
                    <a:pt x="284" y="777"/>
                  </a:lnTo>
                  <a:lnTo>
                    <a:pt x="288" y="771"/>
                  </a:lnTo>
                  <a:lnTo>
                    <a:pt x="292" y="766"/>
                  </a:lnTo>
                  <a:lnTo>
                    <a:pt x="300" y="765"/>
                  </a:lnTo>
                  <a:lnTo>
                    <a:pt x="308" y="766"/>
                  </a:lnTo>
                  <a:lnTo>
                    <a:pt x="323" y="769"/>
                  </a:lnTo>
                  <a:lnTo>
                    <a:pt x="324" y="767"/>
                  </a:lnTo>
                  <a:lnTo>
                    <a:pt x="324" y="764"/>
                  </a:lnTo>
                  <a:lnTo>
                    <a:pt x="312" y="757"/>
                  </a:lnTo>
                  <a:lnTo>
                    <a:pt x="307" y="752"/>
                  </a:lnTo>
                  <a:lnTo>
                    <a:pt x="302" y="747"/>
                  </a:lnTo>
                  <a:lnTo>
                    <a:pt x="302" y="745"/>
                  </a:lnTo>
                  <a:lnTo>
                    <a:pt x="302" y="741"/>
                  </a:lnTo>
                  <a:lnTo>
                    <a:pt x="306" y="734"/>
                  </a:lnTo>
                  <a:lnTo>
                    <a:pt x="312" y="727"/>
                  </a:lnTo>
                  <a:lnTo>
                    <a:pt x="316" y="725"/>
                  </a:lnTo>
                  <a:lnTo>
                    <a:pt x="319" y="723"/>
                  </a:lnTo>
                  <a:lnTo>
                    <a:pt x="309" y="712"/>
                  </a:lnTo>
                  <a:lnTo>
                    <a:pt x="304" y="706"/>
                  </a:lnTo>
                  <a:lnTo>
                    <a:pt x="300" y="701"/>
                  </a:lnTo>
                  <a:lnTo>
                    <a:pt x="297" y="695"/>
                  </a:lnTo>
                  <a:lnTo>
                    <a:pt x="295" y="688"/>
                  </a:lnTo>
                  <a:lnTo>
                    <a:pt x="295" y="681"/>
                  </a:lnTo>
                  <a:lnTo>
                    <a:pt x="297" y="673"/>
                  </a:lnTo>
                  <a:lnTo>
                    <a:pt x="298" y="669"/>
                  </a:lnTo>
                  <a:lnTo>
                    <a:pt x="301" y="667"/>
                  </a:lnTo>
                  <a:lnTo>
                    <a:pt x="308" y="662"/>
                  </a:lnTo>
                  <a:lnTo>
                    <a:pt x="311" y="660"/>
                  </a:lnTo>
                  <a:lnTo>
                    <a:pt x="313" y="657"/>
                  </a:lnTo>
                  <a:lnTo>
                    <a:pt x="314" y="654"/>
                  </a:lnTo>
                  <a:lnTo>
                    <a:pt x="313" y="650"/>
                  </a:lnTo>
                  <a:lnTo>
                    <a:pt x="312" y="644"/>
                  </a:lnTo>
                  <a:lnTo>
                    <a:pt x="312" y="638"/>
                  </a:lnTo>
                  <a:lnTo>
                    <a:pt x="313" y="633"/>
                  </a:lnTo>
                  <a:lnTo>
                    <a:pt x="315" y="628"/>
                  </a:lnTo>
                  <a:lnTo>
                    <a:pt x="319" y="624"/>
                  </a:lnTo>
                  <a:lnTo>
                    <a:pt x="323" y="621"/>
                  </a:lnTo>
                  <a:lnTo>
                    <a:pt x="326" y="619"/>
                  </a:lnTo>
                  <a:lnTo>
                    <a:pt x="330" y="616"/>
                  </a:lnTo>
                  <a:lnTo>
                    <a:pt x="329" y="610"/>
                  </a:lnTo>
                  <a:lnTo>
                    <a:pt x="329" y="604"/>
                  </a:lnTo>
                  <a:lnTo>
                    <a:pt x="330" y="602"/>
                  </a:lnTo>
                  <a:lnTo>
                    <a:pt x="331" y="599"/>
                  </a:lnTo>
                  <a:lnTo>
                    <a:pt x="332" y="596"/>
                  </a:lnTo>
                  <a:lnTo>
                    <a:pt x="334" y="595"/>
                  </a:lnTo>
                  <a:lnTo>
                    <a:pt x="339" y="591"/>
                  </a:lnTo>
                  <a:lnTo>
                    <a:pt x="344" y="588"/>
                  </a:lnTo>
                  <a:lnTo>
                    <a:pt x="348" y="586"/>
                  </a:lnTo>
                  <a:lnTo>
                    <a:pt x="353" y="585"/>
                  </a:lnTo>
                  <a:lnTo>
                    <a:pt x="351" y="573"/>
                  </a:lnTo>
                  <a:lnTo>
                    <a:pt x="350" y="566"/>
                  </a:lnTo>
                  <a:lnTo>
                    <a:pt x="351" y="560"/>
                  </a:lnTo>
                  <a:lnTo>
                    <a:pt x="361" y="551"/>
                  </a:lnTo>
                  <a:lnTo>
                    <a:pt x="364" y="549"/>
                  </a:lnTo>
                  <a:lnTo>
                    <a:pt x="368" y="548"/>
                  </a:lnTo>
                  <a:lnTo>
                    <a:pt x="375" y="548"/>
                  </a:lnTo>
                  <a:lnTo>
                    <a:pt x="382" y="549"/>
                  </a:lnTo>
                  <a:lnTo>
                    <a:pt x="388" y="551"/>
                  </a:lnTo>
                  <a:lnTo>
                    <a:pt x="394" y="555"/>
                  </a:lnTo>
                  <a:lnTo>
                    <a:pt x="400" y="559"/>
                  </a:lnTo>
                  <a:lnTo>
                    <a:pt x="411" y="568"/>
                  </a:lnTo>
                  <a:lnTo>
                    <a:pt x="413" y="571"/>
                  </a:lnTo>
                  <a:lnTo>
                    <a:pt x="413" y="573"/>
                  </a:lnTo>
                  <a:lnTo>
                    <a:pt x="416" y="573"/>
                  </a:lnTo>
                  <a:lnTo>
                    <a:pt x="445" y="514"/>
                  </a:lnTo>
                  <a:lnTo>
                    <a:pt x="461" y="477"/>
                  </a:lnTo>
                  <a:lnTo>
                    <a:pt x="452" y="472"/>
                  </a:lnTo>
                  <a:lnTo>
                    <a:pt x="504" y="355"/>
                  </a:lnTo>
                  <a:lnTo>
                    <a:pt x="471" y="340"/>
                  </a:lnTo>
                  <a:lnTo>
                    <a:pt x="474" y="327"/>
                  </a:lnTo>
                  <a:lnTo>
                    <a:pt x="436" y="309"/>
                  </a:lnTo>
                  <a:lnTo>
                    <a:pt x="433" y="315"/>
                  </a:lnTo>
                  <a:lnTo>
                    <a:pt x="430" y="318"/>
                  </a:lnTo>
                  <a:lnTo>
                    <a:pt x="428" y="318"/>
                  </a:lnTo>
                  <a:lnTo>
                    <a:pt x="426" y="318"/>
                  </a:lnTo>
                  <a:lnTo>
                    <a:pt x="420" y="317"/>
                  </a:lnTo>
                  <a:lnTo>
                    <a:pt x="412" y="333"/>
                  </a:lnTo>
                  <a:lnTo>
                    <a:pt x="380" y="319"/>
                  </a:lnTo>
                  <a:lnTo>
                    <a:pt x="386" y="300"/>
                  </a:lnTo>
                  <a:lnTo>
                    <a:pt x="382" y="298"/>
                  </a:lnTo>
                  <a:lnTo>
                    <a:pt x="381" y="295"/>
                  </a:lnTo>
                  <a:lnTo>
                    <a:pt x="382" y="293"/>
                  </a:lnTo>
                  <a:lnTo>
                    <a:pt x="382" y="290"/>
                  </a:lnTo>
                  <a:lnTo>
                    <a:pt x="388" y="279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3" y="90"/>
                  </a:lnTo>
                  <a:lnTo>
                    <a:pt x="8" y="77"/>
                  </a:lnTo>
                  <a:lnTo>
                    <a:pt x="12" y="64"/>
                  </a:lnTo>
                  <a:lnTo>
                    <a:pt x="17" y="50"/>
                  </a:lnTo>
                  <a:lnTo>
                    <a:pt x="23" y="38"/>
                  </a:lnTo>
                  <a:lnTo>
                    <a:pt x="30" y="25"/>
                  </a:lnTo>
                  <a:lnTo>
                    <a:pt x="39" y="13"/>
                  </a:lnTo>
                  <a:lnTo>
                    <a:pt x="49" y="0"/>
                  </a:lnTo>
                  <a:lnTo>
                    <a:pt x="730" y="327"/>
                  </a:lnTo>
                  <a:lnTo>
                    <a:pt x="747" y="352"/>
                  </a:lnTo>
                  <a:lnTo>
                    <a:pt x="811" y="381"/>
                  </a:lnTo>
                  <a:lnTo>
                    <a:pt x="814" y="378"/>
                  </a:lnTo>
                  <a:lnTo>
                    <a:pt x="815" y="374"/>
                  </a:lnTo>
                  <a:lnTo>
                    <a:pt x="818" y="369"/>
                  </a:lnTo>
                  <a:lnTo>
                    <a:pt x="821" y="367"/>
                  </a:lnTo>
                  <a:lnTo>
                    <a:pt x="828" y="364"/>
                  </a:lnTo>
                  <a:lnTo>
                    <a:pt x="832" y="364"/>
                  </a:lnTo>
                  <a:lnTo>
                    <a:pt x="834" y="364"/>
                  </a:lnTo>
                  <a:lnTo>
                    <a:pt x="836" y="365"/>
                  </a:lnTo>
                  <a:lnTo>
                    <a:pt x="839" y="367"/>
                  </a:lnTo>
                  <a:lnTo>
                    <a:pt x="842" y="370"/>
                  </a:lnTo>
                  <a:lnTo>
                    <a:pt x="845" y="377"/>
                  </a:lnTo>
                  <a:lnTo>
                    <a:pt x="850" y="372"/>
                  </a:lnTo>
                  <a:lnTo>
                    <a:pt x="852" y="370"/>
                  </a:lnTo>
                  <a:lnTo>
                    <a:pt x="853" y="368"/>
                  </a:lnTo>
                  <a:lnTo>
                    <a:pt x="853" y="363"/>
                  </a:lnTo>
                  <a:lnTo>
                    <a:pt x="851" y="358"/>
                  </a:lnTo>
                  <a:lnTo>
                    <a:pt x="846" y="347"/>
                  </a:lnTo>
                  <a:lnTo>
                    <a:pt x="844" y="341"/>
                  </a:lnTo>
                  <a:lnTo>
                    <a:pt x="843" y="336"/>
                  </a:lnTo>
                  <a:lnTo>
                    <a:pt x="833" y="296"/>
                  </a:lnTo>
                  <a:lnTo>
                    <a:pt x="829" y="292"/>
                  </a:lnTo>
                  <a:lnTo>
                    <a:pt x="826" y="298"/>
                  </a:lnTo>
                  <a:lnTo>
                    <a:pt x="825" y="304"/>
                  </a:lnTo>
                  <a:lnTo>
                    <a:pt x="825" y="310"/>
                  </a:lnTo>
                  <a:lnTo>
                    <a:pt x="825" y="316"/>
                  </a:lnTo>
                  <a:lnTo>
                    <a:pt x="828" y="329"/>
                  </a:lnTo>
                  <a:lnTo>
                    <a:pt x="831" y="334"/>
                  </a:lnTo>
                  <a:lnTo>
                    <a:pt x="834" y="340"/>
                  </a:lnTo>
                  <a:lnTo>
                    <a:pt x="835" y="344"/>
                  </a:lnTo>
                  <a:lnTo>
                    <a:pt x="829" y="337"/>
                  </a:lnTo>
                  <a:lnTo>
                    <a:pt x="824" y="330"/>
                  </a:lnTo>
                  <a:lnTo>
                    <a:pt x="821" y="321"/>
                  </a:lnTo>
                  <a:lnTo>
                    <a:pt x="817" y="313"/>
                  </a:lnTo>
                  <a:lnTo>
                    <a:pt x="815" y="327"/>
                  </a:lnTo>
                  <a:lnTo>
                    <a:pt x="816" y="333"/>
                  </a:lnTo>
                  <a:lnTo>
                    <a:pt x="817" y="340"/>
                  </a:lnTo>
                  <a:lnTo>
                    <a:pt x="814" y="333"/>
                  </a:lnTo>
                  <a:lnTo>
                    <a:pt x="812" y="325"/>
                  </a:lnTo>
                  <a:lnTo>
                    <a:pt x="812" y="316"/>
                  </a:lnTo>
                  <a:lnTo>
                    <a:pt x="813" y="309"/>
                  </a:lnTo>
                  <a:lnTo>
                    <a:pt x="817" y="296"/>
                  </a:lnTo>
                  <a:lnTo>
                    <a:pt x="822" y="283"/>
                  </a:lnTo>
                  <a:lnTo>
                    <a:pt x="820" y="282"/>
                  </a:lnTo>
                  <a:lnTo>
                    <a:pt x="815" y="288"/>
                  </a:lnTo>
                  <a:lnTo>
                    <a:pt x="811" y="295"/>
                  </a:lnTo>
                  <a:lnTo>
                    <a:pt x="808" y="302"/>
                  </a:lnTo>
                  <a:lnTo>
                    <a:pt x="806" y="310"/>
                  </a:lnTo>
                  <a:lnTo>
                    <a:pt x="804" y="318"/>
                  </a:lnTo>
                  <a:lnTo>
                    <a:pt x="804" y="326"/>
                  </a:lnTo>
                  <a:lnTo>
                    <a:pt x="804" y="343"/>
                  </a:lnTo>
                  <a:lnTo>
                    <a:pt x="801" y="329"/>
                  </a:lnTo>
                  <a:lnTo>
                    <a:pt x="801" y="321"/>
                  </a:lnTo>
                  <a:lnTo>
                    <a:pt x="802" y="313"/>
                  </a:lnTo>
                  <a:lnTo>
                    <a:pt x="805" y="299"/>
                  </a:lnTo>
                  <a:lnTo>
                    <a:pt x="808" y="292"/>
                  </a:lnTo>
                  <a:lnTo>
                    <a:pt x="811" y="285"/>
                  </a:lnTo>
                  <a:lnTo>
                    <a:pt x="810" y="285"/>
                  </a:lnTo>
                  <a:lnTo>
                    <a:pt x="808" y="285"/>
                  </a:lnTo>
                  <a:lnTo>
                    <a:pt x="804" y="288"/>
                  </a:lnTo>
                  <a:lnTo>
                    <a:pt x="799" y="293"/>
                  </a:lnTo>
                  <a:lnTo>
                    <a:pt x="795" y="298"/>
                  </a:lnTo>
                  <a:lnTo>
                    <a:pt x="793" y="304"/>
                  </a:lnTo>
                  <a:lnTo>
                    <a:pt x="792" y="310"/>
                  </a:lnTo>
                  <a:lnTo>
                    <a:pt x="791" y="322"/>
                  </a:lnTo>
                  <a:lnTo>
                    <a:pt x="793" y="335"/>
                  </a:lnTo>
                  <a:lnTo>
                    <a:pt x="797" y="350"/>
                  </a:lnTo>
                  <a:lnTo>
                    <a:pt x="792" y="344"/>
                  </a:lnTo>
                  <a:lnTo>
                    <a:pt x="790" y="335"/>
                  </a:lnTo>
                  <a:lnTo>
                    <a:pt x="787" y="327"/>
                  </a:lnTo>
                  <a:lnTo>
                    <a:pt x="787" y="318"/>
                  </a:lnTo>
                  <a:lnTo>
                    <a:pt x="787" y="309"/>
                  </a:lnTo>
                  <a:lnTo>
                    <a:pt x="790" y="300"/>
                  </a:lnTo>
                  <a:lnTo>
                    <a:pt x="792" y="292"/>
                  </a:lnTo>
                  <a:lnTo>
                    <a:pt x="797" y="285"/>
                  </a:lnTo>
                  <a:lnTo>
                    <a:pt x="808" y="277"/>
                  </a:lnTo>
                  <a:lnTo>
                    <a:pt x="804" y="276"/>
                  </a:lnTo>
                  <a:lnTo>
                    <a:pt x="799" y="274"/>
                  </a:lnTo>
                  <a:lnTo>
                    <a:pt x="797" y="274"/>
                  </a:lnTo>
                  <a:lnTo>
                    <a:pt x="795" y="274"/>
                  </a:lnTo>
                  <a:lnTo>
                    <a:pt x="790" y="276"/>
                  </a:lnTo>
                  <a:lnTo>
                    <a:pt x="786" y="282"/>
                  </a:lnTo>
                  <a:lnTo>
                    <a:pt x="782" y="288"/>
                  </a:lnTo>
                  <a:lnTo>
                    <a:pt x="780" y="295"/>
                  </a:lnTo>
                  <a:lnTo>
                    <a:pt x="780" y="303"/>
                  </a:lnTo>
                  <a:lnTo>
                    <a:pt x="780" y="318"/>
                  </a:lnTo>
                  <a:lnTo>
                    <a:pt x="780" y="325"/>
                  </a:lnTo>
                  <a:lnTo>
                    <a:pt x="780" y="332"/>
                  </a:lnTo>
                  <a:lnTo>
                    <a:pt x="781" y="337"/>
                  </a:lnTo>
                  <a:lnTo>
                    <a:pt x="782" y="343"/>
                  </a:lnTo>
                  <a:lnTo>
                    <a:pt x="783" y="348"/>
                  </a:lnTo>
                  <a:lnTo>
                    <a:pt x="785" y="353"/>
                  </a:lnTo>
                  <a:lnTo>
                    <a:pt x="781" y="346"/>
                  </a:lnTo>
                  <a:lnTo>
                    <a:pt x="779" y="338"/>
                  </a:lnTo>
                  <a:lnTo>
                    <a:pt x="776" y="322"/>
                  </a:lnTo>
                  <a:lnTo>
                    <a:pt x="775" y="304"/>
                  </a:lnTo>
                  <a:lnTo>
                    <a:pt x="774" y="288"/>
                  </a:lnTo>
                  <a:lnTo>
                    <a:pt x="773" y="289"/>
                  </a:lnTo>
                  <a:lnTo>
                    <a:pt x="771" y="290"/>
                  </a:lnTo>
                  <a:lnTo>
                    <a:pt x="768" y="296"/>
                  </a:lnTo>
                  <a:lnTo>
                    <a:pt x="766" y="304"/>
                  </a:lnTo>
                  <a:lnTo>
                    <a:pt x="764" y="312"/>
                  </a:lnTo>
                  <a:lnTo>
                    <a:pt x="763" y="328"/>
                  </a:lnTo>
                  <a:lnTo>
                    <a:pt x="760" y="316"/>
                  </a:lnTo>
                  <a:lnTo>
                    <a:pt x="760" y="309"/>
                  </a:lnTo>
                  <a:lnTo>
                    <a:pt x="761" y="302"/>
                  </a:lnTo>
                  <a:lnTo>
                    <a:pt x="762" y="296"/>
                  </a:lnTo>
                  <a:lnTo>
                    <a:pt x="766" y="290"/>
                  </a:lnTo>
                  <a:lnTo>
                    <a:pt x="769" y="284"/>
                  </a:lnTo>
                  <a:lnTo>
                    <a:pt x="773" y="279"/>
                  </a:lnTo>
                  <a:lnTo>
                    <a:pt x="776" y="276"/>
                  </a:lnTo>
                  <a:lnTo>
                    <a:pt x="779" y="273"/>
                  </a:lnTo>
                  <a:lnTo>
                    <a:pt x="782" y="270"/>
                  </a:lnTo>
                  <a:lnTo>
                    <a:pt x="784" y="267"/>
                  </a:lnTo>
                  <a:lnTo>
                    <a:pt x="778" y="268"/>
                  </a:lnTo>
                  <a:lnTo>
                    <a:pt x="771" y="269"/>
                  </a:lnTo>
                  <a:lnTo>
                    <a:pt x="766" y="271"/>
                  </a:lnTo>
                  <a:lnTo>
                    <a:pt x="760" y="275"/>
                  </a:lnTo>
                  <a:lnTo>
                    <a:pt x="754" y="284"/>
                  </a:lnTo>
                  <a:lnTo>
                    <a:pt x="748" y="294"/>
                  </a:lnTo>
                  <a:lnTo>
                    <a:pt x="745" y="304"/>
                  </a:lnTo>
                  <a:lnTo>
                    <a:pt x="744" y="316"/>
                  </a:lnTo>
                  <a:lnTo>
                    <a:pt x="743" y="302"/>
                  </a:lnTo>
                  <a:lnTo>
                    <a:pt x="744" y="296"/>
                  </a:lnTo>
                  <a:lnTo>
                    <a:pt x="745" y="289"/>
                  </a:lnTo>
                  <a:lnTo>
                    <a:pt x="747" y="282"/>
                  </a:lnTo>
                  <a:lnTo>
                    <a:pt x="751" y="276"/>
                  </a:lnTo>
                  <a:lnTo>
                    <a:pt x="755" y="270"/>
                  </a:lnTo>
                  <a:lnTo>
                    <a:pt x="759" y="266"/>
                  </a:lnTo>
                  <a:lnTo>
                    <a:pt x="762" y="264"/>
                  </a:lnTo>
                  <a:lnTo>
                    <a:pt x="766" y="262"/>
                  </a:lnTo>
                  <a:lnTo>
                    <a:pt x="772" y="260"/>
                  </a:lnTo>
                  <a:lnTo>
                    <a:pt x="785" y="257"/>
                  </a:lnTo>
                  <a:lnTo>
                    <a:pt x="783" y="256"/>
                  </a:lnTo>
                  <a:lnTo>
                    <a:pt x="781" y="256"/>
                  </a:lnTo>
                  <a:lnTo>
                    <a:pt x="780" y="255"/>
                  </a:lnTo>
                  <a:lnTo>
                    <a:pt x="778" y="255"/>
                  </a:lnTo>
                  <a:lnTo>
                    <a:pt x="771" y="255"/>
                  </a:lnTo>
                  <a:lnTo>
                    <a:pt x="773" y="253"/>
                  </a:lnTo>
                  <a:lnTo>
                    <a:pt x="773" y="252"/>
                  </a:lnTo>
                  <a:lnTo>
                    <a:pt x="771" y="251"/>
                  </a:lnTo>
                  <a:lnTo>
                    <a:pt x="769" y="251"/>
                  </a:lnTo>
                  <a:lnTo>
                    <a:pt x="764" y="253"/>
                  </a:lnTo>
                  <a:lnTo>
                    <a:pt x="759" y="256"/>
                  </a:lnTo>
                  <a:lnTo>
                    <a:pt x="753" y="259"/>
                  </a:lnTo>
                  <a:lnTo>
                    <a:pt x="748" y="263"/>
                  </a:lnTo>
                  <a:lnTo>
                    <a:pt x="745" y="268"/>
                  </a:lnTo>
                  <a:lnTo>
                    <a:pt x="744" y="265"/>
                  </a:lnTo>
                  <a:lnTo>
                    <a:pt x="745" y="262"/>
                  </a:lnTo>
                  <a:lnTo>
                    <a:pt x="748" y="257"/>
                  </a:lnTo>
                  <a:lnTo>
                    <a:pt x="754" y="253"/>
                  </a:lnTo>
                  <a:lnTo>
                    <a:pt x="759" y="249"/>
                  </a:lnTo>
                  <a:lnTo>
                    <a:pt x="766" y="246"/>
                  </a:lnTo>
                  <a:lnTo>
                    <a:pt x="774" y="245"/>
                  </a:lnTo>
                  <a:lnTo>
                    <a:pt x="783" y="244"/>
                  </a:lnTo>
                  <a:lnTo>
                    <a:pt x="787" y="244"/>
                  </a:lnTo>
                  <a:lnTo>
                    <a:pt x="790" y="245"/>
                  </a:lnTo>
                  <a:lnTo>
                    <a:pt x="788" y="242"/>
                  </a:lnTo>
                  <a:lnTo>
                    <a:pt x="784" y="239"/>
                  </a:lnTo>
                  <a:lnTo>
                    <a:pt x="775" y="236"/>
                  </a:lnTo>
                  <a:lnTo>
                    <a:pt x="750" y="232"/>
                  </a:lnTo>
                  <a:lnTo>
                    <a:pt x="756" y="230"/>
                  </a:lnTo>
                  <a:lnTo>
                    <a:pt x="763" y="229"/>
                  </a:lnTo>
                  <a:lnTo>
                    <a:pt x="777" y="231"/>
                  </a:lnTo>
                  <a:lnTo>
                    <a:pt x="779" y="230"/>
                  </a:lnTo>
                  <a:lnTo>
                    <a:pt x="781" y="231"/>
                  </a:lnTo>
                  <a:lnTo>
                    <a:pt x="783" y="231"/>
                  </a:lnTo>
                  <a:lnTo>
                    <a:pt x="784" y="231"/>
                  </a:lnTo>
                  <a:lnTo>
                    <a:pt x="780" y="225"/>
                  </a:lnTo>
                  <a:lnTo>
                    <a:pt x="776" y="220"/>
                  </a:lnTo>
                  <a:lnTo>
                    <a:pt x="784" y="224"/>
                  </a:lnTo>
                  <a:lnTo>
                    <a:pt x="791" y="228"/>
                  </a:lnTo>
                  <a:lnTo>
                    <a:pt x="799" y="234"/>
                  </a:lnTo>
                  <a:lnTo>
                    <a:pt x="806" y="239"/>
                  </a:lnTo>
                  <a:lnTo>
                    <a:pt x="817" y="224"/>
                  </a:lnTo>
                  <a:lnTo>
                    <a:pt x="829" y="209"/>
                  </a:lnTo>
                  <a:lnTo>
                    <a:pt x="843" y="194"/>
                  </a:lnTo>
                  <a:lnTo>
                    <a:pt x="857" y="181"/>
                  </a:lnTo>
                  <a:lnTo>
                    <a:pt x="873" y="168"/>
                  </a:lnTo>
                  <a:lnTo>
                    <a:pt x="888" y="157"/>
                  </a:lnTo>
                  <a:lnTo>
                    <a:pt x="905" y="147"/>
                  </a:lnTo>
                  <a:lnTo>
                    <a:pt x="923" y="138"/>
                  </a:lnTo>
                  <a:lnTo>
                    <a:pt x="923" y="137"/>
                  </a:lnTo>
                  <a:lnTo>
                    <a:pt x="923" y="135"/>
                  </a:lnTo>
                  <a:lnTo>
                    <a:pt x="923" y="133"/>
                  </a:lnTo>
                  <a:lnTo>
                    <a:pt x="922" y="130"/>
                  </a:lnTo>
                  <a:lnTo>
                    <a:pt x="921" y="127"/>
                  </a:lnTo>
                  <a:lnTo>
                    <a:pt x="917" y="122"/>
                  </a:lnTo>
                  <a:lnTo>
                    <a:pt x="914" y="117"/>
                  </a:lnTo>
                  <a:lnTo>
                    <a:pt x="919" y="118"/>
                  </a:lnTo>
                  <a:lnTo>
                    <a:pt x="924" y="120"/>
                  </a:lnTo>
                  <a:lnTo>
                    <a:pt x="928" y="123"/>
                  </a:lnTo>
                  <a:lnTo>
                    <a:pt x="932" y="127"/>
                  </a:lnTo>
                  <a:lnTo>
                    <a:pt x="934" y="126"/>
                  </a:lnTo>
                  <a:lnTo>
                    <a:pt x="937" y="125"/>
                  </a:lnTo>
                  <a:lnTo>
                    <a:pt x="940" y="120"/>
                  </a:lnTo>
                  <a:lnTo>
                    <a:pt x="943" y="116"/>
                  </a:lnTo>
                  <a:lnTo>
                    <a:pt x="947" y="112"/>
                  </a:lnTo>
                  <a:lnTo>
                    <a:pt x="949" y="110"/>
                  </a:lnTo>
                  <a:lnTo>
                    <a:pt x="951" y="108"/>
                  </a:lnTo>
                  <a:lnTo>
                    <a:pt x="957" y="105"/>
                  </a:lnTo>
                  <a:lnTo>
                    <a:pt x="957" y="114"/>
                  </a:lnTo>
                  <a:lnTo>
                    <a:pt x="958" y="117"/>
                  </a:lnTo>
                  <a:lnTo>
                    <a:pt x="961" y="121"/>
                  </a:lnTo>
                  <a:lnTo>
                    <a:pt x="970" y="117"/>
                  </a:lnTo>
                  <a:lnTo>
                    <a:pt x="975" y="116"/>
                  </a:lnTo>
                  <a:lnTo>
                    <a:pt x="977" y="116"/>
                  </a:lnTo>
                  <a:lnTo>
                    <a:pt x="979" y="117"/>
                  </a:lnTo>
                  <a:lnTo>
                    <a:pt x="983" y="119"/>
                  </a:lnTo>
                  <a:lnTo>
                    <a:pt x="988" y="119"/>
                  </a:lnTo>
                  <a:lnTo>
                    <a:pt x="993" y="118"/>
                  </a:lnTo>
                  <a:lnTo>
                    <a:pt x="997" y="118"/>
                  </a:lnTo>
                  <a:lnTo>
                    <a:pt x="1001" y="119"/>
                  </a:lnTo>
                  <a:lnTo>
                    <a:pt x="1006" y="120"/>
                  </a:lnTo>
                  <a:lnTo>
                    <a:pt x="1008" y="120"/>
                  </a:lnTo>
                  <a:lnTo>
                    <a:pt x="1010" y="121"/>
                  </a:lnTo>
                  <a:lnTo>
                    <a:pt x="1011" y="123"/>
                  </a:lnTo>
                  <a:lnTo>
                    <a:pt x="1013" y="125"/>
                  </a:lnTo>
                  <a:lnTo>
                    <a:pt x="1013" y="126"/>
                  </a:lnTo>
                  <a:lnTo>
                    <a:pt x="1010" y="126"/>
                  </a:lnTo>
                  <a:lnTo>
                    <a:pt x="1010" y="128"/>
                  </a:lnTo>
                  <a:lnTo>
                    <a:pt x="1016" y="132"/>
                  </a:lnTo>
                  <a:lnTo>
                    <a:pt x="1024" y="135"/>
                  </a:lnTo>
                  <a:lnTo>
                    <a:pt x="1038" y="140"/>
                  </a:lnTo>
                  <a:lnTo>
                    <a:pt x="1048" y="146"/>
                  </a:lnTo>
                  <a:lnTo>
                    <a:pt x="1057" y="151"/>
                  </a:lnTo>
                  <a:lnTo>
                    <a:pt x="1066" y="158"/>
                  </a:lnTo>
                  <a:lnTo>
                    <a:pt x="1073" y="165"/>
                  </a:lnTo>
                  <a:lnTo>
                    <a:pt x="1089" y="180"/>
                  </a:lnTo>
                  <a:lnTo>
                    <a:pt x="1096" y="188"/>
                  </a:lnTo>
                  <a:lnTo>
                    <a:pt x="1102" y="197"/>
                  </a:lnTo>
                  <a:lnTo>
                    <a:pt x="1108" y="205"/>
                  </a:lnTo>
                  <a:lnTo>
                    <a:pt x="1113" y="214"/>
                  </a:lnTo>
                  <a:lnTo>
                    <a:pt x="1118" y="224"/>
                  </a:lnTo>
                  <a:lnTo>
                    <a:pt x="1122" y="234"/>
                  </a:lnTo>
                  <a:lnTo>
                    <a:pt x="1125" y="243"/>
                  </a:lnTo>
                  <a:lnTo>
                    <a:pt x="1129" y="253"/>
                  </a:lnTo>
                  <a:lnTo>
                    <a:pt x="1130" y="264"/>
                  </a:lnTo>
                  <a:lnTo>
                    <a:pt x="1132" y="274"/>
                  </a:lnTo>
                  <a:lnTo>
                    <a:pt x="1134" y="282"/>
                  </a:lnTo>
                  <a:lnTo>
                    <a:pt x="1136" y="289"/>
                  </a:lnTo>
                  <a:lnTo>
                    <a:pt x="1140" y="296"/>
                  </a:lnTo>
                  <a:lnTo>
                    <a:pt x="1146" y="301"/>
                  </a:lnTo>
                  <a:lnTo>
                    <a:pt x="1157" y="313"/>
                  </a:lnTo>
                  <a:lnTo>
                    <a:pt x="1169" y="321"/>
                  </a:lnTo>
                  <a:lnTo>
                    <a:pt x="1182" y="331"/>
                  </a:lnTo>
                  <a:lnTo>
                    <a:pt x="1195" y="341"/>
                  </a:lnTo>
                  <a:lnTo>
                    <a:pt x="1201" y="346"/>
                  </a:lnTo>
                  <a:lnTo>
                    <a:pt x="1206" y="352"/>
                  </a:lnTo>
                  <a:lnTo>
                    <a:pt x="1211" y="358"/>
                  </a:lnTo>
                  <a:lnTo>
                    <a:pt x="1215" y="365"/>
                  </a:lnTo>
                  <a:lnTo>
                    <a:pt x="1216" y="368"/>
                  </a:lnTo>
                  <a:lnTo>
                    <a:pt x="1218" y="372"/>
                  </a:lnTo>
                  <a:lnTo>
                    <a:pt x="1219" y="378"/>
                  </a:lnTo>
                  <a:lnTo>
                    <a:pt x="1220" y="386"/>
                  </a:lnTo>
                  <a:lnTo>
                    <a:pt x="1221" y="393"/>
                  </a:lnTo>
                  <a:lnTo>
                    <a:pt x="1222" y="401"/>
                  </a:lnTo>
                  <a:lnTo>
                    <a:pt x="1224" y="407"/>
                  </a:lnTo>
                  <a:lnTo>
                    <a:pt x="1227" y="413"/>
                  </a:lnTo>
                  <a:lnTo>
                    <a:pt x="1233" y="418"/>
                  </a:lnTo>
                  <a:lnTo>
                    <a:pt x="1241" y="424"/>
                  </a:lnTo>
                  <a:lnTo>
                    <a:pt x="1247" y="431"/>
                  </a:lnTo>
                  <a:lnTo>
                    <a:pt x="1252" y="439"/>
                  </a:lnTo>
                  <a:lnTo>
                    <a:pt x="1256" y="446"/>
                  </a:lnTo>
                  <a:lnTo>
                    <a:pt x="1258" y="455"/>
                  </a:lnTo>
                  <a:lnTo>
                    <a:pt x="1261" y="464"/>
                  </a:lnTo>
                  <a:lnTo>
                    <a:pt x="1263" y="481"/>
                  </a:lnTo>
                  <a:lnTo>
                    <a:pt x="1262" y="1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61"/>
            <p:cNvSpPr>
              <a:spLocks/>
            </p:cNvSpPr>
            <p:nvPr/>
          </p:nvSpPr>
          <p:spPr bwMode="auto">
            <a:xfrm>
              <a:off x="4742" y="3260"/>
              <a:ext cx="538" cy="610"/>
            </a:xfrm>
            <a:custGeom>
              <a:avLst/>
              <a:gdLst>
                <a:gd name="T0" fmla="*/ 300 w 538"/>
                <a:gd name="T1" fmla="*/ 533 h 610"/>
                <a:gd name="T2" fmla="*/ 331 w 538"/>
                <a:gd name="T3" fmla="*/ 537 h 610"/>
                <a:gd name="T4" fmla="*/ 349 w 538"/>
                <a:gd name="T5" fmla="*/ 532 h 610"/>
                <a:gd name="T6" fmla="*/ 394 w 538"/>
                <a:gd name="T7" fmla="*/ 525 h 610"/>
                <a:gd name="T8" fmla="*/ 519 w 538"/>
                <a:gd name="T9" fmla="*/ 392 h 610"/>
                <a:gd name="T10" fmla="*/ 508 w 538"/>
                <a:gd name="T11" fmla="*/ 394 h 610"/>
                <a:gd name="T12" fmla="*/ 396 w 538"/>
                <a:gd name="T13" fmla="*/ 509 h 610"/>
                <a:gd name="T14" fmla="*/ 377 w 538"/>
                <a:gd name="T15" fmla="*/ 498 h 610"/>
                <a:gd name="T16" fmla="*/ 427 w 538"/>
                <a:gd name="T17" fmla="*/ 438 h 610"/>
                <a:gd name="T18" fmla="*/ 448 w 538"/>
                <a:gd name="T19" fmla="*/ 390 h 610"/>
                <a:gd name="T20" fmla="*/ 412 w 538"/>
                <a:gd name="T21" fmla="*/ 449 h 610"/>
                <a:gd name="T22" fmla="*/ 341 w 538"/>
                <a:gd name="T23" fmla="*/ 518 h 610"/>
                <a:gd name="T24" fmla="*/ 320 w 538"/>
                <a:gd name="T25" fmla="*/ 520 h 610"/>
                <a:gd name="T26" fmla="*/ 312 w 538"/>
                <a:gd name="T27" fmla="*/ 515 h 610"/>
                <a:gd name="T28" fmla="*/ 276 w 538"/>
                <a:gd name="T29" fmla="*/ 508 h 610"/>
                <a:gd name="T30" fmla="*/ 158 w 538"/>
                <a:gd name="T31" fmla="*/ 502 h 610"/>
                <a:gd name="T32" fmla="*/ 92 w 538"/>
                <a:gd name="T33" fmla="*/ 456 h 610"/>
                <a:gd name="T34" fmla="*/ 26 w 538"/>
                <a:gd name="T35" fmla="*/ 435 h 610"/>
                <a:gd name="T36" fmla="*/ 0 w 538"/>
                <a:gd name="T37" fmla="*/ 327 h 610"/>
                <a:gd name="T38" fmla="*/ 29 w 538"/>
                <a:gd name="T39" fmla="*/ 299 h 610"/>
                <a:gd name="T40" fmla="*/ 70 w 538"/>
                <a:gd name="T41" fmla="*/ 299 h 610"/>
                <a:gd name="T42" fmla="*/ 95 w 538"/>
                <a:gd name="T43" fmla="*/ 327 h 610"/>
                <a:gd name="T44" fmla="*/ 123 w 538"/>
                <a:gd name="T45" fmla="*/ 400 h 610"/>
                <a:gd name="T46" fmla="*/ 152 w 538"/>
                <a:gd name="T47" fmla="*/ 456 h 610"/>
                <a:gd name="T48" fmla="*/ 124 w 538"/>
                <a:gd name="T49" fmla="*/ 383 h 610"/>
                <a:gd name="T50" fmla="*/ 140 w 538"/>
                <a:gd name="T51" fmla="*/ 391 h 610"/>
                <a:gd name="T52" fmla="*/ 217 w 538"/>
                <a:gd name="T53" fmla="*/ 470 h 610"/>
                <a:gd name="T54" fmla="*/ 143 w 538"/>
                <a:gd name="T55" fmla="*/ 383 h 610"/>
                <a:gd name="T56" fmla="*/ 168 w 538"/>
                <a:gd name="T57" fmla="*/ 355 h 610"/>
                <a:gd name="T58" fmla="*/ 203 w 538"/>
                <a:gd name="T59" fmla="*/ 355 h 610"/>
                <a:gd name="T60" fmla="*/ 231 w 538"/>
                <a:gd name="T61" fmla="*/ 421 h 610"/>
                <a:gd name="T62" fmla="*/ 277 w 538"/>
                <a:gd name="T63" fmla="*/ 459 h 610"/>
                <a:gd name="T64" fmla="*/ 242 w 538"/>
                <a:gd name="T65" fmla="*/ 409 h 610"/>
                <a:gd name="T66" fmla="*/ 212 w 538"/>
                <a:gd name="T67" fmla="*/ 330 h 610"/>
                <a:gd name="T68" fmla="*/ 256 w 538"/>
                <a:gd name="T69" fmla="*/ 307 h 610"/>
                <a:gd name="T70" fmla="*/ 284 w 538"/>
                <a:gd name="T71" fmla="*/ 288 h 610"/>
                <a:gd name="T72" fmla="*/ 251 w 538"/>
                <a:gd name="T73" fmla="*/ 299 h 610"/>
                <a:gd name="T74" fmla="*/ 246 w 538"/>
                <a:gd name="T75" fmla="*/ 276 h 610"/>
                <a:gd name="T76" fmla="*/ 284 w 538"/>
                <a:gd name="T77" fmla="*/ 228 h 610"/>
                <a:gd name="T78" fmla="*/ 352 w 538"/>
                <a:gd name="T79" fmla="*/ 113 h 610"/>
                <a:gd name="T80" fmla="*/ 367 w 538"/>
                <a:gd name="T81" fmla="*/ 112 h 610"/>
                <a:gd name="T82" fmla="*/ 389 w 538"/>
                <a:gd name="T83" fmla="*/ 83 h 610"/>
                <a:gd name="T84" fmla="*/ 452 w 538"/>
                <a:gd name="T85" fmla="*/ 32 h 610"/>
                <a:gd name="T86" fmla="*/ 475 w 538"/>
                <a:gd name="T87" fmla="*/ 4 h 610"/>
                <a:gd name="T88" fmla="*/ 464 w 538"/>
                <a:gd name="T89" fmla="*/ 41 h 610"/>
                <a:gd name="T90" fmla="*/ 467 w 538"/>
                <a:gd name="T91" fmla="*/ 103 h 610"/>
                <a:gd name="T92" fmla="*/ 472 w 538"/>
                <a:gd name="T93" fmla="*/ 87 h 610"/>
                <a:gd name="T94" fmla="*/ 488 w 538"/>
                <a:gd name="T95" fmla="*/ 52 h 610"/>
                <a:gd name="T96" fmla="*/ 498 w 538"/>
                <a:gd name="T97" fmla="*/ 64 h 610"/>
                <a:gd name="T98" fmla="*/ 505 w 538"/>
                <a:gd name="T99" fmla="*/ 64 h 610"/>
                <a:gd name="T100" fmla="*/ 508 w 538"/>
                <a:gd name="T101" fmla="*/ 48 h 610"/>
                <a:gd name="T102" fmla="*/ 525 w 538"/>
                <a:gd name="T103" fmla="*/ 80 h 610"/>
                <a:gd name="T104" fmla="*/ 522 w 538"/>
                <a:gd name="T105" fmla="*/ 38 h 610"/>
                <a:gd name="T106" fmla="*/ 531 w 538"/>
                <a:gd name="T107" fmla="*/ 29 h 610"/>
                <a:gd name="T108" fmla="*/ 533 w 538"/>
                <a:gd name="T109" fmla="*/ 41 h 610"/>
                <a:gd name="T110" fmla="*/ 290 w 538"/>
                <a:gd name="T111" fmla="*/ 609 h 6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8"/>
                <a:gd name="T169" fmla="*/ 0 h 610"/>
                <a:gd name="T170" fmla="*/ 538 w 538"/>
                <a:gd name="T171" fmla="*/ 610 h 6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8" h="610">
                  <a:moveTo>
                    <a:pt x="290" y="609"/>
                  </a:moveTo>
                  <a:lnTo>
                    <a:pt x="292" y="580"/>
                  </a:lnTo>
                  <a:lnTo>
                    <a:pt x="294" y="555"/>
                  </a:lnTo>
                  <a:lnTo>
                    <a:pt x="294" y="532"/>
                  </a:lnTo>
                  <a:lnTo>
                    <a:pt x="300" y="533"/>
                  </a:lnTo>
                  <a:lnTo>
                    <a:pt x="305" y="535"/>
                  </a:lnTo>
                  <a:lnTo>
                    <a:pt x="316" y="538"/>
                  </a:lnTo>
                  <a:lnTo>
                    <a:pt x="321" y="539"/>
                  </a:lnTo>
                  <a:lnTo>
                    <a:pt x="327" y="538"/>
                  </a:lnTo>
                  <a:lnTo>
                    <a:pt x="331" y="537"/>
                  </a:lnTo>
                  <a:lnTo>
                    <a:pt x="337" y="532"/>
                  </a:lnTo>
                  <a:lnTo>
                    <a:pt x="339" y="530"/>
                  </a:lnTo>
                  <a:lnTo>
                    <a:pt x="342" y="530"/>
                  </a:lnTo>
                  <a:lnTo>
                    <a:pt x="346" y="531"/>
                  </a:lnTo>
                  <a:lnTo>
                    <a:pt x="349" y="532"/>
                  </a:lnTo>
                  <a:lnTo>
                    <a:pt x="362" y="531"/>
                  </a:lnTo>
                  <a:lnTo>
                    <a:pt x="376" y="530"/>
                  </a:lnTo>
                  <a:lnTo>
                    <a:pt x="382" y="529"/>
                  </a:lnTo>
                  <a:lnTo>
                    <a:pt x="389" y="528"/>
                  </a:lnTo>
                  <a:lnTo>
                    <a:pt x="394" y="525"/>
                  </a:lnTo>
                  <a:lnTo>
                    <a:pt x="399" y="521"/>
                  </a:lnTo>
                  <a:lnTo>
                    <a:pt x="486" y="425"/>
                  </a:lnTo>
                  <a:lnTo>
                    <a:pt x="497" y="414"/>
                  </a:lnTo>
                  <a:lnTo>
                    <a:pt x="508" y="403"/>
                  </a:lnTo>
                  <a:lnTo>
                    <a:pt x="519" y="392"/>
                  </a:lnTo>
                  <a:lnTo>
                    <a:pt x="524" y="386"/>
                  </a:lnTo>
                  <a:lnTo>
                    <a:pt x="527" y="379"/>
                  </a:lnTo>
                  <a:lnTo>
                    <a:pt x="526" y="378"/>
                  </a:lnTo>
                  <a:lnTo>
                    <a:pt x="518" y="386"/>
                  </a:lnTo>
                  <a:lnTo>
                    <a:pt x="508" y="394"/>
                  </a:lnTo>
                  <a:lnTo>
                    <a:pt x="499" y="402"/>
                  </a:lnTo>
                  <a:lnTo>
                    <a:pt x="490" y="410"/>
                  </a:lnTo>
                  <a:lnTo>
                    <a:pt x="466" y="434"/>
                  </a:lnTo>
                  <a:lnTo>
                    <a:pt x="443" y="459"/>
                  </a:lnTo>
                  <a:lnTo>
                    <a:pt x="396" y="509"/>
                  </a:lnTo>
                  <a:lnTo>
                    <a:pt x="389" y="511"/>
                  </a:lnTo>
                  <a:lnTo>
                    <a:pt x="380" y="512"/>
                  </a:lnTo>
                  <a:lnTo>
                    <a:pt x="363" y="512"/>
                  </a:lnTo>
                  <a:lnTo>
                    <a:pt x="369" y="504"/>
                  </a:lnTo>
                  <a:lnTo>
                    <a:pt x="377" y="498"/>
                  </a:lnTo>
                  <a:lnTo>
                    <a:pt x="385" y="492"/>
                  </a:lnTo>
                  <a:lnTo>
                    <a:pt x="392" y="484"/>
                  </a:lnTo>
                  <a:lnTo>
                    <a:pt x="411" y="462"/>
                  </a:lnTo>
                  <a:lnTo>
                    <a:pt x="420" y="450"/>
                  </a:lnTo>
                  <a:lnTo>
                    <a:pt x="427" y="438"/>
                  </a:lnTo>
                  <a:lnTo>
                    <a:pt x="435" y="425"/>
                  </a:lnTo>
                  <a:lnTo>
                    <a:pt x="441" y="413"/>
                  </a:lnTo>
                  <a:lnTo>
                    <a:pt x="447" y="400"/>
                  </a:lnTo>
                  <a:lnTo>
                    <a:pt x="452" y="387"/>
                  </a:lnTo>
                  <a:lnTo>
                    <a:pt x="448" y="390"/>
                  </a:lnTo>
                  <a:lnTo>
                    <a:pt x="446" y="393"/>
                  </a:lnTo>
                  <a:lnTo>
                    <a:pt x="442" y="401"/>
                  </a:lnTo>
                  <a:lnTo>
                    <a:pt x="433" y="417"/>
                  </a:lnTo>
                  <a:lnTo>
                    <a:pt x="423" y="434"/>
                  </a:lnTo>
                  <a:lnTo>
                    <a:pt x="412" y="449"/>
                  </a:lnTo>
                  <a:lnTo>
                    <a:pt x="399" y="464"/>
                  </a:lnTo>
                  <a:lnTo>
                    <a:pt x="386" y="479"/>
                  </a:lnTo>
                  <a:lnTo>
                    <a:pt x="372" y="493"/>
                  </a:lnTo>
                  <a:lnTo>
                    <a:pt x="356" y="506"/>
                  </a:lnTo>
                  <a:lnTo>
                    <a:pt x="341" y="518"/>
                  </a:lnTo>
                  <a:lnTo>
                    <a:pt x="334" y="521"/>
                  </a:lnTo>
                  <a:lnTo>
                    <a:pt x="331" y="523"/>
                  </a:lnTo>
                  <a:lnTo>
                    <a:pt x="327" y="522"/>
                  </a:lnTo>
                  <a:lnTo>
                    <a:pt x="322" y="521"/>
                  </a:lnTo>
                  <a:lnTo>
                    <a:pt x="320" y="520"/>
                  </a:lnTo>
                  <a:lnTo>
                    <a:pt x="319" y="518"/>
                  </a:lnTo>
                  <a:lnTo>
                    <a:pt x="318" y="518"/>
                  </a:lnTo>
                  <a:lnTo>
                    <a:pt x="316" y="518"/>
                  </a:lnTo>
                  <a:lnTo>
                    <a:pt x="312" y="517"/>
                  </a:lnTo>
                  <a:lnTo>
                    <a:pt x="312" y="515"/>
                  </a:lnTo>
                  <a:lnTo>
                    <a:pt x="307" y="515"/>
                  </a:lnTo>
                  <a:lnTo>
                    <a:pt x="301" y="515"/>
                  </a:lnTo>
                  <a:lnTo>
                    <a:pt x="296" y="512"/>
                  </a:lnTo>
                  <a:lnTo>
                    <a:pt x="291" y="510"/>
                  </a:lnTo>
                  <a:lnTo>
                    <a:pt x="276" y="508"/>
                  </a:lnTo>
                  <a:lnTo>
                    <a:pt x="259" y="507"/>
                  </a:lnTo>
                  <a:lnTo>
                    <a:pt x="225" y="505"/>
                  </a:lnTo>
                  <a:lnTo>
                    <a:pt x="191" y="504"/>
                  </a:lnTo>
                  <a:lnTo>
                    <a:pt x="174" y="504"/>
                  </a:lnTo>
                  <a:lnTo>
                    <a:pt x="158" y="502"/>
                  </a:lnTo>
                  <a:lnTo>
                    <a:pt x="145" y="494"/>
                  </a:lnTo>
                  <a:lnTo>
                    <a:pt x="133" y="484"/>
                  </a:lnTo>
                  <a:lnTo>
                    <a:pt x="122" y="473"/>
                  </a:lnTo>
                  <a:lnTo>
                    <a:pt x="112" y="463"/>
                  </a:lnTo>
                  <a:lnTo>
                    <a:pt x="92" y="456"/>
                  </a:lnTo>
                  <a:lnTo>
                    <a:pt x="73" y="450"/>
                  </a:lnTo>
                  <a:lnTo>
                    <a:pt x="53" y="443"/>
                  </a:lnTo>
                  <a:lnTo>
                    <a:pt x="42" y="441"/>
                  </a:lnTo>
                  <a:lnTo>
                    <a:pt x="32" y="439"/>
                  </a:lnTo>
                  <a:lnTo>
                    <a:pt x="26" y="435"/>
                  </a:lnTo>
                  <a:lnTo>
                    <a:pt x="22" y="430"/>
                  </a:lnTo>
                  <a:lnTo>
                    <a:pt x="17" y="420"/>
                  </a:lnTo>
                  <a:lnTo>
                    <a:pt x="8" y="390"/>
                  </a:lnTo>
                  <a:lnTo>
                    <a:pt x="1" y="360"/>
                  </a:lnTo>
                  <a:lnTo>
                    <a:pt x="0" y="327"/>
                  </a:lnTo>
                  <a:lnTo>
                    <a:pt x="2" y="310"/>
                  </a:lnTo>
                  <a:lnTo>
                    <a:pt x="3" y="302"/>
                  </a:lnTo>
                  <a:lnTo>
                    <a:pt x="6" y="295"/>
                  </a:lnTo>
                  <a:lnTo>
                    <a:pt x="18" y="296"/>
                  </a:lnTo>
                  <a:lnTo>
                    <a:pt x="29" y="299"/>
                  </a:lnTo>
                  <a:lnTo>
                    <a:pt x="40" y="302"/>
                  </a:lnTo>
                  <a:lnTo>
                    <a:pt x="46" y="302"/>
                  </a:lnTo>
                  <a:lnTo>
                    <a:pt x="53" y="302"/>
                  </a:lnTo>
                  <a:lnTo>
                    <a:pt x="61" y="299"/>
                  </a:lnTo>
                  <a:lnTo>
                    <a:pt x="70" y="299"/>
                  </a:lnTo>
                  <a:lnTo>
                    <a:pt x="80" y="299"/>
                  </a:lnTo>
                  <a:lnTo>
                    <a:pt x="88" y="302"/>
                  </a:lnTo>
                  <a:lnTo>
                    <a:pt x="90" y="310"/>
                  </a:lnTo>
                  <a:lnTo>
                    <a:pt x="93" y="319"/>
                  </a:lnTo>
                  <a:lnTo>
                    <a:pt x="95" y="327"/>
                  </a:lnTo>
                  <a:lnTo>
                    <a:pt x="98" y="335"/>
                  </a:lnTo>
                  <a:lnTo>
                    <a:pt x="101" y="347"/>
                  </a:lnTo>
                  <a:lnTo>
                    <a:pt x="105" y="358"/>
                  </a:lnTo>
                  <a:lnTo>
                    <a:pt x="114" y="379"/>
                  </a:lnTo>
                  <a:lnTo>
                    <a:pt x="123" y="400"/>
                  </a:lnTo>
                  <a:lnTo>
                    <a:pt x="127" y="411"/>
                  </a:lnTo>
                  <a:lnTo>
                    <a:pt x="130" y="422"/>
                  </a:lnTo>
                  <a:lnTo>
                    <a:pt x="139" y="439"/>
                  </a:lnTo>
                  <a:lnTo>
                    <a:pt x="145" y="448"/>
                  </a:lnTo>
                  <a:lnTo>
                    <a:pt x="152" y="456"/>
                  </a:lnTo>
                  <a:lnTo>
                    <a:pt x="152" y="451"/>
                  </a:lnTo>
                  <a:lnTo>
                    <a:pt x="144" y="435"/>
                  </a:lnTo>
                  <a:lnTo>
                    <a:pt x="136" y="418"/>
                  </a:lnTo>
                  <a:lnTo>
                    <a:pt x="130" y="401"/>
                  </a:lnTo>
                  <a:lnTo>
                    <a:pt x="124" y="383"/>
                  </a:lnTo>
                  <a:lnTo>
                    <a:pt x="122" y="377"/>
                  </a:lnTo>
                  <a:lnTo>
                    <a:pt x="121" y="370"/>
                  </a:lnTo>
                  <a:lnTo>
                    <a:pt x="128" y="376"/>
                  </a:lnTo>
                  <a:lnTo>
                    <a:pt x="134" y="383"/>
                  </a:lnTo>
                  <a:lnTo>
                    <a:pt x="140" y="391"/>
                  </a:lnTo>
                  <a:lnTo>
                    <a:pt x="146" y="398"/>
                  </a:lnTo>
                  <a:lnTo>
                    <a:pt x="163" y="417"/>
                  </a:lnTo>
                  <a:lnTo>
                    <a:pt x="180" y="436"/>
                  </a:lnTo>
                  <a:lnTo>
                    <a:pt x="198" y="453"/>
                  </a:lnTo>
                  <a:lnTo>
                    <a:pt x="217" y="470"/>
                  </a:lnTo>
                  <a:lnTo>
                    <a:pt x="218" y="470"/>
                  </a:lnTo>
                  <a:lnTo>
                    <a:pt x="192" y="441"/>
                  </a:lnTo>
                  <a:lnTo>
                    <a:pt x="166" y="412"/>
                  </a:lnTo>
                  <a:lnTo>
                    <a:pt x="155" y="397"/>
                  </a:lnTo>
                  <a:lnTo>
                    <a:pt x="143" y="383"/>
                  </a:lnTo>
                  <a:lnTo>
                    <a:pt x="133" y="366"/>
                  </a:lnTo>
                  <a:lnTo>
                    <a:pt x="123" y="350"/>
                  </a:lnTo>
                  <a:lnTo>
                    <a:pt x="144" y="354"/>
                  </a:lnTo>
                  <a:lnTo>
                    <a:pt x="156" y="355"/>
                  </a:lnTo>
                  <a:lnTo>
                    <a:pt x="168" y="355"/>
                  </a:lnTo>
                  <a:lnTo>
                    <a:pt x="175" y="353"/>
                  </a:lnTo>
                  <a:lnTo>
                    <a:pt x="183" y="351"/>
                  </a:lnTo>
                  <a:lnTo>
                    <a:pt x="191" y="348"/>
                  </a:lnTo>
                  <a:lnTo>
                    <a:pt x="197" y="344"/>
                  </a:lnTo>
                  <a:lnTo>
                    <a:pt x="203" y="355"/>
                  </a:lnTo>
                  <a:lnTo>
                    <a:pt x="208" y="366"/>
                  </a:lnTo>
                  <a:lnTo>
                    <a:pt x="216" y="389"/>
                  </a:lnTo>
                  <a:lnTo>
                    <a:pt x="220" y="400"/>
                  </a:lnTo>
                  <a:lnTo>
                    <a:pt x="225" y="411"/>
                  </a:lnTo>
                  <a:lnTo>
                    <a:pt x="231" y="421"/>
                  </a:lnTo>
                  <a:lnTo>
                    <a:pt x="239" y="431"/>
                  </a:lnTo>
                  <a:lnTo>
                    <a:pt x="247" y="439"/>
                  </a:lnTo>
                  <a:lnTo>
                    <a:pt x="257" y="446"/>
                  </a:lnTo>
                  <a:lnTo>
                    <a:pt x="267" y="452"/>
                  </a:lnTo>
                  <a:lnTo>
                    <a:pt x="277" y="459"/>
                  </a:lnTo>
                  <a:lnTo>
                    <a:pt x="278" y="459"/>
                  </a:lnTo>
                  <a:lnTo>
                    <a:pt x="273" y="450"/>
                  </a:lnTo>
                  <a:lnTo>
                    <a:pt x="267" y="442"/>
                  </a:lnTo>
                  <a:lnTo>
                    <a:pt x="253" y="425"/>
                  </a:lnTo>
                  <a:lnTo>
                    <a:pt x="242" y="409"/>
                  </a:lnTo>
                  <a:lnTo>
                    <a:pt x="236" y="400"/>
                  </a:lnTo>
                  <a:lnTo>
                    <a:pt x="233" y="392"/>
                  </a:lnTo>
                  <a:lnTo>
                    <a:pt x="222" y="363"/>
                  </a:lnTo>
                  <a:lnTo>
                    <a:pt x="210" y="334"/>
                  </a:lnTo>
                  <a:lnTo>
                    <a:pt x="212" y="330"/>
                  </a:lnTo>
                  <a:lnTo>
                    <a:pt x="216" y="326"/>
                  </a:lnTo>
                  <a:lnTo>
                    <a:pt x="223" y="321"/>
                  </a:lnTo>
                  <a:lnTo>
                    <a:pt x="231" y="316"/>
                  </a:lnTo>
                  <a:lnTo>
                    <a:pt x="240" y="313"/>
                  </a:lnTo>
                  <a:lnTo>
                    <a:pt x="256" y="307"/>
                  </a:lnTo>
                  <a:lnTo>
                    <a:pt x="264" y="305"/>
                  </a:lnTo>
                  <a:lnTo>
                    <a:pt x="271" y="300"/>
                  </a:lnTo>
                  <a:lnTo>
                    <a:pt x="278" y="295"/>
                  </a:lnTo>
                  <a:lnTo>
                    <a:pt x="281" y="291"/>
                  </a:lnTo>
                  <a:lnTo>
                    <a:pt x="284" y="288"/>
                  </a:lnTo>
                  <a:lnTo>
                    <a:pt x="284" y="286"/>
                  </a:lnTo>
                  <a:lnTo>
                    <a:pt x="283" y="285"/>
                  </a:lnTo>
                  <a:lnTo>
                    <a:pt x="267" y="293"/>
                  </a:lnTo>
                  <a:lnTo>
                    <a:pt x="260" y="296"/>
                  </a:lnTo>
                  <a:lnTo>
                    <a:pt x="251" y="299"/>
                  </a:lnTo>
                  <a:lnTo>
                    <a:pt x="249" y="293"/>
                  </a:lnTo>
                  <a:lnTo>
                    <a:pt x="246" y="288"/>
                  </a:lnTo>
                  <a:lnTo>
                    <a:pt x="245" y="282"/>
                  </a:lnTo>
                  <a:lnTo>
                    <a:pt x="246" y="279"/>
                  </a:lnTo>
                  <a:lnTo>
                    <a:pt x="246" y="276"/>
                  </a:lnTo>
                  <a:lnTo>
                    <a:pt x="251" y="268"/>
                  </a:lnTo>
                  <a:lnTo>
                    <a:pt x="257" y="260"/>
                  </a:lnTo>
                  <a:lnTo>
                    <a:pt x="270" y="246"/>
                  </a:lnTo>
                  <a:lnTo>
                    <a:pt x="277" y="237"/>
                  </a:lnTo>
                  <a:lnTo>
                    <a:pt x="284" y="228"/>
                  </a:lnTo>
                  <a:lnTo>
                    <a:pt x="297" y="209"/>
                  </a:lnTo>
                  <a:lnTo>
                    <a:pt x="308" y="190"/>
                  </a:lnTo>
                  <a:lnTo>
                    <a:pt x="319" y="170"/>
                  </a:lnTo>
                  <a:lnTo>
                    <a:pt x="341" y="132"/>
                  </a:lnTo>
                  <a:lnTo>
                    <a:pt x="352" y="113"/>
                  </a:lnTo>
                  <a:lnTo>
                    <a:pt x="366" y="95"/>
                  </a:lnTo>
                  <a:lnTo>
                    <a:pt x="368" y="94"/>
                  </a:lnTo>
                  <a:lnTo>
                    <a:pt x="367" y="100"/>
                  </a:lnTo>
                  <a:lnTo>
                    <a:pt x="366" y="106"/>
                  </a:lnTo>
                  <a:lnTo>
                    <a:pt x="367" y="112"/>
                  </a:lnTo>
                  <a:lnTo>
                    <a:pt x="369" y="115"/>
                  </a:lnTo>
                  <a:lnTo>
                    <a:pt x="370" y="117"/>
                  </a:lnTo>
                  <a:lnTo>
                    <a:pt x="375" y="105"/>
                  </a:lnTo>
                  <a:lnTo>
                    <a:pt x="382" y="94"/>
                  </a:lnTo>
                  <a:lnTo>
                    <a:pt x="389" y="83"/>
                  </a:lnTo>
                  <a:lnTo>
                    <a:pt x="399" y="74"/>
                  </a:lnTo>
                  <a:lnTo>
                    <a:pt x="409" y="65"/>
                  </a:lnTo>
                  <a:lnTo>
                    <a:pt x="420" y="56"/>
                  </a:lnTo>
                  <a:lnTo>
                    <a:pt x="442" y="41"/>
                  </a:lnTo>
                  <a:lnTo>
                    <a:pt x="452" y="32"/>
                  </a:lnTo>
                  <a:lnTo>
                    <a:pt x="461" y="21"/>
                  </a:lnTo>
                  <a:lnTo>
                    <a:pt x="467" y="11"/>
                  </a:lnTo>
                  <a:lnTo>
                    <a:pt x="474" y="0"/>
                  </a:lnTo>
                  <a:lnTo>
                    <a:pt x="475" y="2"/>
                  </a:lnTo>
                  <a:lnTo>
                    <a:pt x="475" y="4"/>
                  </a:lnTo>
                  <a:lnTo>
                    <a:pt x="474" y="8"/>
                  </a:lnTo>
                  <a:lnTo>
                    <a:pt x="472" y="13"/>
                  </a:lnTo>
                  <a:lnTo>
                    <a:pt x="471" y="18"/>
                  </a:lnTo>
                  <a:lnTo>
                    <a:pt x="467" y="29"/>
                  </a:lnTo>
                  <a:lnTo>
                    <a:pt x="464" y="41"/>
                  </a:lnTo>
                  <a:lnTo>
                    <a:pt x="461" y="55"/>
                  </a:lnTo>
                  <a:lnTo>
                    <a:pt x="461" y="67"/>
                  </a:lnTo>
                  <a:lnTo>
                    <a:pt x="461" y="80"/>
                  </a:lnTo>
                  <a:lnTo>
                    <a:pt x="464" y="91"/>
                  </a:lnTo>
                  <a:lnTo>
                    <a:pt x="467" y="103"/>
                  </a:lnTo>
                  <a:lnTo>
                    <a:pt x="474" y="114"/>
                  </a:lnTo>
                  <a:lnTo>
                    <a:pt x="475" y="114"/>
                  </a:lnTo>
                  <a:lnTo>
                    <a:pt x="476" y="114"/>
                  </a:lnTo>
                  <a:lnTo>
                    <a:pt x="473" y="101"/>
                  </a:lnTo>
                  <a:lnTo>
                    <a:pt x="472" y="87"/>
                  </a:lnTo>
                  <a:lnTo>
                    <a:pt x="473" y="80"/>
                  </a:lnTo>
                  <a:lnTo>
                    <a:pt x="474" y="74"/>
                  </a:lnTo>
                  <a:lnTo>
                    <a:pt x="477" y="68"/>
                  </a:lnTo>
                  <a:lnTo>
                    <a:pt x="481" y="62"/>
                  </a:lnTo>
                  <a:lnTo>
                    <a:pt x="488" y="52"/>
                  </a:lnTo>
                  <a:lnTo>
                    <a:pt x="497" y="44"/>
                  </a:lnTo>
                  <a:lnTo>
                    <a:pt x="498" y="47"/>
                  </a:lnTo>
                  <a:lnTo>
                    <a:pt x="498" y="51"/>
                  </a:lnTo>
                  <a:lnTo>
                    <a:pt x="497" y="58"/>
                  </a:lnTo>
                  <a:lnTo>
                    <a:pt x="498" y="64"/>
                  </a:lnTo>
                  <a:lnTo>
                    <a:pt x="501" y="66"/>
                  </a:lnTo>
                  <a:lnTo>
                    <a:pt x="504" y="69"/>
                  </a:lnTo>
                  <a:lnTo>
                    <a:pt x="505" y="68"/>
                  </a:lnTo>
                  <a:lnTo>
                    <a:pt x="505" y="66"/>
                  </a:lnTo>
                  <a:lnTo>
                    <a:pt x="505" y="64"/>
                  </a:lnTo>
                  <a:lnTo>
                    <a:pt x="505" y="62"/>
                  </a:lnTo>
                  <a:lnTo>
                    <a:pt x="505" y="60"/>
                  </a:lnTo>
                  <a:lnTo>
                    <a:pt x="506" y="56"/>
                  </a:lnTo>
                  <a:lnTo>
                    <a:pt x="507" y="52"/>
                  </a:lnTo>
                  <a:lnTo>
                    <a:pt x="508" y="48"/>
                  </a:lnTo>
                  <a:lnTo>
                    <a:pt x="510" y="44"/>
                  </a:lnTo>
                  <a:lnTo>
                    <a:pt x="512" y="54"/>
                  </a:lnTo>
                  <a:lnTo>
                    <a:pt x="517" y="66"/>
                  </a:lnTo>
                  <a:lnTo>
                    <a:pt x="522" y="76"/>
                  </a:lnTo>
                  <a:lnTo>
                    <a:pt x="525" y="80"/>
                  </a:lnTo>
                  <a:lnTo>
                    <a:pt x="527" y="80"/>
                  </a:lnTo>
                  <a:lnTo>
                    <a:pt x="522" y="68"/>
                  </a:lnTo>
                  <a:lnTo>
                    <a:pt x="521" y="56"/>
                  </a:lnTo>
                  <a:lnTo>
                    <a:pt x="521" y="44"/>
                  </a:lnTo>
                  <a:lnTo>
                    <a:pt x="522" y="38"/>
                  </a:lnTo>
                  <a:lnTo>
                    <a:pt x="525" y="32"/>
                  </a:lnTo>
                  <a:lnTo>
                    <a:pt x="527" y="27"/>
                  </a:lnTo>
                  <a:lnTo>
                    <a:pt x="530" y="23"/>
                  </a:lnTo>
                  <a:lnTo>
                    <a:pt x="531" y="26"/>
                  </a:lnTo>
                  <a:lnTo>
                    <a:pt x="531" y="29"/>
                  </a:lnTo>
                  <a:lnTo>
                    <a:pt x="530" y="34"/>
                  </a:lnTo>
                  <a:lnTo>
                    <a:pt x="529" y="40"/>
                  </a:lnTo>
                  <a:lnTo>
                    <a:pt x="530" y="45"/>
                  </a:lnTo>
                  <a:lnTo>
                    <a:pt x="532" y="44"/>
                  </a:lnTo>
                  <a:lnTo>
                    <a:pt x="533" y="41"/>
                  </a:lnTo>
                  <a:lnTo>
                    <a:pt x="535" y="38"/>
                  </a:lnTo>
                  <a:lnTo>
                    <a:pt x="535" y="36"/>
                  </a:lnTo>
                  <a:lnTo>
                    <a:pt x="536" y="38"/>
                  </a:lnTo>
                  <a:lnTo>
                    <a:pt x="537" y="609"/>
                  </a:lnTo>
                  <a:lnTo>
                    <a:pt x="290" y="609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62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0 w 195"/>
                <a:gd name="T1" fmla="*/ 181 h 182"/>
                <a:gd name="T2" fmla="*/ 2 w 195"/>
                <a:gd name="T3" fmla="*/ 153 h 182"/>
                <a:gd name="T4" fmla="*/ 4 w 195"/>
                <a:gd name="T5" fmla="*/ 128 h 182"/>
                <a:gd name="T6" fmla="*/ 5 w 195"/>
                <a:gd name="T7" fmla="*/ 106 h 182"/>
                <a:gd name="T8" fmla="*/ 10 w 195"/>
                <a:gd name="T9" fmla="*/ 106 h 182"/>
                <a:gd name="T10" fmla="*/ 15 w 195"/>
                <a:gd name="T11" fmla="*/ 108 h 182"/>
                <a:gd name="T12" fmla="*/ 26 w 195"/>
                <a:gd name="T13" fmla="*/ 111 h 182"/>
                <a:gd name="T14" fmla="*/ 31 w 195"/>
                <a:gd name="T15" fmla="*/ 112 h 182"/>
                <a:gd name="T16" fmla="*/ 37 w 195"/>
                <a:gd name="T17" fmla="*/ 111 h 182"/>
                <a:gd name="T18" fmla="*/ 41 w 195"/>
                <a:gd name="T19" fmla="*/ 110 h 182"/>
                <a:gd name="T20" fmla="*/ 47 w 195"/>
                <a:gd name="T21" fmla="*/ 106 h 182"/>
                <a:gd name="T22" fmla="*/ 49 w 195"/>
                <a:gd name="T23" fmla="*/ 104 h 182"/>
                <a:gd name="T24" fmla="*/ 52 w 195"/>
                <a:gd name="T25" fmla="*/ 104 h 182"/>
                <a:gd name="T26" fmla="*/ 56 w 195"/>
                <a:gd name="T27" fmla="*/ 104 h 182"/>
                <a:gd name="T28" fmla="*/ 59 w 195"/>
                <a:gd name="T29" fmla="*/ 105 h 182"/>
                <a:gd name="T30" fmla="*/ 72 w 195"/>
                <a:gd name="T31" fmla="*/ 104 h 182"/>
                <a:gd name="T32" fmla="*/ 85 w 195"/>
                <a:gd name="T33" fmla="*/ 104 h 182"/>
                <a:gd name="T34" fmla="*/ 92 w 195"/>
                <a:gd name="T35" fmla="*/ 103 h 182"/>
                <a:gd name="T36" fmla="*/ 98 w 195"/>
                <a:gd name="T37" fmla="*/ 101 h 182"/>
                <a:gd name="T38" fmla="*/ 103 w 195"/>
                <a:gd name="T39" fmla="*/ 98 h 182"/>
                <a:gd name="T40" fmla="*/ 108 w 195"/>
                <a:gd name="T41" fmla="*/ 95 h 182"/>
                <a:gd name="T42" fmla="*/ 194 w 195"/>
                <a:gd name="T43" fmla="*/ 0 h 182"/>
                <a:gd name="T44" fmla="*/ 159 w 195"/>
                <a:gd name="T45" fmla="*/ 51 h 182"/>
                <a:gd name="T46" fmla="*/ 151 w 195"/>
                <a:gd name="T47" fmla="*/ 64 h 182"/>
                <a:gd name="T48" fmla="*/ 141 w 195"/>
                <a:gd name="T49" fmla="*/ 81 h 182"/>
                <a:gd name="T50" fmla="*/ 134 w 195"/>
                <a:gd name="T51" fmla="*/ 91 h 182"/>
                <a:gd name="T52" fmla="*/ 128 w 195"/>
                <a:gd name="T53" fmla="*/ 98 h 182"/>
                <a:gd name="T54" fmla="*/ 120 w 195"/>
                <a:gd name="T55" fmla="*/ 106 h 182"/>
                <a:gd name="T56" fmla="*/ 112 w 195"/>
                <a:gd name="T57" fmla="*/ 111 h 182"/>
                <a:gd name="T58" fmla="*/ 104 w 195"/>
                <a:gd name="T59" fmla="*/ 115 h 182"/>
                <a:gd name="T60" fmla="*/ 96 w 195"/>
                <a:gd name="T61" fmla="*/ 118 h 182"/>
                <a:gd name="T62" fmla="*/ 82 w 195"/>
                <a:gd name="T63" fmla="*/ 121 h 182"/>
                <a:gd name="T64" fmla="*/ 70 w 195"/>
                <a:gd name="T65" fmla="*/ 125 h 182"/>
                <a:gd name="T66" fmla="*/ 63 w 195"/>
                <a:gd name="T67" fmla="*/ 127 h 182"/>
                <a:gd name="T68" fmla="*/ 58 w 195"/>
                <a:gd name="T69" fmla="*/ 131 h 182"/>
                <a:gd name="T70" fmla="*/ 47 w 195"/>
                <a:gd name="T71" fmla="*/ 140 h 182"/>
                <a:gd name="T72" fmla="*/ 39 w 195"/>
                <a:gd name="T73" fmla="*/ 150 h 182"/>
                <a:gd name="T74" fmla="*/ 34 w 195"/>
                <a:gd name="T75" fmla="*/ 158 h 182"/>
                <a:gd name="T76" fmla="*/ 33 w 195"/>
                <a:gd name="T77" fmla="*/ 162 h 182"/>
                <a:gd name="T78" fmla="*/ 33 w 195"/>
                <a:gd name="T79" fmla="*/ 166 h 182"/>
                <a:gd name="T80" fmla="*/ 36 w 195"/>
                <a:gd name="T81" fmla="*/ 181 h 182"/>
                <a:gd name="T82" fmla="*/ 0 w 195"/>
                <a:gd name="T83" fmla="*/ 181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0" y="181"/>
                  </a:move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9" y="51"/>
                  </a:lnTo>
                  <a:lnTo>
                    <a:pt x="151" y="64"/>
                  </a:lnTo>
                  <a:lnTo>
                    <a:pt x="141" y="81"/>
                  </a:lnTo>
                  <a:lnTo>
                    <a:pt x="134" y="91"/>
                  </a:lnTo>
                  <a:lnTo>
                    <a:pt x="128" y="98"/>
                  </a:lnTo>
                  <a:lnTo>
                    <a:pt x="120" y="106"/>
                  </a:lnTo>
                  <a:lnTo>
                    <a:pt x="112" y="111"/>
                  </a:lnTo>
                  <a:lnTo>
                    <a:pt x="104" y="115"/>
                  </a:lnTo>
                  <a:lnTo>
                    <a:pt x="96" y="118"/>
                  </a:lnTo>
                  <a:lnTo>
                    <a:pt x="82" y="121"/>
                  </a:lnTo>
                  <a:lnTo>
                    <a:pt x="70" y="125"/>
                  </a:lnTo>
                  <a:lnTo>
                    <a:pt x="63" y="127"/>
                  </a:lnTo>
                  <a:lnTo>
                    <a:pt x="58" y="131"/>
                  </a:lnTo>
                  <a:lnTo>
                    <a:pt x="47" y="140"/>
                  </a:lnTo>
                  <a:lnTo>
                    <a:pt x="39" y="150"/>
                  </a:lnTo>
                  <a:lnTo>
                    <a:pt x="34" y="158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36" y="181"/>
                  </a:lnTo>
                  <a:lnTo>
                    <a:pt x="0" y="181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63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11 w 195"/>
                <a:gd name="T1" fmla="*/ 111 h 182"/>
                <a:gd name="T2" fmla="*/ 103 w 195"/>
                <a:gd name="T3" fmla="*/ 115 h 182"/>
                <a:gd name="T4" fmla="*/ 95 w 195"/>
                <a:gd name="T5" fmla="*/ 118 h 182"/>
                <a:gd name="T6" fmla="*/ 82 w 195"/>
                <a:gd name="T7" fmla="*/ 121 h 182"/>
                <a:gd name="T8" fmla="*/ 69 w 195"/>
                <a:gd name="T9" fmla="*/ 124 h 182"/>
                <a:gd name="T10" fmla="*/ 63 w 195"/>
                <a:gd name="T11" fmla="*/ 127 h 182"/>
                <a:gd name="T12" fmla="*/ 57 w 195"/>
                <a:gd name="T13" fmla="*/ 131 h 182"/>
                <a:gd name="T14" fmla="*/ 46 w 195"/>
                <a:gd name="T15" fmla="*/ 140 h 182"/>
                <a:gd name="T16" fmla="*/ 37 w 195"/>
                <a:gd name="T17" fmla="*/ 149 h 182"/>
                <a:gd name="T18" fmla="*/ 33 w 195"/>
                <a:gd name="T19" fmla="*/ 158 h 182"/>
                <a:gd name="T20" fmla="*/ 32 w 195"/>
                <a:gd name="T21" fmla="*/ 165 h 182"/>
                <a:gd name="T22" fmla="*/ 35 w 195"/>
                <a:gd name="T23" fmla="*/ 181 h 182"/>
                <a:gd name="T24" fmla="*/ 0 w 195"/>
                <a:gd name="T25" fmla="*/ 181 h 182"/>
                <a:gd name="T26" fmla="*/ 2 w 195"/>
                <a:gd name="T27" fmla="*/ 153 h 182"/>
                <a:gd name="T28" fmla="*/ 4 w 195"/>
                <a:gd name="T29" fmla="*/ 128 h 182"/>
                <a:gd name="T30" fmla="*/ 5 w 195"/>
                <a:gd name="T31" fmla="*/ 106 h 182"/>
                <a:gd name="T32" fmla="*/ 10 w 195"/>
                <a:gd name="T33" fmla="*/ 106 h 182"/>
                <a:gd name="T34" fmla="*/ 15 w 195"/>
                <a:gd name="T35" fmla="*/ 108 h 182"/>
                <a:gd name="T36" fmla="*/ 26 w 195"/>
                <a:gd name="T37" fmla="*/ 111 h 182"/>
                <a:gd name="T38" fmla="*/ 31 w 195"/>
                <a:gd name="T39" fmla="*/ 112 h 182"/>
                <a:gd name="T40" fmla="*/ 37 w 195"/>
                <a:gd name="T41" fmla="*/ 111 h 182"/>
                <a:gd name="T42" fmla="*/ 41 w 195"/>
                <a:gd name="T43" fmla="*/ 110 h 182"/>
                <a:gd name="T44" fmla="*/ 47 w 195"/>
                <a:gd name="T45" fmla="*/ 106 h 182"/>
                <a:gd name="T46" fmla="*/ 49 w 195"/>
                <a:gd name="T47" fmla="*/ 104 h 182"/>
                <a:gd name="T48" fmla="*/ 52 w 195"/>
                <a:gd name="T49" fmla="*/ 104 h 182"/>
                <a:gd name="T50" fmla="*/ 56 w 195"/>
                <a:gd name="T51" fmla="*/ 104 h 182"/>
                <a:gd name="T52" fmla="*/ 59 w 195"/>
                <a:gd name="T53" fmla="*/ 105 h 182"/>
                <a:gd name="T54" fmla="*/ 72 w 195"/>
                <a:gd name="T55" fmla="*/ 104 h 182"/>
                <a:gd name="T56" fmla="*/ 85 w 195"/>
                <a:gd name="T57" fmla="*/ 104 h 182"/>
                <a:gd name="T58" fmla="*/ 92 w 195"/>
                <a:gd name="T59" fmla="*/ 103 h 182"/>
                <a:gd name="T60" fmla="*/ 98 w 195"/>
                <a:gd name="T61" fmla="*/ 101 h 182"/>
                <a:gd name="T62" fmla="*/ 103 w 195"/>
                <a:gd name="T63" fmla="*/ 98 h 182"/>
                <a:gd name="T64" fmla="*/ 108 w 195"/>
                <a:gd name="T65" fmla="*/ 95 h 182"/>
                <a:gd name="T66" fmla="*/ 194 w 195"/>
                <a:gd name="T67" fmla="*/ 0 h 182"/>
                <a:gd name="T68" fmla="*/ 159 w 195"/>
                <a:gd name="T69" fmla="*/ 51 h 182"/>
                <a:gd name="T70" fmla="*/ 150 w 195"/>
                <a:gd name="T71" fmla="*/ 64 h 182"/>
                <a:gd name="T72" fmla="*/ 140 w 195"/>
                <a:gd name="T73" fmla="*/ 81 h 182"/>
                <a:gd name="T74" fmla="*/ 134 w 195"/>
                <a:gd name="T75" fmla="*/ 90 h 182"/>
                <a:gd name="T76" fmla="*/ 127 w 195"/>
                <a:gd name="T77" fmla="*/ 98 h 182"/>
                <a:gd name="T78" fmla="*/ 119 w 195"/>
                <a:gd name="T79" fmla="*/ 106 h 182"/>
                <a:gd name="T80" fmla="*/ 111 w 195"/>
                <a:gd name="T81" fmla="*/ 111 h 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182"/>
                <a:gd name="T125" fmla="*/ 195 w 195"/>
                <a:gd name="T126" fmla="*/ 182 h 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182">
                  <a:moveTo>
                    <a:pt x="111" y="111"/>
                  </a:moveTo>
                  <a:lnTo>
                    <a:pt x="103" y="115"/>
                  </a:lnTo>
                  <a:lnTo>
                    <a:pt x="95" y="118"/>
                  </a:lnTo>
                  <a:lnTo>
                    <a:pt x="82" y="121"/>
                  </a:lnTo>
                  <a:lnTo>
                    <a:pt x="69" y="124"/>
                  </a:lnTo>
                  <a:lnTo>
                    <a:pt x="63" y="127"/>
                  </a:lnTo>
                  <a:lnTo>
                    <a:pt x="57" y="131"/>
                  </a:lnTo>
                  <a:lnTo>
                    <a:pt x="46" y="140"/>
                  </a:lnTo>
                  <a:lnTo>
                    <a:pt x="37" y="149"/>
                  </a:lnTo>
                  <a:lnTo>
                    <a:pt x="33" y="158"/>
                  </a:lnTo>
                  <a:lnTo>
                    <a:pt x="32" y="165"/>
                  </a:lnTo>
                  <a:lnTo>
                    <a:pt x="35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9" y="51"/>
                  </a:lnTo>
                  <a:lnTo>
                    <a:pt x="150" y="64"/>
                  </a:lnTo>
                  <a:lnTo>
                    <a:pt x="140" y="81"/>
                  </a:lnTo>
                  <a:lnTo>
                    <a:pt x="134" y="90"/>
                  </a:lnTo>
                  <a:lnTo>
                    <a:pt x="127" y="98"/>
                  </a:lnTo>
                  <a:lnTo>
                    <a:pt x="119" y="106"/>
                  </a:lnTo>
                  <a:lnTo>
                    <a:pt x="111" y="111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64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11 w 195"/>
                <a:gd name="T1" fmla="*/ 111 h 182"/>
                <a:gd name="T2" fmla="*/ 102 w 195"/>
                <a:gd name="T3" fmla="*/ 115 h 182"/>
                <a:gd name="T4" fmla="*/ 95 w 195"/>
                <a:gd name="T5" fmla="*/ 117 h 182"/>
                <a:gd name="T6" fmla="*/ 81 w 195"/>
                <a:gd name="T7" fmla="*/ 121 h 182"/>
                <a:gd name="T8" fmla="*/ 68 w 195"/>
                <a:gd name="T9" fmla="*/ 124 h 182"/>
                <a:gd name="T10" fmla="*/ 62 w 195"/>
                <a:gd name="T11" fmla="*/ 126 h 182"/>
                <a:gd name="T12" fmla="*/ 56 w 195"/>
                <a:gd name="T13" fmla="*/ 130 h 182"/>
                <a:gd name="T14" fmla="*/ 45 w 195"/>
                <a:gd name="T15" fmla="*/ 140 h 182"/>
                <a:gd name="T16" fmla="*/ 37 w 195"/>
                <a:gd name="T17" fmla="*/ 149 h 182"/>
                <a:gd name="T18" fmla="*/ 32 w 195"/>
                <a:gd name="T19" fmla="*/ 158 h 182"/>
                <a:gd name="T20" fmla="*/ 31 w 195"/>
                <a:gd name="T21" fmla="*/ 161 h 182"/>
                <a:gd name="T22" fmla="*/ 31 w 195"/>
                <a:gd name="T23" fmla="*/ 165 h 182"/>
                <a:gd name="T24" fmla="*/ 34 w 195"/>
                <a:gd name="T25" fmla="*/ 181 h 182"/>
                <a:gd name="T26" fmla="*/ 0 w 195"/>
                <a:gd name="T27" fmla="*/ 181 h 182"/>
                <a:gd name="T28" fmla="*/ 2 w 195"/>
                <a:gd name="T29" fmla="*/ 153 h 182"/>
                <a:gd name="T30" fmla="*/ 4 w 195"/>
                <a:gd name="T31" fmla="*/ 128 h 182"/>
                <a:gd name="T32" fmla="*/ 5 w 195"/>
                <a:gd name="T33" fmla="*/ 106 h 182"/>
                <a:gd name="T34" fmla="*/ 10 w 195"/>
                <a:gd name="T35" fmla="*/ 106 h 182"/>
                <a:gd name="T36" fmla="*/ 15 w 195"/>
                <a:gd name="T37" fmla="*/ 108 h 182"/>
                <a:gd name="T38" fmla="*/ 26 w 195"/>
                <a:gd name="T39" fmla="*/ 111 h 182"/>
                <a:gd name="T40" fmla="*/ 31 w 195"/>
                <a:gd name="T41" fmla="*/ 112 h 182"/>
                <a:gd name="T42" fmla="*/ 37 w 195"/>
                <a:gd name="T43" fmla="*/ 111 h 182"/>
                <a:gd name="T44" fmla="*/ 41 w 195"/>
                <a:gd name="T45" fmla="*/ 110 h 182"/>
                <a:gd name="T46" fmla="*/ 47 w 195"/>
                <a:gd name="T47" fmla="*/ 106 h 182"/>
                <a:gd name="T48" fmla="*/ 49 w 195"/>
                <a:gd name="T49" fmla="*/ 104 h 182"/>
                <a:gd name="T50" fmla="*/ 52 w 195"/>
                <a:gd name="T51" fmla="*/ 104 h 182"/>
                <a:gd name="T52" fmla="*/ 56 w 195"/>
                <a:gd name="T53" fmla="*/ 104 h 182"/>
                <a:gd name="T54" fmla="*/ 59 w 195"/>
                <a:gd name="T55" fmla="*/ 105 h 182"/>
                <a:gd name="T56" fmla="*/ 72 w 195"/>
                <a:gd name="T57" fmla="*/ 104 h 182"/>
                <a:gd name="T58" fmla="*/ 85 w 195"/>
                <a:gd name="T59" fmla="*/ 104 h 182"/>
                <a:gd name="T60" fmla="*/ 92 w 195"/>
                <a:gd name="T61" fmla="*/ 103 h 182"/>
                <a:gd name="T62" fmla="*/ 98 w 195"/>
                <a:gd name="T63" fmla="*/ 101 h 182"/>
                <a:gd name="T64" fmla="*/ 103 w 195"/>
                <a:gd name="T65" fmla="*/ 98 h 182"/>
                <a:gd name="T66" fmla="*/ 108 w 195"/>
                <a:gd name="T67" fmla="*/ 95 h 182"/>
                <a:gd name="T68" fmla="*/ 194 w 195"/>
                <a:gd name="T69" fmla="*/ 0 h 182"/>
                <a:gd name="T70" fmla="*/ 159 w 195"/>
                <a:gd name="T71" fmla="*/ 50 h 182"/>
                <a:gd name="T72" fmla="*/ 150 w 195"/>
                <a:gd name="T73" fmla="*/ 64 h 182"/>
                <a:gd name="T74" fmla="*/ 139 w 195"/>
                <a:gd name="T75" fmla="*/ 81 h 182"/>
                <a:gd name="T76" fmla="*/ 133 w 195"/>
                <a:gd name="T77" fmla="*/ 90 h 182"/>
                <a:gd name="T78" fmla="*/ 126 w 195"/>
                <a:gd name="T79" fmla="*/ 98 h 182"/>
                <a:gd name="T80" fmla="*/ 118 w 195"/>
                <a:gd name="T81" fmla="*/ 106 h 182"/>
                <a:gd name="T82" fmla="*/ 111 w 195"/>
                <a:gd name="T83" fmla="*/ 111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111" y="111"/>
                  </a:moveTo>
                  <a:lnTo>
                    <a:pt x="102" y="115"/>
                  </a:lnTo>
                  <a:lnTo>
                    <a:pt x="95" y="117"/>
                  </a:lnTo>
                  <a:lnTo>
                    <a:pt x="81" y="121"/>
                  </a:lnTo>
                  <a:lnTo>
                    <a:pt x="68" y="124"/>
                  </a:lnTo>
                  <a:lnTo>
                    <a:pt x="62" y="126"/>
                  </a:lnTo>
                  <a:lnTo>
                    <a:pt x="56" y="130"/>
                  </a:lnTo>
                  <a:lnTo>
                    <a:pt x="45" y="140"/>
                  </a:lnTo>
                  <a:lnTo>
                    <a:pt x="37" y="149"/>
                  </a:lnTo>
                  <a:lnTo>
                    <a:pt x="32" y="158"/>
                  </a:lnTo>
                  <a:lnTo>
                    <a:pt x="31" y="161"/>
                  </a:lnTo>
                  <a:lnTo>
                    <a:pt x="31" y="165"/>
                  </a:lnTo>
                  <a:lnTo>
                    <a:pt x="34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9" y="50"/>
                  </a:lnTo>
                  <a:lnTo>
                    <a:pt x="150" y="64"/>
                  </a:lnTo>
                  <a:lnTo>
                    <a:pt x="139" y="81"/>
                  </a:lnTo>
                  <a:lnTo>
                    <a:pt x="133" y="90"/>
                  </a:lnTo>
                  <a:lnTo>
                    <a:pt x="126" y="98"/>
                  </a:lnTo>
                  <a:lnTo>
                    <a:pt x="118" y="106"/>
                  </a:lnTo>
                  <a:lnTo>
                    <a:pt x="111" y="111"/>
                  </a:lnTo>
                </a:path>
              </a:pathLst>
            </a:custGeom>
            <a:solidFill>
              <a:srgbClr val="CF0E30"/>
            </a:solidFill>
            <a:ln w="127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65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10 w 195"/>
                <a:gd name="T1" fmla="*/ 111 h 182"/>
                <a:gd name="T2" fmla="*/ 102 w 195"/>
                <a:gd name="T3" fmla="*/ 115 h 182"/>
                <a:gd name="T4" fmla="*/ 94 w 195"/>
                <a:gd name="T5" fmla="*/ 117 h 182"/>
                <a:gd name="T6" fmla="*/ 80 w 195"/>
                <a:gd name="T7" fmla="*/ 120 h 182"/>
                <a:gd name="T8" fmla="*/ 67 w 195"/>
                <a:gd name="T9" fmla="*/ 123 h 182"/>
                <a:gd name="T10" fmla="*/ 61 w 195"/>
                <a:gd name="T11" fmla="*/ 126 h 182"/>
                <a:gd name="T12" fmla="*/ 55 w 195"/>
                <a:gd name="T13" fmla="*/ 130 h 182"/>
                <a:gd name="T14" fmla="*/ 44 w 195"/>
                <a:gd name="T15" fmla="*/ 139 h 182"/>
                <a:gd name="T16" fmla="*/ 36 w 195"/>
                <a:gd name="T17" fmla="*/ 148 h 182"/>
                <a:gd name="T18" fmla="*/ 31 w 195"/>
                <a:gd name="T19" fmla="*/ 157 h 182"/>
                <a:gd name="T20" fmla="*/ 30 w 195"/>
                <a:gd name="T21" fmla="*/ 164 h 182"/>
                <a:gd name="T22" fmla="*/ 34 w 195"/>
                <a:gd name="T23" fmla="*/ 181 h 182"/>
                <a:gd name="T24" fmla="*/ 0 w 195"/>
                <a:gd name="T25" fmla="*/ 181 h 182"/>
                <a:gd name="T26" fmla="*/ 2 w 195"/>
                <a:gd name="T27" fmla="*/ 153 h 182"/>
                <a:gd name="T28" fmla="*/ 4 w 195"/>
                <a:gd name="T29" fmla="*/ 128 h 182"/>
                <a:gd name="T30" fmla="*/ 5 w 195"/>
                <a:gd name="T31" fmla="*/ 106 h 182"/>
                <a:gd name="T32" fmla="*/ 10 w 195"/>
                <a:gd name="T33" fmla="*/ 106 h 182"/>
                <a:gd name="T34" fmla="*/ 15 w 195"/>
                <a:gd name="T35" fmla="*/ 108 h 182"/>
                <a:gd name="T36" fmla="*/ 26 w 195"/>
                <a:gd name="T37" fmla="*/ 111 h 182"/>
                <a:gd name="T38" fmla="*/ 31 w 195"/>
                <a:gd name="T39" fmla="*/ 112 h 182"/>
                <a:gd name="T40" fmla="*/ 37 w 195"/>
                <a:gd name="T41" fmla="*/ 111 h 182"/>
                <a:gd name="T42" fmla="*/ 41 w 195"/>
                <a:gd name="T43" fmla="*/ 110 h 182"/>
                <a:gd name="T44" fmla="*/ 47 w 195"/>
                <a:gd name="T45" fmla="*/ 106 h 182"/>
                <a:gd name="T46" fmla="*/ 49 w 195"/>
                <a:gd name="T47" fmla="*/ 104 h 182"/>
                <a:gd name="T48" fmla="*/ 52 w 195"/>
                <a:gd name="T49" fmla="*/ 104 h 182"/>
                <a:gd name="T50" fmla="*/ 56 w 195"/>
                <a:gd name="T51" fmla="*/ 104 h 182"/>
                <a:gd name="T52" fmla="*/ 59 w 195"/>
                <a:gd name="T53" fmla="*/ 105 h 182"/>
                <a:gd name="T54" fmla="*/ 72 w 195"/>
                <a:gd name="T55" fmla="*/ 104 h 182"/>
                <a:gd name="T56" fmla="*/ 85 w 195"/>
                <a:gd name="T57" fmla="*/ 104 h 182"/>
                <a:gd name="T58" fmla="*/ 92 w 195"/>
                <a:gd name="T59" fmla="*/ 103 h 182"/>
                <a:gd name="T60" fmla="*/ 98 w 195"/>
                <a:gd name="T61" fmla="*/ 101 h 182"/>
                <a:gd name="T62" fmla="*/ 103 w 195"/>
                <a:gd name="T63" fmla="*/ 98 h 182"/>
                <a:gd name="T64" fmla="*/ 108 w 195"/>
                <a:gd name="T65" fmla="*/ 95 h 182"/>
                <a:gd name="T66" fmla="*/ 194 w 195"/>
                <a:gd name="T67" fmla="*/ 0 h 182"/>
                <a:gd name="T68" fmla="*/ 158 w 195"/>
                <a:gd name="T69" fmla="*/ 50 h 182"/>
                <a:gd name="T70" fmla="*/ 150 w 195"/>
                <a:gd name="T71" fmla="*/ 64 h 182"/>
                <a:gd name="T72" fmla="*/ 139 w 195"/>
                <a:gd name="T73" fmla="*/ 81 h 182"/>
                <a:gd name="T74" fmla="*/ 133 w 195"/>
                <a:gd name="T75" fmla="*/ 90 h 182"/>
                <a:gd name="T76" fmla="*/ 125 w 195"/>
                <a:gd name="T77" fmla="*/ 98 h 182"/>
                <a:gd name="T78" fmla="*/ 118 w 195"/>
                <a:gd name="T79" fmla="*/ 106 h 182"/>
                <a:gd name="T80" fmla="*/ 110 w 195"/>
                <a:gd name="T81" fmla="*/ 111 h 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182"/>
                <a:gd name="T125" fmla="*/ 195 w 195"/>
                <a:gd name="T126" fmla="*/ 182 h 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182">
                  <a:moveTo>
                    <a:pt x="110" y="111"/>
                  </a:moveTo>
                  <a:lnTo>
                    <a:pt x="102" y="115"/>
                  </a:lnTo>
                  <a:lnTo>
                    <a:pt x="94" y="117"/>
                  </a:lnTo>
                  <a:lnTo>
                    <a:pt x="80" y="120"/>
                  </a:lnTo>
                  <a:lnTo>
                    <a:pt x="67" y="123"/>
                  </a:lnTo>
                  <a:lnTo>
                    <a:pt x="61" y="126"/>
                  </a:lnTo>
                  <a:lnTo>
                    <a:pt x="55" y="130"/>
                  </a:lnTo>
                  <a:lnTo>
                    <a:pt x="44" y="139"/>
                  </a:lnTo>
                  <a:lnTo>
                    <a:pt x="36" y="148"/>
                  </a:lnTo>
                  <a:lnTo>
                    <a:pt x="31" y="157"/>
                  </a:lnTo>
                  <a:lnTo>
                    <a:pt x="30" y="164"/>
                  </a:lnTo>
                  <a:lnTo>
                    <a:pt x="34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8" y="50"/>
                  </a:lnTo>
                  <a:lnTo>
                    <a:pt x="150" y="64"/>
                  </a:lnTo>
                  <a:lnTo>
                    <a:pt x="139" y="81"/>
                  </a:lnTo>
                  <a:lnTo>
                    <a:pt x="133" y="90"/>
                  </a:lnTo>
                  <a:lnTo>
                    <a:pt x="125" y="98"/>
                  </a:lnTo>
                  <a:lnTo>
                    <a:pt x="118" y="106"/>
                  </a:lnTo>
                  <a:lnTo>
                    <a:pt x="110" y="111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66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9 w 195"/>
                <a:gd name="T1" fmla="*/ 111 h 182"/>
                <a:gd name="T2" fmla="*/ 101 w 195"/>
                <a:gd name="T3" fmla="*/ 114 h 182"/>
                <a:gd name="T4" fmla="*/ 93 w 195"/>
                <a:gd name="T5" fmla="*/ 117 h 182"/>
                <a:gd name="T6" fmla="*/ 86 w 195"/>
                <a:gd name="T7" fmla="*/ 119 h 182"/>
                <a:gd name="T8" fmla="*/ 79 w 195"/>
                <a:gd name="T9" fmla="*/ 120 h 182"/>
                <a:gd name="T10" fmla="*/ 66 w 195"/>
                <a:gd name="T11" fmla="*/ 123 h 182"/>
                <a:gd name="T12" fmla="*/ 60 w 195"/>
                <a:gd name="T13" fmla="*/ 125 h 182"/>
                <a:gd name="T14" fmla="*/ 53 w 195"/>
                <a:gd name="T15" fmla="*/ 130 h 182"/>
                <a:gd name="T16" fmla="*/ 43 w 195"/>
                <a:gd name="T17" fmla="*/ 138 h 182"/>
                <a:gd name="T18" fmla="*/ 35 w 195"/>
                <a:gd name="T19" fmla="*/ 148 h 182"/>
                <a:gd name="T20" fmla="*/ 31 w 195"/>
                <a:gd name="T21" fmla="*/ 157 h 182"/>
                <a:gd name="T22" fmla="*/ 30 w 195"/>
                <a:gd name="T23" fmla="*/ 161 h 182"/>
                <a:gd name="T24" fmla="*/ 30 w 195"/>
                <a:gd name="T25" fmla="*/ 164 h 182"/>
                <a:gd name="T26" fmla="*/ 33 w 195"/>
                <a:gd name="T27" fmla="*/ 181 h 182"/>
                <a:gd name="T28" fmla="*/ 0 w 195"/>
                <a:gd name="T29" fmla="*/ 181 h 182"/>
                <a:gd name="T30" fmla="*/ 2 w 195"/>
                <a:gd name="T31" fmla="*/ 153 h 182"/>
                <a:gd name="T32" fmla="*/ 4 w 195"/>
                <a:gd name="T33" fmla="*/ 128 h 182"/>
                <a:gd name="T34" fmla="*/ 5 w 195"/>
                <a:gd name="T35" fmla="*/ 106 h 182"/>
                <a:gd name="T36" fmla="*/ 10 w 195"/>
                <a:gd name="T37" fmla="*/ 106 h 182"/>
                <a:gd name="T38" fmla="*/ 15 w 195"/>
                <a:gd name="T39" fmla="*/ 108 h 182"/>
                <a:gd name="T40" fmla="*/ 26 w 195"/>
                <a:gd name="T41" fmla="*/ 111 h 182"/>
                <a:gd name="T42" fmla="*/ 31 w 195"/>
                <a:gd name="T43" fmla="*/ 112 h 182"/>
                <a:gd name="T44" fmla="*/ 37 w 195"/>
                <a:gd name="T45" fmla="*/ 111 h 182"/>
                <a:gd name="T46" fmla="*/ 41 w 195"/>
                <a:gd name="T47" fmla="*/ 110 h 182"/>
                <a:gd name="T48" fmla="*/ 47 w 195"/>
                <a:gd name="T49" fmla="*/ 106 h 182"/>
                <a:gd name="T50" fmla="*/ 49 w 195"/>
                <a:gd name="T51" fmla="*/ 104 h 182"/>
                <a:gd name="T52" fmla="*/ 52 w 195"/>
                <a:gd name="T53" fmla="*/ 104 h 182"/>
                <a:gd name="T54" fmla="*/ 56 w 195"/>
                <a:gd name="T55" fmla="*/ 104 h 182"/>
                <a:gd name="T56" fmla="*/ 59 w 195"/>
                <a:gd name="T57" fmla="*/ 105 h 182"/>
                <a:gd name="T58" fmla="*/ 72 w 195"/>
                <a:gd name="T59" fmla="*/ 104 h 182"/>
                <a:gd name="T60" fmla="*/ 85 w 195"/>
                <a:gd name="T61" fmla="*/ 104 h 182"/>
                <a:gd name="T62" fmla="*/ 92 w 195"/>
                <a:gd name="T63" fmla="*/ 103 h 182"/>
                <a:gd name="T64" fmla="*/ 98 w 195"/>
                <a:gd name="T65" fmla="*/ 101 h 182"/>
                <a:gd name="T66" fmla="*/ 103 w 195"/>
                <a:gd name="T67" fmla="*/ 98 h 182"/>
                <a:gd name="T68" fmla="*/ 108 w 195"/>
                <a:gd name="T69" fmla="*/ 95 h 182"/>
                <a:gd name="T70" fmla="*/ 194 w 195"/>
                <a:gd name="T71" fmla="*/ 0 h 182"/>
                <a:gd name="T72" fmla="*/ 158 w 195"/>
                <a:gd name="T73" fmla="*/ 50 h 182"/>
                <a:gd name="T74" fmla="*/ 150 w 195"/>
                <a:gd name="T75" fmla="*/ 64 h 182"/>
                <a:gd name="T76" fmla="*/ 138 w 195"/>
                <a:gd name="T77" fmla="*/ 81 h 182"/>
                <a:gd name="T78" fmla="*/ 132 w 195"/>
                <a:gd name="T79" fmla="*/ 90 h 182"/>
                <a:gd name="T80" fmla="*/ 125 w 195"/>
                <a:gd name="T81" fmla="*/ 98 h 182"/>
                <a:gd name="T82" fmla="*/ 118 w 195"/>
                <a:gd name="T83" fmla="*/ 105 h 182"/>
                <a:gd name="T84" fmla="*/ 109 w 195"/>
                <a:gd name="T85" fmla="*/ 111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182"/>
                <a:gd name="T131" fmla="*/ 195 w 195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182">
                  <a:moveTo>
                    <a:pt x="109" y="111"/>
                  </a:moveTo>
                  <a:lnTo>
                    <a:pt x="101" y="114"/>
                  </a:lnTo>
                  <a:lnTo>
                    <a:pt x="93" y="117"/>
                  </a:lnTo>
                  <a:lnTo>
                    <a:pt x="86" y="119"/>
                  </a:lnTo>
                  <a:lnTo>
                    <a:pt x="79" y="120"/>
                  </a:lnTo>
                  <a:lnTo>
                    <a:pt x="66" y="123"/>
                  </a:lnTo>
                  <a:lnTo>
                    <a:pt x="60" y="125"/>
                  </a:lnTo>
                  <a:lnTo>
                    <a:pt x="53" y="130"/>
                  </a:lnTo>
                  <a:lnTo>
                    <a:pt x="43" y="138"/>
                  </a:lnTo>
                  <a:lnTo>
                    <a:pt x="35" y="148"/>
                  </a:lnTo>
                  <a:lnTo>
                    <a:pt x="31" y="157"/>
                  </a:lnTo>
                  <a:lnTo>
                    <a:pt x="30" y="161"/>
                  </a:lnTo>
                  <a:lnTo>
                    <a:pt x="30" y="164"/>
                  </a:lnTo>
                  <a:lnTo>
                    <a:pt x="33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8" y="50"/>
                  </a:lnTo>
                  <a:lnTo>
                    <a:pt x="150" y="64"/>
                  </a:lnTo>
                  <a:lnTo>
                    <a:pt x="138" y="81"/>
                  </a:lnTo>
                  <a:lnTo>
                    <a:pt x="132" y="90"/>
                  </a:lnTo>
                  <a:lnTo>
                    <a:pt x="125" y="98"/>
                  </a:lnTo>
                  <a:lnTo>
                    <a:pt x="118" y="105"/>
                  </a:lnTo>
                  <a:lnTo>
                    <a:pt x="109" y="111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67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8 w 195"/>
                <a:gd name="T1" fmla="*/ 110 h 182"/>
                <a:gd name="T2" fmla="*/ 101 w 195"/>
                <a:gd name="T3" fmla="*/ 114 h 182"/>
                <a:gd name="T4" fmla="*/ 93 w 195"/>
                <a:gd name="T5" fmla="*/ 117 h 182"/>
                <a:gd name="T6" fmla="*/ 86 w 195"/>
                <a:gd name="T7" fmla="*/ 118 h 182"/>
                <a:gd name="T8" fmla="*/ 79 w 195"/>
                <a:gd name="T9" fmla="*/ 119 h 182"/>
                <a:gd name="T10" fmla="*/ 65 w 195"/>
                <a:gd name="T11" fmla="*/ 122 h 182"/>
                <a:gd name="T12" fmla="*/ 59 w 195"/>
                <a:gd name="T13" fmla="*/ 125 h 182"/>
                <a:gd name="T14" fmla="*/ 53 w 195"/>
                <a:gd name="T15" fmla="*/ 129 h 182"/>
                <a:gd name="T16" fmla="*/ 42 w 195"/>
                <a:gd name="T17" fmla="*/ 138 h 182"/>
                <a:gd name="T18" fmla="*/ 34 w 195"/>
                <a:gd name="T19" fmla="*/ 148 h 182"/>
                <a:gd name="T20" fmla="*/ 29 w 195"/>
                <a:gd name="T21" fmla="*/ 157 h 182"/>
                <a:gd name="T22" fmla="*/ 28 w 195"/>
                <a:gd name="T23" fmla="*/ 161 h 182"/>
                <a:gd name="T24" fmla="*/ 28 w 195"/>
                <a:gd name="T25" fmla="*/ 164 h 182"/>
                <a:gd name="T26" fmla="*/ 32 w 195"/>
                <a:gd name="T27" fmla="*/ 181 h 182"/>
                <a:gd name="T28" fmla="*/ 0 w 195"/>
                <a:gd name="T29" fmla="*/ 181 h 182"/>
                <a:gd name="T30" fmla="*/ 2 w 195"/>
                <a:gd name="T31" fmla="*/ 153 h 182"/>
                <a:gd name="T32" fmla="*/ 4 w 195"/>
                <a:gd name="T33" fmla="*/ 128 h 182"/>
                <a:gd name="T34" fmla="*/ 5 w 195"/>
                <a:gd name="T35" fmla="*/ 106 h 182"/>
                <a:gd name="T36" fmla="*/ 10 w 195"/>
                <a:gd name="T37" fmla="*/ 106 h 182"/>
                <a:gd name="T38" fmla="*/ 15 w 195"/>
                <a:gd name="T39" fmla="*/ 108 h 182"/>
                <a:gd name="T40" fmla="*/ 26 w 195"/>
                <a:gd name="T41" fmla="*/ 111 h 182"/>
                <a:gd name="T42" fmla="*/ 31 w 195"/>
                <a:gd name="T43" fmla="*/ 112 h 182"/>
                <a:gd name="T44" fmla="*/ 37 w 195"/>
                <a:gd name="T45" fmla="*/ 111 h 182"/>
                <a:gd name="T46" fmla="*/ 41 w 195"/>
                <a:gd name="T47" fmla="*/ 110 h 182"/>
                <a:gd name="T48" fmla="*/ 47 w 195"/>
                <a:gd name="T49" fmla="*/ 106 h 182"/>
                <a:gd name="T50" fmla="*/ 49 w 195"/>
                <a:gd name="T51" fmla="*/ 104 h 182"/>
                <a:gd name="T52" fmla="*/ 52 w 195"/>
                <a:gd name="T53" fmla="*/ 104 h 182"/>
                <a:gd name="T54" fmla="*/ 56 w 195"/>
                <a:gd name="T55" fmla="*/ 104 h 182"/>
                <a:gd name="T56" fmla="*/ 59 w 195"/>
                <a:gd name="T57" fmla="*/ 105 h 182"/>
                <a:gd name="T58" fmla="*/ 72 w 195"/>
                <a:gd name="T59" fmla="*/ 104 h 182"/>
                <a:gd name="T60" fmla="*/ 85 w 195"/>
                <a:gd name="T61" fmla="*/ 104 h 182"/>
                <a:gd name="T62" fmla="*/ 92 w 195"/>
                <a:gd name="T63" fmla="*/ 103 h 182"/>
                <a:gd name="T64" fmla="*/ 98 w 195"/>
                <a:gd name="T65" fmla="*/ 101 h 182"/>
                <a:gd name="T66" fmla="*/ 103 w 195"/>
                <a:gd name="T67" fmla="*/ 98 h 182"/>
                <a:gd name="T68" fmla="*/ 108 w 195"/>
                <a:gd name="T69" fmla="*/ 95 h 182"/>
                <a:gd name="T70" fmla="*/ 194 w 195"/>
                <a:gd name="T71" fmla="*/ 0 h 182"/>
                <a:gd name="T72" fmla="*/ 157 w 195"/>
                <a:gd name="T73" fmla="*/ 50 h 182"/>
                <a:gd name="T74" fmla="*/ 149 w 195"/>
                <a:gd name="T75" fmla="*/ 64 h 182"/>
                <a:gd name="T76" fmla="*/ 138 w 195"/>
                <a:gd name="T77" fmla="*/ 80 h 182"/>
                <a:gd name="T78" fmla="*/ 131 w 195"/>
                <a:gd name="T79" fmla="*/ 89 h 182"/>
                <a:gd name="T80" fmla="*/ 124 w 195"/>
                <a:gd name="T81" fmla="*/ 98 h 182"/>
                <a:gd name="T82" fmla="*/ 117 w 195"/>
                <a:gd name="T83" fmla="*/ 105 h 182"/>
                <a:gd name="T84" fmla="*/ 108 w 195"/>
                <a:gd name="T85" fmla="*/ 110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182"/>
                <a:gd name="T131" fmla="*/ 195 w 195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182">
                  <a:moveTo>
                    <a:pt x="108" y="110"/>
                  </a:moveTo>
                  <a:lnTo>
                    <a:pt x="101" y="114"/>
                  </a:lnTo>
                  <a:lnTo>
                    <a:pt x="93" y="117"/>
                  </a:lnTo>
                  <a:lnTo>
                    <a:pt x="86" y="118"/>
                  </a:lnTo>
                  <a:lnTo>
                    <a:pt x="79" y="119"/>
                  </a:lnTo>
                  <a:lnTo>
                    <a:pt x="65" y="122"/>
                  </a:lnTo>
                  <a:lnTo>
                    <a:pt x="59" y="125"/>
                  </a:lnTo>
                  <a:lnTo>
                    <a:pt x="53" y="129"/>
                  </a:lnTo>
                  <a:lnTo>
                    <a:pt x="42" y="138"/>
                  </a:lnTo>
                  <a:lnTo>
                    <a:pt x="34" y="148"/>
                  </a:lnTo>
                  <a:lnTo>
                    <a:pt x="29" y="157"/>
                  </a:lnTo>
                  <a:lnTo>
                    <a:pt x="28" y="161"/>
                  </a:lnTo>
                  <a:lnTo>
                    <a:pt x="28" y="164"/>
                  </a:lnTo>
                  <a:lnTo>
                    <a:pt x="32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9" y="64"/>
                  </a:lnTo>
                  <a:lnTo>
                    <a:pt x="138" y="80"/>
                  </a:lnTo>
                  <a:lnTo>
                    <a:pt x="131" y="89"/>
                  </a:lnTo>
                  <a:lnTo>
                    <a:pt x="124" y="98"/>
                  </a:lnTo>
                  <a:lnTo>
                    <a:pt x="117" y="105"/>
                  </a:lnTo>
                  <a:lnTo>
                    <a:pt x="108" y="11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68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8 w 195"/>
                <a:gd name="T1" fmla="*/ 110 h 182"/>
                <a:gd name="T2" fmla="*/ 100 w 195"/>
                <a:gd name="T3" fmla="*/ 114 h 182"/>
                <a:gd name="T4" fmla="*/ 92 w 195"/>
                <a:gd name="T5" fmla="*/ 117 h 182"/>
                <a:gd name="T6" fmla="*/ 85 w 195"/>
                <a:gd name="T7" fmla="*/ 118 h 182"/>
                <a:gd name="T8" fmla="*/ 78 w 195"/>
                <a:gd name="T9" fmla="*/ 119 h 182"/>
                <a:gd name="T10" fmla="*/ 64 w 195"/>
                <a:gd name="T11" fmla="*/ 122 h 182"/>
                <a:gd name="T12" fmla="*/ 58 w 195"/>
                <a:gd name="T13" fmla="*/ 125 h 182"/>
                <a:gd name="T14" fmla="*/ 52 w 195"/>
                <a:gd name="T15" fmla="*/ 128 h 182"/>
                <a:gd name="T16" fmla="*/ 40 w 195"/>
                <a:gd name="T17" fmla="*/ 138 h 182"/>
                <a:gd name="T18" fmla="*/ 33 w 195"/>
                <a:gd name="T19" fmla="*/ 147 h 182"/>
                <a:gd name="T20" fmla="*/ 28 w 195"/>
                <a:gd name="T21" fmla="*/ 156 h 182"/>
                <a:gd name="T22" fmla="*/ 27 w 195"/>
                <a:gd name="T23" fmla="*/ 164 h 182"/>
                <a:gd name="T24" fmla="*/ 31 w 195"/>
                <a:gd name="T25" fmla="*/ 181 h 182"/>
                <a:gd name="T26" fmla="*/ 0 w 195"/>
                <a:gd name="T27" fmla="*/ 181 h 182"/>
                <a:gd name="T28" fmla="*/ 2 w 195"/>
                <a:gd name="T29" fmla="*/ 153 h 182"/>
                <a:gd name="T30" fmla="*/ 4 w 195"/>
                <a:gd name="T31" fmla="*/ 128 h 182"/>
                <a:gd name="T32" fmla="*/ 5 w 195"/>
                <a:gd name="T33" fmla="*/ 106 h 182"/>
                <a:gd name="T34" fmla="*/ 10 w 195"/>
                <a:gd name="T35" fmla="*/ 106 h 182"/>
                <a:gd name="T36" fmla="*/ 15 w 195"/>
                <a:gd name="T37" fmla="*/ 108 h 182"/>
                <a:gd name="T38" fmla="*/ 26 w 195"/>
                <a:gd name="T39" fmla="*/ 111 h 182"/>
                <a:gd name="T40" fmla="*/ 31 w 195"/>
                <a:gd name="T41" fmla="*/ 112 h 182"/>
                <a:gd name="T42" fmla="*/ 37 w 195"/>
                <a:gd name="T43" fmla="*/ 111 h 182"/>
                <a:gd name="T44" fmla="*/ 41 w 195"/>
                <a:gd name="T45" fmla="*/ 110 h 182"/>
                <a:gd name="T46" fmla="*/ 47 w 195"/>
                <a:gd name="T47" fmla="*/ 106 h 182"/>
                <a:gd name="T48" fmla="*/ 49 w 195"/>
                <a:gd name="T49" fmla="*/ 104 h 182"/>
                <a:gd name="T50" fmla="*/ 52 w 195"/>
                <a:gd name="T51" fmla="*/ 104 h 182"/>
                <a:gd name="T52" fmla="*/ 56 w 195"/>
                <a:gd name="T53" fmla="*/ 104 h 182"/>
                <a:gd name="T54" fmla="*/ 59 w 195"/>
                <a:gd name="T55" fmla="*/ 105 h 182"/>
                <a:gd name="T56" fmla="*/ 72 w 195"/>
                <a:gd name="T57" fmla="*/ 104 h 182"/>
                <a:gd name="T58" fmla="*/ 85 w 195"/>
                <a:gd name="T59" fmla="*/ 104 h 182"/>
                <a:gd name="T60" fmla="*/ 92 w 195"/>
                <a:gd name="T61" fmla="*/ 103 h 182"/>
                <a:gd name="T62" fmla="*/ 98 w 195"/>
                <a:gd name="T63" fmla="*/ 101 h 182"/>
                <a:gd name="T64" fmla="*/ 103 w 195"/>
                <a:gd name="T65" fmla="*/ 98 h 182"/>
                <a:gd name="T66" fmla="*/ 108 w 195"/>
                <a:gd name="T67" fmla="*/ 95 h 182"/>
                <a:gd name="T68" fmla="*/ 194 w 195"/>
                <a:gd name="T69" fmla="*/ 0 h 182"/>
                <a:gd name="T70" fmla="*/ 157 w 195"/>
                <a:gd name="T71" fmla="*/ 50 h 182"/>
                <a:gd name="T72" fmla="*/ 149 w 195"/>
                <a:gd name="T73" fmla="*/ 63 h 182"/>
                <a:gd name="T74" fmla="*/ 137 w 195"/>
                <a:gd name="T75" fmla="*/ 80 h 182"/>
                <a:gd name="T76" fmla="*/ 131 w 195"/>
                <a:gd name="T77" fmla="*/ 89 h 182"/>
                <a:gd name="T78" fmla="*/ 124 w 195"/>
                <a:gd name="T79" fmla="*/ 98 h 182"/>
                <a:gd name="T80" fmla="*/ 116 w 195"/>
                <a:gd name="T81" fmla="*/ 105 h 182"/>
                <a:gd name="T82" fmla="*/ 108 w 195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108" y="110"/>
                  </a:moveTo>
                  <a:lnTo>
                    <a:pt x="100" y="114"/>
                  </a:lnTo>
                  <a:lnTo>
                    <a:pt x="92" y="117"/>
                  </a:lnTo>
                  <a:lnTo>
                    <a:pt x="85" y="118"/>
                  </a:lnTo>
                  <a:lnTo>
                    <a:pt x="78" y="119"/>
                  </a:lnTo>
                  <a:lnTo>
                    <a:pt x="64" y="122"/>
                  </a:lnTo>
                  <a:lnTo>
                    <a:pt x="58" y="125"/>
                  </a:lnTo>
                  <a:lnTo>
                    <a:pt x="52" y="128"/>
                  </a:lnTo>
                  <a:lnTo>
                    <a:pt x="40" y="138"/>
                  </a:lnTo>
                  <a:lnTo>
                    <a:pt x="33" y="147"/>
                  </a:lnTo>
                  <a:lnTo>
                    <a:pt x="28" y="156"/>
                  </a:lnTo>
                  <a:lnTo>
                    <a:pt x="27" y="164"/>
                  </a:lnTo>
                  <a:lnTo>
                    <a:pt x="31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9" y="63"/>
                  </a:lnTo>
                  <a:lnTo>
                    <a:pt x="137" y="80"/>
                  </a:lnTo>
                  <a:lnTo>
                    <a:pt x="131" y="89"/>
                  </a:lnTo>
                  <a:lnTo>
                    <a:pt x="124" y="98"/>
                  </a:lnTo>
                  <a:lnTo>
                    <a:pt x="116" y="105"/>
                  </a:lnTo>
                  <a:lnTo>
                    <a:pt x="108" y="110"/>
                  </a:lnTo>
                </a:path>
              </a:pathLst>
            </a:custGeom>
            <a:solidFill>
              <a:srgbClr val="A5001D"/>
            </a:solidFill>
            <a:ln w="12700" cap="rnd">
              <a:solidFill>
                <a:srgbClr val="A500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69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7 w 195"/>
                <a:gd name="T1" fmla="*/ 110 h 182"/>
                <a:gd name="T2" fmla="*/ 99 w 195"/>
                <a:gd name="T3" fmla="*/ 114 h 182"/>
                <a:gd name="T4" fmla="*/ 92 w 195"/>
                <a:gd name="T5" fmla="*/ 117 h 182"/>
                <a:gd name="T6" fmla="*/ 84 w 195"/>
                <a:gd name="T7" fmla="*/ 118 h 182"/>
                <a:gd name="T8" fmla="*/ 77 w 195"/>
                <a:gd name="T9" fmla="*/ 119 h 182"/>
                <a:gd name="T10" fmla="*/ 63 w 195"/>
                <a:gd name="T11" fmla="*/ 122 h 182"/>
                <a:gd name="T12" fmla="*/ 57 w 195"/>
                <a:gd name="T13" fmla="*/ 124 h 182"/>
                <a:gd name="T14" fmla="*/ 51 w 195"/>
                <a:gd name="T15" fmla="*/ 128 h 182"/>
                <a:gd name="T16" fmla="*/ 40 w 195"/>
                <a:gd name="T17" fmla="*/ 137 h 182"/>
                <a:gd name="T18" fmla="*/ 32 w 195"/>
                <a:gd name="T19" fmla="*/ 147 h 182"/>
                <a:gd name="T20" fmla="*/ 27 w 195"/>
                <a:gd name="T21" fmla="*/ 156 h 182"/>
                <a:gd name="T22" fmla="*/ 27 w 195"/>
                <a:gd name="T23" fmla="*/ 164 h 182"/>
                <a:gd name="T24" fmla="*/ 31 w 195"/>
                <a:gd name="T25" fmla="*/ 181 h 182"/>
                <a:gd name="T26" fmla="*/ 0 w 195"/>
                <a:gd name="T27" fmla="*/ 181 h 182"/>
                <a:gd name="T28" fmla="*/ 2 w 195"/>
                <a:gd name="T29" fmla="*/ 153 h 182"/>
                <a:gd name="T30" fmla="*/ 4 w 195"/>
                <a:gd name="T31" fmla="*/ 128 h 182"/>
                <a:gd name="T32" fmla="*/ 5 w 195"/>
                <a:gd name="T33" fmla="*/ 106 h 182"/>
                <a:gd name="T34" fmla="*/ 10 w 195"/>
                <a:gd name="T35" fmla="*/ 106 h 182"/>
                <a:gd name="T36" fmla="*/ 15 w 195"/>
                <a:gd name="T37" fmla="*/ 108 h 182"/>
                <a:gd name="T38" fmla="*/ 26 w 195"/>
                <a:gd name="T39" fmla="*/ 111 h 182"/>
                <a:gd name="T40" fmla="*/ 31 w 195"/>
                <a:gd name="T41" fmla="*/ 112 h 182"/>
                <a:gd name="T42" fmla="*/ 37 w 195"/>
                <a:gd name="T43" fmla="*/ 111 h 182"/>
                <a:gd name="T44" fmla="*/ 41 w 195"/>
                <a:gd name="T45" fmla="*/ 110 h 182"/>
                <a:gd name="T46" fmla="*/ 47 w 195"/>
                <a:gd name="T47" fmla="*/ 106 h 182"/>
                <a:gd name="T48" fmla="*/ 49 w 195"/>
                <a:gd name="T49" fmla="*/ 104 h 182"/>
                <a:gd name="T50" fmla="*/ 52 w 195"/>
                <a:gd name="T51" fmla="*/ 104 h 182"/>
                <a:gd name="T52" fmla="*/ 56 w 195"/>
                <a:gd name="T53" fmla="*/ 104 h 182"/>
                <a:gd name="T54" fmla="*/ 59 w 195"/>
                <a:gd name="T55" fmla="*/ 105 h 182"/>
                <a:gd name="T56" fmla="*/ 72 w 195"/>
                <a:gd name="T57" fmla="*/ 104 h 182"/>
                <a:gd name="T58" fmla="*/ 85 w 195"/>
                <a:gd name="T59" fmla="*/ 104 h 182"/>
                <a:gd name="T60" fmla="*/ 92 w 195"/>
                <a:gd name="T61" fmla="*/ 103 h 182"/>
                <a:gd name="T62" fmla="*/ 98 w 195"/>
                <a:gd name="T63" fmla="*/ 101 h 182"/>
                <a:gd name="T64" fmla="*/ 103 w 195"/>
                <a:gd name="T65" fmla="*/ 98 h 182"/>
                <a:gd name="T66" fmla="*/ 108 w 195"/>
                <a:gd name="T67" fmla="*/ 95 h 182"/>
                <a:gd name="T68" fmla="*/ 194 w 195"/>
                <a:gd name="T69" fmla="*/ 0 h 182"/>
                <a:gd name="T70" fmla="*/ 157 w 195"/>
                <a:gd name="T71" fmla="*/ 50 h 182"/>
                <a:gd name="T72" fmla="*/ 149 w 195"/>
                <a:gd name="T73" fmla="*/ 63 h 182"/>
                <a:gd name="T74" fmla="*/ 137 w 195"/>
                <a:gd name="T75" fmla="*/ 80 h 182"/>
                <a:gd name="T76" fmla="*/ 131 w 195"/>
                <a:gd name="T77" fmla="*/ 89 h 182"/>
                <a:gd name="T78" fmla="*/ 123 w 195"/>
                <a:gd name="T79" fmla="*/ 97 h 182"/>
                <a:gd name="T80" fmla="*/ 115 w 195"/>
                <a:gd name="T81" fmla="*/ 104 h 182"/>
                <a:gd name="T82" fmla="*/ 107 w 195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107" y="110"/>
                  </a:moveTo>
                  <a:lnTo>
                    <a:pt x="99" y="114"/>
                  </a:lnTo>
                  <a:lnTo>
                    <a:pt x="92" y="117"/>
                  </a:lnTo>
                  <a:lnTo>
                    <a:pt x="84" y="118"/>
                  </a:lnTo>
                  <a:lnTo>
                    <a:pt x="77" y="119"/>
                  </a:lnTo>
                  <a:lnTo>
                    <a:pt x="63" y="122"/>
                  </a:lnTo>
                  <a:lnTo>
                    <a:pt x="57" y="124"/>
                  </a:lnTo>
                  <a:lnTo>
                    <a:pt x="51" y="128"/>
                  </a:lnTo>
                  <a:lnTo>
                    <a:pt x="40" y="137"/>
                  </a:lnTo>
                  <a:lnTo>
                    <a:pt x="32" y="147"/>
                  </a:lnTo>
                  <a:lnTo>
                    <a:pt x="27" y="156"/>
                  </a:lnTo>
                  <a:lnTo>
                    <a:pt x="27" y="164"/>
                  </a:lnTo>
                  <a:lnTo>
                    <a:pt x="31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9" y="63"/>
                  </a:lnTo>
                  <a:lnTo>
                    <a:pt x="137" y="80"/>
                  </a:lnTo>
                  <a:lnTo>
                    <a:pt x="131" y="89"/>
                  </a:lnTo>
                  <a:lnTo>
                    <a:pt x="123" y="97"/>
                  </a:lnTo>
                  <a:lnTo>
                    <a:pt x="115" y="104"/>
                  </a:lnTo>
                  <a:lnTo>
                    <a:pt x="107" y="11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70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6 w 195"/>
                <a:gd name="T1" fmla="*/ 110 h 182"/>
                <a:gd name="T2" fmla="*/ 99 w 195"/>
                <a:gd name="T3" fmla="*/ 114 h 182"/>
                <a:gd name="T4" fmla="*/ 91 w 195"/>
                <a:gd name="T5" fmla="*/ 116 h 182"/>
                <a:gd name="T6" fmla="*/ 83 w 195"/>
                <a:gd name="T7" fmla="*/ 117 h 182"/>
                <a:gd name="T8" fmla="*/ 76 w 195"/>
                <a:gd name="T9" fmla="*/ 119 h 182"/>
                <a:gd name="T10" fmla="*/ 63 w 195"/>
                <a:gd name="T11" fmla="*/ 122 h 182"/>
                <a:gd name="T12" fmla="*/ 56 w 195"/>
                <a:gd name="T13" fmla="*/ 124 h 182"/>
                <a:gd name="T14" fmla="*/ 50 w 195"/>
                <a:gd name="T15" fmla="*/ 127 h 182"/>
                <a:gd name="T16" fmla="*/ 38 w 195"/>
                <a:gd name="T17" fmla="*/ 137 h 182"/>
                <a:gd name="T18" fmla="*/ 31 w 195"/>
                <a:gd name="T19" fmla="*/ 146 h 182"/>
                <a:gd name="T20" fmla="*/ 27 w 195"/>
                <a:gd name="T21" fmla="*/ 156 h 182"/>
                <a:gd name="T22" fmla="*/ 26 w 195"/>
                <a:gd name="T23" fmla="*/ 164 h 182"/>
                <a:gd name="T24" fmla="*/ 30 w 195"/>
                <a:gd name="T25" fmla="*/ 181 h 182"/>
                <a:gd name="T26" fmla="*/ 0 w 195"/>
                <a:gd name="T27" fmla="*/ 181 h 182"/>
                <a:gd name="T28" fmla="*/ 2 w 195"/>
                <a:gd name="T29" fmla="*/ 153 h 182"/>
                <a:gd name="T30" fmla="*/ 4 w 195"/>
                <a:gd name="T31" fmla="*/ 128 h 182"/>
                <a:gd name="T32" fmla="*/ 5 w 195"/>
                <a:gd name="T33" fmla="*/ 106 h 182"/>
                <a:gd name="T34" fmla="*/ 10 w 195"/>
                <a:gd name="T35" fmla="*/ 106 h 182"/>
                <a:gd name="T36" fmla="*/ 15 w 195"/>
                <a:gd name="T37" fmla="*/ 108 h 182"/>
                <a:gd name="T38" fmla="*/ 26 w 195"/>
                <a:gd name="T39" fmla="*/ 111 h 182"/>
                <a:gd name="T40" fmla="*/ 31 w 195"/>
                <a:gd name="T41" fmla="*/ 112 h 182"/>
                <a:gd name="T42" fmla="*/ 37 w 195"/>
                <a:gd name="T43" fmla="*/ 111 h 182"/>
                <a:gd name="T44" fmla="*/ 41 w 195"/>
                <a:gd name="T45" fmla="*/ 110 h 182"/>
                <a:gd name="T46" fmla="*/ 47 w 195"/>
                <a:gd name="T47" fmla="*/ 106 h 182"/>
                <a:gd name="T48" fmla="*/ 49 w 195"/>
                <a:gd name="T49" fmla="*/ 104 h 182"/>
                <a:gd name="T50" fmla="*/ 52 w 195"/>
                <a:gd name="T51" fmla="*/ 104 h 182"/>
                <a:gd name="T52" fmla="*/ 56 w 195"/>
                <a:gd name="T53" fmla="*/ 104 h 182"/>
                <a:gd name="T54" fmla="*/ 59 w 195"/>
                <a:gd name="T55" fmla="*/ 105 h 182"/>
                <a:gd name="T56" fmla="*/ 72 w 195"/>
                <a:gd name="T57" fmla="*/ 104 h 182"/>
                <a:gd name="T58" fmla="*/ 85 w 195"/>
                <a:gd name="T59" fmla="*/ 104 h 182"/>
                <a:gd name="T60" fmla="*/ 92 w 195"/>
                <a:gd name="T61" fmla="*/ 103 h 182"/>
                <a:gd name="T62" fmla="*/ 98 w 195"/>
                <a:gd name="T63" fmla="*/ 101 h 182"/>
                <a:gd name="T64" fmla="*/ 103 w 195"/>
                <a:gd name="T65" fmla="*/ 98 h 182"/>
                <a:gd name="T66" fmla="*/ 108 w 195"/>
                <a:gd name="T67" fmla="*/ 95 h 182"/>
                <a:gd name="T68" fmla="*/ 194 w 195"/>
                <a:gd name="T69" fmla="*/ 0 h 182"/>
                <a:gd name="T70" fmla="*/ 157 w 195"/>
                <a:gd name="T71" fmla="*/ 50 h 182"/>
                <a:gd name="T72" fmla="*/ 148 w 195"/>
                <a:gd name="T73" fmla="*/ 63 h 182"/>
                <a:gd name="T74" fmla="*/ 137 w 195"/>
                <a:gd name="T75" fmla="*/ 80 h 182"/>
                <a:gd name="T76" fmla="*/ 130 w 195"/>
                <a:gd name="T77" fmla="*/ 89 h 182"/>
                <a:gd name="T78" fmla="*/ 122 w 195"/>
                <a:gd name="T79" fmla="*/ 97 h 182"/>
                <a:gd name="T80" fmla="*/ 115 w 195"/>
                <a:gd name="T81" fmla="*/ 104 h 182"/>
                <a:gd name="T82" fmla="*/ 106 w 195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106" y="110"/>
                  </a:moveTo>
                  <a:lnTo>
                    <a:pt x="99" y="114"/>
                  </a:lnTo>
                  <a:lnTo>
                    <a:pt x="91" y="116"/>
                  </a:lnTo>
                  <a:lnTo>
                    <a:pt x="83" y="117"/>
                  </a:lnTo>
                  <a:lnTo>
                    <a:pt x="76" y="119"/>
                  </a:lnTo>
                  <a:lnTo>
                    <a:pt x="63" y="122"/>
                  </a:lnTo>
                  <a:lnTo>
                    <a:pt x="56" y="124"/>
                  </a:lnTo>
                  <a:lnTo>
                    <a:pt x="50" y="127"/>
                  </a:lnTo>
                  <a:lnTo>
                    <a:pt x="38" y="137"/>
                  </a:lnTo>
                  <a:lnTo>
                    <a:pt x="31" y="146"/>
                  </a:lnTo>
                  <a:lnTo>
                    <a:pt x="27" y="156"/>
                  </a:lnTo>
                  <a:lnTo>
                    <a:pt x="26" y="164"/>
                  </a:lnTo>
                  <a:lnTo>
                    <a:pt x="30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8" y="63"/>
                  </a:lnTo>
                  <a:lnTo>
                    <a:pt x="137" y="80"/>
                  </a:lnTo>
                  <a:lnTo>
                    <a:pt x="130" y="89"/>
                  </a:lnTo>
                  <a:lnTo>
                    <a:pt x="122" y="97"/>
                  </a:lnTo>
                  <a:lnTo>
                    <a:pt x="115" y="104"/>
                  </a:lnTo>
                  <a:lnTo>
                    <a:pt x="106" y="11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71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6 w 195"/>
                <a:gd name="T1" fmla="*/ 109 h 182"/>
                <a:gd name="T2" fmla="*/ 98 w 195"/>
                <a:gd name="T3" fmla="*/ 113 h 182"/>
                <a:gd name="T4" fmla="*/ 90 w 195"/>
                <a:gd name="T5" fmla="*/ 116 h 182"/>
                <a:gd name="T6" fmla="*/ 76 w 195"/>
                <a:gd name="T7" fmla="*/ 119 h 182"/>
                <a:gd name="T8" fmla="*/ 62 w 195"/>
                <a:gd name="T9" fmla="*/ 121 h 182"/>
                <a:gd name="T10" fmla="*/ 55 w 195"/>
                <a:gd name="T11" fmla="*/ 123 h 182"/>
                <a:gd name="T12" fmla="*/ 49 w 195"/>
                <a:gd name="T13" fmla="*/ 127 h 182"/>
                <a:gd name="T14" fmla="*/ 37 w 195"/>
                <a:gd name="T15" fmla="*/ 136 h 182"/>
                <a:gd name="T16" fmla="*/ 30 w 195"/>
                <a:gd name="T17" fmla="*/ 146 h 182"/>
                <a:gd name="T18" fmla="*/ 26 w 195"/>
                <a:gd name="T19" fmla="*/ 156 h 182"/>
                <a:gd name="T20" fmla="*/ 25 w 195"/>
                <a:gd name="T21" fmla="*/ 163 h 182"/>
                <a:gd name="T22" fmla="*/ 29 w 195"/>
                <a:gd name="T23" fmla="*/ 181 h 182"/>
                <a:gd name="T24" fmla="*/ 0 w 195"/>
                <a:gd name="T25" fmla="*/ 181 h 182"/>
                <a:gd name="T26" fmla="*/ 2 w 195"/>
                <a:gd name="T27" fmla="*/ 153 h 182"/>
                <a:gd name="T28" fmla="*/ 4 w 195"/>
                <a:gd name="T29" fmla="*/ 128 h 182"/>
                <a:gd name="T30" fmla="*/ 5 w 195"/>
                <a:gd name="T31" fmla="*/ 106 h 182"/>
                <a:gd name="T32" fmla="*/ 10 w 195"/>
                <a:gd name="T33" fmla="*/ 106 h 182"/>
                <a:gd name="T34" fmla="*/ 15 w 195"/>
                <a:gd name="T35" fmla="*/ 108 h 182"/>
                <a:gd name="T36" fmla="*/ 26 w 195"/>
                <a:gd name="T37" fmla="*/ 111 h 182"/>
                <a:gd name="T38" fmla="*/ 31 w 195"/>
                <a:gd name="T39" fmla="*/ 112 h 182"/>
                <a:gd name="T40" fmla="*/ 37 w 195"/>
                <a:gd name="T41" fmla="*/ 111 h 182"/>
                <a:gd name="T42" fmla="*/ 41 w 195"/>
                <a:gd name="T43" fmla="*/ 110 h 182"/>
                <a:gd name="T44" fmla="*/ 47 w 195"/>
                <a:gd name="T45" fmla="*/ 106 h 182"/>
                <a:gd name="T46" fmla="*/ 49 w 195"/>
                <a:gd name="T47" fmla="*/ 104 h 182"/>
                <a:gd name="T48" fmla="*/ 52 w 195"/>
                <a:gd name="T49" fmla="*/ 104 h 182"/>
                <a:gd name="T50" fmla="*/ 56 w 195"/>
                <a:gd name="T51" fmla="*/ 104 h 182"/>
                <a:gd name="T52" fmla="*/ 59 w 195"/>
                <a:gd name="T53" fmla="*/ 105 h 182"/>
                <a:gd name="T54" fmla="*/ 72 w 195"/>
                <a:gd name="T55" fmla="*/ 104 h 182"/>
                <a:gd name="T56" fmla="*/ 85 w 195"/>
                <a:gd name="T57" fmla="*/ 104 h 182"/>
                <a:gd name="T58" fmla="*/ 92 w 195"/>
                <a:gd name="T59" fmla="*/ 103 h 182"/>
                <a:gd name="T60" fmla="*/ 98 w 195"/>
                <a:gd name="T61" fmla="*/ 101 h 182"/>
                <a:gd name="T62" fmla="*/ 103 w 195"/>
                <a:gd name="T63" fmla="*/ 98 h 182"/>
                <a:gd name="T64" fmla="*/ 108 w 195"/>
                <a:gd name="T65" fmla="*/ 95 h 182"/>
                <a:gd name="T66" fmla="*/ 194 w 195"/>
                <a:gd name="T67" fmla="*/ 0 h 182"/>
                <a:gd name="T68" fmla="*/ 157 w 195"/>
                <a:gd name="T69" fmla="*/ 50 h 182"/>
                <a:gd name="T70" fmla="*/ 148 w 195"/>
                <a:gd name="T71" fmla="*/ 63 h 182"/>
                <a:gd name="T72" fmla="*/ 136 w 195"/>
                <a:gd name="T73" fmla="*/ 80 h 182"/>
                <a:gd name="T74" fmla="*/ 129 w 195"/>
                <a:gd name="T75" fmla="*/ 88 h 182"/>
                <a:gd name="T76" fmla="*/ 122 w 195"/>
                <a:gd name="T77" fmla="*/ 97 h 182"/>
                <a:gd name="T78" fmla="*/ 115 w 195"/>
                <a:gd name="T79" fmla="*/ 104 h 182"/>
                <a:gd name="T80" fmla="*/ 106 w 195"/>
                <a:gd name="T81" fmla="*/ 109 h 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182"/>
                <a:gd name="T125" fmla="*/ 195 w 195"/>
                <a:gd name="T126" fmla="*/ 182 h 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182">
                  <a:moveTo>
                    <a:pt x="106" y="109"/>
                  </a:moveTo>
                  <a:lnTo>
                    <a:pt x="98" y="113"/>
                  </a:lnTo>
                  <a:lnTo>
                    <a:pt x="90" y="116"/>
                  </a:lnTo>
                  <a:lnTo>
                    <a:pt x="76" y="119"/>
                  </a:lnTo>
                  <a:lnTo>
                    <a:pt x="62" y="121"/>
                  </a:lnTo>
                  <a:lnTo>
                    <a:pt x="55" y="123"/>
                  </a:lnTo>
                  <a:lnTo>
                    <a:pt x="49" y="127"/>
                  </a:lnTo>
                  <a:lnTo>
                    <a:pt x="37" y="136"/>
                  </a:lnTo>
                  <a:lnTo>
                    <a:pt x="30" y="146"/>
                  </a:lnTo>
                  <a:lnTo>
                    <a:pt x="26" y="156"/>
                  </a:lnTo>
                  <a:lnTo>
                    <a:pt x="25" y="163"/>
                  </a:lnTo>
                  <a:lnTo>
                    <a:pt x="29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8" y="63"/>
                  </a:lnTo>
                  <a:lnTo>
                    <a:pt x="136" y="80"/>
                  </a:lnTo>
                  <a:lnTo>
                    <a:pt x="129" y="88"/>
                  </a:lnTo>
                  <a:lnTo>
                    <a:pt x="122" y="97"/>
                  </a:lnTo>
                  <a:lnTo>
                    <a:pt x="115" y="104"/>
                  </a:lnTo>
                  <a:lnTo>
                    <a:pt x="106" y="109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72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5 w 195"/>
                <a:gd name="T1" fmla="*/ 109 h 182"/>
                <a:gd name="T2" fmla="*/ 97 w 195"/>
                <a:gd name="T3" fmla="*/ 113 h 182"/>
                <a:gd name="T4" fmla="*/ 89 w 195"/>
                <a:gd name="T5" fmla="*/ 116 h 182"/>
                <a:gd name="T6" fmla="*/ 82 w 195"/>
                <a:gd name="T7" fmla="*/ 117 h 182"/>
                <a:gd name="T8" fmla="*/ 75 w 195"/>
                <a:gd name="T9" fmla="*/ 118 h 182"/>
                <a:gd name="T10" fmla="*/ 61 w 195"/>
                <a:gd name="T11" fmla="*/ 121 h 182"/>
                <a:gd name="T12" fmla="*/ 54 w 195"/>
                <a:gd name="T13" fmla="*/ 123 h 182"/>
                <a:gd name="T14" fmla="*/ 48 w 195"/>
                <a:gd name="T15" fmla="*/ 126 h 182"/>
                <a:gd name="T16" fmla="*/ 42 w 195"/>
                <a:gd name="T17" fmla="*/ 130 h 182"/>
                <a:gd name="T18" fmla="*/ 37 w 195"/>
                <a:gd name="T19" fmla="*/ 135 h 182"/>
                <a:gd name="T20" fmla="*/ 29 w 195"/>
                <a:gd name="T21" fmla="*/ 146 h 182"/>
                <a:gd name="T22" fmla="*/ 24 w 195"/>
                <a:gd name="T23" fmla="*/ 155 h 182"/>
                <a:gd name="T24" fmla="*/ 24 w 195"/>
                <a:gd name="T25" fmla="*/ 163 h 182"/>
                <a:gd name="T26" fmla="*/ 28 w 195"/>
                <a:gd name="T27" fmla="*/ 181 h 182"/>
                <a:gd name="T28" fmla="*/ 0 w 195"/>
                <a:gd name="T29" fmla="*/ 181 h 182"/>
                <a:gd name="T30" fmla="*/ 2 w 195"/>
                <a:gd name="T31" fmla="*/ 153 h 182"/>
                <a:gd name="T32" fmla="*/ 4 w 195"/>
                <a:gd name="T33" fmla="*/ 128 h 182"/>
                <a:gd name="T34" fmla="*/ 5 w 195"/>
                <a:gd name="T35" fmla="*/ 106 h 182"/>
                <a:gd name="T36" fmla="*/ 10 w 195"/>
                <a:gd name="T37" fmla="*/ 106 h 182"/>
                <a:gd name="T38" fmla="*/ 15 w 195"/>
                <a:gd name="T39" fmla="*/ 108 h 182"/>
                <a:gd name="T40" fmla="*/ 26 w 195"/>
                <a:gd name="T41" fmla="*/ 111 h 182"/>
                <a:gd name="T42" fmla="*/ 31 w 195"/>
                <a:gd name="T43" fmla="*/ 112 h 182"/>
                <a:gd name="T44" fmla="*/ 37 w 195"/>
                <a:gd name="T45" fmla="*/ 111 h 182"/>
                <a:gd name="T46" fmla="*/ 41 w 195"/>
                <a:gd name="T47" fmla="*/ 110 h 182"/>
                <a:gd name="T48" fmla="*/ 47 w 195"/>
                <a:gd name="T49" fmla="*/ 106 h 182"/>
                <a:gd name="T50" fmla="*/ 49 w 195"/>
                <a:gd name="T51" fmla="*/ 104 h 182"/>
                <a:gd name="T52" fmla="*/ 52 w 195"/>
                <a:gd name="T53" fmla="*/ 104 h 182"/>
                <a:gd name="T54" fmla="*/ 56 w 195"/>
                <a:gd name="T55" fmla="*/ 104 h 182"/>
                <a:gd name="T56" fmla="*/ 59 w 195"/>
                <a:gd name="T57" fmla="*/ 105 h 182"/>
                <a:gd name="T58" fmla="*/ 72 w 195"/>
                <a:gd name="T59" fmla="*/ 104 h 182"/>
                <a:gd name="T60" fmla="*/ 85 w 195"/>
                <a:gd name="T61" fmla="*/ 104 h 182"/>
                <a:gd name="T62" fmla="*/ 92 w 195"/>
                <a:gd name="T63" fmla="*/ 103 h 182"/>
                <a:gd name="T64" fmla="*/ 98 w 195"/>
                <a:gd name="T65" fmla="*/ 101 h 182"/>
                <a:gd name="T66" fmla="*/ 103 w 195"/>
                <a:gd name="T67" fmla="*/ 98 h 182"/>
                <a:gd name="T68" fmla="*/ 108 w 195"/>
                <a:gd name="T69" fmla="*/ 95 h 182"/>
                <a:gd name="T70" fmla="*/ 194 w 195"/>
                <a:gd name="T71" fmla="*/ 0 h 182"/>
                <a:gd name="T72" fmla="*/ 157 w 195"/>
                <a:gd name="T73" fmla="*/ 50 h 182"/>
                <a:gd name="T74" fmla="*/ 147 w 195"/>
                <a:gd name="T75" fmla="*/ 63 h 182"/>
                <a:gd name="T76" fmla="*/ 135 w 195"/>
                <a:gd name="T77" fmla="*/ 80 h 182"/>
                <a:gd name="T78" fmla="*/ 129 w 195"/>
                <a:gd name="T79" fmla="*/ 88 h 182"/>
                <a:gd name="T80" fmla="*/ 121 w 195"/>
                <a:gd name="T81" fmla="*/ 97 h 182"/>
                <a:gd name="T82" fmla="*/ 114 w 195"/>
                <a:gd name="T83" fmla="*/ 104 h 182"/>
                <a:gd name="T84" fmla="*/ 105 w 195"/>
                <a:gd name="T85" fmla="*/ 10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182"/>
                <a:gd name="T131" fmla="*/ 195 w 195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182">
                  <a:moveTo>
                    <a:pt x="105" y="109"/>
                  </a:moveTo>
                  <a:lnTo>
                    <a:pt x="97" y="113"/>
                  </a:lnTo>
                  <a:lnTo>
                    <a:pt x="89" y="116"/>
                  </a:lnTo>
                  <a:lnTo>
                    <a:pt x="82" y="117"/>
                  </a:lnTo>
                  <a:lnTo>
                    <a:pt x="75" y="118"/>
                  </a:lnTo>
                  <a:lnTo>
                    <a:pt x="61" y="121"/>
                  </a:lnTo>
                  <a:lnTo>
                    <a:pt x="54" y="123"/>
                  </a:lnTo>
                  <a:lnTo>
                    <a:pt x="48" y="126"/>
                  </a:lnTo>
                  <a:lnTo>
                    <a:pt x="42" y="130"/>
                  </a:lnTo>
                  <a:lnTo>
                    <a:pt x="37" y="135"/>
                  </a:lnTo>
                  <a:lnTo>
                    <a:pt x="29" y="146"/>
                  </a:lnTo>
                  <a:lnTo>
                    <a:pt x="24" y="155"/>
                  </a:lnTo>
                  <a:lnTo>
                    <a:pt x="24" y="163"/>
                  </a:lnTo>
                  <a:lnTo>
                    <a:pt x="28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7" y="63"/>
                  </a:lnTo>
                  <a:lnTo>
                    <a:pt x="135" y="80"/>
                  </a:lnTo>
                  <a:lnTo>
                    <a:pt x="129" y="88"/>
                  </a:lnTo>
                  <a:lnTo>
                    <a:pt x="121" y="97"/>
                  </a:lnTo>
                  <a:lnTo>
                    <a:pt x="114" y="104"/>
                  </a:lnTo>
                  <a:lnTo>
                    <a:pt x="105" y="109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73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5 w 195"/>
                <a:gd name="T1" fmla="*/ 109 h 182"/>
                <a:gd name="T2" fmla="*/ 96 w 195"/>
                <a:gd name="T3" fmla="*/ 113 h 182"/>
                <a:gd name="T4" fmla="*/ 89 w 195"/>
                <a:gd name="T5" fmla="*/ 115 h 182"/>
                <a:gd name="T6" fmla="*/ 81 w 195"/>
                <a:gd name="T7" fmla="*/ 117 h 182"/>
                <a:gd name="T8" fmla="*/ 73 w 195"/>
                <a:gd name="T9" fmla="*/ 118 h 182"/>
                <a:gd name="T10" fmla="*/ 60 w 195"/>
                <a:gd name="T11" fmla="*/ 120 h 182"/>
                <a:gd name="T12" fmla="*/ 53 w 195"/>
                <a:gd name="T13" fmla="*/ 122 h 182"/>
                <a:gd name="T14" fmla="*/ 47 w 195"/>
                <a:gd name="T15" fmla="*/ 126 h 182"/>
                <a:gd name="T16" fmla="*/ 35 w 195"/>
                <a:gd name="T17" fmla="*/ 135 h 182"/>
                <a:gd name="T18" fmla="*/ 31 w 195"/>
                <a:gd name="T19" fmla="*/ 140 h 182"/>
                <a:gd name="T20" fmla="*/ 27 w 195"/>
                <a:gd name="T21" fmla="*/ 145 h 182"/>
                <a:gd name="T22" fmla="*/ 24 w 195"/>
                <a:gd name="T23" fmla="*/ 155 h 182"/>
                <a:gd name="T24" fmla="*/ 23 w 195"/>
                <a:gd name="T25" fmla="*/ 163 h 182"/>
                <a:gd name="T26" fmla="*/ 27 w 195"/>
                <a:gd name="T27" fmla="*/ 181 h 182"/>
                <a:gd name="T28" fmla="*/ 0 w 195"/>
                <a:gd name="T29" fmla="*/ 181 h 182"/>
                <a:gd name="T30" fmla="*/ 2 w 195"/>
                <a:gd name="T31" fmla="*/ 153 h 182"/>
                <a:gd name="T32" fmla="*/ 4 w 195"/>
                <a:gd name="T33" fmla="*/ 128 h 182"/>
                <a:gd name="T34" fmla="*/ 5 w 195"/>
                <a:gd name="T35" fmla="*/ 106 h 182"/>
                <a:gd name="T36" fmla="*/ 10 w 195"/>
                <a:gd name="T37" fmla="*/ 106 h 182"/>
                <a:gd name="T38" fmla="*/ 15 w 195"/>
                <a:gd name="T39" fmla="*/ 108 h 182"/>
                <a:gd name="T40" fmla="*/ 26 w 195"/>
                <a:gd name="T41" fmla="*/ 111 h 182"/>
                <a:gd name="T42" fmla="*/ 31 w 195"/>
                <a:gd name="T43" fmla="*/ 112 h 182"/>
                <a:gd name="T44" fmla="*/ 37 w 195"/>
                <a:gd name="T45" fmla="*/ 111 h 182"/>
                <a:gd name="T46" fmla="*/ 41 w 195"/>
                <a:gd name="T47" fmla="*/ 110 h 182"/>
                <a:gd name="T48" fmla="*/ 47 w 195"/>
                <a:gd name="T49" fmla="*/ 106 h 182"/>
                <a:gd name="T50" fmla="*/ 49 w 195"/>
                <a:gd name="T51" fmla="*/ 104 h 182"/>
                <a:gd name="T52" fmla="*/ 52 w 195"/>
                <a:gd name="T53" fmla="*/ 104 h 182"/>
                <a:gd name="T54" fmla="*/ 56 w 195"/>
                <a:gd name="T55" fmla="*/ 104 h 182"/>
                <a:gd name="T56" fmla="*/ 59 w 195"/>
                <a:gd name="T57" fmla="*/ 105 h 182"/>
                <a:gd name="T58" fmla="*/ 72 w 195"/>
                <a:gd name="T59" fmla="*/ 104 h 182"/>
                <a:gd name="T60" fmla="*/ 85 w 195"/>
                <a:gd name="T61" fmla="*/ 104 h 182"/>
                <a:gd name="T62" fmla="*/ 92 w 195"/>
                <a:gd name="T63" fmla="*/ 103 h 182"/>
                <a:gd name="T64" fmla="*/ 98 w 195"/>
                <a:gd name="T65" fmla="*/ 101 h 182"/>
                <a:gd name="T66" fmla="*/ 103 w 195"/>
                <a:gd name="T67" fmla="*/ 98 h 182"/>
                <a:gd name="T68" fmla="*/ 108 w 195"/>
                <a:gd name="T69" fmla="*/ 95 h 182"/>
                <a:gd name="T70" fmla="*/ 194 w 195"/>
                <a:gd name="T71" fmla="*/ 0 h 182"/>
                <a:gd name="T72" fmla="*/ 156 w 195"/>
                <a:gd name="T73" fmla="*/ 50 h 182"/>
                <a:gd name="T74" fmla="*/ 147 w 195"/>
                <a:gd name="T75" fmla="*/ 63 h 182"/>
                <a:gd name="T76" fmla="*/ 135 w 195"/>
                <a:gd name="T77" fmla="*/ 80 h 182"/>
                <a:gd name="T78" fmla="*/ 128 w 195"/>
                <a:gd name="T79" fmla="*/ 88 h 182"/>
                <a:gd name="T80" fmla="*/ 121 w 195"/>
                <a:gd name="T81" fmla="*/ 96 h 182"/>
                <a:gd name="T82" fmla="*/ 113 w 195"/>
                <a:gd name="T83" fmla="*/ 104 h 182"/>
                <a:gd name="T84" fmla="*/ 105 w 195"/>
                <a:gd name="T85" fmla="*/ 10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182"/>
                <a:gd name="T131" fmla="*/ 195 w 195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182">
                  <a:moveTo>
                    <a:pt x="105" y="109"/>
                  </a:moveTo>
                  <a:lnTo>
                    <a:pt x="96" y="113"/>
                  </a:lnTo>
                  <a:lnTo>
                    <a:pt x="89" y="115"/>
                  </a:lnTo>
                  <a:lnTo>
                    <a:pt x="81" y="117"/>
                  </a:lnTo>
                  <a:lnTo>
                    <a:pt x="73" y="118"/>
                  </a:lnTo>
                  <a:lnTo>
                    <a:pt x="60" y="120"/>
                  </a:lnTo>
                  <a:lnTo>
                    <a:pt x="53" y="122"/>
                  </a:lnTo>
                  <a:lnTo>
                    <a:pt x="47" y="126"/>
                  </a:lnTo>
                  <a:lnTo>
                    <a:pt x="35" y="135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4" y="155"/>
                  </a:lnTo>
                  <a:lnTo>
                    <a:pt x="23" y="163"/>
                  </a:lnTo>
                  <a:lnTo>
                    <a:pt x="27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6" y="50"/>
                  </a:lnTo>
                  <a:lnTo>
                    <a:pt x="147" y="63"/>
                  </a:lnTo>
                  <a:lnTo>
                    <a:pt x="135" y="80"/>
                  </a:lnTo>
                  <a:lnTo>
                    <a:pt x="128" y="88"/>
                  </a:lnTo>
                  <a:lnTo>
                    <a:pt x="121" y="96"/>
                  </a:lnTo>
                  <a:lnTo>
                    <a:pt x="113" y="104"/>
                  </a:lnTo>
                  <a:lnTo>
                    <a:pt x="105" y="109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74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4 w 195"/>
                <a:gd name="T1" fmla="*/ 109 h 182"/>
                <a:gd name="T2" fmla="*/ 96 w 195"/>
                <a:gd name="T3" fmla="*/ 113 h 182"/>
                <a:gd name="T4" fmla="*/ 88 w 195"/>
                <a:gd name="T5" fmla="*/ 115 h 182"/>
                <a:gd name="T6" fmla="*/ 80 w 195"/>
                <a:gd name="T7" fmla="*/ 117 h 182"/>
                <a:gd name="T8" fmla="*/ 73 w 195"/>
                <a:gd name="T9" fmla="*/ 117 h 182"/>
                <a:gd name="T10" fmla="*/ 59 w 195"/>
                <a:gd name="T11" fmla="*/ 120 h 182"/>
                <a:gd name="T12" fmla="*/ 53 w 195"/>
                <a:gd name="T13" fmla="*/ 122 h 182"/>
                <a:gd name="T14" fmla="*/ 46 w 195"/>
                <a:gd name="T15" fmla="*/ 125 h 182"/>
                <a:gd name="T16" fmla="*/ 40 w 195"/>
                <a:gd name="T17" fmla="*/ 130 h 182"/>
                <a:gd name="T18" fmla="*/ 34 w 195"/>
                <a:gd name="T19" fmla="*/ 135 h 182"/>
                <a:gd name="T20" fmla="*/ 27 w 195"/>
                <a:gd name="T21" fmla="*/ 145 h 182"/>
                <a:gd name="T22" fmla="*/ 24 w 195"/>
                <a:gd name="T23" fmla="*/ 150 h 182"/>
                <a:gd name="T24" fmla="*/ 23 w 195"/>
                <a:gd name="T25" fmla="*/ 154 h 182"/>
                <a:gd name="T26" fmla="*/ 22 w 195"/>
                <a:gd name="T27" fmla="*/ 163 h 182"/>
                <a:gd name="T28" fmla="*/ 27 w 195"/>
                <a:gd name="T29" fmla="*/ 181 h 182"/>
                <a:gd name="T30" fmla="*/ 0 w 195"/>
                <a:gd name="T31" fmla="*/ 181 h 182"/>
                <a:gd name="T32" fmla="*/ 2 w 195"/>
                <a:gd name="T33" fmla="*/ 153 h 182"/>
                <a:gd name="T34" fmla="*/ 4 w 195"/>
                <a:gd name="T35" fmla="*/ 128 h 182"/>
                <a:gd name="T36" fmla="*/ 5 w 195"/>
                <a:gd name="T37" fmla="*/ 106 h 182"/>
                <a:gd name="T38" fmla="*/ 10 w 195"/>
                <a:gd name="T39" fmla="*/ 106 h 182"/>
                <a:gd name="T40" fmla="*/ 15 w 195"/>
                <a:gd name="T41" fmla="*/ 108 h 182"/>
                <a:gd name="T42" fmla="*/ 26 w 195"/>
                <a:gd name="T43" fmla="*/ 111 h 182"/>
                <a:gd name="T44" fmla="*/ 31 w 195"/>
                <a:gd name="T45" fmla="*/ 112 h 182"/>
                <a:gd name="T46" fmla="*/ 37 w 195"/>
                <a:gd name="T47" fmla="*/ 111 h 182"/>
                <a:gd name="T48" fmla="*/ 41 w 195"/>
                <a:gd name="T49" fmla="*/ 110 h 182"/>
                <a:gd name="T50" fmla="*/ 47 w 195"/>
                <a:gd name="T51" fmla="*/ 106 h 182"/>
                <a:gd name="T52" fmla="*/ 49 w 195"/>
                <a:gd name="T53" fmla="*/ 104 h 182"/>
                <a:gd name="T54" fmla="*/ 52 w 195"/>
                <a:gd name="T55" fmla="*/ 104 h 182"/>
                <a:gd name="T56" fmla="*/ 56 w 195"/>
                <a:gd name="T57" fmla="*/ 104 h 182"/>
                <a:gd name="T58" fmla="*/ 59 w 195"/>
                <a:gd name="T59" fmla="*/ 105 h 182"/>
                <a:gd name="T60" fmla="*/ 72 w 195"/>
                <a:gd name="T61" fmla="*/ 104 h 182"/>
                <a:gd name="T62" fmla="*/ 85 w 195"/>
                <a:gd name="T63" fmla="*/ 104 h 182"/>
                <a:gd name="T64" fmla="*/ 92 w 195"/>
                <a:gd name="T65" fmla="*/ 103 h 182"/>
                <a:gd name="T66" fmla="*/ 98 w 195"/>
                <a:gd name="T67" fmla="*/ 101 h 182"/>
                <a:gd name="T68" fmla="*/ 103 w 195"/>
                <a:gd name="T69" fmla="*/ 98 h 182"/>
                <a:gd name="T70" fmla="*/ 108 w 195"/>
                <a:gd name="T71" fmla="*/ 95 h 182"/>
                <a:gd name="T72" fmla="*/ 194 w 195"/>
                <a:gd name="T73" fmla="*/ 0 h 182"/>
                <a:gd name="T74" fmla="*/ 156 w 195"/>
                <a:gd name="T75" fmla="*/ 50 h 182"/>
                <a:gd name="T76" fmla="*/ 147 w 195"/>
                <a:gd name="T77" fmla="*/ 63 h 182"/>
                <a:gd name="T78" fmla="*/ 135 w 195"/>
                <a:gd name="T79" fmla="*/ 80 h 182"/>
                <a:gd name="T80" fmla="*/ 128 w 195"/>
                <a:gd name="T81" fmla="*/ 88 h 182"/>
                <a:gd name="T82" fmla="*/ 120 w 195"/>
                <a:gd name="T83" fmla="*/ 96 h 182"/>
                <a:gd name="T84" fmla="*/ 112 w 195"/>
                <a:gd name="T85" fmla="*/ 103 h 182"/>
                <a:gd name="T86" fmla="*/ 104 w 195"/>
                <a:gd name="T87" fmla="*/ 109 h 1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5"/>
                <a:gd name="T133" fmla="*/ 0 h 182"/>
                <a:gd name="T134" fmla="*/ 195 w 195"/>
                <a:gd name="T135" fmla="*/ 182 h 1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5" h="182">
                  <a:moveTo>
                    <a:pt x="104" y="109"/>
                  </a:moveTo>
                  <a:lnTo>
                    <a:pt x="96" y="113"/>
                  </a:lnTo>
                  <a:lnTo>
                    <a:pt x="88" y="115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6" y="125"/>
                  </a:lnTo>
                  <a:lnTo>
                    <a:pt x="40" y="130"/>
                  </a:lnTo>
                  <a:lnTo>
                    <a:pt x="34" y="135"/>
                  </a:lnTo>
                  <a:lnTo>
                    <a:pt x="27" y="145"/>
                  </a:lnTo>
                  <a:lnTo>
                    <a:pt x="24" y="150"/>
                  </a:lnTo>
                  <a:lnTo>
                    <a:pt x="23" y="154"/>
                  </a:lnTo>
                  <a:lnTo>
                    <a:pt x="22" y="163"/>
                  </a:lnTo>
                  <a:lnTo>
                    <a:pt x="27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6" y="50"/>
                  </a:lnTo>
                  <a:lnTo>
                    <a:pt x="147" y="63"/>
                  </a:lnTo>
                  <a:lnTo>
                    <a:pt x="135" y="80"/>
                  </a:lnTo>
                  <a:lnTo>
                    <a:pt x="128" y="88"/>
                  </a:lnTo>
                  <a:lnTo>
                    <a:pt x="120" y="96"/>
                  </a:lnTo>
                  <a:lnTo>
                    <a:pt x="112" y="103"/>
                  </a:lnTo>
                  <a:lnTo>
                    <a:pt x="104" y="109"/>
                  </a:lnTo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75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0 w 195"/>
                <a:gd name="T1" fmla="*/ 181 h 182"/>
                <a:gd name="T2" fmla="*/ 2 w 195"/>
                <a:gd name="T3" fmla="*/ 153 h 182"/>
                <a:gd name="T4" fmla="*/ 4 w 195"/>
                <a:gd name="T5" fmla="*/ 128 h 182"/>
                <a:gd name="T6" fmla="*/ 5 w 195"/>
                <a:gd name="T7" fmla="*/ 106 h 182"/>
                <a:gd name="T8" fmla="*/ 10 w 195"/>
                <a:gd name="T9" fmla="*/ 106 h 182"/>
                <a:gd name="T10" fmla="*/ 15 w 195"/>
                <a:gd name="T11" fmla="*/ 108 h 182"/>
                <a:gd name="T12" fmla="*/ 26 w 195"/>
                <a:gd name="T13" fmla="*/ 111 h 182"/>
                <a:gd name="T14" fmla="*/ 31 w 195"/>
                <a:gd name="T15" fmla="*/ 112 h 182"/>
                <a:gd name="T16" fmla="*/ 37 w 195"/>
                <a:gd name="T17" fmla="*/ 111 h 182"/>
                <a:gd name="T18" fmla="*/ 41 w 195"/>
                <a:gd name="T19" fmla="*/ 110 h 182"/>
                <a:gd name="T20" fmla="*/ 47 w 195"/>
                <a:gd name="T21" fmla="*/ 106 h 182"/>
                <a:gd name="T22" fmla="*/ 49 w 195"/>
                <a:gd name="T23" fmla="*/ 104 h 182"/>
                <a:gd name="T24" fmla="*/ 52 w 195"/>
                <a:gd name="T25" fmla="*/ 104 h 182"/>
                <a:gd name="T26" fmla="*/ 56 w 195"/>
                <a:gd name="T27" fmla="*/ 104 h 182"/>
                <a:gd name="T28" fmla="*/ 59 w 195"/>
                <a:gd name="T29" fmla="*/ 105 h 182"/>
                <a:gd name="T30" fmla="*/ 72 w 195"/>
                <a:gd name="T31" fmla="*/ 104 h 182"/>
                <a:gd name="T32" fmla="*/ 85 w 195"/>
                <a:gd name="T33" fmla="*/ 104 h 182"/>
                <a:gd name="T34" fmla="*/ 92 w 195"/>
                <a:gd name="T35" fmla="*/ 103 h 182"/>
                <a:gd name="T36" fmla="*/ 98 w 195"/>
                <a:gd name="T37" fmla="*/ 101 h 182"/>
                <a:gd name="T38" fmla="*/ 103 w 195"/>
                <a:gd name="T39" fmla="*/ 98 h 182"/>
                <a:gd name="T40" fmla="*/ 108 w 195"/>
                <a:gd name="T41" fmla="*/ 95 h 182"/>
                <a:gd name="T42" fmla="*/ 194 w 195"/>
                <a:gd name="T43" fmla="*/ 0 h 182"/>
                <a:gd name="T44" fmla="*/ 156 w 195"/>
                <a:gd name="T45" fmla="*/ 50 h 182"/>
                <a:gd name="T46" fmla="*/ 147 w 195"/>
                <a:gd name="T47" fmla="*/ 63 h 182"/>
                <a:gd name="T48" fmla="*/ 134 w 195"/>
                <a:gd name="T49" fmla="*/ 80 h 182"/>
                <a:gd name="T50" fmla="*/ 127 w 195"/>
                <a:gd name="T51" fmla="*/ 88 h 182"/>
                <a:gd name="T52" fmla="*/ 120 w 195"/>
                <a:gd name="T53" fmla="*/ 96 h 182"/>
                <a:gd name="T54" fmla="*/ 112 w 195"/>
                <a:gd name="T55" fmla="*/ 103 h 182"/>
                <a:gd name="T56" fmla="*/ 103 w 195"/>
                <a:gd name="T57" fmla="*/ 109 h 182"/>
                <a:gd name="T58" fmla="*/ 95 w 195"/>
                <a:gd name="T59" fmla="*/ 112 h 182"/>
                <a:gd name="T60" fmla="*/ 87 w 195"/>
                <a:gd name="T61" fmla="*/ 115 h 182"/>
                <a:gd name="T62" fmla="*/ 79 w 195"/>
                <a:gd name="T63" fmla="*/ 117 h 182"/>
                <a:gd name="T64" fmla="*/ 73 w 195"/>
                <a:gd name="T65" fmla="*/ 117 h 182"/>
                <a:gd name="T66" fmla="*/ 58 w 195"/>
                <a:gd name="T67" fmla="*/ 119 h 182"/>
                <a:gd name="T68" fmla="*/ 51 w 195"/>
                <a:gd name="T69" fmla="*/ 122 h 182"/>
                <a:gd name="T70" fmla="*/ 45 w 195"/>
                <a:gd name="T71" fmla="*/ 125 h 182"/>
                <a:gd name="T72" fmla="*/ 38 w 195"/>
                <a:gd name="T73" fmla="*/ 129 h 182"/>
                <a:gd name="T74" fmla="*/ 34 w 195"/>
                <a:gd name="T75" fmla="*/ 134 h 182"/>
                <a:gd name="T76" fmla="*/ 29 w 195"/>
                <a:gd name="T77" fmla="*/ 139 h 182"/>
                <a:gd name="T78" fmla="*/ 26 w 195"/>
                <a:gd name="T79" fmla="*/ 144 h 182"/>
                <a:gd name="T80" fmla="*/ 24 w 195"/>
                <a:gd name="T81" fmla="*/ 149 h 182"/>
                <a:gd name="T82" fmla="*/ 22 w 195"/>
                <a:gd name="T83" fmla="*/ 154 h 182"/>
                <a:gd name="T84" fmla="*/ 21 w 195"/>
                <a:gd name="T85" fmla="*/ 162 h 182"/>
                <a:gd name="T86" fmla="*/ 26 w 195"/>
                <a:gd name="T87" fmla="*/ 181 h 182"/>
                <a:gd name="T88" fmla="*/ 0 w 195"/>
                <a:gd name="T89" fmla="*/ 181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5"/>
                <a:gd name="T136" fmla="*/ 0 h 182"/>
                <a:gd name="T137" fmla="*/ 195 w 195"/>
                <a:gd name="T138" fmla="*/ 182 h 1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5" h="182">
                  <a:moveTo>
                    <a:pt x="0" y="181"/>
                  </a:move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6" y="50"/>
                  </a:lnTo>
                  <a:lnTo>
                    <a:pt x="147" y="63"/>
                  </a:lnTo>
                  <a:lnTo>
                    <a:pt x="134" y="80"/>
                  </a:lnTo>
                  <a:lnTo>
                    <a:pt x="127" y="88"/>
                  </a:lnTo>
                  <a:lnTo>
                    <a:pt x="120" y="96"/>
                  </a:lnTo>
                  <a:lnTo>
                    <a:pt x="112" y="103"/>
                  </a:lnTo>
                  <a:lnTo>
                    <a:pt x="103" y="109"/>
                  </a:lnTo>
                  <a:lnTo>
                    <a:pt x="95" y="112"/>
                  </a:lnTo>
                  <a:lnTo>
                    <a:pt x="87" y="115"/>
                  </a:lnTo>
                  <a:lnTo>
                    <a:pt x="79" y="117"/>
                  </a:lnTo>
                  <a:lnTo>
                    <a:pt x="73" y="117"/>
                  </a:lnTo>
                  <a:lnTo>
                    <a:pt x="58" y="119"/>
                  </a:lnTo>
                  <a:lnTo>
                    <a:pt x="51" y="122"/>
                  </a:lnTo>
                  <a:lnTo>
                    <a:pt x="45" y="125"/>
                  </a:lnTo>
                  <a:lnTo>
                    <a:pt x="38" y="129"/>
                  </a:lnTo>
                  <a:lnTo>
                    <a:pt x="34" y="134"/>
                  </a:lnTo>
                  <a:lnTo>
                    <a:pt x="29" y="139"/>
                  </a:lnTo>
                  <a:lnTo>
                    <a:pt x="26" y="144"/>
                  </a:lnTo>
                  <a:lnTo>
                    <a:pt x="24" y="149"/>
                  </a:lnTo>
                  <a:lnTo>
                    <a:pt x="22" y="154"/>
                  </a:lnTo>
                  <a:lnTo>
                    <a:pt x="21" y="162"/>
                  </a:lnTo>
                  <a:lnTo>
                    <a:pt x="26" y="181"/>
                  </a:lnTo>
                  <a:lnTo>
                    <a:pt x="0" y="181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76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32 w 86"/>
                <a:gd name="T1" fmla="*/ 118 h 123"/>
                <a:gd name="T2" fmla="*/ 24 w 86"/>
                <a:gd name="T3" fmla="*/ 121 h 123"/>
                <a:gd name="T4" fmla="*/ 16 w 86"/>
                <a:gd name="T5" fmla="*/ 122 h 123"/>
                <a:gd name="T6" fmla="*/ 0 w 86"/>
                <a:gd name="T7" fmla="*/ 122 h 123"/>
                <a:gd name="T8" fmla="*/ 6 w 86"/>
                <a:gd name="T9" fmla="*/ 114 h 123"/>
                <a:gd name="T10" fmla="*/ 13 w 86"/>
                <a:gd name="T11" fmla="*/ 108 h 123"/>
                <a:gd name="T12" fmla="*/ 21 w 86"/>
                <a:gd name="T13" fmla="*/ 102 h 123"/>
                <a:gd name="T14" fmla="*/ 27 w 86"/>
                <a:gd name="T15" fmla="*/ 95 h 123"/>
                <a:gd name="T16" fmla="*/ 46 w 86"/>
                <a:gd name="T17" fmla="*/ 72 h 123"/>
                <a:gd name="T18" fmla="*/ 54 w 86"/>
                <a:gd name="T19" fmla="*/ 61 h 123"/>
                <a:gd name="T20" fmla="*/ 61 w 86"/>
                <a:gd name="T21" fmla="*/ 50 h 123"/>
                <a:gd name="T22" fmla="*/ 69 w 86"/>
                <a:gd name="T23" fmla="*/ 37 h 123"/>
                <a:gd name="T24" fmla="*/ 75 w 86"/>
                <a:gd name="T25" fmla="*/ 25 h 123"/>
                <a:gd name="T26" fmla="*/ 81 w 86"/>
                <a:gd name="T27" fmla="*/ 13 h 123"/>
                <a:gd name="T28" fmla="*/ 85 w 86"/>
                <a:gd name="T29" fmla="*/ 0 h 123"/>
                <a:gd name="T30" fmla="*/ 82 w 86"/>
                <a:gd name="T31" fmla="*/ 9 h 123"/>
                <a:gd name="T32" fmla="*/ 75 w 86"/>
                <a:gd name="T33" fmla="*/ 29 h 123"/>
                <a:gd name="T34" fmla="*/ 66 w 86"/>
                <a:gd name="T35" fmla="*/ 53 h 123"/>
                <a:gd name="T36" fmla="*/ 61 w 86"/>
                <a:gd name="T37" fmla="*/ 65 h 123"/>
                <a:gd name="T38" fmla="*/ 55 w 86"/>
                <a:gd name="T39" fmla="*/ 73 h 123"/>
                <a:gd name="T40" fmla="*/ 50 w 86"/>
                <a:gd name="T41" fmla="*/ 80 h 123"/>
                <a:gd name="T42" fmla="*/ 44 w 86"/>
                <a:gd name="T43" fmla="*/ 88 h 123"/>
                <a:gd name="T44" fmla="*/ 32 w 86"/>
                <a:gd name="T45" fmla="*/ 99 h 123"/>
                <a:gd name="T46" fmla="*/ 24 w 86"/>
                <a:gd name="T47" fmla="*/ 107 h 123"/>
                <a:gd name="T48" fmla="*/ 21 w 86"/>
                <a:gd name="T49" fmla="*/ 109 h 123"/>
                <a:gd name="T50" fmla="*/ 21 w 86"/>
                <a:gd name="T51" fmla="*/ 111 h 123"/>
                <a:gd name="T52" fmla="*/ 22 w 86"/>
                <a:gd name="T53" fmla="*/ 111 h 123"/>
                <a:gd name="T54" fmla="*/ 22 w 86"/>
                <a:gd name="T55" fmla="*/ 113 h 123"/>
                <a:gd name="T56" fmla="*/ 23 w 86"/>
                <a:gd name="T57" fmla="*/ 115 h 123"/>
                <a:gd name="T58" fmla="*/ 24 w 86"/>
                <a:gd name="T59" fmla="*/ 116 h 123"/>
                <a:gd name="T60" fmla="*/ 26 w 86"/>
                <a:gd name="T61" fmla="*/ 118 h 123"/>
                <a:gd name="T62" fmla="*/ 32 w 86"/>
                <a:gd name="T63" fmla="*/ 118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123"/>
                <a:gd name="T98" fmla="*/ 86 w 86"/>
                <a:gd name="T99" fmla="*/ 123 h 1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123">
                  <a:moveTo>
                    <a:pt x="32" y="118"/>
                  </a:move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6" y="53"/>
                  </a:lnTo>
                  <a:lnTo>
                    <a:pt x="61" y="65"/>
                  </a:lnTo>
                  <a:lnTo>
                    <a:pt x="55" y="73"/>
                  </a:lnTo>
                  <a:lnTo>
                    <a:pt x="50" y="80"/>
                  </a:lnTo>
                  <a:lnTo>
                    <a:pt x="44" y="88"/>
                  </a:lnTo>
                  <a:lnTo>
                    <a:pt x="32" y="99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3" y="115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32" y="118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77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5 w 86"/>
                <a:gd name="T1" fmla="*/ 73 h 123"/>
                <a:gd name="T2" fmla="*/ 49 w 86"/>
                <a:gd name="T3" fmla="*/ 80 h 123"/>
                <a:gd name="T4" fmla="*/ 43 w 86"/>
                <a:gd name="T5" fmla="*/ 88 h 123"/>
                <a:gd name="T6" fmla="*/ 32 w 86"/>
                <a:gd name="T7" fmla="*/ 99 h 123"/>
                <a:gd name="T8" fmla="*/ 23 w 86"/>
                <a:gd name="T9" fmla="*/ 108 h 123"/>
                <a:gd name="T10" fmla="*/ 21 w 86"/>
                <a:gd name="T11" fmla="*/ 110 h 123"/>
                <a:gd name="T12" fmla="*/ 21 w 86"/>
                <a:gd name="T13" fmla="*/ 111 h 123"/>
                <a:gd name="T14" fmla="*/ 21 w 86"/>
                <a:gd name="T15" fmla="*/ 113 h 123"/>
                <a:gd name="T16" fmla="*/ 23 w 86"/>
                <a:gd name="T17" fmla="*/ 116 h 123"/>
                <a:gd name="T18" fmla="*/ 25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5 w 86"/>
                <a:gd name="T53" fmla="*/ 29 h 123"/>
                <a:gd name="T54" fmla="*/ 71 w 86"/>
                <a:gd name="T55" fmla="*/ 41 h 123"/>
                <a:gd name="T56" fmla="*/ 66 w 86"/>
                <a:gd name="T57" fmla="*/ 53 h 123"/>
                <a:gd name="T58" fmla="*/ 61 w 86"/>
                <a:gd name="T59" fmla="*/ 64 h 123"/>
                <a:gd name="T60" fmla="*/ 55 w 86"/>
                <a:gd name="T61" fmla="*/ 73 h 1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23"/>
                <a:gd name="T95" fmla="*/ 86 w 86"/>
                <a:gd name="T96" fmla="*/ 123 h 1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23">
                  <a:moveTo>
                    <a:pt x="55" y="73"/>
                  </a:moveTo>
                  <a:lnTo>
                    <a:pt x="49" y="80"/>
                  </a:lnTo>
                  <a:lnTo>
                    <a:pt x="43" y="88"/>
                  </a:lnTo>
                  <a:lnTo>
                    <a:pt x="32" y="99"/>
                  </a:lnTo>
                  <a:lnTo>
                    <a:pt x="23" y="108"/>
                  </a:lnTo>
                  <a:lnTo>
                    <a:pt x="21" y="110"/>
                  </a:lnTo>
                  <a:lnTo>
                    <a:pt x="21" y="111"/>
                  </a:lnTo>
                  <a:lnTo>
                    <a:pt x="21" y="113"/>
                  </a:lnTo>
                  <a:lnTo>
                    <a:pt x="23" y="116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71" y="41"/>
                  </a:lnTo>
                  <a:lnTo>
                    <a:pt x="66" y="53"/>
                  </a:lnTo>
                  <a:lnTo>
                    <a:pt x="61" y="64"/>
                  </a:lnTo>
                  <a:lnTo>
                    <a:pt x="55" y="73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78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5 w 86"/>
                <a:gd name="T1" fmla="*/ 73 h 123"/>
                <a:gd name="T2" fmla="*/ 49 w 86"/>
                <a:gd name="T3" fmla="*/ 80 h 123"/>
                <a:gd name="T4" fmla="*/ 43 w 86"/>
                <a:gd name="T5" fmla="*/ 88 h 123"/>
                <a:gd name="T6" fmla="*/ 31 w 86"/>
                <a:gd name="T7" fmla="*/ 99 h 123"/>
                <a:gd name="T8" fmla="*/ 22 w 86"/>
                <a:gd name="T9" fmla="*/ 108 h 123"/>
                <a:gd name="T10" fmla="*/ 20 w 86"/>
                <a:gd name="T11" fmla="*/ 111 h 123"/>
                <a:gd name="T12" fmla="*/ 20 w 86"/>
                <a:gd name="T13" fmla="*/ 111 h 123"/>
                <a:gd name="T14" fmla="*/ 21 w 86"/>
                <a:gd name="T15" fmla="*/ 113 h 123"/>
                <a:gd name="T16" fmla="*/ 22 w 86"/>
                <a:gd name="T17" fmla="*/ 116 h 123"/>
                <a:gd name="T18" fmla="*/ 24 w 86"/>
                <a:gd name="T19" fmla="*/ 116 h 123"/>
                <a:gd name="T20" fmla="*/ 25 w 86"/>
                <a:gd name="T21" fmla="*/ 118 h 123"/>
                <a:gd name="T22" fmla="*/ 32 w 86"/>
                <a:gd name="T23" fmla="*/ 118 h 123"/>
                <a:gd name="T24" fmla="*/ 24 w 86"/>
                <a:gd name="T25" fmla="*/ 121 h 123"/>
                <a:gd name="T26" fmla="*/ 16 w 86"/>
                <a:gd name="T27" fmla="*/ 122 h 123"/>
                <a:gd name="T28" fmla="*/ 0 w 86"/>
                <a:gd name="T29" fmla="*/ 122 h 123"/>
                <a:gd name="T30" fmla="*/ 6 w 86"/>
                <a:gd name="T31" fmla="*/ 114 h 123"/>
                <a:gd name="T32" fmla="*/ 13 w 86"/>
                <a:gd name="T33" fmla="*/ 108 h 123"/>
                <a:gd name="T34" fmla="*/ 21 w 86"/>
                <a:gd name="T35" fmla="*/ 102 h 123"/>
                <a:gd name="T36" fmla="*/ 27 w 86"/>
                <a:gd name="T37" fmla="*/ 95 h 123"/>
                <a:gd name="T38" fmla="*/ 46 w 86"/>
                <a:gd name="T39" fmla="*/ 72 h 123"/>
                <a:gd name="T40" fmla="*/ 54 w 86"/>
                <a:gd name="T41" fmla="*/ 61 h 123"/>
                <a:gd name="T42" fmla="*/ 61 w 86"/>
                <a:gd name="T43" fmla="*/ 50 h 123"/>
                <a:gd name="T44" fmla="*/ 69 w 86"/>
                <a:gd name="T45" fmla="*/ 37 h 123"/>
                <a:gd name="T46" fmla="*/ 75 w 86"/>
                <a:gd name="T47" fmla="*/ 25 h 123"/>
                <a:gd name="T48" fmla="*/ 81 w 86"/>
                <a:gd name="T49" fmla="*/ 13 h 123"/>
                <a:gd name="T50" fmla="*/ 85 w 86"/>
                <a:gd name="T51" fmla="*/ 0 h 123"/>
                <a:gd name="T52" fmla="*/ 82 w 86"/>
                <a:gd name="T53" fmla="*/ 9 h 123"/>
                <a:gd name="T54" fmla="*/ 75 w 86"/>
                <a:gd name="T55" fmla="*/ 29 h 123"/>
                <a:gd name="T56" fmla="*/ 70 w 86"/>
                <a:gd name="T57" fmla="*/ 41 h 123"/>
                <a:gd name="T58" fmla="*/ 66 w 86"/>
                <a:gd name="T59" fmla="*/ 53 h 123"/>
                <a:gd name="T60" fmla="*/ 60 w 86"/>
                <a:gd name="T61" fmla="*/ 64 h 123"/>
                <a:gd name="T62" fmla="*/ 55 w 86"/>
                <a:gd name="T63" fmla="*/ 7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123"/>
                <a:gd name="T98" fmla="*/ 86 w 86"/>
                <a:gd name="T99" fmla="*/ 123 h 1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123">
                  <a:moveTo>
                    <a:pt x="55" y="73"/>
                  </a:moveTo>
                  <a:lnTo>
                    <a:pt x="49" y="80"/>
                  </a:lnTo>
                  <a:lnTo>
                    <a:pt x="43" y="88"/>
                  </a:lnTo>
                  <a:lnTo>
                    <a:pt x="31" y="99"/>
                  </a:lnTo>
                  <a:lnTo>
                    <a:pt x="22" y="108"/>
                  </a:lnTo>
                  <a:lnTo>
                    <a:pt x="20" y="111"/>
                  </a:lnTo>
                  <a:lnTo>
                    <a:pt x="21" y="113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70" y="41"/>
                  </a:lnTo>
                  <a:lnTo>
                    <a:pt x="66" y="53"/>
                  </a:lnTo>
                  <a:lnTo>
                    <a:pt x="60" y="64"/>
                  </a:lnTo>
                  <a:lnTo>
                    <a:pt x="55" y="73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79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4 w 86"/>
                <a:gd name="T1" fmla="*/ 73 h 123"/>
                <a:gd name="T2" fmla="*/ 48 w 86"/>
                <a:gd name="T3" fmla="*/ 80 h 123"/>
                <a:gd name="T4" fmla="*/ 42 w 86"/>
                <a:gd name="T5" fmla="*/ 88 h 123"/>
                <a:gd name="T6" fmla="*/ 30 w 86"/>
                <a:gd name="T7" fmla="*/ 100 h 123"/>
                <a:gd name="T8" fmla="*/ 21 w 86"/>
                <a:gd name="T9" fmla="*/ 108 h 123"/>
                <a:gd name="T10" fmla="*/ 19 w 86"/>
                <a:gd name="T11" fmla="*/ 111 h 123"/>
                <a:gd name="T12" fmla="*/ 18 w 86"/>
                <a:gd name="T13" fmla="*/ 112 h 123"/>
                <a:gd name="T14" fmla="*/ 20 w 86"/>
                <a:gd name="T15" fmla="*/ 113 h 123"/>
                <a:gd name="T16" fmla="*/ 21 w 86"/>
                <a:gd name="T17" fmla="*/ 116 h 123"/>
                <a:gd name="T18" fmla="*/ 23 w 86"/>
                <a:gd name="T19" fmla="*/ 117 h 123"/>
                <a:gd name="T20" fmla="*/ 25 w 86"/>
                <a:gd name="T21" fmla="*/ 118 h 123"/>
                <a:gd name="T22" fmla="*/ 32 w 86"/>
                <a:gd name="T23" fmla="*/ 118 h 123"/>
                <a:gd name="T24" fmla="*/ 24 w 86"/>
                <a:gd name="T25" fmla="*/ 121 h 123"/>
                <a:gd name="T26" fmla="*/ 16 w 86"/>
                <a:gd name="T27" fmla="*/ 122 h 123"/>
                <a:gd name="T28" fmla="*/ 0 w 86"/>
                <a:gd name="T29" fmla="*/ 122 h 123"/>
                <a:gd name="T30" fmla="*/ 6 w 86"/>
                <a:gd name="T31" fmla="*/ 114 h 123"/>
                <a:gd name="T32" fmla="*/ 13 w 86"/>
                <a:gd name="T33" fmla="*/ 108 h 123"/>
                <a:gd name="T34" fmla="*/ 21 w 86"/>
                <a:gd name="T35" fmla="*/ 102 h 123"/>
                <a:gd name="T36" fmla="*/ 27 w 86"/>
                <a:gd name="T37" fmla="*/ 95 h 123"/>
                <a:gd name="T38" fmla="*/ 46 w 86"/>
                <a:gd name="T39" fmla="*/ 72 h 123"/>
                <a:gd name="T40" fmla="*/ 54 w 86"/>
                <a:gd name="T41" fmla="*/ 61 h 123"/>
                <a:gd name="T42" fmla="*/ 61 w 86"/>
                <a:gd name="T43" fmla="*/ 50 h 123"/>
                <a:gd name="T44" fmla="*/ 69 w 86"/>
                <a:gd name="T45" fmla="*/ 37 h 123"/>
                <a:gd name="T46" fmla="*/ 75 w 86"/>
                <a:gd name="T47" fmla="*/ 25 h 123"/>
                <a:gd name="T48" fmla="*/ 81 w 86"/>
                <a:gd name="T49" fmla="*/ 13 h 123"/>
                <a:gd name="T50" fmla="*/ 85 w 86"/>
                <a:gd name="T51" fmla="*/ 0 h 123"/>
                <a:gd name="T52" fmla="*/ 82 w 86"/>
                <a:gd name="T53" fmla="*/ 9 h 123"/>
                <a:gd name="T54" fmla="*/ 75 w 86"/>
                <a:gd name="T55" fmla="*/ 29 h 123"/>
                <a:gd name="T56" fmla="*/ 70 w 86"/>
                <a:gd name="T57" fmla="*/ 41 h 123"/>
                <a:gd name="T58" fmla="*/ 65 w 86"/>
                <a:gd name="T59" fmla="*/ 53 h 123"/>
                <a:gd name="T60" fmla="*/ 60 w 86"/>
                <a:gd name="T61" fmla="*/ 64 h 123"/>
                <a:gd name="T62" fmla="*/ 54 w 86"/>
                <a:gd name="T63" fmla="*/ 7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123"/>
                <a:gd name="T98" fmla="*/ 86 w 86"/>
                <a:gd name="T99" fmla="*/ 123 h 1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123">
                  <a:moveTo>
                    <a:pt x="54" y="73"/>
                  </a:moveTo>
                  <a:lnTo>
                    <a:pt x="48" y="80"/>
                  </a:lnTo>
                  <a:lnTo>
                    <a:pt x="42" y="88"/>
                  </a:lnTo>
                  <a:lnTo>
                    <a:pt x="30" y="100"/>
                  </a:lnTo>
                  <a:lnTo>
                    <a:pt x="21" y="108"/>
                  </a:lnTo>
                  <a:lnTo>
                    <a:pt x="19" y="111"/>
                  </a:lnTo>
                  <a:lnTo>
                    <a:pt x="18" y="112"/>
                  </a:lnTo>
                  <a:lnTo>
                    <a:pt x="20" y="113"/>
                  </a:lnTo>
                  <a:lnTo>
                    <a:pt x="21" y="116"/>
                  </a:lnTo>
                  <a:lnTo>
                    <a:pt x="23" y="117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70" y="41"/>
                  </a:lnTo>
                  <a:lnTo>
                    <a:pt x="65" y="53"/>
                  </a:lnTo>
                  <a:lnTo>
                    <a:pt x="60" y="64"/>
                  </a:lnTo>
                  <a:lnTo>
                    <a:pt x="54" y="73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80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4 w 86"/>
                <a:gd name="T1" fmla="*/ 72 h 123"/>
                <a:gd name="T2" fmla="*/ 48 w 86"/>
                <a:gd name="T3" fmla="*/ 80 h 123"/>
                <a:gd name="T4" fmla="*/ 42 w 86"/>
                <a:gd name="T5" fmla="*/ 88 h 123"/>
                <a:gd name="T6" fmla="*/ 30 w 86"/>
                <a:gd name="T7" fmla="*/ 100 h 123"/>
                <a:gd name="T8" fmla="*/ 21 w 86"/>
                <a:gd name="T9" fmla="*/ 108 h 123"/>
                <a:gd name="T10" fmla="*/ 18 w 86"/>
                <a:gd name="T11" fmla="*/ 111 h 123"/>
                <a:gd name="T12" fmla="*/ 18 w 86"/>
                <a:gd name="T13" fmla="*/ 112 h 123"/>
                <a:gd name="T14" fmla="*/ 21 w 86"/>
                <a:gd name="T15" fmla="*/ 116 h 123"/>
                <a:gd name="T16" fmla="*/ 23 w 86"/>
                <a:gd name="T17" fmla="*/ 117 h 123"/>
                <a:gd name="T18" fmla="*/ 25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5 w 86"/>
                <a:gd name="T53" fmla="*/ 29 h 123"/>
                <a:gd name="T54" fmla="*/ 65 w 86"/>
                <a:gd name="T55" fmla="*/ 53 h 123"/>
                <a:gd name="T56" fmla="*/ 59 w 86"/>
                <a:gd name="T57" fmla="*/ 64 h 123"/>
                <a:gd name="T58" fmla="*/ 54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4" y="72"/>
                  </a:moveTo>
                  <a:lnTo>
                    <a:pt x="48" y="80"/>
                  </a:lnTo>
                  <a:lnTo>
                    <a:pt x="42" y="88"/>
                  </a:lnTo>
                  <a:lnTo>
                    <a:pt x="30" y="100"/>
                  </a:lnTo>
                  <a:lnTo>
                    <a:pt x="21" y="108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21" y="116"/>
                  </a:lnTo>
                  <a:lnTo>
                    <a:pt x="23" y="117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5" y="53"/>
                  </a:lnTo>
                  <a:lnTo>
                    <a:pt x="59" y="64"/>
                  </a:lnTo>
                  <a:lnTo>
                    <a:pt x="54" y="72"/>
                  </a:lnTo>
                </a:path>
              </a:pathLst>
            </a:custGeom>
            <a:solidFill>
              <a:srgbClr val="CF0E30"/>
            </a:solidFill>
            <a:ln w="127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81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4 w 86"/>
                <a:gd name="T1" fmla="*/ 72 h 123"/>
                <a:gd name="T2" fmla="*/ 48 w 86"/>
                <a:gd name="T3" fmla="*/ 80 h 123"/>
                <a:gd name="T4" fmla="*/ 41 w 86"/>
                <a:gd name="T5" fmla="*/ 88 h 123"/>
                <a:gd name="T6" fmla="*/ 29 w 86"/>
                <a:gd name="T7" fmla="*/ 100 h 123"/>
                <a:gd name="T8" fmla="*/ 20 w 86"/>
                <a:gd name="T9" fmla="*/ 108 h 123"/>
                <a:gd name="T10" fmla="*/ 17 w 86"/>
                <a:gd name="T11" fmla="*/ 111 h 123"/>
                <a:gd name="T12" fmla="*/ 17 w 86"/>
                <a:gd name="T13" fmla="*/ 113 h 123"/>
                <a:gd name="T14" fmla="*/ 21 w 86"/>
                <a:gd name="T15" fmla="*/ 116 h 123"/>
                <a:gd name="T16" fmla="*/ 25 w 86"/>
                <a:gd name="T17" fmla="*/ 118 h 123"/>
                <a:gd name="T18" fmla="*/ 32 w 86"/>
                <a:gd name="T19" fmla="*/ 118 h 123"/>
                <a:gd name="T20" fmla="*/ 24 w 86"/>
                <a:gd name="T21" fmla="*/ 121 h 123"/>
                <a:gd name="T22" fmla="*/ 16 w 86"/>
                <a:gd name="T23" fmla="*/ 122 h 123"/>
                <a:gd name="T24" fmla="*/ 0 w 86"/>
                <a:gd name="T25" fmla="*/ 122 h 123"/>
                <a:gd name="T26" fmla="*/ 6 w 86"/>
                <a:gd name="T27" fmla="*/ 114 h 123"/>
                <a:gd name="T28" fmla="*/ 13 w 86"/>
                <a:gd name="T29" fmla="*/ 108 h 123"/>
                <a:gd name="T30" fmla="*/ 21 w 86"/>
                <a:gd name="T31" fmla="*/ 102 h 123"/>
                <a:gd name="T32" fmla="*/ 27 w 86"/>
                <a:gd name="T33" fmla="*/ 95 h 123"/>
                <a:gd name="T34" fmla="*/ 46 w 86"/>
                <a:gd name="T35" fmla="*/ 72 h 123"/>
                <a:gd name="T36" fmla="*/ 54 w 86"/>
                <a:gd name="T37" fmla="*/ 61 h 123"/>
                <a:gd name="T38" fmla="*/ 61 w 86"/>
                <a:gd name="T39" fmla="*/ 50 h 123"/>
                <a:gd name="T40" fmla="*/ 69 w 86"/>
                <a:gd name="T41" fmla="*/ 37 h 123"/>
                <a:gd name="T42" fmla="*/ 75 w 86"/>
                <a:gd name="T43" fmla="*/ 25 h 123"/>
                <a:gd name="T44" fmla="*/ 81 w 86"/>
                <a:gd name="T45" fmla="*/ 13 h 123"/>
                <a:gd name="T46" fmla="*/ 85 w 86"/>
                <a:gd name="T47" fmla="*/ 0 h 123"/>
                <a:gd name="T48" fmla="*/ 82 w 86"/>
                <a:gd name="T49" fmla="*/ 9 h 123"/>
                <a:gd name="T50" fmla="*/ 75 w 86"/>
                <a:gd name="T51" fmla="*/ 29 h 123"/>
                <a:gd name="T52" fmla="*/ 64 w 86"/>
                <a:gd name="T53" fmla="*/ 53 h 123"/>
                <a:gd name="T54" fmla="*/ 59 w 86"/>
                <a:gd name="T55" fmla="*/ 64 h 123"/>
                <a:gd name="T56" fmla="*/ 54 w 86"/>
                <a:gd name="T57" fmla="*/ 72 h 1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123"/>
                <a:gd name="T89" fmla="*/ 86 w 86"/>
                <a:gd name="T90" fmla="*/ 123 h 1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123">
                  <a:moveTo>
                    <a:pt x="54" y="72"/>
                  </a:moveTo>
                  <a:lnTo>
                    <a:pt x="48" y="80"/>
                  </a:lnTo>
                  <a:lnTo>
                    <a:pt x="41" y="88"/>
                  </a:lnTo>
                  <a:lnTo>
                    <a:pt x="29" y="100"/>
                  </a:lnTo>
                  <a:lnTo>
                    <a:pt x="20" y="108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21" y="116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4" y="53"/>
                  </a:lnTo>
                  <a:lnTo>
                    <a:pt x="59" y="64"/>
                  </a:lnTo>
                  <a:lnTo>
                    <a:pt x="54" y="72"/>
                  </a:ln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82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3 w 86"/>
                <a:gd name="T1" fmla="*/ 72 h 123"/>
                <a:gd name="T2" fmla="*/ 47 w 86"/>
                <a:gd name="T3" fmla="*/ 80 h 123"/>
                <a:gd name="T4" fmla="*/ 41 w 86"/>
                <a:gd name="T5" fmla="*/ 88 h 123"/>
                <a:gd name="T6" fmla="*/ 28 w 86"/>
                <a:gd name="T7" fmla="*/ 100 h 123"/>
                <a:gd name="T8" fmla="*/ 19 w 86"/>
                <a:gd name="T9" fmla="*/ 109 h 123"/>
                <a:gd name="T10" fmla="*/ 16 w 86"/>
                <a:gd name="T11" fmla="*/ 112 h 123"/>
                <a:gd name="T12" fmla="*/ 16 w 86"/>
                <a:gd name="T13" fmla="*/ 113 h 123"/>
                <a:gd name="T14" fmla="*/ 18 w 86"/>
                <a:gd name="T15" fmla="*/ 114 h 123"/>
                <a:gd name="T16" fmla="*/ 20 w 86"/>
                <a:gd name="T17" fmla="*/ 116 h 123"/>
                <a:gd name="T18" fmla="*/ 25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5 w 86"/>
                <a:gd name="T53" fmla="*/ 29 h 123"/>
                <a:gd name="T54" fmla="*/ 64 w 86"/>
                <a:gd name="T55" fmla="*/ 52 h 123"/>
                <a:gd name="T56" fmla="*/ 59 w 86"/>
                <a:gd name="T57" fmla="*/ 64 h 123"/>
                <a:gd name="T58" fmla="*/ 53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3" y="72"/>
                  </a:moveTo>
                  <a:lnTo>
                    <a:pt x="47" y="80"/>
                  </a:lnTo>
                  <a:lnTo>
                    <a:pt x="41" y="88"/>
                  </a:lnTo>
                  <a:lnTo>
                    <a:pt x="28" y="100"/>
                  </a:lnTo>
                  <a:lnTo>
                    <a:pt x="19" y="109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8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4" y="52"/>
                  </a:lnTo>
                  <a:lnTo>
                    <a:pt x="59" y="64"/>
                  </a:lnTo>
                  <a:lnTo>
                    <a:pt x="53" y="72"/>
                  </a:lnTo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83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2 w 86"/>
                <a:gd name="T1" fmla="*/ 72 h 123"/>
                <a:gd name="T2" fmla="*/ 47 w 86"/>
                <a:gd name="T3" fmla="*/ 80 h 123"/>
                <a:gd name="T4" fmla="*/ 41 w 86"/>
                <a:gd name="T5" fmla="*/ 87 h 123"/>
                <a:gd name="T6" fmla="*/ 28 w 86"/>
                <a:gd name="T7" fmla="*/ 100 h 123"/>
                <a:gd name="T8" fmla="*/ 18 w 86"/>
                <a:gd name="T9" fmla="*/ 109 h 123"/>
                <a:gd name="T10" fmla="*/ 16 w 86"/>
                <a:gd name="T11" fmla="*/ 112 h 123"/>
                <a:gd name="T12" fmla="*/ 15 w 86"/>
                <a:gd name="T13" fmla="*/ 113 h 123"/>
                <a:gd name="T14" fmla="*/ 20 w 86"/>
                <a:gd name="T15" fmla="*/ 116 h 123"/>
                <a:gd name="T16" fmla="*/ 24 w 86"/>
                <a:gd name="T17" fmla="*/ 118 h 123"/>
                <a:gd name="T18" fmla="*/ 32 w 86"/>
                <a:gd name="T19" fmla="*/ 118 h 123"/>
                <a:gd name="T20" fmla="*/ 24 w 86"/>
                <a:gd name="T21" fmla="*/ 121 h 123"/>
                <a:gd name="T22" fmla="*/ 16 w 86"/>
                <a:gd name="T23" fmla="*/ 122 h 123"/>
                <a:gd name="T24" fmla="*/ 0 w 86"/>
                <a:gd name="T25" fmla="*/ 122 h 123"/>
                <a:gd name="T26" fmla="*/ 6 w 86"/>
                <a:gd name="T27" fmla="*/ 114 h 123"/>
                <a:gd name="T28" fmla="*/ 13 w 86"/>
                <a:gd name="T29" fmla="*/ 108 h 123"/>
                <a:gd name="T30" fmla="*/ 21 w 86"/>
                <a:gd name="T31" fmla="*/ 102 h 123"/>
                <a:gd name="T32" fmla="*/ 27 w 86"/>
                <a:gd name="T33" fmla="*/ 95 h 123"/>
                <a:gd name="T34" fmla="*/ 46 w 86"/>
                <a:gd name="T35" fmla="*/ 72 h 123"/>
                <a:gd name="T36" fmla="*/ 54 w 86"/>
                <a:gd name="T37" fmla="*/ 61 h 123"/>
                <a:gd name="T38" fmla="*/ 61 w 86"/>
                <a:gd name="T39" fmla="*/ 50 h 123"/>
                <a:gd name="T40" fmla="*/ 69 w 86"/>
                <a:gd name="T41" fmla="*/ 37 h 123"/>
                <a:gd name="T42" fmla="*/ 75 w 86"/>
                <a:gd name="T43" fmla="*/ 25 h 123"/>
                <a:gd name="T44" fmla="*/ 81 w 86"/>
                <a:gd name="T45" fmla="*/ 13 h 123"/>
                <a:gd name="T46" fmla="*/ 85 w 86"/>
                <a:gd name="T47" fmla="*/ 0 h 123"/>
                <a:gd name="T48" fmla="*/ 82 w 86"/>
                <a:gd name="T49" fmla="*/ 9 h 123"/>
                <a:gd name="T50" fmla="*/ 75 w 86"/>
                <a:gd name="T51" fmla="*/ 29 h 123"/>
                <a:gd name="T52" fmla="*/ 69 w 86"/>
                <a:gd name="T53" fmla="*/ 40 h 123"/>
                <a:gd name="T54" fmla="*/ 64 w 86"/>
                <a:gd name="T55" fmla="*/ 52 h 123"/>
                <a:gd name="T56" fmla="*/ 58 w 86"/>
                <a:gd name="T57" fmla="*/ 63 h 123"/>
                <a:gd name="T58" fmla="*/ 52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2" y="72"/>
                  </a:moveTo>
                  <a:lnTo>
                    <a:pt x="47" y="80"/>
                  </a:lnTo>
                  <a:lnTo>
                    <a:pt x="41" y="87"/>
                  </a:lnTo>
                  <a:lnTo>
                    <a:pt x="28" y="100"/>
                  </a:lnTo>
                  <a:lnTo>
                    <a:pt x="18" y="109"/>
                  </a:lnTo>
                  <a:lnTo>
                    <a:pt x="16" y="112"/>
                  </a:lnTo>
                  <a:lnTo>
                    <a:pt x="15" y="113"/>
                  </a:lnTo>
                  <a:lnTo>
                    <a:pt x="20" y="116"/>
                  </a:lnTo>
                  <a:lnTo>
                    <a:pt x="24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9" y="40"/>
                  </a:lnTo>
                  <a:lnTo>
                    <a:pt x="64" y="52"/>
                  </a:lnTo>
                  <a:lnTo>
                    <a:pt x="58" y="63"/>
                  </a:lnTo>
                  <a:lnTo>
                    <a:pt x="52" y="72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84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2 w 86"/>
                <a:gd name="T1" fmla="*/ 72 h 123"/>
                <a:gd name="T2" fmla="*/ 47 w 86"/>
                <a:gd name="T3" fmla="*/ 80 h 123"/>
                <a:gd name="T4" fmla="*/ 40 w 86"/>
                <a:gd name="T5" fmla="*/ 87 h 123"/>
                <a:gd name="T6" fmla="*/ 27 w 86"/>
                <a:gd name="T7" fmla="*/ 100 h 123"/>
                <a:gd name="T8" fmla="*/ 17 w 86"/>
                <a:gd name="T9" fmla="*/ 110 h 123"/>
                <a:gd name="T10" fmla="*/ 15 w 86"/>
                <a:gd name="T11" fmla="*/ 113 h 123"/>
                <a:gd name="T12" fmla="*/ 14 w 86"/>
                <a:gd name="T13" fmla="*/ 113 h 123"/>
                <a:gd name="T14" fmla="*/ 16 w 86"/>
                <a:gd name="T15" fmla="*/ 115 h 123"/>
                <a:gd name="T16" fmla="*/ 19 w 86"/>
                <a:gd name="T17" fmla="*/ 117 h 123"/>
                <a:gd name="T18" fmla="*/ 24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5 w 86"/>
                <a:gd name="T53" fmla="*/ 29 h 123"/>
                <a:gd name="T54" fmla="*/ 64 w 86"/>
                <a:gd name="T55" fmla="*/ 52 h 123"/>
                <a:gd name="T56" fmla="*/ 58 w 86"/>
                <a:gd name="T57" fmla="*/ 63 h 123"/>
                <a:gd name="T58" fmla="*/ 52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2" y="72"/>
                  </a:moveTo>
                  <a:lnTo>
                    <a:pt x="47" y="80"/>
                  </a:lnTo>
                  <a:lnTo>
                    <a:pt x="40" y="87"/>
                  </a:lnTo>
                  <a:lnTo>
                    <a:pt x="27" y="10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6" y="115"/>
                  </a:lnTo>
                  <a:lnTo>
                    <a:pt x="19" y="117"/>
                  </a:lnTo>
                  <a:lnTo>
                    <a:pt x="24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4" y="52"/>
                  </a:lnTo>
                  <a:lnTo>
                    <a:pt x="58" y="63"/>
                  </a:lnTo>
                  <a:lnTo>
                    <a:pt x="52" y="72"/>
                  </a:ln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85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2 w 86"/>
                <a:gd name="T1" fmla="*/ 72 h 123"/>
                <a:gd name="T2" fmla="*/ 47 w 86"/>
                <a:gd name="T3" fmla="*/ 80 h 123"/>
                <a:gd name="T4" fmla="*/ 40 w 86"/>
                <a:gd name="T5" fmla="*/ 87 h 123"/>
                <a:gd name="T6" fmla="*/ 27 w 86"/>
                <a:gd name="T7" fmla="*/ 100 h 123"/>
                <a:gd name="T8" fmla="*/ 16 w 86"/>
                <a:gd name="T9" fmla="*/ 110 h 123"/>
                <a:gd name="T10" fmla="*/ 14 w 86"/>
                <a:gd name="T11" fmla="*/ 113 h 123"/>
                <a:gd name="T12" fmla="*/ 13 w 86"/>
                <a:gd name="T13" fmla="*/ 114 h 123"/>
                <a:gd name="T14" fmla="*/ 16 w 86"/>
                <a:gd name="T15" fmla="*/ 116 h 123"/>
                <a:gd name="T16" fmla="*/ 19 w 86"/>
                <a:gd name="T17" fmla="*/ 117 h 123"/>
                <a:gd name="T18" fmla="*/ 24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4 w 86"/>
                <a:gd name="T53" fmla="*/ 29 h 123"/>
                <a:gd name="T54" fmla="*/ 64 w 86"/>
                <a:gd name="T55" fmla="*/ 52 h 123"/>
                <a:gd name="T56" fmla="*/ 58 w 86"/>
                <a:gd name="T57" fmla="*/ 63 h 123"/>
                <a:gd name="T58" fmla="*/ 52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2" y="72"/>
                  </a:moveTo>
                  <a:lnTo>
                    <a:pt x="47" y="80"/>
                  </a:lnTo>
                  <a:lnTo>
                    <a:pt x="40" y="87"/>
                  </a:lnTo>
                  <a:lnTo>
                    <a:pt x="27" y="100"/>
                  </a:lnTo>
                  <a:lnTo>
                    <a:pt x="16" y="110"/>
                  </a:lnTo>
                  <a:lnTo>
                    <a:pt x="14" y="113"/>
                  </a:lnTo>
                  <a:lnTo>
                    <a:pt x="13" y="114"/>
                  </a:lnTo>
                  <a:lnTo>
                    <a:pt x="16" y="116"/>
                  </a:lnTo>
                  <a:lnTo>
                    <a:pt x="19" y="117"/>
                  </a:lnTo>
                  <a:lnTo>
                    <a:pt x="24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4" y="29"/>
                  </a:lnTo>
                  <a:lnTo>
                    <a:pt x="64" y="52"/>
                  </a:lnTo>
                  <a:lnTo>
                    <a:pt x="58" y="63"/>
                  </a:lnTo>
                  <a:lnTo>
                    <a:pt x="52" y="72"/>
                  </a:lnTo>
                </a:path>
              </a:pathLst>
            </a:custGeom>
            <a:solidFill>
              <a:srgbClr val="A5001D"/>
            </a:solidFill>
            <a:ln w="12700" cap="rnd">
              <a:solidFill>
                <a:srgbClr val="A500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86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2 w 86"/>
                <a:gd name="T1" fmla="*/ 72 h 123"/>
                <a:gd name="T2" fmla="*/ 46 w 86"/>
                <a:gd name="T3" fmla="*/ 80 h 123"/>
                <a:gd name="T4" fmla="*/ 39 w 86"/>
                <a:gd name="T5" fmla="*/ 87 h 123"/>
                <a:gd name="T6" fmla="*/ 26 w 86"/>
                <a:gd name="T7" fmla="*/ 100 h 123"/>
                <a:gd name="T8" fmla="*/ 16 w 86"/>
                <a:gd name="T9" fmla="*/ 111 h 123"/>
                <a:gd name="T10" fmla="*/ 13 w 86"/>
                <a:gd name="T11" fmla="*/ 113 h 123"/>
                <a:gd name="T12" fmla="*/ 13 w 86"/>
                <a:gd name="T13" fmla="*/ 115 h 123"/>
                <a:gd name="T14" fmla="*/ 15 w 86"/>
                <a:gd name="T15" fmla="*/ 116 h 123"/>
                <a:gd name="T16" fmla="*/ 18 w 86"/>
                <a:gd name="T17" fmla="*/ 117 h 123"/>
                <a:gd name="T18" fmla="*/ 24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4 w 86"/>
                <a:gd name="T53" fmla="*/ 29 h 123"/>
                <a:gd name="T54" fmla="*/ 64 w 86"/>
                <a:gd name="T55" fmla="*/ 52 h 123"/>
                <a:gd name="T56" fmla="*/ 58 w 86"/>
                <a:gd name="T57" fmla="*/ 63 h 123"/>
                <a:gd name="T58" fmla="*/ 52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2" y="72"/>
                  </a:moveTo>
                  <a:lnTo>
                    <a:pt x="46" y="80"/>
                  </a:lnTo>
                  <a:lnTo>
                    <a:pt x="39" y="87"/>
                  </a:lnTo>
                  <a:lnTo>
                    <a:pt x="26" y="100"/>
                  </a:lnTo>
                  <a:lnTo>
                    <a:pt x="16" y="111"/>
                  </a:lnTo>
                  <a:lnTo>
                    <a:pt x="13" y="113"/>
                  </a:lnTo>
                  <a:lnTo>
                    <a:pt x="13" y="115"/>
                  </a:lnTo>
                  <a:lnTo>
                    <a:pt x="15" y="116"/>
                  </a:lnTo>
                  <a:lnTo>
                    <a:pt x="18" y="117"/>
                  </a:lnTo>
                  <a:lnTo>
                    <a:pt x="24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4" y="29"/>
                  </a:lnTo>
                  <a:lnTo>
                    <a:pt x="64" y="52"/>
                  </a:lnTo>
                  <a:lnTo>
                    <a:pt x="58" y="63"/>
                  </a:lnTo>
                  <a:lnTo>
                    <a:pt x="52" y="72"/>
                  </a:lnTo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87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32 w 86"/>
                <a:gd name="T1" fmla="*/ 118 h 123"/>
                <a:gd name="T2" fmla="*/ 24 w 86"/>
                <a:gd name="T3" fmla="*/ 121 h 123"/>
                <a:gd name="T4" fmla="*/ 16 w 86"/>
                <a:gd name="T5" fmla="*/ 122 h 123"/>
                <a:gd name="T6" fmla="*/ 0 w 86"/>
                <a:gd name="T7" fmla="*/ 122 h 123"/>
                <a:gd name="T8" fmla="*/ 6 w 86"/>
                <a:gd name="T9" fmla="*/ 114 h 123"/>
                <a:gd name="T10" fmla="*/ 13 w 86"/>
                <a:gd name="T11" fmla="*/ 108 h 123"/>
                <a:gd name="T12" fmla="*/ 21 w 86"/>
                <a:gd name="T13" fmla="*/ 102 h 123"/>
                <a:gd name="T14" fmla="*/ 27 w 86"/>
                <a:gd name="T15" fmla="*/ 95 h 123"/>
                <a:gd name="T16" fmla="*/ 46 w 86"/>
                <a:gd name="T17" fmla="*/ 72 h 123"/>
                <a:gd name="T18" fmla="*/ 54 w 86"/>
                <a:gd name="T19" fmla="*/ 61 h 123"/>
                <a:gd name="T20" fmla="*/ 61 w 86"/>
                <a:gd name="T21" fmla="*/ 50 h 123"/>
                <a:gd name="T22" fmla="*/ 69 w 86"/>
                <a:gd name="T23" fmla="*/ 37 h 123"/>
                <a:gd name="T24" fmla="*/ 75 w 86"/>
                <a:gd name="T25" fmla="*/ 25 h 123"/>
                <a:gd name="T26" fmla="*/ 81 w 86"/>
                <a:gd name="T27" fmla="*/ 13 h 123"/>
                <a:gd name="T28" fmla="*/ 85 w 86"/>
                <a:gd name="T29" fmla="*/ 0 h 123"/>
                <a:gd name="T30" fmla="*/ 82 w 86"/>
                <a:gd name="T31" fmla="*/ 9 h 123"/>
                <a:gd name="T32" fmla="*/ 74 w 86"/>
                <a:gd name="T33" fmla="*/ 29 h 123"/>
                <a:gd name="T34" fmla="*/ 69 w 86"/>
                <a:gd name="T35" fmla="*/ 40 h 123"/>
                <a:gd name="T36" fmla="*/ 63 w 86"/>
                <a:gd name="T37" fmla="*/ 52 h 123"/>
                <a:gd name="T38" fmla="*/ 58 w 86"/>
                <a:gd name="T39" fmla="*/ 63 h 123"/>
                <a:gd name="T40" fmla="*/ 52 w 86"/>
                <a:gd name="T41" fmla="*/ 72 h 123"/>
                <a:gd name="T42" fmla="*/ 46 w 86"/>
                <a:gd name="T43" fmla="*/ 80 h 123"/>
                <a:gd name="T44" fmla="*/ 39 w 86"/>
                <a:gd name="T45" fmla="*/ 87 h 123"/>
                <a:gd name="T46" fmla="*/ 25 w 86"/>
                <a:gd name="T47" fmla="*/ 100 h 123"/>
                <a:gd name="T48" fmla="*/ 15 w 86"/>
                <a:gd name="T49" fmla="*/ 111 h 123"/>
                <a:gd name="T50" fmla="*/ 12 w 86"/>
                <a:gd name="T51" fmla="*/ 113 h 123"/>
                <a:gd name="T52" fmla="*/ 12 w 86"/>
                <a:gd name="T53" fmla="*/ 115 h 123"/>
                <a:gd name="T54" fmla="*/ 18 w 86"/>
                <a:gd name="T55" fmla="*/ 117 h 123"/>
                <a:gd name="T56" fmla="*/ 24 w 86"/>
                <a:gd name="T57" fmla="*/ 118 h 123"/>
                <a:gd name="T58" fmla="*/ 32 w 86"/>
                <a:gd name="T59" fmla="*/ 118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32" y="118"/>
                  </a:move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4" y="29"/>
                  </a:lnTo>
                  <a:lnTo>
                    <a:pt x="69" y="40"/>
                  </a:lnTo>
                  <a:lnTo>
                    <a:pt x="63" y="52"/>
                  </a:lnTo>
                  <a:lnTo>
                    <a:pt x="58" y="63"/>
                  </a:lnTo>
                  <a:lnTo>
                    <a:pt x="52" y="72"/>
                  </a:lnTo>
                  <a:lnTo>
                    <a:pt x="46" y="80"/>
                  </a:lnTo>
                  <a:lnTo>
                    <a:pt x="39" y="87"/>
                  </a:lnTo>
                  <a:lnTo>
                    <a:pt x="25" y="100"/>
                  </a:lnTo>
                  <a:lnTo>
                    <a:pt x="15" y="111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8" y="117"/>
                  </a:lnTo>
                  <a:lnTo>
                    <a:pt x="24" y="118"/>
                  </a:lnTo>
                  <a:lnTo>
                    <a:pt x="32" y="118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88"/>
            <p:cNvSpPr>
              <a:spLocks/>
            </p:cNvSpPr>
            <p:nvPr/>
          </p:nvSpPr>
          <p:spPr bwMode="auto">
            <a:xfrm>
              <a:off x="4746" y="3635"/>
              <a:ext cx="438" cy="148"/>
            </a:xfrm>
            <a:custGeom>
              <a:avLst/>
              <a:gdLst>
                <a:gd name="T0" fmla="*/ 429 w 438"/>
                <a:gd name="T1" fmla="*/ 44 h 148"/>
                <a:gd name="T2" fmla="*/ 407 w 438"/>
                <a:gd name="T3" fmla="*/ 75 h 148"/>
                <a:gd name="T4" fmla="*/ 381 w 438"/>
                <a:gd name="T5" fmla="*/ 104 h 148"/>
                <a:gd name="T6" fmla="*/ 351 w 438"/>
                <a:gd name="T7" fmla="*/ 130 h 148"/>
                <a:gd name="T8" fmla="*/ 329 w 438"/>
                <a:gd name="T9" fmla="*/ 146 h 148"/>
                <a:gd name="T10" fmla="*/ 322 w 438"/>
                <a:gd name="T11" fmla="*/ 146 h 148"/>
                <a:gd name="T12" fmla="*/ 315 w 438"/>
                <a:gd name="T13" fmla="*/ 144 h 148"/>
                <a:gd name="T14" fmla="*/ 314 w 438"/>
                <a:gd name="T15" fmla="*/ 143 h 148"/>
                <a:gd name="T16" fmla="*/ 308 w 438"/>
                <a:gd name="T17" fmla="*/ 141 h 148"/>
                <a:gd name="T18" fmla="*/ 302 w 438"/>
                <a:gd name="T19" fmla="*/ 140 h 148"/>
                <a:gd name="T20" fmla="*/ 291 w 438"/>
                <a:gd name="T21" fmla="*/ 137 h 148"/>
                <a:gd name="T22" fmla="*/ 271 w 438"/>
                <a:gd name="T23" fmla="*/ 133 h 148"/>
                <a:gd name="T24" fmla="*/ 220 w 438"/>
                <a:gd name="T25" fmla="*/ 130 h 148"/>
                <a:gd name="T26" fmla="*/ 170 w 438"/>
                <a:gd name="T27" fmla="*/ 128 h 148"/>
                <a:gd name="T28" fmla="*/ 141 w 438"/>
                <a:gd name="T29" fmla="*/ 119 h 148"/>
                <a:gd name="T30" fmla="*/ 118 w 438"/>
                <a:gd name="T31" fmla="*/ 99 h 148"/>
                <a:gd name="T32" fmla="*/ 88 w 438"/>
                <a:gd name="T33" fmla="*/ 82 h 148"/>
                <a:gd name="T34" fmla="*/ 49 w 438"/>
                <a:gd name="T35" fmla="*/ 69 h 148"/>
                <a:gd name="T36" fmla="*/ 28 w 438"/>
                <a:gd name="T37" fmla="*/ 66 h 148"/>
                <a:gd name="T38" fmla="*/ 18 w 438"/>
                <a:gd name="T39" fmla="*/ 56 h 148"/>
                <a:gd name="T40" fmla="*/ 6 w 438"/>
                <a:gd name="T41" fmla="*/ 23 h 148"/>
                <a:gd name="T42" fmla="*/ 13 w 438"/>
                <a:gd name="T43" fmla="*/ 12 h 148"/>
                <a:gd name="T44" fmla="*/ 43 w 438"/>
                <a:gd name="T45" fmla="*/ 35 h 148"/>
                <a:gd name="T46" fmla="*/ 67 w 438"/>
                <a:gd name="T47" fmla="*/ 48 h 148"/>
                <a:gd name="T48" fmla="*/ 95 w 438"/>
                <a:gd name="T49" fmla="*/ 57 h 148"/>
                <a:gd name="T50" fmla="*/ 115 w 438"/>
                <a:gd name="T51" fmla="*/ 64 h 148"/>
                <a:gd name="T52" fmla="*/ 126 w 438"/>
                <a:gd name="T53" fmla="*/ 75 h 148"/>
                <a:gd name="T54" fmla="*/ 144 w 438"/>
                <a:gd name="T55" fmla="*/ 94 h 148"/>
                <a:gd name="T56" fmla="*/ 154 w 438"/>
                <a:gd name="T57" fmla="*/ 101 h 148"/>
                <a:gd name="T58" fmla="*/ 160 w 438"/>
                <a:gd name="T59" fmla="*/ 102 h 148"/>
                <a:gd name="T60" fmla="*/ 163 w 438"/>
                <a:gd name="T61" fmla="*/ 99 h 148"/>
                <a:gd name="T62" fmla="*/ 163 w 438"/>
                <a:gd name="T63" fmla="*/ 88 h 148"/>
                <a:gd name="T64" fmla="*/ 161 w 438"/>
                <a:gd name="T65" fmla="*/ 73 h 148"/>
                <a:gd name="T66" fmla="*/ 163 w 438"/>
                <a:gd name="T67" fmla="*/ 72 h 148"/>
                <a:gd name="T68" fmla="*/ 181 w 438"/>
                <a:gd name="T69" fmla="*/ 84 h 148"/>
                <a:gd name="T70" fmla="*/ 211 w 438"/>
                <a:gd name="T71" fmla="*/ 104 h 148"/>
                <a:gd name="T72" fmla="*/ 223 w 438"/>
                <a:gd name="T73" fmla="*/ 110 h 148"/>
                <a:gd name="T74" fmla="*/ 233 w 438"/>
                <a:gd name="T75" fmla="*/ 111 h 148"/>
                <a:gd name="T76" fmla="*/ 237 w 438"/>
                <a:gd name="T77" fmla="*/ 108 h 148"/>
                <a:gd name="T78" fmla="*/ 239 w 438"/>
                <a:gd name="T79" fmla="*/ 103 h 148"/>
                <a:gd name="T80" fmla="*/ 236 w 438"/>
                <a:gd name="T81" fmla="*/ 94 h 148"/>
                <a:gd name="T82" fmla="*/ 230 w 438"/>
                <a:gd name="T83" fmla="*/ 84 h 148"/>
                <a:gd name="T84" fmla="*/ 217 w 438"/>
                <a:gd name="T85" fmla="*/ 72 h 148"/>
                <a:gd name="T86" fmla="*/ 216 w 438"/>
                <a:gd name="T87" fmla="*/ 68 h 148"/>
                <a:gd name="T88" fmla="*/ 221 w 438"/>
                <a:gd name="T89" fmla="*/ 68 h 148"/>
                <a:gd name="T90" fmla="*/ 256 w 438"/>
                <a:gd name="T91" fmla="*/ 88 h 148"/>
                <a:gd name="T92" fmla="*/ 274 w 438"/>
                <a:gd name="T93" fmla="*/ 98 h 148"/>
                <a:gd name="T94" fmla="*/ 293 w 438"/>
                <a:gd name="T95" fmla="*/ 104 h 148"/>
                <a:gd name="T96" fmla="*/ 308 w 438"/>
                <a:gd name="T97" fmla="*/ 104 h 148"/>
                <a:gd name="T98" fmla="*/ 324 w 438"/>
                <a:gd name="T99" fmla="*/ 100 h 148"/>
                <a:gd name="T100" fmla="*/ 352 w 438"/>
                <a:gd name="T101" fmla="*/ 89 h 148"/>
                <a:gd name="T102" fmla="*/ 383 w 438"/>
                <a:gd name="T103" fmla="*/ 74 h 148"/>
                <a:gd name="T104" fmla="*/ 406 w 438"/>
                <a:gd name="T105" fmla="*/ 58 h 148"/>
                <a:gd name="T106" fmla="*/ 431 w 438"/>
                <a:gd name="T107" fmla="*/ 34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148"/>
                <a:gd name="T164" fmla="*/ 438 w 438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148">
                  <a:moveTo>
                    <a:pt x="437" y="28"/>
                  </a:moveTo>
                  <a:lnTo>
                    <a:pt x="429" y="44"/>
                  </a:lnTo>
                  <a:lnTo>
                    <a:pt x="418" y="60"/>
                  </a:lnTo>
                  <a:lnTo>
                    <a:pt x="407" y="75"/>
                  </a:lnTo>
                  <a:lnTo>
                    <a:pt x="394" y="89"/>
                  </a:lnTo>
                  <a:lnTo>
                    <a:pt x="381" y="104"/>
                  </a:lnTo>
                  <a:lnTo>
                    <a:pt x="367" y="117"/>
                  </a:lnTo>
                  <a:lnTo>
                    <a:pt x="351" y="130"/>
                  </a:lnTo>
                  <a:lnTo>
                    <a:pt x="336" y="142"/>
                  </a:lnTo>
                  <a:lnTo>
                    <a:pt x="329" y="146"/>
                  </a:lnTo>
                  <a:lnTo>
                    <a:pt x="326" y="147"/>
                  </a:lnTo>
                  <a:lnTo>
                    <a:pt x="322" y="146"/>
                  </a:lnTo>
                  <a:lnTo>
                    <a:pt x="318" y="145"/>
                  </a:lnTo>
                  <a:lnTo>
                    <a:pt x="315" y="144"/>
                  </a:lnTo>
                  <a:lnTo>
                    <a:pt x="314" y="142"/>
                  </a:lnTo>
                  <a:lnTo>
                    <a:pt x="314" y="143"/>
                  </a:lnTo>
                  <a:lnTo>
                    <a:pt x="311" y="143"/>
                  </a:lnTo>
                  <a:lnTo>
                    <a:pt x="308" y="141"/>
                  </a:lnTo>
                  <a:lnTo>
                    <a:pt x="308" y="140"/>
                  </a:lnTo>
                  <a:lnTo>
                    <a:pt x="302" y="140"/>
                  </a:lnTo>
                  <a:lnTo>
                    <a:pt x="297" y="139"/>
                  </a:lnTo>
                  <a:lnTo>
                    <a:pt x="291" y="137"/>
                  </a:lnTo>
                  <a:lnTo>
                    <a:pt x="287" y="135"/>
                  </a:lnTo>
                  <a:lnTo>
                    <a:pt x="271" y="133"/>
                  </a:lnTo>
                  <a:lnTo>
                    <a:pt x="254" y="131"/>
                  </a:lnTo>
                  <a:lnTo>
                    <a:pt x="220" y="130"/>
                  </a:lnTo>
                  <a:lnTo>
                    <a:pt x="187" y="129"/>
                  </a:lnTo>
                  <a:lnTo>
                    <a:pt x="170" y="128"/>
                  </a:lnTo>
                  <a:lnTo>
                    <a:pt x="153" y="127"/>
                  </a:lnTo>
                  <a:lnTo>
                    <a:pt x="141" y="119"/>
                  </a:lnTo>
                  <a:lnTo>
                    <a:pt x="129" y="109"/>
                  </a:lnTo>
                  <a:lnTo>
                    <a:pt x="118" y="99"/>
                  </a:lnTo>
                  <a:lnTo>
                    <a:pt x="108" y="89"/>
                  </a:lnTo>
                  <a:lnTo>
                    <a:pt x="88" y="82"/>
                  </a:lnTo>
                  <a:lnTo>
                    <a:pt x="69" y="76"/>
                  </a:lnTo>
                  <a:lnTo>
                    <a:pt x="49" y="69"/>
                  </a:lnTo>
                  <a:lnTo>
                    <a:pt x="39" y="67"/>
                  </a:lnTo>
                  <a:lnTo>
                    <a:pt x="28" y="66"/>
                  </a:lnTo>
                  <a:lnTo>
                    <a:pt x="22" y="61"/>
                  </a:lnTo>
                  <a:lnTo>
                    <a:pt x="18" y="56"/>
                  </a:lnTo>
                  <a:lnTo>
                    <a:pt x="13" y="46"/>
                  </a:lnTo>
                  <a:lnTo>
                    <a:pt x="6" y="23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8" y="25"/>
                  </a:lnTo>
                  <a:lnTo>
                    <a:pt x="43" y="35"/>
                  </a:lnTo>
                  <a:lnTo>
                    <a:pt x="55" y="42"/>
                  </a:lnTo>
                  <a:lnTo>
                    <a:pt x="67" y="48"/>
                  </a:lnTo>
                  <a:lnTo>
                    <a:pt x="80" y="53"/>
                  </a:lnTo>
                  <a:lnTo>
                    <a:pt x="95" y="57"/>
                  </a:lnTo>
                  <a:lnTo>
                    <a:pt x="109" y="62"/>
                  </a:lnTo>
                  <a:lnTo>
                    <a:pt x="115" y="64"/>
                  </a:lnTo>
                  <a:lnTo>
                    <a:pt x="119" y="67"/>
                  </a:lnTo>
                  <a:lnTo>
                    <a:pt x="126" y="75"/>
                  </a:lnTo>
                  <a:lnTo>
                    <a:pt x="135" y="85"/>
                  </a:lnTo>
                  <a:lnTo>
                    <a:pt x="144" y="94"/>
                  </a:lnTo>
                  <a:lnTo>
                    <a:pt x="150" y="98"/>
                  </a:lnTo>
                  <a:lnTo>
                    <a:pt x="154" y="101"/>
                  </a:lnTo>
                  <a:lnTo>
                    <a:pt x="159" y="102"/>
                  </a:lnTo>
                  <a:lnTo>
                    <a:pt x="160" y="102"/>
                  </a:lnTo>
                  <a:lnTo>
                    <a:pt x="162" y="101"/>
                  </a:lnTo>
                  <a:lnTo>
                    <a:pt x="163" y="99"/>
                  </a:lnTo>
                  <a:lnTo>
                    <a:pt x="164" y="96"/>
                  </a:lnTo>
                  <a:lnTo>
                    <a:pt x="163" y="88"/>
                  </a:lnTo>
                  <a:lnTo>
                    <a:pt x="161" y="79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63" y="72"/>
                  </a:lnTo>
                  <a:lnTo>
                    <a:pt x="169" y="76"/>
                  </a:lnTo>
                  <a:lnTo>
                    <a:pt x="181" y="84"/>
                  </a:lnTo>
                  <a:lnTo>
                    <a:pt x="197" y="95"/>
                  </a:lnTo>
                  <a:lnTo>
                    <a:pt x="211" y="104"/>
                  </a:lnTo>
                  <a:lnTo>
                    <a:pt x="217" y="107"/>
                  </a:lnTo>
                  <a:lnTo>
                    <a:pt x="223" y="110"/>
                  </a:lnTo>
                  <a:lnTo>
                    <a:pt x="228" y="111"/>
                  </a:lnTo>
                  <a:lnTo>
                    <a:pt x="233" y="111"/>
                  </a:lnTo>
                  <a:lnTo>
                    <a:pt x="236" y="110"/>
                  </a:lnTo>
                  <a:lnTo>
                    <a:pt x="237" y="108"/>
                  </a:lnTo>
                  <a:lnTo>
                    <a:pt x="238" y="107"/>
                  </a:lnTo>
                  <a:lnTo>
                    <a:pt x="239" y="103"/>
                  </a:lnTo>
                  <a:lnTo>
                    <a:pt x="238" y="99"/>
                  </a:lnTo>
                  <a:lnTo>
                    <a:pt x="236" y="94"/>
                  </a:lnTo>
                  <a:lnTo>
                    <a:pt x="234" y="89"/>
                  </a:lnTo>
                  <a:lnTo>
                    <a:pt x="230" y="84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15" y="69"/>
                  </a:lnTo>
                  <a:lnTo>
                    <a:pt x="216" y="68"/>
                  </a:lnTo>
                  <a:lnTo>
                    <a:pt x="217" y="68"/>
                  </a:lnTo>
                  <a:lnTo>
                    <a:pt x="221" y="68"/>
                  </a:lnTo>
                  <a:lnTo>
                    <a:pt x="237" y="76"/>
                  </a:lnTo>
                  <a:lnTo>
                    <a:pt x="256" y="88"/>
                  </a:lnTo>
                  <a:lnTo>
                    <a:pt x="266" y="93"/>
                  </a:lnTo>
                  <a:lnTo>
                    <a:pt x="274" y="98"/>
                  </a:lnTo>
                  <a:lnTo>
                    <a:pt x="284" y="102"/>
                  </a:lnTo>
                  <a:lnTo>
                    <a:pt x="293" y="104"/>
                  </a:lnTo>
                  <a:lnTo>
                    <a:pt x="302" y="105"/>
                  </a:lnTo>
                  <a:lnTo>
                    <a:pt x="308" y="104"/>
                  </a:lnTo>
                  <a:lnTo>
                    <a:pt x="312" y="104"/>
                  </a:lnTo>
                  <a:lnTo>
                    <a:pt x="324" y="100"/>
                  </a:lnTo>
                  <a:lnTo>
                    <a:pt x="338" y="96"/>
                  </a:lnTo>
                  <a:lnTo>
                    <a:pt x="352" y="89"/>
                  </a:lnTo>
                  <a:lnTo>
                    <a:pt x="368" y="82"/>
                  </a:lnTo>
                  <a:lnTo>
                    <a:pt x="383" y="74"/>
                  </a:lnTo>
                  <a:lnTo>
                    <a:pt x="396" y="66"/>
                  </a:lnTo>
                  <a:lnTo>
                    <a:pt x="406" y="58"/>
                  </a:lnTo>
                  <a:lnTo>
                    <a:pt x="413" y="52"/>
                  </a:lnTo>
                  <a:lnTo>
                    <a:pt x="431" y="34"/>
                  </a:lnTo>
                  <a:lnTo>
                    <a:pt x="437" y="28"/>
                  </a:lnTo>
                </a:path>
              </a:pathLst>
            </a:custGeom>
            <a:solidFill>
              <a:srgbClr val="CF0E30"/>
            </a:solidFill>
            <a:ln w="127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89"/>
            <p:cNvSpPr>
              <a:spLocks/>
            </p:cNvSpPr>
            <p:nvPr/>
          </p:nvSpPr>
          <p:spPr bwMode="auto">
            <a:xfrm>
              <a:off x="4746" y="3636"/>
              <a:ext cx="438" cy="147"/>
            </a:xfrm>
            <a:custGeom>
              <a:avLst/>
              <a:gdLst>
                <a:gd name="T0" fmla="*/ 324 w 438"/>
                <a:gd name="T1" fmla="*/ 100 h 147"/>
                <a:gd name="T2" fmla="*/ 353 w 438"/>
                <a:gd name="T3" fmla="*/ 88 h 147"/>
                <a:gd name="T4" fmla="*/ 383 w 438"/>
                <a:gd name="T5" fmla="*/ 73 h 147"/>
                <a:gd name="T6" fmla="*/ 407 w 438"/>
                <a:gd name="T7" fmla="*/ 58 h 147"/>
                <a:gd name="T8" fmla="*/ 431 w 438"/>
                <a:gd name="T9" fmla="*/ 33 h 147"/>
                <a:gd name="T10" fmla="*/ 429 w 438"/>
                <a:gd name="T11" fmla="*/ 43 h 147"/>
                <a:gd name="T12" fmla="*/ 407 w 438"/>
                <a:gd name="T13" fmla="*/ 74 h 147"/>
                <a:gd name="T14" fmla="*/ 381 w 438"/>
                <a:gd name="T15" fmla="*/ 103 h 147"/>
                <a:gd name="T16" fmla="*/ 351 w 438"/>
                <a:gd name="T17" fmla="*/ 129 h 147"/>
                <a:gd name="T18" fmla="*/ 329 w 438"/>
                <a:gd name="T19" fmla="*/ 145 h 147"/>
                <a:gd name="T20" fmla="*/ 322 w 438"/>
                <a:gd name="T21" fmla="*/ 145 h 147"/>
                <a:gd name="T22" fmla="*/ 315 w 438"/>
                <a:gd name="T23" fmla="*/ 143 h 147"/>
                <a:gd name="T24" fmla="*/ 314 w 438"/>
                <a:gd name="T25" fmla="*/ 142 h 147"/>
                <a:gd name="T26" fmla="*/ 308 w 438"/>
                <a:gd name="T27" fmla="*/ 140 h 147"/>
                <a:gd name="T28" fmla="*/ 302 w 438"/>
                <a:gd name="T29" fmla="*/ 139 h 147"/>
                <a:gd name="T30" fmla="*/ 291 w 438"/>
                <a:gd name="T31" fmla="*/ 136 h 147"/>
                <a:gd name="T32" fmla="*/ 271 w 438"/>
                <a:gd name="T33" fmla="*/ 132 h 147"/>
                <a:gd name="T34" fmla="*/ 220 w 438"/>
                <a:gd name="T35" fmla="*/ 129 h 147"/>
                <a:gd name="T36" fmla="*/ 170 w 438"/>
                <a:gd name="T37" fmla="*/ 127 h 147"/>
                <a:gd name="T38" fmla="*/ 141 w 438"/>
                <a:gd name="T39" fmla="*/ 118 h 147"/>
                <a:gd name="T40" fmla="*/ 118 w 438"/>
                <a:gd name="T41" fmla="*/ 98 h 147"/>
                <a:gd name="T42" fmla="*/ 88 w 438"/>
                <a:gd name="T43" fmla="*/ 81 h 147"/>
                <a:gd name="T44" fmla="*/ 49 w 438"/>
                <a:gd name="T45" fmla="*/ 68 h 147"/>
                <a:gd name="T46" fmla="*/ 28 w 438"/>
                <a:gd name="T47" fmla="*/ 65 h 147"/>
                <a:gd name="T48" fmla="*/ 18 w 438"/>
                <a:gd name="T49" fmla="*/ 55 h 147"/>
                <a:gd name="T50" fmla="*/ 0 w 438"/>
                <a:gd name="T51" fmla="*/ 0 h 147"/>
                <a:gd name="T52" fmla="*/ 28 w 438"/>
                <a:gd name="T53" fmla="*/ 25 h 147"/>
                <a:gd name="T54" fmla="*/ 55 w 438"/>
                <a:gd name="T55" fmla="*/ 42 h 147"/>
                <a:gd name="T56" fmla="*/ 80 w 438"/>
                <a:gd name="T57" fmla="*/ 53 h 147"/>
                <a:gd name="T58" fmla="*/ 109 w 438"/>
                <a:gd name="T59" fmla="*/ 62 h 147"/>
                <a:gd name="T60" fmla="*/ 119 w 438"/>
                <a:gd name="T61" fmla="*/ 67 h 147"/>
                <a:gd name="T62" fmla="*/ 135 w 438"/>
                <a:gd name="T63" fmla="*/ 85 h 147"/>
                <a:gd name="T64" fmla="*/ 150 w 438"/>
                <a:gd name="T65" fmla="*/ 98 h 147"/>
                <a:gd name="T66" fmla="*/ 160 w 438"/>
                <a:gd name="T67" fmla="*/ 101 h 147"/>
                <a:gd name="T68" fmla="*/ 162 w 438"/>
                <a:gd name="T69" fmla="*/ 101 h 147"/>
                <a:gd name="T70" fmla="*/ 164 w 438"/>
                <a:gd name="T71" fmla="*/ 96 h 147"/>
                <a:gd name="T72" fmla="*/ 162 w 438"/>
                <a:gd name="T73" fmla="*/ 79 h 147"/>
                <a:gd name="T74" fmla="*/ 162 w 438"/>
                <a:gd name="T75" fmla="*/ 72 h 147"/>
                <a:gd name="T76" fmla="*/ 170 w 438"/>
                <a:gd name="T77" fmla="*/ 76 h 147"/>
                <a:gd name="T78" fmla="*/ 197 w 438"/>
                <a:gd name="T79" fmla="*/ 95 h 147"/>
                <a:gd name="T80" fmla="*/ 217 w 438"/>
                <a:gd name="T81" fmla="*/ 107 h 147"/>
                <a:gd name="T82" fmla="*/ 228 w 438"/>
                <a:gd name="T83" fmla="*/ 111 h 147"/>
                <a:gd name="T84" fmla="*/ 237 w 438"/>
                <a:gd name="T85" fmla="*/ 109 h 147"/>
                <a:gd name="T86" fmla="*/ 240 w 438"/>
                <a:gd name="T87" fmla="*/ 103 h 147"/>
                <a:gd name="T88" fmla="*/ 237 w 438"/>
                <a:gd name="T89" fmla="*/ 94 h 147"/>
                <a:gd name="T90" fmla="*/ 231 w 438"/>
                <a:gd name="T91" fmla="*/ 84 h 147"/>
                <a:gd name="T92" fmla="*/ 219 w 438"/>
                <a:gd name="T93" fmla="*/ 73 h 147"/>
                <a:gd name="T94" fmla="*/ 217 w 438"/>
                <a:gd name="T95" fmla="*/ 68 h 147"/>
                <a:gd name="T96" fmla="*/ 223 w 438"/>
                <a:gd name="T97" fmla="*/ 69 h 147"/>
                <a:gd name="T98" fmla="*/ 238 w 438"/>
                <a:gd name="T99" fmla="*/ 76 h 147"/>
                <a:gd name="T100" fmla="*/ 267 w 438"/>
                <a:gd name="T101" fmla="*/ 93 h 147"/>
                <a:gd name="T102" fmla="*/ 284 w 438"/>
                <a:gd name="T103" fmla="*/ 101 h 147"/>
                <a:gd name="T104" fmla="*/ 303 w 438"/>
                <a:gd name="T105" fmla="*/ 105 h 147"/>
                <a:gd name="T106" fmla="*/ 313 w 438"/>
                <a:gd name="T107" fmla="*/ 104 h 1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147"/>
                <a:gd name="T164" fmla="*/ 438 w 438"/>
                <a:gd name="T165" fmla="*/ 147 h 1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147">
                  <a:moveTo>
                    <a:pt x="313" y="104"/>
                  </a:moveTo>
                  <a:lnTo>
                    <a:pt x="324" y="100"/>
                  </a:lnTo>
                  <a:lnTo>
                    <a:pt x="338" y="96"/>
                  </a:lnTo>
                  <a:lnTo>
                    <a:pt x="353" y="88"/>
                  </a:lnTo>
                  <a:lnTo>
                    <a:pt x="368" y="81"/>
                  </a:lnTo>
                  <a:lnTo>
                    <a:pt x="383" y="73"/>
                  </a:lnTo>
                  <a:lnTo>
                    <a:pt x="396" y="65"/>
                  </a:lnTo>
                  <a:lnTo>
                    <a:pt x="407" y="58"/>
                  </a:lnTo>
                  <a:lnTo>
                    <a:pt x="414" y="51"/>
                  </a:lnTo>
                  <a:lnTo>
                    <a:pt x="431" y="33"/>
                  </a:lnTo>
                  <a:lnTo>
                    <a:pt x="437" y="27"/>
                  </a:lnTo>
                  <a:lnTo>
                    <a:pt x="429" y="43"/>
                  </a:lnTo>
                  <a:lnTo>
                    <a:pt x="418" y="59"/>
                  </a:lnTo>
                  <a:lnTo>
                    <a:pt x="407" y="74"/>
                  </a:lnTo>
                  <a:lnTo>
                    <a:pt x="394" y="88"/>
                  </a:lnTo>
                  <a:lnTo>
                    <a:pt x="381" y="103"/>
                  </a:lnTo>
                  <a:lnTo>
                    <a:pt x="367" y="117"/>
                  </a:lnTo>
                  <a:lnTo>
                    <a:pt x="351" y="129"/>
                  </a:lnTo>
                  <a:lnTo>
                    <a:pt x="336" y="141"/>
                  </a:lnTo>
                  <a:lnTo>
                    <a:pt x="329" y="145"/>
                  </a:lnTo>
                  <a:lnTo>
                    <a:pt x="326" y="146"/>
                  </a:lnTo>
                  <a:lnTo>
                    <a:pt x="322" y="145"/>
                  </a:lnTo>
                  <a:lnTo>
                    <a:pt x="318" y="144"/>
                  </a:lnTo>
                  <a:lnTo>
                    <a:pt x="315" y="143"/>
                  </a:lnTo>
                  <a:lnTo>
                    <a:pt x="314" y="141"/>
                  </a:lnTo>
                  <a:lnTo>
                    <a:pt x="314" y="142"/>
                  </a:lnTo>
                  <a:lnTo>
                    <a:pt x="311" y="142"/>
                  </a:lnTo>
                  <a:lnTo>
                    <a:pt x="308" y="140"/>
                  </a:lnTo>
                  <a:lnTo>
                    <a:pt x="308" y="139"/>
                  </a:lnTo>
                  <a:lnTo>
                    <a:pt x="302" y="139"/>
                  </a:lnTo>
                  <a:lnTo>
                    <a:pt x="297" y="138"/>
                  </a:lnTo>
                  <a:lnTo>
                    <a:pt x="291" y="136"/>
                  </a:lnTo>
                  <a:lnTo>
                    <a:pt x="287" y="134"/>
                  </a:lnTo>
                  <a:lnTo>
                    <a:pt x="271" y="132"/>
                  </a:lnTo>
                  <a:lnTo>
                    <a:pt x="254" y="130"/>
                  </a:lnTo>
                  <a:lnTo>
                    <a:pt x="220" y="129"/>
                  </a:lnTo>
                  <a:lnTo>
                    <a:pt x="187" y="128"/>
                  </a:lnTo>
                  <a:lnTo>
                    <a:pt x="170" y="127"/>
                  </a:lnTo>
                  <a:lnTo>
                    <a:pt x="153" y="126"/>
                  </a:lnTo>
                  <a:lnTo>
                    <a:pt x="141" y="118"/>
                  </a:lnTo>
                  <a:lnTo>
                    <a:pt x="129" y="108"/>
                  </a:lnTo>
                  <a:lnTo>
                    <a:pt x="118" y="98"/>
                  </a:lnTo>
                  <a:lnTo>
                    <a:pt x="108" y="88"/>
                  </a:lnTo>
                  <a:lnTo>
                    <a:pt x="88" y="81"/>
                  </a:lnTo>
                  <a:lnTo>
                    <a:pt x="69" y="75"/>
                  </a:lnTo>
                  <a:lnTo>
                    <a:pt x="49" y="68"/>
                  </a:lnTo>
                  <a:lnTo>
                    <a:pt x="39" y="66"/>
                  </a:lnTo>
                  <a:lnTo>
                    <a:pt x="28" y="65"/>
                  </a:lnTo>
                  <a:lnTo>
                    <a:pt x="22" y="60"/>
                  </a:lnTo>
                  <a:lnTo>
                    <a:pt x="18" y="55"/>
                  </a:lnTo>
                  <a:lnTo>
                    <a:pt x="13" y="45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8" y="25"/>
                  </a:lnTo>
                  <a:lnTo>
                    <a:pt x="43" y="35"/>
                  </a:lnTo>
                  <a:lnTo>
                    <a:pt x="55" y="42"/>
                  </a:lnTo>
                  <a:lnTo>
                    <a:pt x="67" y="48"/>
                  </a:lnTo>
                  <a:lnTo>
                    <a:pt x="80" y="53"/>
                  </a:lnTo>
                  <a:lnTo>
                    <a:pt x="95" y="57"/>
                  </a:lnTo>
                  <a:lnTo>
                    <a:pt x="109" y="62"/>
                  </a:lnTo>
                  <a:lnTo>
                    <a:pt x="115" y="64"/>
                  </a:lnTo>
                  <a:lnTo>
                    <a:pt x="119" y="67"/>
                  </a:lnTo>
                  <a:lnTo>
                    <a:pt x="126" y="75"/>
                  </a:lnTo>
                  <a:lnTo>
                    <a:pt x="135" y="85"/>
                  </a:lnTo>
                  <a:lnTo>
                    <a:pt x="144" y="94"/>
                  </a:lnTo>
                  <a:lnTo>
                    <a:pt x="150" y="98"/>
                  </a:lnTo>
                  <a:lnTo>
                    <a:pt x="155" y="101"/>
                  </a:lnTo>
                  <a:lnTo>
                    <a:pt x="160" y="101"/>
                  </a:lnTo>
                  <a:lnTo>
                    <a:pt x="161" y="101"/>
                  </a:lnTo>
                  <a:lnTo>
                    <a:pt x="162" y="101"/>
                  </a:lnTo>
                  <a:lnTo>
                    <a:pt x="164" y="99"/>
                  </a:lnTo>
                  <a:lnTo>
                    <a:pt x="164" y="96"/>
                  </a:lnTo>
                  <a:lnTo>
                    <a:pt x="163" y="88"/>
                  </a:lnTo>
                  <a:lnTo>
                    <a:pt x="162" y="79"/>
                  </a:lnTo>
                  <a:lnTo>
                    <a:pt x="161" y="73"/>
                  </a:lnTo>
                  <a:lnTo>
                    <a:pt x="162" y="72"/>
                  </a:lnTo>
                  <a:lnTo>
                    <a:pt x="163" y="72"/>
                  </a:lnTo>
                  <a:lnTo>
                    <a:pt x="170" y="76"/>
                  </a:lnTo>
                  <a:lnTo>
                    <a:pt x="182" y="84"/>
                  </a:lnTo>
                  <a:lnTo>
                    <a:pt x="197" y="95"/>
                  </a:lnTo>
                  <a:lnTo>
                    <a:pt x="211" y="104"/>
                  </a:lnTo>
                  <a:lnTo>
                    <a:pt x="217" y="107"/>
                  </a:lnTo>
                  <a:lnTo>
                    <a:pt x="224" y="109"/>
                  </a:lnTo>
                  <a:lnTo>
                    <a:pt x="228" y="111"/>
                  </a:lnTo>
                  <a:lnTo>
                    <a:pt x="233" y="111"/>
                  </a:lnTo>
                  <a:lnTo>
                    <a:pt x="237" y="109"/>
                  </a:lnTo>
                  <a:lnTo>
                    <a:pt x="239" y="106"/>
                  </a:lnTo>
                  <a:lnTo>
                    <a:pt x="240" y="103"/>
                  </a:lnTo>
                  <a:lnTo>
                    <a:pt x="239" y="99"/>
                  </a:lnTo>
                  <a:lnTo>
                    <a:pt x="237" y="94"/>
                  </a:lnTo>
                  <a:lnTo>
                    <a:pt x="234" y="89"/>
                  </a:lnTo>
                  <a:lnTo>
                    <a:pt x="231" y="84"/>
                  </a:lnTo>
                  <a:lnTo>
                    <a:pt x="227" y="80"/>
                  </a:lnTo>
                  <a:lnTo>
                    <a:pt x="219" y="73"/>
                  </a:lnTo>
                  <a:lnTo>
                    <a:pt x="217" y="70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23" y="69"/>
                  </a:lnTo>
                  <a:lnTo>
                    <a:pt x="230" y="72"/>
                  </a:lnTo>
                  <a:lnTo>
                    <a:pt x="238" y="76"/>
                  </a:lnTo>
                  <a:lnTo>
                    <a:pt x="257" y="88"/>
                  </a:lnTo>
                  <a:lnTo>
                    <a:pt x="267" y="93"/>
                  </a:lnTo>
                  <a:lnTo>
                    <a:pt x="275" y="98"/>
                  </a:lnTo>
                  <a:lnTo>
                    <a:pt x="284" y="101"/>
                  </a:lnTo>
                  <a:lnTo>
                    <a:pt x="294" y="104"/>
                  </a:lnTo>
                  <a:lnTo>
                    <a:pt x="303" y="105"/>
                  </a:lnTo>
                  <a:lnTo>
                    <a:pt x="308" y="104"/>
                  </a:lnTo>
                  <a:lnTo>
                    <a:pt x="313" y="104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90"/>
            <p:cNvSpPr>
              <a:spLocks/>
            </p:cNvSpPr>
            <p:nvPr/>
          </p:nvSpPr>
          <p:spPr bwMode="auto">
            <a:xfrm>
              <a:off x="4746" y="3637"/>
              <a:ext cx="438" cy="146"/>
            </a:xfrm>
            <a:custGeom>
              <a:avLst/>
              <a:gdLst>
                <a:gd name="T0" fmla="*/ 324 w 438"/>
                <a:gd name="T1" fmla="*/ 100 h 146"/>
                <a:gd name="T2" fmla="*/ 353 w 438"/>
                <a:gd name="T3" fmla="*/ 88 h 146"/>
                <a:gd name="T4" fmla="*/ 383 w 438"/>
                <a:gd name="T5" fmla="*/ 73 h 146"/>
                <a:gd name="T6" fmla="*/ 407 w 438"/>
                <a:gd name="T7" fmla="*/ 57 h 146"/>
                <a:gd name="T8" fmla="*/ 431 w 438"/>
                <a:gd name="T9" fmla="*/ 32 h 146"/>
                <a:gd name="T10" fmla="*/ 429 w 438"/>
                <a:gd name="T11" fmla="*/ 42 h 146"/>
                <a:gd name="T12" fmla="*/ 407 w 438"/>
                <a:gd name="T13" fmla="*/ 73 h 146"/>
                <a:gd name="T14" fmla="*/ 381 w 438"/>
                <a:gd name="T15" fmla="*/ 102 h 146"/>
                <a:gd name="T16" fmla="*/ 351 w 438"/>
                <a:gd name="T17" fmla="*/ 128 h 146"/>
                <a:gd name="T18" fmla="*/ 329 w 438"/>
                <a:gd name="T19" fmla="*/ 144 h 146"/>
                <a:gd name="T20" fmla="*/ 322 w 438"/>
                <a:gd name="T21" fmla="*/ 144 h 146"/>
                <a:gd name="T22" fmla="*/ 315 w 438"/>
                <a:gd name="T23" fmla="*/ 142 h 146"/>
                <a:gd name="T24" fmla="*/ 314 w 438"/>
                <a:gd name="T25" fmla="*/ 141 h 146"/>
                <a:gd name="T26" fmla="*/ 308 w 438"/>
                <a:gd name="T27" fmla="*/ 139 h 146"/>
                <a:gd name="T28" fmla="*/ 302 w 438"/>
                <a:gd name="T29" fmla="*/ 138 h 146"/>
                <a:gd name="T30" fmla="*/ 291 w 438"/>
                <a:gd name="T31" fmla="*/ 135 h 146"/>
                <a:gd name="T32" fmla="*/ 271 w 438"/>
                <a:gd name="T33" fmla="*/ 131 h 146"/>
                <a:gd name="T34" fmla="*/ 220 w 438"/>
                <a:gd name="T35" fmla="*/ 128 h 146"/>
                <a:gd name="T36" fmla="*/ 170 w 438"/>
                <a:gd name="T37" fmla="*/ 126 h 146"/>
                <a:gd name="T38" fmla="*/ 141 w 438"/>
                <a:gd name="T39" fmla="*/ 117 h 146"/>
                <a:gd name="T40" fmla="*/ 118 w 438"/>
                <a:gd name="T41" fmla="*/ 97 h 146"/>
                <a:gd name="T42" fmla="*/ 88 w 438"/>
                <a:gd name="T43" fmla="*/ 80 h 146"/>
                <a:gd name="T44" fmla="*/ 49 w 438"/>
                <a:gd name="T45" fmla="*/ 67 h 146"/>
                <a:gd name="T46" fmla="*/ 28 w 438"/>
                <a:gd name="T47" fmla="*/ 63 h 146"/>
                <a:gd name="T48" fmla="*/ 18 w 438"/>
                <a:gd name="T49" fmla="*/ 54 h 146"/>
                <a:gd name="T50" fmla="*/ 0 w 438"/>
                <a:gd name="T51" fmla="*/ 0 h 146"/>
                <a:gd name="T52" fmla="*/ 43 w 438"/>
                <a:gd name="T53" fmla="*/ 34 h 146"/>
                <a:gd name="T54" fmla="*/ 67 w 438"/>
                <a:gd name="T55" fmla="*/ 47 h 146"/>
                <a:gd name="T56" fmla="*/ 95 w 438"/>
                <a:gd name="T57" fmla="*/ 56 h 146"/>
                <a:gd name="T58" fmla="*/ 115 w 438"/>
                <a:gd name="T59" fmla="*/ 63 h 146"/>
                <a:gd name="T60" fmla="*/ 126 w 438"/>
                <a:gd name="T61" fmla="*/ 75 h 146"/>
                <a:gd name="T62" fmla="*/ 145 w 438"/>
                <a:gd name="T63" fmla="*/ 94 h 146"/>
                <a:gd name="T64" fmla="*/ 156 w 438"/>
                <a:gd name="T65" fmla="*/ 100 h 146"/>
                <a:gd name="T66" fmla="*/ 161 w 438"/>
                <a:gd name="T67" fmla="*/ 101 h 146"/>
                <a:gd name="T68" fmla="*/ 164 w 438"/>
                <a:gd name="T69" fmla="*/ 99 h 146"/>
                <a:gd name="T70" fmla="*/ 164 w 438"/>
                <a:gd name="T71" fmla="*/ 88 h 146"/>
                <a:gd name="T72" fmla="*/ 162 w 438"/>
                <a:gd name="T73" fmla="*/ 73 h 146"/>
                <a:gd name="T74" fmla="*/ 163 w 438"/>
                <a:gd name="T75" fmla="*/ 72 h 146"/>
                <a:gd name="T76" fmla="*/ 198 w 438"/>
                <a:gd name="T77" fmla="*/ 95 h 146"/>
                <a:gd name="T78" fmla="*/ 218 w 438"/>
                <a:gd name="T79" fmla="*/ 107 h 146"/>
                <a:gd name="T80" fmla="*/ 229 w 438"/>
                <a:gd name="T81" fmla="*/ 110 h 146"/>
                <a:gd name="T82" fmla="*/ 237 w 438"/>
                <a:gd name="T83" fmla="*/ 108 h 146"/>
                <a:gd name="T84" fmla="*/ 240 w 438"/>
                <a:gd name="T85" fmla="*/ 102 h 146"/>
                <a:gd name="T86" fmla="*/ 238 w 438"/>
                <a:gd name="T87" fmla="*/ 94 h 146"/>
                <a:gd name="T88" fmla="*/ 233 w 438"/>
                <a:gd name="T89" fmla="*/ 84 h 146"/>
                <a:gd name="T90" fmla="*/ 220 w 438"/>
                <a:gd name="T91" fmla="*/ 73 h 146"/>
                <a:gd name="T92" fmla="*/ 219 w 438"/>
                <a:gd name="T93" fmla="*/ 69 h 146"/>
                <a:gd name="T94" fmla="*/ 224 w 438"/>
                <a:gd name="T95" fmla="*/ 69 h 146"/>
                <a:gd name="T96" fmla="*/ 259 w 438"/>
                <a:gd name="T97" fmla="*/ 88 h 146"/>
                <a:gd name="T98" fmla="*/ 277 w 438"/>
                <a:gd name="T99" fmla="*/ 98 h 146"/>
                <a:gd name="T100" fmla="*/ 294 w 438"/>
                <a:gd name="T101" fmla="*/ 104 h 146"/>
                <a:gd name="T102" fmla="*/ 308 w 438"/>
                <a:gd name="T103" fmla="*/ 104 h 1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146"/>
                <a:gd name="T158" fmla="*/ 438 w 438"/>
                <a:gd name="T159" fmla="*/ 146 h 1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146">
                  <a:moveTo>
                    <a:pt x="313" y="103"/>
                  </a:moveTo>
                  <a:lnTo>
                    <a:pt x="324" y="100"/>
                  </a:lnTo>
                  <a:lnTo>
                    <a:pt x="338" y="95"/>
                  </a:lnTo>
                  <a:lnTo>
                    <a:pt x="353" y="88"/>
                  </a:lnTo>
                  <a:lnTo>
                    <a:pt x="368" y="81"/>
                  </a:lnTo>
                  <a:lnTo>
                    <a:pt x="383" y="73"/>
                  </a:lnTo>
                  <a:lnTo>
                    <a:pt x="396" y="65"/>
                  </a:lnTo>
                  <a:lnTo>
                    <a:pt x="407" y="57"/>
                  </a:lnTo>
                  <a:lnTo>
                    <a:pt x="414" y="50"/>
                  </a:lnTo>
                  <a:lnTo>
                    <a:pt x="431" y="32"/>
                  </a:lnTo>
                  <a:lnTo>
                    <a:pt x="437" y="26"/>
                  </a:lnTo>
                  <a:lnTo>
                    <a:pt x="429" y="42"/>
                  </a:lnTo>
                  <a:lnTo>
                    <a:pt x="418" y="58"/>
                  </a:lnTo>
                  <a:lnTo>
                    <a:pt x="407" y="73"/>
                  </a:lnTo>
                  <a:lnTo>
                    <a:pt x="394" y="87"/>
                  </a:lnTo>
                  <a:lnTo>
                    <a:pt x="381" y="102"/>
                  </a:lnTo>
                  <a:lnTo>
                    <a:pt x="367" y="115"/>
                  </a:lnTo>
                  <a:lnTo>
                    <a:pt x="351" y="128"/>
                  </a:lnTo>
                  <a:lnTo>
                    <a:pt x="336" y="140"/>
                  </a:lnTo>
                  <a:lnTo>
                    <a:pt x="329" y="144"/>
                  </a:lnTo>
                  <a:lnTo>
                    <a:pt x="326" y="145"/>
                  </a:lnTo>
                  <a:lnTo>
                    <a:pt x="322" y="144"/>
                  </a:lnTo>
                  <a:lnTo>
                    <a:pt x="318" y="143"/>
                  </a:lnTo>
                  <a:lnTo>
                    <a:pt x="315" y="142"/>
                  </a:lnTo>
                  <a:lnTo>
                    <a:pt x="314" y="140"/>
                  </a:lnTo>
                  <a:lnTo>
                    <a:pt x="314" y="141"/>
                  </a:lnTo>
                  <a:lnTo>
                    <a:pt x="311" y="141"/>
                  </a:lnTo>
                  <a:lnTo>
                    <a:pt x="308" y="139"/>
                  </a:lnTo>
                  <a:lnTo>
                    <a:pt x="308" y="138"/>
                  </a:lnTo>
                  <a:lnTo>
                    <a:pt x="302" y="138"/>
                  </a:lnTo>
                  <a:lnTo>
                    <a:pt x="297" y="137"/>
                  </a:lnTo>
                  <a:lnTo>
                    <a:pt x="291" y="135"/>
                  </a:lnTo>
                  <a:lnTo>
                    <a:pt x="287" y="133"/>
                  </a:lnTo>
                  <a:lnTo>
                    <a:pt x="271" y="131"/>
                  </a:lnTo>
                  <a:lnTo>
                    <a:pt x="254" y="129"/>
                  </a:lnTo>
                  <a:lnTo>
                    <a:pt x="220" y="128"/>
                  </a:lnTo>
                  <a:lnTo>
                    <a:pt x="187" y="127"/>
                  </a:lnTo>
                  <a:lnTo>
                    <a:pt x="170" y="126"/>
                  </a:lnTo>
                  <a:lnTo>
                    <a:pt x="153" y="125"/>
                  </a:lnTo>
                  <a:lnTo>
                    <a:pt x="141" y="117"/>
                  </a:lnTo>
                  <a:lnTo>
                    <a:pt x="129" y="107"/>
                  </a:lnTo>
                  <a:lnTo>
                    <a:pt x="118" y="97"/>
                  </a:lnTo>
                  <a:lnTo>
                    <a:pt x="108" y="87"/>
                  </a:lnTo>
                  <a:lnTo>
                    <a:pt x="88" y="80"/>
                  </a:lnTo>
                  <a:lnTo>
                    <a:pt x="69" y="74"/>
                  </a:lnTo>
                  <a:lnTo>
                    <a:pt x="49" y="67"/>
                  </a:lnTo>
                  <a:lnTo>
                    <a:pt x="39" y="65"/>
                  </a:lnTo>
                  <a:lnTo>
                    <a:pt x="28" y="63"/>
                  </a:lnTo>
                  <a:lnTo>
                    <a:pt x="22" y="59"/>
                  </a:lnTo>
                  <a:lnTo>
                    <a:pt x="18" y="54"/>
                  </a:lnTo>
                  <a:lnTo>
                    <a:pt x="13" y="44"/>
                  </a:lnTo>
                  <a:lnTo>
                    <a:pt x="0" y="0"/>
                  </a:lnTo>
                  <a:lnTo>
                    <a:pt x="28" y="25"/>
                  </a:lnTo>
                  <a:lnTo>
                    <a:pt x="43" y="34"/>
                  </a:lnTo>
                  <a:lnTo>
                    <a:pt x="55" y="41"/>
                  </a:lnTo>
                  <a:lnTo>
                    <a:pt x="67" y="47"/>
                  </a:lnTo>
                  <a:lnTo>
                    <a:pt x="80" y="52"/>
                  </a:lnTo>
                  <a:lnTo>
                    <a:pt x="95" y="56"/>
                  </a:lnTo>
                  <a:lnTo>
                    <a:pt x="109" y="61"/>
                  </a:lnTo>
                  <a:lnTo>
                    <a:pt x="115" y="63"/>
                  </a:lnTo>
                  <a:lnTo>
                    <a:pt x="119" y="66"/>
                  </a:lnTo>
                  <a:lnTo>
                    <a:pt x="126" y="75"/>
                  </a:lnTo>
                  <a:lnTo>
                    <a:pt x="135" y="84"/>
                  </a:lnTo>
                  <a:lnTo>
                    <a:pt x="145" y="94"/>
                  </a:lnTo>
                  <a:lnTo>
                    <a:pt x="150" y="98"/>
                  </a:lnTo>
                  <a:lnTo>
                    <a:pt x="156" y="100"/>
                  </a:lnTo>
                  <a:lnTo>
                    <a:pt x="160" y="101"/>
                  </a:lnTo>
                  <a:lnTo>
                    <a:pt x="161" y="101"/>
                  </a:lnTo>
                  <a:lnTo>
                    <a:pt x="163" y="101"/>
                  </a:lnTo>
                  <a:lnTo>
                    <a:pt x="164" y="99"/>
                  </a:lnTo>
                  <a:lnTo>
                    <a:pt x="165" y="96"/>
                  </a:lnTo>
                  <a:lnTo>
                    <a:pt x="164" y="88"/>
                  </a:lnTo>
                  <a:lnTo>
                    <a:pt x="163" y="79"/>
                  </a:lnTo>
                  <a:lnTo>
                    <a:pt x="162" y="73"/>
                  </a:lnTo>
                  <a:lnTo>
                    <a:pt x="162" y="71"/>
                  </a:lnTo>
                  <a:lnTo>
                    <a:pt x="163" y="72"/>
                  </a:lnTo>
                  <a:lnTo>
                    <a:pt x="183" y="84"/>
                  </a:lnTo>
                  <a:lnTo>
                    <a:pt x="198" y="95"/>
                  </a:lnTo>
                  <a:lnTo>
                    <a:pt x="212" y="103"/>
                  </a:lnTo>
                  <a:lnTo>
                    <a:pt x="218" y="107"/>
                  </a:lnTo>
                  <a:lnTo>
                    <a:pt x="224" y="109"/>
                  </a:lnTo>
                  <a:lnTo>
                    <a:pt x="229" y="110"/>
                  </a:lnTo>
                  <a:lnTo>
                    <a:pt x="234" y="110"/>
                  </a:lnTo>
                  <a:lnTo>
                    <a:pt x="237" y="108"/>
                  </a:lnTo>
                  <a:lnTo>
                    <a:pt x="239" y="106"/>
                  </a:lnTo>
                  <a:lnTo>
                    <a:pt x="240" y="102"/>
                  </a:lnTo>
                  <a:lnTo>
                    <a:pt x="240" y="98"/>
                  </a:lnTo>
                  <a:lnTo>
                    <a:pt x="238" y="94"/>
                  </a:lnTo>
                  <a:lnTo>
                    <a:pt x="236" y="89"/>
                  </a:lnTo>
                  <a:lnTo>
                    <a:pt x="233" y="84"/>
                  </a:lnTo>
                  <a:lnTo>
                    <a:pt x="228" y="80"/>
                  </a:lnTo>
                  <a:lnTo>
                    <a:pt x="220" y="73"/>
                  </a:lnTo>
                  <a:lnTo>
                    <a:pt x="219" y="70"/>
                  </a:lnTo>
                  <a:lnTo>
                    <a:pt x="219" y="69"/>
                  </a:lnTo>
                  <a:lnTo>
                    <a:pt x="220" y="68"/>
                  </a:lnTo>
                  <a:lnTo>
                    <a:pt x="224" y="69"/>
                  </a:lnTo>
                  <a:lnTo>
                    <a:pt x="240" y="76"/>
                  </a:lnTo>
                  <a:lnTo>
                    <a:pt x="259" y="88"/>
                  </a:lnTo>
                  <a:lnTo>
                    <a:pt x="267" y="93"/>
                  </a:lnTo>
                  <a:lnTo>
                    <a:pt x="277" y="98"/>
                  </a:lnTo>
                  <a:lnTo>
                    <a:pt x="285" y="102"/>
                  </a:lnTo>
                  <a:lnTo>
                    <a:pt x="294" y="104"/>
                  </a:lnTo>
                  <a:lnTo>
                    <a:pt x="304" y="105"/>
                  </a:lnTo>
                  <a:lnTo>
                    <a:pt x="308" y="104"/>
                  </a:lnTo>
                  <a:lnTo>
                    <a:pt x="313" y="103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91"/>
            <p:cNvSpPr>
              <a:spLocks/>
            </p:cNvSpPr>
            <p:nvPr/>
          </p:nvSpPr>
          <p:spPr bwMode="auto">
            <a:xfrm>
              <a:off x="4747" y="3639"/>
              <a:ext cx="437" cy="144"/>
            </a:xfrm>
            <a:custGeom>
              <a:avLst/>
              <a:gdLst>
                <a:gd name="T0" fmla="*/ 324 w 437"/>
                <a:gd name="T1" fmla="*/ 99 h 144"/>
                <a:gd name="T2" fmla="*/ 353 w 437"/>
                <a:gd name="T3" fmla="*/ 87 h 144"/>
                <a:gd name="T4" fmla="*/ 382 w 437"/>
                <a:gd name="T5" fmla="*/ 71 h 144"/>
                <a:gd name="T6" fmla="*/ 406 w 437"/>
                <a:gd name="T7" fmla="*/ 55 h 144"/>
                <a:gd name="T8" fmla="*/ 430 w 437"/>
                <a:gd name="T9" fmla="*/ 30 h 144"/>
                <a:gd name="T10" fmla="*/ 428 w 437"/>
                <a:gd name="T11" fmla="*/ 40 h 144"/>
                <a:gd name="T12" fmla="*/ 406 w 437"/>
                <a:gd name="T13" fmla="*/ 71 h 144"/>
                <a:gd name="T14" fmla="*/ 380 w 437"/>
                <a:gd name="T15" fmla="*/ 100 h 144"/>
                <a:gd name="T16" fmla="*/ 350 w 437"/>
                <a:gd name="T17" fmla="*/ 126 h 144"/>
                <a:gd name="T18" fmla="*/ 328 w 437"/>
                <a:gd name="T19" fmla="*/ 142 h 144"/>
                <a:gd name="T20" fmla="*/ 321 w 437"/>
                <a:gd name="T21" fmla="*/ 142 h 144"/>
                <a:gd name="T22" fmla="*/ 314 w 437"/>
                <a:gd name="T23" fmla="*/ 140 h 144"/>
                <a:gd name="T24" fmla="*/ 313 w 437"/>
                <a:gd name="T25" fmla="*/ 139 h 144"/>
                <a:gd name="T26" fmla="*/ 307 w 437"/>
                <a:gd name="T27" fmla="*/ 137 h 144"/>
                <a:gd name="T28" fmla="*/ 301 w 437"/>
                <a:gd name="T29" fmla="*/ 136 h 144"/>
                <a:gd name="T30" fmla="*/ 290 w 437"/>
                <a:gd name="T31" fmla="*/ 133 h 144"/>
                <a:gd name="T32" fmla="*/ 270 w 437"/>
                <a:gd name="T33" fmla="*/ 129 h 144"/>
                <a:gd name="T34" fmla="*/ 220 w 437"/>
                <a:gd name="T35" fmla="*/ 126 h 144"/>
                <a:gd name="T36" fmla="*/ 169 w 437"/>
                <a:gd name="T37" fmla="*/ 124 h 144"/>
                <a:gd name="T38" fmla="*/ 140 w 437"/>
                <a:gd name="T39" fmla="*/ 115 h 144"/>
                <a:gd name="T40" fmla="*/ 117 w 437"/>
                <a:gd name="T41" fmla="*/ 95 h 144"/>
                <a:gd name="T42" fmla="*/ 87 w 437"/>
                <a:gd name="T43" fmla="*/ 78 h 144"/>
                <a:gd name="T44" fmla="*/ 48 w 437"/>
                <a:gd name="T45" fmla="*/ 65 h 144"/>
                <a:gd name="T46" fmla="*/ 27 w 437"/>
                <a:gd name="T47" fmla="*/ 62 h 144"/>
                <a:gd name="T48" fmla="*/ 18 w 437"/>
                <a:gd name="T49" fmla="*/ 52 h 144"/>
                <a:gd name="T50" fmla="*/ 0 w 437"/>
                <a:gd name="T51" fmla="*/ 0 h 144"/>
                <a:gd name="T52" fmla="*/ 42 w 437"/>
                <a:gd name="T53" fmla="*/ 33 h 144"/>
                <a:gd name="T54" fmla="*/ 66 w 437"/>
                <a:gd name="T55" fmla="*/ 46 h 144"/>
                <a:gd name="T56" fmla="*/ 94 w 437"/>
                <a:gd name="T57" fmla="*/ 55 h 144"/>
                <a:gd name="T58" fmla="*/ 113 w 437"/>
                <a:gd name="T59" fmla="*/ 63 h 144"/>
                <a:gd name="T60" fmla="*/ 126 w 437"/>
                <a:gd name="T61" fmla="*/ 73 h 144"/>
                <a:gd name="T62" fmla="*/ 145 w 437"/>
                <a:gd name="T63" fmla="*/ 93 h 144"/>
                <a:gd name="T64" fmla="*/ 155 w 437"/>
                <a:gd name="T65" fmla="*/ 99 h 144"/>
                <a:gd name="T66" fmla="*/ 161 w 437"/>
                <a:gd name="T67" fmla="*/ 101 h 144"/>
                <a:gd name="T68" fmla="*/ 164 w 437"/>
                <a:gd name="T69" fmla="*/ 98 h 144"/>
                <a:gd name="T70" fmla="*/ 163 w 437"/>
                <a:gd name="T71" fmla="*/ 88 h 144"/>
                <a:gd name="T72" fmla="*/ 162 w 437"/>
                <a:gd name="T73" fmla="*/ 72 h 144"/>
                <a:gd name="T74" fmla="*/ 163 w 437"/>
                <a:gd name="T75" fmla="*/ 71 h 144"/>
                <a:gd name="T76" fmla="*/ 198 w 437"/>
                <a:gd name="T77" fmla="*/ 93 h 144"/>
                <a:gd name="T78" fmla="*/ 218 w 437"/>
                <a:gd name="T79" fmla="*/ 105 h 144"/>
                <a:gd name="T80" fmla="*/ 229 w 437"/>
                <a:gd name="T81" fmla="*/ 109 h 144"/>
                <a:gd name="T82" fmla="*/ 236 w 437"/>
                <a:gd name="T83" fmla="*/ 107 h 144"/>
                <a:gd name="T84" fmla="*/ 240 w 437"/>
                <a:gd name="T85" fmla="*/ 101 h 144"/>
                <a:gd name="T86" fmla="*/ 239 w 437"/>
                <a:gd name="T87" fmla="*/ 93 h 144"/>
                <a:gd name="T88" fmla="*/ 233 w 437"/>
                <a:gd name="T89" fmla="*/ 84 h 144"/>
                <a:gd name="T90" fmla="*/ 221 w 437"/>
                <a:gd name="T91" fmla="*/ 73 h 144"/>
                <a:gd name="T92" fmla="*/ 219 w 437"/>
                <a:gd name="T93" fmla="*/ 68 h 144"/>
                <a:gd name="T94" fmla="*/ 225 w 437"/>
                <a:gd name="T95" fmla="*/ 68 h 144"/>
                <a:gd name="T96" fmla="*/ 240 w 437"/>
                <a:gd name="T97" fmla="*/ 76 h 144"/>
                <a:gd name="T98" fmla="*/ 277 w 437"/>
                <a:gd name="T99" fmla="*/ 97 h 144"/>
                <a:gd name="T100" fmla="*/ 293 w 437"/>
                <a:gd name="T101" fmla="*/ 103 h 144"/>
                <a:gd name="T102" fmla="*/ 307 w 437"/>
                <a:gd name="T103" fmla="*/ 103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144"/>
                <a:gd name="T158" fmla="*/ 437 w 437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144">
                  <a:moveTo>
                    <a:pt x="313" y="102"/>
                  </a:moveTo>
                  <a:lnTo>
                    <a:pt x="324" y="99"/>
                  </a:lnTo>
                  <a:lnTo>
                    <a:pt x="337" y="93"/>
                  </a:lnTo>
                  <a:lnTo>
                    <a:pt x="353" y="87"/>
                  </a:lnTo>
                  <a:lnTo>
                    <a:pt x="367" y="80"/>
                  </a:lnTo>
                  <a:lnTo>
                    <a:pt x="382" y="71"/>
                  </a:lnTo>
                  <a:lnTo>
                    <a:pt x="395" y="63"/>
                  </a:lnTo>
                  <a:lnTo>
                    <a:pt x="406" y="55"/>
                  </a:lnTo>
                  <a:lnTo>
                    <a:pt x="413" y="49"/>
                  </a:lnTo>
                  <a:lnTo>
                    <a:pt x="430" y="30"/>
                  </a:lnTo>
                  <a:lnTo>
                    <a:pt x="436" y="24"/>
                  </a:lnTo>
                  <a:lnTo>
                    <a:pt x="428" y="40"/>
                  </a:lnTo>
                  <a:lnTo>
                    <a:pt x="417" y="56"/>
                  </a:lnTo>
                  <a:lnTo>
                    <a:pt x="406" y="71"/>
                  </a:lnTo>
                  <a:lnTo>
                    <a:pt x="393" y="86"/>
                  </a:lnTo>
                  <a:lnTo>
                    <a:pt x="380" y="100"/>
                  </a:lnTo>
                  <a:lnTo>
                    <a:pt x="366" y="114"/>
                  </a:lnTo>
                  <a:lnTo>
                    <a:pt x="350" y="126"/>
                  </a:lnTo>
                  <a:lnTo>
                    <a:pt x="335" y="138"/>
                  </a:lnTo>
                  <a:lnTo>
                    <a:pt x="328" y="142"/>
                  </a:lnTo>
                  <a:lnTo>
                    <a:pt x="325" y="143"/>
                  </a:lnTo>
                  <a:lnTo>
                    <a:pt x="321" y="142"/>
                  </a:lnTo>
                  <a:lnTo>
                    <a:pt x="317" y="141"/>
                  </a:lnTo>
                  <a:lnTo>
                    <a:pt x="314" y="140"/>
                  </a:lnTo>
                  <a:lnTo>
                    <a:pt x="314" y="138"/>
                  </a:lnTo>
                  <a:lnTo>
                    <a:pt x="313" y="139"/>
                  </a:lnTo>
                  <a:lnTo>
                    <a:pt x="310" y="139"/>
                  </a:lnTo>
                  <a:lnTo>
                    <a:pt x="307" y="137"/>
                  </a:lnTo>
                  <a:lnTo>
                    <a:pt x="307" y="136"/>
                  </a:lnTo>
                  <a:lnTo>
                    <a:pt x="301" y="136"/>
                  </a:lnTo>
                  <a:lnTo>
                    <a:pt x="296" y="135"/>
                  </a:lnTo>
                  <a:lnTo>
                    <a:pt x="290" y="133"/>
                  </a:lnTo>
                  <a:lnTo>
                    <a:pt x="286" y="131"/>
                  </a:lnTo>
                  <a:lnTo>
                    <a:pt x="270" y="129"/>
                  </a:lnTo>
                  <a:lnTo>
                    <a:pt x="253" y="127"/>
                  </a:lnTo>
                  <a:lnTo>
                    <a:pt x="220" y="126"/>
                  </a:lnTo>
                  <a:lnTo>
                    <a:pt x="186" y="125"/>
                  </a:lnTo>
                  <a:lnTo>
                    <a:pt x="169" y="124"/>
                  </a:lnTo>
                  <a:lnTo>
                    <a:pt x="153" y="123"/>
                  </a:lnTo>
                  <a:lnTo>
                    <a:pt x="140" y="115"/>
                  </a:lnTo>
                  <a:lnTo>
                    <a:pt x="128" y="105"/>
                  </a:lnTo>
                  <a:lnTo>
                    <a:pt x="117" y="95"/>
                  </a:lnTo>
                  <a:lnTo>
                    <a:pt x="107" y="85"/>
                  </a:lnTo>
                  <a:lnTo>
                    <a:pt x="87" y="78"/>
                  </a:lnTo>
                  <a:lnTo>
                    <a:pt x="68" y="72"/>
                  </a:lnTo>
                  <a:lnTo>
                    <a:pt x="48" y="65"/>
                  </a:lnTo>
                  <a:lnTo>
                    <a:pt x="38" y="63"/>
                  </a:lnTo>
                  <a:lnTo>
                    <a:pt x="27" y="62"/>
                  </a:lnTo>
                  <a:lnTo>
                    <a:pt x="22" y="57"/>
                  </a:lnTo>
                  <a:lnTo>
                    <a:pt x="18" y="52"/>
                  </a:lnTo>
                  <a:lnTo>
                    <a:pt x="12" y="42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42" y="33"/>
                  </a:lnTo>
                  <a:lnTo>
                    <a:pt x="55" y="40"/>
                  </a:lnTo>
                  <a:lnTo>
                    <a:pt x="66" y="46"/>
                  </a:lnTo>
                  <a:lnTo>
                    <a:pt x="79" y="50"/>
                  </a:lnTo>
                  <a:lnTo>
                    <a:pt x="94" y="55"/>
                  </a:lnTo>
                  <a:lnTo>
                    <a:pt x="108" y="60"/>
                  </a:lnTo>
                  <a:lnTo>
                    <a:pt x="113" y="63"/>
                  </a:lnTo>
                  <a:lnTo>
                    <a:pt x="118" y="65"/>
                  </a:lnTo>
                  <a:lnTo>
                    <a:pt x="126" y="73"/>
                  </a:lnTo>
                  <a:lnTo>
                    <a:pt x="134" y="83"/>
                  </a:lnTo>
                  <a:lnTo>
                    <a:pt x="145" y="93"/>
                  </a:lnTo>
                  <a:lnTo>
                    <a:pt x="149" y="97"/>
                  </a:lnTo>
                  <a:lnTo>
                    <a:pt x="155" y="99"/>
                  </a:lnTo>
                  <a:lnTo>
                    <a:pt x="159" y="101"/>
                  </a:lnTo>
                  <a:lnTo>
                    <a:pt x="161" y="101"/>
                  </a:lnTo>
                  <a:lnTo>
                    <a:pt x="162" y="100"/>
                  </a:lnTo>
                  <a:lnTo>
                    <a:pt x="164" y="98"/>
                  </a:lnTo>
                  <a:lnTo>
                    <a:pt x="164" y="96"/>
                  </a:lnTo>
                  <a:lnTo>
                    <a:pt x="163" y="88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2" y="71"/>
                  </a:lnTo>
                  <a:lnTo>
                    <a:pt x="163" y="71"/>
                  </a:lnTo>
                  <a:lnTo>
                    <a:pt x="183" y="83"/>
                  </a:lnTo>
                  <a:lnTo>
                    <a:pt x="198" y="93"/>
                  </a:lnTo>
                  <a:lnTo>
                    <a:pt x="212" y="102"/>
                  </a:lnTo>
                  <a:lnTo>
                    <a:pt x="218" y="105"/>
                  </a:lnTo>
                  <a:lnTo>
                    <a:pt x="223" y="107"/>
                  </a:lnTo>
                  <a:lnTo>
                    <a:pt x="229" y="109"/>
                  </a:lnTo>
                  <a:lnTo>
                    <a:pt x="233" y="109"/>
                  </a:lnTo>
                  <a:lnTo>
                    <a:pt x="236" y="107"/>
                  </a:lnTo>
                  <a:lnTo>
                    <a:pt x="239" y="104"/>
                  </a:lnTo>
                  <a:lnTo>
                    <a:pt x="240" y="101"/>
                  </a:lnTo>
                  <a:lnTo>
                    <a:pt x="240" y="97"/>
                  </a:lnTo>
                  <a:lnTo>
                    <a:pt x="239" y="93"/>
                  </a:lnTo>
                  <a:lnTo>
                    <a:pt x="236" y="88"/>
                  </a:lnTo>
                  <a:lnTo>
                    <a:pt x="233" y="84"/>
                  </a:lnTo>
                  <a:lnTo>
                    <a:pt x="229" y="80"/>
                  </a:lnTo>
                  <a:lnTo>
                    <a:pt x="221" y="73"/>
                  </a:lnTo>
                  <a:lnTo>
                    <a:pt x="220" y="70"/>
                  </a:lnTo>
                  <a:lnTo>
                    <a:pt x="219" y="68"/>
                  </a:lnTo>
                  <a:lnTo>
                    <a:pt x="221" y="68"/>
                  </a:lnTo>
                  <a:lnTo>
                    <a:pt x="225" y="68"/>
                  </a:lnTo>
                  <a:lnTo>
                    <a:pt x="231" y="71"/>
                  </a:lnTo>
                  <a:lnTo>
                    <a:pt x="240" y="76"/>
                  </a:lnTo>
                  <a:lnTo>
                    <a:pt x="259" y="88"/>
                  </a:lnTo>
                  <a:lnTo>
                    <a:pt x="277" y="97"/>
                  </a:lnTo>
                  <a:lnTo>
                    <a:pt x="285" y="101"/>
                  </a:lnTo>
                  <a:lnTo>
                    <a:pt x="293" y="103"/>
                  </a:lnTo>
                  <a:lnTo>
                    <a:pt x="303" y="103"/>
                  </a:lnTo>
                  <a:lnTo>
                    <a:pt x="307" y="103"/>
                  </a:lnTo>
                  <a:lnTo>
                    <a:pt x="313" y="102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92"/>
            <p:cNvSpPr>
              <a:spLocks/>
            </p:cNvSpPr>
            <p:nvPr/>
          </p:nvSpPr>
          <p:spPr bwMode="auto">
            <a:xfrm>
              <a:off x="4747" y="3639"/>
              <a:ext cx="437" cy="144"/>
            </a:xfrm>
            <a:custGeom>
              <a:avLst/>
              <a:gdLst>
                <a:gd name="T0" fmla="*/ 324 w 437"/>
                <a:gd name="T1" fmla="*/ 100 h 144"/>
                <a:gd name="T2" fmla="*/ 353 w 437"/>
                <a:gd name="T3" fmla="*/ 87 h 144"/>
                <a:gd name="T4" fmla="*/ 382 w 437"/>
                <a:gd name="T5" fmla="*/ 72 h 144"/>
                <a:gd name="T6" fmla="*/ 406 w 437"/>
                <a:gd name="T7" fmla="*/ 56 h 144"/>
                <a:gd name="T8" fmla="*/ 430 w 437"/>
                <a:gd name="T9" fmla="*/ 30 h 144"/>
                <a:gd name="T10" fmla="*/ 428 w 437"/>
                <a:gd name="T11" fmla="*/ 40 h 144"/>
                <a:gd name="T12" fmla="*/ 406 w 437"/>
                <a:gd name="T13" fmla="*/ 71 h 144"/>
                <a:gd name="T14" fmla="*/ 380 w 437"/>
                <a:gd name="T15" fmla="*/ 100 h 144"/>
                <a:gd name="T16" fmla="*/ 350 w 437"/>
                <a:gd name="T17" fmla="*/ 126 h 144"/>
                <a:gd name="T18" fmla="*/ 328 w 437"/>
                <a:gd name="T19" fmla="*/ 142 h 144"/>
                <a:gd name="T20" fmla="*/ 321 w 437"/>
                <a:gd name="T21" fmla="*/ 142 h 144"/>
                <a:gd name="T22" fmla="*/ 314 w 437"/>
                <a:gd name="T23" fmla="*/ 140 h 144"/>
                <a:gd name="T24" fmla="*/ 313 w 437"/>
                <a:gd name="T25" fmla="*/ 139 h 144"/>
                <a:gd name="T26" fmla="*/ 307 w 437"/>
                <a:gd name="T27" fmla="*/ 137 h 144"/>
                <a:gd name="T28" fmla="*/ 301 w 437"/>
                <a:gd name="T29" fmla="*/ 136 h 144"/>
                <a:gd name="T30" fmla="*/ 290 w 437"/>
                <a:gd name="T31" fmla="*/ 133 h 144"/>
                <a:gd name="T32" fmla="*/ 270 w 437"/>
                <a:gd name="T33" fmla="*/ 129 h 144"/>
                <a:gd name="T34" fmla="*/ 220 w 437"/>
                <a:gd name="T35" fmla="*/ 126 h 144"/>
                <a:gd name="T36" fmla="*/ 169 w 437"/>
                <a:gd name="T37" fmla="*/ 124 h 144"/>
                <a:gd name="T38" fmla="*/ 140 w 437"/>
                <a:gd name="T39" fmla="*/ 115 h 144"/>
                <a:gd name="T40" fmla="*/ 117 w 437"/>
                <a:gd name="T41" fmla="*/ 95 h 144"/>
                <a:gd name="T42" fmla="*/ 87 w 437"/>
                <a:gd name="T43" fmla="*/ 78 h 144"/>
                <a:gd name="T44" fmla="*/ 48 w 437"/>
                <a:gd name="T45" fmla="*/ 65 h 144"/>
                <a:gd name="T46" fmla="*/ 27 w 437"/>
                <a:gd name="T47" fmla="*/ 61 h 144"/>
                <a:gd name="T48" fmla="*/ 18 w 437"/>
                <a:gd name="T49" fmla="*/ 52 h 144"/>
                <a:gd name="T50" fmla="*/ 0 w 437"/>
                <a:gd name="T51" fmla="*/ 0 h 144"/>
                <a:gd name="T52" fmla="*/ 27 w 437"/>
                <a:gd name="T53" fmla="*/ 24 h 144"/>
                <a:gd name="T54" fmla="*/ 55 w 437"/>
                <a:gd name="T55" fmla="*/ 40 h 144"/>
                <a:gd name="T56" fmla="*/ 79 w 437"/>
                <a:gd name="T57" fmla="*/ 51 h 144"/>
                <a:gd name="T58" fmla="*/ 108 w 437"/>
                <a:gd name="T59" fmla="*/ 60 h 144"/>
                <a:gd name="T60" fmla="*/ 118 w 437"/>
                <a:gd name="T61" fmla="*/ 66 h 144"/>
                <a:gd name="T62" fmla="*/ 135 w 437"/>
                <a:gd name="T63" fmla="*/ 85 h 144"/>
                <a:gd name="T64" fmla="*/ 150 w 437"/>
                <a:gd name="T65" fmla="*/ 98 h 144"/>
                <a:gd name="T66" fmla="*/ 160 w 437"/>
                <a:gd name="T67" fmla="*/ 101 h 144"/>
                <a:gd name="T68" fmla="*/ 163 w 437"/>
                <a:gd name="T69" fmla="*/ 100 h 144"/>
                <a:gd name="T70" fmla="*/ 165 w 437"/>
                <a:gd name="T71" fmla="*/ 96 h 144"/>
                <a:gd name="T72" fmla="*/ 163 w 437"/>
                <a:gd name="T73" fmla="*/ 79 h 144"/>
                <a:gd name="T74" fmla="*/ 163 w 437"/>
                <a:gd name="T75" fmla="*/ 72 h 144"/>
                <a:gd name="T76" fmla="*/ 183 w 437"/>
                <a:gd name="T77" fmla="*/ 85 h 144"/>
                <a:gd name="T78" fmla="*/ 212 w 437"/>
                <a:gd name="T79" fmla="*/ 103 h 144"/>
                <a:gd name="T80" fmla="*/ 223 w 437"/>
                <a:gd name="T81" fmla="*/ 108 h 144"/>
                <a:gd name="T82" fmla="*/ 233 w 437"/>
                <a:gd name="T83" fmla="*/ 108 h 144"/>
                <a:gd name="T84" fmla="*/ 240 w 437"/>
                <a:gd name="T85" fmla="*/ 105 h 144"/>
                <a:gd name="T86" fmla="*/ 240 w 437"/>
                <a:gd name="T87" fmla="*/ 98 h 144"/>
                <a:gd name="T88" fmla="*/ 237 w 437"/>
                <a:gd name="T89" fmla="*/ 89 h 144"/>
                <a:gd name="T90" fmla="*/ 230 w 437"/>
                <a:gd name="T91" fmla="*/ 81 h 144"/>
                <a:gd name="T92" fmla="*/ 221 w 437"/>
                <a:gd name="T93" fmla="*/ 71 h 144"/>
                <a:gd name="T94" fmla="*/ 223 w 437"/>
                <a:gd name="T95" fmla="*/ 69 h 144"/>
                <a:gd name="T96" fmla="*/ 241 w 437"/>
                <a:gd name="T97" fmla="*/ 77 h 144"/>
                <a:gd name="T98" fmla="*/ 269 w 437"/>
                <a:gd name="T99" fmla="*/ 93 h 144"/>
                <a:gd name="T100" fmla="*/ 286 w 437"/>
                <a:gd name="T101" fmla="*/ 101 h 144"/>
                <a:gd name="T102" fmla="*/ 304 w 437"/>
                <a:gd name="T103" fmla="*/ 104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144"/>
                <a:gd name="T158" fmla="*/ 437 w 437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144">
                  <a:moveTo>
                    <a:pt x="313" y="103"/>
                  </a:moveTo>
                  <a:lnTo>
                    <a:pt x="324" y="100"/>
                  </a:lnTo>
                  <a:lnTo>
                    <a:pt x="338" y="94"/>
                  </a:lnTo>
                  <a:lnTo>
                    <a:pt x="353" y="87"/>
                  </a:lnTo>
                  <a:lnTo>
                    <a:pt x="368" y="79"/>
                  </a:lnTo>
                  <a:lnTo>
                    <a:pt x="382" y="72"/>
                  </a:lnTo>
                  <a:lnTo>
                    <a:pt x="395" y="64"/>
                  </a:lnTo>
                  <a:lnTo>
                    <a:pt x="406" y="56"/>
                  </a:lnTo>
                  <a:lnTo>
                    <a:pt x="413" y="48"/>
                  </a:lnTo>
                  <a:lnTo>
                    <a:pt x="430" y="30"/>
                  </a:lnTo>
                  <a:lnTo>
                    <a:pt x="436" y="24"/>
                  </a:lnTo>
                  <a:lnTo>
                    <a:pt x="428" y="40"/>
                  </a:lnTo>
                  <a:lnTo>
                    <a:pt x="417" y="56"/>
                  </a:lnTo>
                  <a:lnTo>
                    <a:pt x="406" y="71"/>
                  </a:lnTo>
                  <a:lnTo>
                    <a:pt x="393" y="85"/>
                  </a:lnTo>
                  <a:lnTo>
                    <a:pt x="380" y="100"/>
                  </a:lnTo>
                  <a:lnTo>
                    <a:pt x="366" y="113"/>
                  </a:lnTo>
                  <a:lnTo>
                    <a:pt x="350" y="126"/>
                  </a:lnTo>
                  <a:lnTo>
                    <a:pt x="335" y="138"/>
                  </a:lnTo>
                  <a:lnTo>
                    <a:pt x="328" y="142"/>
                  </a:lnTo>
                  <a:lnTo>
                    <a:pt x="325" y="143"/>
                  </a:lnTo>
                  <a:lnTo>
                    <a:pt x="321" y="142"/>
                  </a:lnTo>
                  <a:lnTo>
                    <a:pt x="317" y="141"/>
                  </a:lnTo>
                  <a:lnTo>
                    <a:pt x="314" y="140"/>
                  </a:lnTo>
                  <a:lnTo>
                    <a:pt x="314" y="138"/>
                  </a:lnTo>
                  <a:lnTo>
                    <a:pt x="313" y="139"/>
                  </a:lnTo>
                  <a:lnTo>
                    <a:pt x="310" y="139"/>
                  </a:lnTo>
                  <a:lnTo>
                    <a:pt x="307" y="137"/>
                  </a:lnTo>
                  <a:lnTo>
                    <a:pt x="307" y="136"/>
                  </a:lnTo>
                  <a:lnTo>
                    <a:pt x="301" y="136"/>
                  </a:lnTo>
                  <a:lnTo>
                    <a:pt x="296" y="135"/>
                  </a:lnTo>
                  <a:lnTo>
                    <a:pt x="290" y="133"/>
                  </a:lnTo>
                  <a:lnTo>
                    <a:pt x="286" y="131"/>
                  </a:lnTo>
                  <a:lnTo>
                    <a:pt x="270" y="129"/>
                  </a:lnTo>
                  <a:lnTo>
                    <a:pt x="253" y="127"/>
                  </a:lnTo>
                  <a:lnTo>
                    <a:pt x="220" y="126"/>
                  </a:lnTo>
                  <a:lnTo>
                    <a:pt x="186" y="125"/>
                  </a:lnTo>
                  <a:lnTo>
                    <a:pt x="169" y="124"/>
                  </a:lnTo>
                  <a:lnTo>
                    <a:pt x="153" y="123"/>
                  </a:lnTo>
                  <a:lnTo>
                    <a:pt x="140" y="115"/>
                  </a:lnTo>
                  <a:lnTo>
                    <a:pt x="128" y="105"/>
                  </a:lnTo>
                  <a:lnTo>
                    <a:pt x="117" y="95"/>
                  </a:lnTo>
                  <a:lnTo>
                    <a:pt x="107" y="85"/>
                  </a:lnTo>
                  <a:lnTo>
                    <a:pt x="87" y="78"/>
                  </a:lnTo>
                  <a:lnTo>
                    <a:pt x="68" y="72"/>
                  </a:lnTo>
                  <a:lnTo>
                    <a:pt x="48" y="65"/>
                  </a:lnTo>
                  <a:lnTo>
                    <a:pt x="38" y="63"/>
                  </a:lnTo>
                  <a:lnTo>
                    <a:pt x="27" y="61"/>
                  </a:lnTo>
                  <a:lnTo>
                    <a:pt x="22" y="57"/>
                  </a:lnTo>
                  <a:lnTo>
                    <a:pt x="18" y="52"/>
                  </a:lnTo>
                  <a:lnTo>
                    <a:pt x="12" y="4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7" y="24"/>
                  </a:lnTo>
                  <a:lnTo>
                    <a:pt x="42" y="33"/>
                  </a:lnTo>
                  <a:lnTo>
                    <a:pt x="55" y="40"/>
                  </a:lnTo>
                  <a:lnTo>
                    <a:pt x="66" y="46"/>
                  </a:lnTo>
                  <a:lnTo>
                    <a:pt x="79" y="51"/>
                  </a:lnTo>
                  <a:lnTo>
                    <a:pt x="94" y="56"/>
                  </a:lnTo>
                  <a:lnTo>
                    <a:pt x="108" y="60"/>
                  </a:lnTo>
                  <a:lnTo>
                    <a:pt x="113" y="63"/>
                  </a:lnTo>
                  <a:lnTo>
                    <a:pt x="118" y="66"/>
                  </a:lnTo>
                  <a:lnTo>
                    <a:pt x="125" y="74"/>
                  </a:lnTo>
                  <a:lnTo>
                    <a:pt x="135" y="85"/>
                  </a:lnTo>
                  <a:lnTo>
                    <a:pt x="145" y="94"/>
                  </a:lnTo>
                  <a:lnTo>
                    <a:pt x="150" y="98"/>
                  </a:lnTo>
                  <a:lnTo>
                    <a:pt x="156" y="100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3" y="100"/>
                  </a:lnTo>
                  <a:lnTo>
                    <a:pt x="164" y="99"/>
                  </a:lnTo>
                  <a:lnTo>
                    <a:pt x="165" y="96"/>
                  </a:lnTo>
                  <a:lnTo>
                    <a:pt x="164" y="88"/>
                  </a:lnTo>
                  <a:lnTo>
                    <a:pt x="163" y="79"/>
                  </a:lnTo>
                  <a:lnTo>
                    <a:pt x="163" y="73"/>
                  </a:lnTo>
                  <a:lnTo>
                    <a:pt x="163" y="72"/>
                  </a:lnTo>
                  <a:lnTo>
                    <a:pt x="164" y="72"/>
                  </a:lnTo>
                  <a:lnTo>
                    <a:pt x="183" y="85"/>
                  </a:lnTo>
                  <a:lnTo>
                    <a:pt x="199" y="94"/>
                  </a:lnTo>
                  <a:lnTo>
                    <a:pt x="212" y="103"/>
                  </a:lnTo>
                  <a:lnTo>
                    <a:pt x="218" y="105"/>
                  </a:lnTo>
                  <a:lnTo>
                    <a:pt x="223" y="108"/>
                  </a:lnTo>
                  <a:lnTo>
                    <a:pt x="229" y="109"/>
                  </a:lnTo>
                  <a:lnTo>
                    <a:pt x="233" y="108"/>
                  </a:lnTo>
                  <a:lnTo>
                    <a:pt x="237" y="107"/>
                  </a:lnTo>
                  <a:lnTo>
                    <a:pt x="240" y="105"/>
                  </a:lnTo>
                  <a:lnTo>
                    <a:pt x="240" y="101"/>
                  </a:lnTo>
                  <a:lnTo>
                    <a:pt x="240" y="98"/>
                  </a:lnTo>
                  <a:lnTo>
                    <a:pt x="240" y="93"/>
                  </a:lnTo>
                  <a:lnTo>
                    <a:pt x="237" y="89"/>
                  </a:lnTo>
                  <a:lnTo>
                    <a:pt x="234" y="85"/>
                  </a:lnTo>
                  <a:lnTo>
                    <a:pt x="230" y="81"/>
                  </a:lnTo>
                  <a:lnTo>
                    <a:pt x="223" y="74"/>
                  </a:lnTo>
                  <a:lnTo>
                    <a:pt x="221" y="71"/>
                  </a:lnTo>
                  <a:lnTo>
                    <a:pt x="220" y="69"/>
                  </a:lnTo>
                  <a:lnTo>
                    <a:pt x="223" y="69"/>
                  </a:lnTo>
                  <a:lnTo>
                    <a:pt x="226" y="69"/>
                  </a:lnTo>
                  <a:lnTo>
                    <a:pt x="241" y="77"/>
                  </a:lnTo>
                  <a:lnTo>
                    <a:pt x="260" y="88"/>
                  </a:lnTo>
                  <a:lnTo>
                    <a:pt x="269" y="93"/>
                  </a:lnTo>
                  <a:lnTo>
                    <a:pt x="277" y="98"/>
                  </a:lnTo>
                  <a:lnTo>
                    <a:pt x="286" y="101"/>
                  </a:lnTo>
                  <a:lnTo>
                    <a:pt x="294" y="103"/>
                  </a:lnTo>
                  <a:lnTo>
                    <a:pt x="304" y="104"/>
                  </a:lnTo>
                  <a:lnTo>
                    <a:pt x="313" y="103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93"/>
            <p:cNvSpPr>
              <a:spLocks/>
            </p:cNvSpPr>
            <p:nvPr/>
          </p:nvSpPr>
          <p:spPr bwMode="auto">
            <a:xfrm>
              <a:off x="4747" y="3641"/>
              <a:ext cx="437" cy="142"/>
            </a:xfrm>
            <a:custGeom>
              <a:avLst/>
              <a:gdLst>
                <a:gd name="T0" fmla="*/ 325 w 437"/>
                <a:gd name="T1" fmla="*/ 98 h 142"/>
                <a:gd name="T2" fmla="*/ 353 w 437"/>
                <a:gd name="T3" fmla="*/ 86 h 142"/>
                <a:gd name="T4" fmla="*/ 382 w 437"/>
                <a:gd name="T5" fmla="*/ 70 h 142"/>
                <a:gd name="T6" fmla="*/ 406 w 437"/>
                <a:gd name="T7" fmla="*/ 54 h 142"/>
                <a:gd name="T8" fmla="*/ 430 w 437"/>
                <a:gd name="T9" fmla="*/ 29 h 142"/>
                <a:gd name="T10" fmla="*/ 428 w 437"/>
                <a:gd name="T11" fmla="*/ 38 h 142"/>
                <a:gd name="T12" fmla="*/ 406 w 437"/>
                <a:gd name="T13" fmla="*/ 69 h 142"/>
                <a:gd name="T14" fmla="*/ 380 w 437"/>
                <a:gd name="T15" fmla="*/ 98 h 142"/>
                <a:gd name="T16" fmla="*/ 350 w 437"/>
                <a:gd name="T17" fmla="*/ 124 h 142"/>
                <a:gd name="T18" fmla="*/ 328 w 437"/>
                <a:gd name="T19" fmla="*/ 140 h 142"/>
                <a:gd name="T20" fmla="*/ 321 w 437"/>
                <a:gd name="T21" fmla="*/ 140 h 142"/>
                <a:gd name="T22" fmla="*/ 314 w 437"/>
                <a:gd name="T23" fmla="*/ 138 h 142"/>
                <a:gd name="T24" fmla="*/ 313 w 437"/>
                <a:gd name="T25" fmla="*/ 137 h 142"/>
                <a:gd name="T26" fmla="*/ 306 w 437"/>
                <a:gd name="T27" fmla="*/ 135 h 142"/>
                <a:gd name="T28" fmla="*/ 301 w 437"/>
                <a:gd name="T29" fmla="*/ 134 h 142"/>
                <a:gd name="T30" fmla="*/ 290 w 437"/>
                <a:gd name="T31" fmla="*/ 131 h 142"/>
                <a:gd name="T32" fmla="*/ 270 w 437"/>
                <a:gd name="T33" fmla="*/ 127 h 142"/>
                <a:gd name="T34" fmla="*/ 219 w 437"/>
                <a:gd name="T35" fmla="*/ 124 h 142"/>
                <a:gd name="T36" fmla="*/ 168 w 437"/>
                <a:gd name="T37" fmla="*/ 122 h 142"/>
                <a:gd name="T38" fmla="*/ 140 w 437"/>
                <a:gd name="T39" fmla="*/ 113 h 142"/>
                <a:gd name="T40" fmla="*/ 117 w 437"/>
                <a:gd name="T41" fmla="*/ 93 h 142"/>
                <a:gd name="T42" fmla="*/ 86 w 437"/>
                <a:gd name="T43" fmla="*/ 76 h 142"/>
                <a:gd name="T44" fmla="*/ 47 w 437"/>
                <a:gd name="T45" fmla="*/ 63 h 142"/>
                <a:gd name="T46" fmla="*/ 26 w 437"/>
                <a:gd name="T47" fmla="*/ 60 h 142"/>
                <a:gd name="T48" fmla="*/ 17 w 437"/>
                <a:gd name="T49" fmla="*/ 50 h 142"/>
                <a:gd name="T50" fmla="*/ 0 w 437"/>
                <a:gd name="T51" fmla="*/ 0 h 142"/>
                <a:gd name="T52" fmla="*/ 26 w 437"/>
                <a:gd name="T53" fmla="*/ 24 h 142"/>
                <a:gd name="T54" fmla="*/ 66 w 437"/>
                <a:gd name="T55" fmla="*/ 45 h 142"/>
                <a:gd name="T56" fmla="*/ 93 w 437"/>
                <a:gd name="T57" fmla="*/ 55 h 142"/>
                <a:gd name="T58" fmla="*/ 113 w 437"/>
                <a:gd name="T59" fmla="*/ 62 h 142"/>
                <a:gd name="T60" fmla="*/ 134 w 437"/>
                <a:gd name="T61" fmla="*/ 83 h 142"/>
                <a:gd name="T62" fmla="*/ 150 w 437"/>
                <a:gd name="T63" fmla="*/ 96 h 142"/>
                <a:gd name="T64" fmla="*/ 160 w 437"/>
                <a:gd name="T65" fmla="*/ 100 h 142"/>
                <a:gd name="T66" fmla="*/ 163 w 437"/>
                <a:gd name="T67" fmla="*/ 99 h 142"/>
                <a:gd name="T68" fmla="*/ 165 w 437"/>
                <a:gd name="T69" fmla="*/ 95 h 142"/>
                <a:gd name="T70" fmla="*/ 163 w 437"/>
                <a:gd name="T71" fmla="*/ 78 h 142"/>
                <a:gd name="T72" fmla="*/ 163 w 437"/>
                <a:gd name="T73" fmla="*/ 71 h 142"/>
                <a:gd name="T74" fmla="*/ 171 w 437"/>
                <a:gd name="T75" fmla="*/ 75 h 142"/>
                <a:gd name="T76" fmla="*/ 199 w 437"/>
                <a:gd name="T77" fmla="*/ 94 h 142"/>
                <a:gd name="T78" fmla="*/ 218 w 437"/>
                <a:gd name="T79" fmla="*/ 104 h 142"/>
                <a:gd name="T80" fmla="*/ 229 w 437"/>
                <a:gd name="T81" fmla="*/ 107 h 142"/>
                <a:gd name="T82" fmla="*/ 235 w 437"/>
                <a:gd name="T83" fmla="*/ 106 h 142"/>
                <a:gd name="T84" fmla="*/ 239 w 437"/>
                <a:gd name="T85" fmla="*/ 104 h 142"/>
                <a:gd name="T86" fmla="*/ 241 w 437"/>
                <a:gd name="T87" fmla="*/ 96 h 142"/>
                <a:gd name="T88" fmla="*/ 238 w 437"/>
                <a:gd name="T89" fmla="*/ 88 h 142"/>
                <a:gd name="T90" fmla="*/ 232 w 437"/>
                <a:gd name="T91" fmla="*/ 81 h 142"/>
                <a:gd name="T92" fmla="*/ 222 w 437"/>
                <a:gd name="T93" fmla="*/ 70 h 142"/>
                <a:gd name="T94" fmla="*/ 224 w 437"/>
                <a:gd name="T95" fmla="*/ 68 h 142"/>
                <a:gd name="T96" fmla="*/ 242 w 437"/>
                <a:gd name="T97" fmla="*/ 76 h 142"/>
                <a:gd name="T98" fmla="*/ 269 w 437"/>
                <a:gd name="T99" fmla="*/ 93 h 142"/>
                <a:gd name="T100" fmla="*/ 286 w 437"/>
                <a:gd name="T101" fmla="*/ 100 h 142"/>
                <a:gd name="T102" fmla="*/ 304 w 437"/>
                <a:gd name="T103" fmla="*/ 103 h 142"/>
                <a:gd name="T104" fmla="*/ 313 w 437"/>
                <a:gd name="T105" fmla="*/ 101 h 1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7"/>
                <a:gd name="T160" fmla="*/ 0 h 142"/>
                <a:gd name="T161" fmla="*/ 437 w 437"/>
                <a:gd name="T162" fmla="*/ 142 h 1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7" h="142">
                  <a:moveTo>
                    <a:pt x="313" y="101"/>
                  </a:moveTo>
                  <a:lnTo>
                    <a:pt x="325" y="98"/>
                  </a:lnTo>
                  <a:lnTo>
                    <a:pt x="338" y="93"/>
                  </a:lnTo>
                  <a:lnTo>
                    <a:pt x="353" y="86"/>
                  </a:lnTo>
                  <a:lnTo>
                    <a:pt x="368" y="78"/>
                  </a:lnTo>
                  <a:lnTo>
                    <a:pt x="382" y="70"/>
                  </a:lnTo>
                  <a:lnTo>
                    <a:pt x="395" y="62"/>
                  </a:lnTo>
                  <a:lnTo>
                    <a:pt x="406" y="54"/>
                  </a:lnTo>
                  <a:lnTo>
                    <a:pt x="413" y="47"/>
                  </a:lnTo>
                  <a:lnTo>
                    <a:pt x="430" y="29"/>
                  </a:lnTo>
                  <a:lnTo>
                    <a:pt x="436" y="22"/>
                  </a:lnTo>
                  <a:lnTo>
                    <a:pt x="428" y="38"/>
                  </a:lnTo>
                  <a:lnTo>
                    <a:pt x="417" y="54"/>
                  </a:lnTo>
                  <a:lnTo>
                    <a:pt x="406" y="69"/>
                  </a:lnTo>
                  <a:lnTo>
                    <a:pt x="393" y="83"/>
                  </a:lnTo>
                  <a:lnTo>
                    <a:pt x="380" y="98"/>
                  </a:lnTo>
                  <a:lnTo>
                    <a:pt x="366" y="112"/>
                  </a:lnTo>
                  <a:lnTo>
                    <a:pt x="350" y="124"/>
                  </a:lnTo>
                  <a:lnTo>
                    <a:pt x="335" y="136"/>
                  </a:lnTo>
                  <a:lnTo>
                    <a:pt x="328" y="140"/>
                  </a:lnTo>
                  <a:lnTo>
                    <a:pt x="325" y="141"/>
                  </a:lnTo>
                  <a:lnTo>
                    <a:pt x="321" y="140"/>
                  </a:lnTo>
                  <a:lnTo>
                    <a:pt x="316" y="139"/>
                  </a:lnTo>
                  <a:lnTo>
                    <a:pt x="314" y="138"/>
                  </a:lnTo>
                  <a:lnTo>
                    <a:pt x="313" y="136"/>
                  </a:lnTo>
                  <a:lnTo>
                    <a:pt x="313" y="137"/>
                  </a:lnTo>
                  <a:lnTo>
                    <a:pt x="310" y="137"/>
                  </a:lnTo>
                  <a:lnTo>
                    <a:pt x="306" y="135"/>
                  </a:lnTo>
                  <a:lnTo>
                    <a:pt x="306" y="134"/>
                  </a:lnTo>
                  <a:lnTo>
                    <a:pt x="301" y="134"/>
                  </a:lnTo>
                  <a:lnTo>
                    <a:pt x="296" y="133"/>
                  </a:lnTo>
                  <a:lnTo>
                    <a:pt x="290" y="131"/>
                  </a:lnTo>
                  <a:lnTo>
                    <a:pt x="286" y="129"/>
                  </a:lnTo>
                  <a:lnTo>
                    <a:pt x="270" y="127"/>
                  </a:lnTo>
                  <a:lnTo>
                    <a:pt x="253" y="125"/>
                  </a:lnTo>
                  <a:lnTo>
                    <a:pt x="219" y="124"/>
                  </a:lnTo>
                  <a:lnTo>
                    <a:pt x="185" y="123"/>
                  </a:lnTo>
                  <a:lnTo>
                    <a:pt x="168" y="122"/>
                  </a:lnTo>
                  <a:lnTo>
                    <a:pt x="152" y="121"/>
                  </a:lnTo>
                  <a:lnTo>
                    <a:pt x="140" y="113"/>
                  </a:lnTo>
                  <a:lnTo>
                    <a:pt x="127" y="103"/>
                  </a:lnTo>
                  <a:lnTo>
                    <a:pt x="117" y="93"/>
                  </a:lnTo>
                  <a:lnTo>
                    <a:pt x="106" y="83"/>
                  </a:lnTo>
                  <a:lnTo>
                    <a:pt x="86" y="76"/>
                  </a:lnTo>
                  <a:lnTo>
                    <a:pt x="67" y="70"/>
                  </a:lnTo>
                  <a:lnTo>
                    <a:pt x="47" y="63"/>
                  </a:lnTo>
                  <a:lnTo>
                    <a:pt x="37" y="61"/>
                  </a:lnTo>
                  <a:lnTo>
                    <a:pt x="26" y="60"/>
                  </a:lnTo>
                  <a:lnTo>
                    <a:pt x="21" y="55"/>
                  </a:lnTo>
                  <a:lnTo>
                    <a:pt x="17" y="50"/>
                  </a:lnTo>
                  <a:lnTo>
                    <a:pt x="12" y="4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6" y="24"/>
                  </a:lnTo>
                  <a:lnTo>
                    <a:pt x="42" y="32"/>
                  </a:lnTo>
                  <a:lnTo>
                    <a:pt x="66" y="45"/>
                  </a:lnTo>
                  <a:lnTo>
                    <a:pt x="78" y="50"/>
                  </a:lnTo>
                  <a:lnTo>
                    <a:pt x="93" y="55"/>
                  </a:lnTo>
                  <a:lnTo>
                    <a:pt x="107" y="59"/>
                  </a:lnTo>
                  <a:lnTo>
                    <a:pt x="113" y="62"/>
                  </a:lnTo>
                  <a:lnTo>
                    <a:pt x="117" y="65"/>
                  </a:lnTo>
                  <a:lnTo>
                    <a:pt x="134" y="83"/>
                  </a:lnTo>
                  <a:lnTo>
                    <a:pt x="145" y="93"/>
                  </a:lnTo>
                  <a:lnTo>
                    <a:pt x="150" y="96"/>
                  </a:lnTo>
                  <a:lnTo>
                    <a:pt x="155" y="99"/>
                  </a:lnTo>
                  <a:lnTo>
                    <a:pt x="160" y="100"/>
                  </a:lnTo>
                  <a:lnTo>
                    <a:pt x="161" y="100"/>
                  </a:lnTo>
                  <a:lnTo>
                    <a:pt x="163" y="99"/>
                  </a:lnTo>
                  <a:lnTo>
                    <a:pt x="164" y="98"/>
                  </a:lnTo>
                  <a:lnTo>
                    <a:pt x="165" y="95"/>
                  </a:lnTo>
                  <a:lnTo>
                    <a:pt x="164" y="88"/>
                  </a:lnTo>
                  <a:lnTo>
                    <a:pt x="163" y="78"/>
                  </a:lnTo>
                  <a:lnTo>
                    <a:pt x="162" y="72"/>
                  </a:lnTo>
                  <a:lnTo>
                    <a:pt x="163" y="71"/>
                  </a:lnTo>
                  <a:lnTo>
                    <a:pt x="164" y="71"/>
                  </a:lnTo>
                  <a:lnTo>
                    <a:pt x="171" y="75"/>
                  </a:lnTo>
                  <a:lnTo>
                    <a:pt x="184" y="83"/>
                  </a:lnTo>
                  <a:lnTo>
                    <a:pt x="199" y="94"/>
                  </a:lnTo>
                  <a:lnTo>
                    <a:pt x="212" y="101"/>
                  </a:lnTo>
                  <a:lnTo>
                    <a:pt x="218" y="104"/>
                  </a:lnTo>
                  <a:lnTo>
                    <a:pt x="224" y="106"/>
                  </a:lnTo>
                  <a:lnTo>
                    <a:pt x="229" y="107"/>
                  </a:lnTo>
                  <a:lnTo>
                    <a:pt x="233" y="107"/>
                  </a:lnTo>
                  <a:lnTo>
                    <a:pt x="235" y="106"/>
                  </a:lnTo>
                  <a:lnTo>
                    <a:pt x="237" y="106"/>
                  </a:lnTo>
                  <a:lnTo>
                    <a:pt x="239" y="104"/>
                  </a:lnTo>
                  <a:lnTo>
                    <a:pt x="241" y="100"/>
                  </a:lnTo>
                  <a:lnTo>
                    <a:pt x="241" y="96"/>
                  </a:lnTo>
                  <a:lnTo>
                    <a:pt x="240" y="92"/>
                  </a:lnTo>
                  <a:lnTo>
                    <a:pt x="238" y="88"/>
                  </a:lnTo>
                  <a:lnTo>
                    <a:pt x="235" y="84"/>
                  </a:lnTo>
                  <a:lnTo>
                    <a:pt x="232" y="81"/>
                  </a:lnTo>
                  <a:lnTo>
                    <a:pt x="224" y="73"/>
                  </a:lnTo>
                  <a:lnTo>
                    <a:pt x="222" y="70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8" y="69"/>
                  </a:lnTo>
                  <a:lnTo>
                    <a:pt x="242" y="76"/>
                  </a:lnTo>
                  <a:lnTo>
                    <a:pt x="261" y="88"/>
                  </a:lnTo>
                  <a:lnTo>
                    <a:pt x="269" y="93"/>
                  </a:lnTo>
                  <a:lnTo>
                    <a:pt x="278" y="97"/>
                  </a:lnTo>
                  <a:lnTo>
                    <a:pt x="286" y="100"/>
                  </a:lnTo>
                  <a:lnTo>
                    <a:pt x="295" y="102"/>
                  </a:lnTo>
                  <a:lnTo>
                    <a:pt x="304" y="103"/>
                  </a:lnTo>
                  <a:lnTo>
                    <a:pt x="309" y="102"/>
                  </a:lnTo>
                  <a:lnTo>
                    <a:pt x="313" y="101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94"/>
            <p:cNvSpPr>
              <a:spLocks/>
            </p:cNvSpPr>
            <p:nvPr/>
          </p:nvSpPr>
          <p:spPr bwMode="auto">
            <a:xfrm>
              <a:off x="4747" y="3642"/>
              <a:ext cx="437" cy="141"/>
            </a:xfrm>
            <a:custGeom>
              <a:avLst/>
              <a:gdLst>
                <a:gd name="T0" fmla="*/ 325 w 437"/>
                <a:gd name="T1" fmla="*/ 98 h 141"/>
                <a:gd name="T2" fmla="*/ 353 w 437"/>
                <a:gd name="T3" fmla="*/ 85 h 141"/>
                <a:gd name="T4" fmla="*/ 383 w 437"/>
                <a:gd name="T5" fmla="*/ 69 h 141"/>
                <a:gd name="T6" fmla="*/ 406 w 437"/>
                <a:gd name="T7" fmla="*/ 53 h 141"/>
                <a:gd name="T8" fmla="*/ 436 w 437"/>
                <a:gd name="T9" fmla="*/ 21 h 141"/>
                <a:gd name="T10" fmla="*/ 417 w 437"/>
                <a:gd name="T11" fmla="*/ 53 h 141"/>
                <a:gd name="T12" fmla="*/ 393 w 437"/>
                <a:gd name="T13" fmla="*/ 82 h 141"/>
                <a:gd name="T14" fmla="*/ 366 w 437"/>
                <a:gd name="T15" fmla="*/ 110 h 141"/>
                <a:gd name="T16" fmla="*/ 335 w 437"/>
                <a:gd name="T17" fmla="*/ 135 h 141"/>
                <a:gd name="T18" fmla="*/ 325 w 437"/>
                <a:gd name="T19" fmla="*/ 140 h 141"/>
                <a:gd name="T20" fmla="*/ 316 w 437"/>
                <a:gd name="T21" fmla="*/ 138 h 141"/>
                <a:gd name="T22" fmla="*/ 313 w 437"/>
                <a:gd name="T23" fmla="*/ 135 h 141"/>
                <a:gd name="T24" fmla="*/ 310 w 437"/>
                <a:gd name="T25" fmla="*/ 136 h 141"/>
                <a:gd name="T26" fmla="*/ 306 w 437"/>
                <a:gd name="T27" fmla="*/ 133 h 141"/>
                <a:gd name="T28" fmla="*/ 296 w 437"/>
                <a:gd name="T29" fmla="*/ 132 h 141"/>
                <a:gd name="T30" fmla="*/ 286 w 437"/>
                <a:gd name="T31" fmla="*/ 128 h 141"/>
                <a:gd name="T32" fmla="*/ 253 w 437"/>
                <a:gd name="T33" fmla="*/ 124 h 141"/>
                <a:gd name="T34" fmla="*/ 185 w 437"/>
                <a:gd name="T35" fmla="*/ 122 h 141"/>
                <a:gd name="T36" fmla="*/ 152 w 437"/>
                <a:gd name="T37" fmla="*/ 120 h 141"/>
                <a:gd name="T38" fmla="*/ 127 w 437"/>
                <a:gd name="T39" fmla="*/ 102 h 141"/>
                <a:gd name="T40" fmla="*/ 106 w 437"/>
                <a:gd name="T41" fmla="*/ 82 h 141"/>
                <a:gd name="T42" fmla="*/ 67 w 437"/>
                <a:gd name="T43" fmla="*/ 69 h 141"/>
                <a:gd name="T44" fmla="*/ 37 w 437"/>
                <a:gd name="T45" fmla="*/ 60 h 141"/>
                <a:gd name="T46" fmla="*/ 21 w 437"/>
                <a:gd name="T47" fmla="*/ 54 h 141"/>
                <a:gd name="T48" fmla="*/ 12 w 437"/>
                <a:gd name="T49" fmla="*/ 39 h 141"/>
                <a:gd name="T50" fmla="*/ 0 w 437"/>
                <a:gd name="T51" fmla="*/ 0 h 141"/>
                <a:gd name="T52" fmla="*/ 26 w 437"/>
                <a:gd name="T53" fmla="*/ 22 h 141"/>
                <a:gd name="T54" fmla="*/ 66 w 437"/>
                <a:gd name="T55" fmla="*/ 45 h 141"/>
                <a:gd name="T56" fmla="*/ 93 w 437"/>
                <a:gd name="T57" fmla="*/ 54 h 141"/>
                <a:gd name="T58" fmla="*/ 113 w 437"/>
                <a:gd name="T59" fmla="*/ 61 h 141"/>
                <a:gd name="T60" fmla="*/ 134 w 437"/>
                <a:gd name="T61" fmla="*/ 83 h 141"/>
                <a:gd name="T62" fmla="*/ 150 w 437"/>
                <a:gd name="T63" fmla="*/ 96 h 141"/>
                <a:gd name="T64" fmla="*/ 161 w 437"/>
                <a:gd name="T65" fmla="*/ 100 h 141"/>
                <a:gd name="T66" fmla="*/ 163 w 437"/>
                <a:gd name="T67" fmla="*/ 100 h 141"/>
                <a:gd name="T68" fmla="*/ 166 w 437"/>
                <a:gd name="T69" fmla="*/ 95 h 141"/>
                <a:gd name="T70" fmla="*/ 164 w 437"/>
                <a:gd name="T71" fmla="*/ 78 h 141"/>
                <a:gd name="T72" fmla="*/ 164 w 437"/>
                <a:gd name="T73" fmla="*/ 71 h 141"/>
                <a:gd name="T74" fmla="*/ 171 w 437"/>
                <a:gd name="T75" fmla="*/ 75 h 141"/>
                <a:gd name="T76" fmla="*/ 199 w 437"/>
                <a:gd name="T77" fmla="*/ 93 h 141"/>
                <a:gd name="T78" fmla="*/ 219 w 437"/>
                <a:gd name="T79" fmla="*/ 104 h 141"/>
                <a:gd name="T80" fmla="*/ 229 w 437"/>
                <a:gd name="T81" fmla="*/ 107 h 141"/>
                <a:gd name="T82" fmla="*/ 238 w 437"/>
                <a:gd name="T83" fmla="*/ 105 h 141"/>
                <a:gd name="T84" fmla="*/ 242 w 437"/>
                <a:gd name="T85" fmla="*/ 100 h 141"/>
                <a:gd name="T86" fmla="*/ 242 w 437"/>
                <a:gd name="T87" fmla="*/ 92 h 141"/>
                <a:gd name="T88" fmla="*/ 237 w 437"/>
                <a:gd name="T89" fmla="*/ 84 h 141"/>
                <a:gd name="T90" fmla="*/ 225 w 437"/>
                <a:gd name="T91" fmla="*/ 73 h 141"/>
                <a:gd name="T92" fmla="*/ 223 w 437"/>
                <a:gd name="T93" fmla="*/ 69 h 141"/>
                <a:gd name="T94" fmla="*/ 229 w 437"/>
                <a:gd name="T95" fmla="*/ 69 h 141"/>
                <a:gd name="T96" fmla="*/ 262 w 437"/>
                <a:gd name="T97" fmla="*/ 87 h 141"/>
                <a:gd name="T98" fmla="*/ 287 w 437"/>
                <a:gd name="T99" fmla="*/ 100 h 141"/>
                <a:gd name="T100" fmla="*/ 304 w 437"/>
                <a:gd name="T101" fmla="*/ 102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7"/>
                <a:gd name="T154" fmla="*/ 0 h 141"/>
                <a:gd name="T155" fmla="*/ 437 w 437"/>
                <a:gd name="T156" fmla="*/ 141 h 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7" h="141">
                  <a:moveTo>
                    <a:pt x="314" y="101"/>
                  </a:moveTo>
                  <a:lnTo>
                    <a:pt x="325" y="98"/>
                  </a:lnTo>
                  <a:lnTo>
                    <a:pt x="339" y="92"/>
                  </a:lnTo>
                  <a:lnTo>
                    <a:pt x="353" y="85"/>
                  </a:lnTo>
                  <a:lnTo>
                    <a:pt x="368" y="77"/>
                  </a:lnTo>
                  <a:lnTo>
                    <a:pt x="383" y="69"/>
                  </a:lnTo>
                  <a:lnTo>
                    <a:pt x="395" y="61"/>
                  </a:lnTo>
                  <a:lnTo>
                    <a:pt x="406" y="53"/>
                  </a:lnTo>
                  <a:lnTo>
                    <a:pt x="413" y="46"/>
                  </a:lnTo>
                  <a:lnTo>
                    <a:pt x="436" y="21"/>
                  </a:lnTo>
                  <a:lnTo>
                    <a:pt x="428" y="37"/>
                  </a:lnTo>
                  <a:lnTo>
                    <a:pt x="417" y="53"/>
                  </a:lnTo>
                  <a:lnTo>
                    <a:pt x="406" y="68"/>
                  </a:lnTo>
                  <a:lnTo>
                    <a:pt x="393" y="82"/>
                  </a:lnTo>
                  <a:lnTo>
                    <a:pt x="380" y="97"/>
                  </a:lnTo>
                  <a:lnTo>
                    <a:pt x="366" y="110"/>
                  </a:lnTo>
                  <a:lnTo>
                    <a:pt x="350" y="123"/>
                  </a:lnTo>
                  <a:lnTo>
                    <a:pt x="335" y="135"/>
                  </a:lnTo>
                  <a:lnTo>
                    <a:pt x="328" y="139"/>
                  </a:lnTo>
                  <a:lnTo>
                    <a:pt x="325" y="140"/>
                  </a:lnTo>
                  <a:lnTo>
                    <a:pt x="321" y="139"/>
                  </a:lnTo>
                  <a:lnTo>
                    <a:pt x="316" y="138"/>
                  </a:lnTo>
                  <a:lnTo>
                    <a:pt x="314" y="137"/>
                  </a:lnTo>
                  <a:lnTo>
                    <a:pt x="313" y="135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06" y="134"/>
                  </a:lnTo>
                  <a:lnTo>
                    <a:pt x="306" y="133"/>
                  </a:lnTo>
                  <a:lnTo>
                    <a:pt x="301" y="133"/>
                  </a:lnTo>
                  <a:lnTo>
                    <a:pt x="296" y="132"/>
                  </a:lnTo>
                  <a:lnTo>
                    <a:pt x="290" y="130"/>
                  </a:lnTo>
                  <a:lnTo>
                    <a:pt x="286" y="128"/>
                  </a:lnTo>
                  <a:lnTo>
                    <a:pt x="270" y="126"/>
                  </a:lnTo>
                  <a:lnTo>
                    <a:pt x="253" y="124"/>
                  </a:lnTo>
                  <a:lnTo>
                    <a:pt x="219" y="123"/>
                  </a:lnTo>
                  <a:lnTo>
                    <a:pt x="185" y="122"/>
                  </a:lnTo>
                  <a:lnTo>
                    <a:pt x="168" y="121"/>
                  </a:lnTo>
                  <a:lnTo>
                    <a:pt x="152" y="120"/>
                  </a:lnTo>
                  <a:lnTo>
                    <a:pt x="140" y="112"/>
                  </a:lnTo>
                  <a:lnTo>
                    <a:pt x="127" y="102"/>
                  </a:lnTo>
                  <a:lnTo>
                    <a:pt x="117" y="92"/>
                  </a:lnTo>
                  <a:lnTo>
                    <a:pt x="106" y="82"/>
                  </a:lnTo>
                  <a:lnTo>
                    <a:pt x="86" y="75"/>
                  </a:lnTo>
                  <a:lnTo>
                    <a:pt x="67" y="69"/>
                  </a:lnTo>
                  <a:lnTo>
                    <a:pt x="47" y="62"/>
                  </a:lnTo>
                  <a:lnTo>
                    <a:pt x="37" y="60"/>
                  </a:lnTo>
                  <a:lnTo>
                    <a:pt x="26" y="58"/>
                  </a:lnTo>
                  <a:lnTo>
                    <a:pt x="21" y="54"/>
                  </a:lnTo>
                  <a:lnTo>
                    <a:pt x="17" y="49"/>
                  </a:lnTo>
                  <a:lnTo>
                    <a:pt x="12" y="39"/>
                  </a:lnTo>
                  <a:lnTo>
                    <a:pt x="5" y="19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26" y="22"/>
                  </a:lnTo>
                  <a:lnTo>
                    <a:pt x="42" y="32"/>
                  </a:lnTo>
                  <a:lnTo>
                    <a:pt x="66" y="45"/>
                  </a:lnTo>
                  <a:lnTo>
                    <a:pt x="78" y="49"/>
                  </a:lnTo>
                  <a:lnTo>
                    <a:pt x="93" y="54"/>
                  </a:lnTo>
                  <a:lnTo>
                    <a:pt x="107" y="58"/>
                  </a:lnTo>
                  <a:lnTo>
                    <a:pt x="113" y="61"/>
                  </a:lnTo>
                  <a:lnTo>
                    <a:pt x="117" y="64"/>
                  </a:lnTo>
                  <a:lnTo>
                    <a:pt x="134" y="83"/>
                  </a:lnTo>
                  <a:lnTo>
                    <a:pt x="145" y="92"/>
                  </a:lnTo>
                  <a:lnTo>
                    <a:pt x="150" y="96"/>
                  </a:lnTo>
                  <a:lnTo>
                    <a:pt x="156" y="99"/>
                  </a:lnTo>
                  <a:lnTo>
                    <a:pt x="161" y="100"/>
                  </a:lnTo>
                  <a:lnTo>
                    <a:pt x="162" y="100"/>
                  </a:lnTo>
                  <a:lnTo>
                    <a:pt x="163" y="100"/>
                  </a:lnTo>
                  <a:lnTo>
                    <a:pt x="165" y="97"/>
                  </a:lnTo>
                  <a:lnTo>
                    <a:pt x="166" y="95"/>
                  </a:lnTo>
                  <a:lnTo>
                    <a:pt x="165" y="87"/>
                  </a:lnTo>
                  <a:lnTo>
                    <a:pt x="164" y="78"/>
                  </a:lnTo>
                  <a:lnTo>
                    <a:pt x="163" y="72"/>
                  </a:lnTo>
                  <a:lnTo>
                    <a:pt x="164" y="71"/>
                  </a:lnTo>
                  <a:lnTo>
                    <a:pt x="165" y="71"/>
                  </a:lnTo>
                  <a:lnTo>
                    <a:pt x="171" y="75"/>
                  </a:lnTo>
                  <a:lnTo>
                    <a:pt x="184" y="83"/>
                  </a:lnTo>
                  <a:lnTo>
                    <a:pt x="199" y="93"/>
                  </a:lnTo>
                  <a:lnTo>
                    <a:pt x="213" y="101"/>
                  </a:lnTo>
                  <a:lnTo>
                    <a:pt x="219" y="104"/>
                  </a:lnTo>
                  <a:lnTo>
                    <a:pt x="225" y="105"/>
                  </a:lnTo>
                  <a:lnTo>
                    <a:pt x="229" y="107"/>
                  </a:lnTo>
                  <a:lnTo>
                    <a:pt x="234" y="106"/>
                  </a:lnTo>
                  <a:lnTo>
                    <a:pt x="238" y="105"/>
                  </a:lnTo>
                  <a:lnTo>
                    <a:pt x="240" y="102"/>
                  </a:lnTo>
                  <a:lnTo>
                    <a:pt x="242" y="100"/>
                  </a:lnTo>
                  <a:lnTo>
                    <a:pt x="242" y="96"/>
                  </a:lnTo>
                  <a:lnTo>
                    <a:pt x="242" y="92"/>
                  </a:lnTo>
                  <a:lnTo>
                    <a:pt x="240" y="88"/>
                  </a:lnTo>
                  <a:lnTo>
                    <a:pt x="237" y="84"/>
                  </a:lnTo>
                  <a:lnTo>
                    <a:pt x="233" y="81"/>
                  </a:lnTo>
                  <a:lnTo>
                    <a:pt x="225" y="73"/>
                  </a:lnTo>
                  <a:lnTo>
                    <a:pt x="224" y="70"/>
                  </a:lnTo>
                  <a:lnTo>
                    <a:pt x="223" y="69"/>
                  </a:lnTo>
                  <a:lnTo>
                    <a:pt x="225" y="68"/>
                  </a:lnTo>
                  <a:lnTo>
                    <a:pt x="229" y="69"/>
                  </a:lnTo>
                  <a:lnTo>
                    <a:pt x="244" y="76"/>
                  </a:lnTo>
                  <a:lnTo>
                    <a:pt x="262" y="87"/>
                  </a:lnTo>
                  <a:lnTo>
                    <a:pt x="279" y="97"/>
                  </a:lnTo>
                  <a:lnTo>
                    <a:pt x="287" y="100"/>
                  </a:lnTo>
                  <a:lnTo>
                    <a:pt x="296" y="102"/>
                  </a:lnTo>
                  <a:lnTo>
                    <a:pt x="304" y="102"/>
                  </a:lnTo>
                  <a:lnTo>
                    <a:pt x="314" y="101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95"/>
            <p:cNvSpPr>
              <a:spLocks/>
            </p:cNvSpPr>
            <p:nvPr/>
          </p:nvSpPr>
          <p:spPr bwMode="auto">
            <a:xfrm>
              <a:off x="4748" y="3644"/>
              <a:ext cx="436" cy="139"/>
            </a:xfrm>
            <a:custGeom>
              <a:avLst/>
              <a:gdLst>
                <a:gd name="T0" fmla="*/ 325 w 436"/>
                <a:gd name="T1" fmla="*/ 96 h 139"/>
                <a:gd name="T2" fmla="*/ 353 w 436"/>
                <a:gd name="T3" fmla="*/ 84 h 139"/>
                <a:gd name="T4" fmla="*/ 382 w 436"/>
                <a:gd name="T5" fmla="*/ 68 h 139"/>
                <a:gd name="T6" fmla="*/ 405 w 436"/>
                <a:gd name="T7" fmla="*/ 52 h 139"/>
                <a:gd name="T8" fmla="*/ 435 w 436"/>
                <a:gd name="T9" fmla="*/ 19 h 139"/>
                <a:gd name="T10" fmla="*/ 416 w 436"/>
                <a:gd name="T11" fmla="*/ 51 h 139"/>
                <a:gd name="T12" fmla="*/ 392 w 436"/>
                <a:gd name="T13" fmla="*/ 81 h 139"/>
                <a:gd name="T14" fmla="*/ 365 w 436"/>
                <a:gd name="T15" fmla="*/ 109 h 139"/>
                <a:gd name="T16" fmla="*/ 334 w 436"/>
                <a:gd name="T17" fmla="*/ 133 h 139"/>
                <a:gd name="T18" fmla="*/ 324 w 436"/>
                <a:gd name="T19" fmla="*/ 138 h 139"/>
                <a:gd name="T20" fmla="*/ 315 w 436"/>
                <a:gd name="T21" fmla="*/ 136 h 139"/>
                <a:gd name="T22" fmla="*/ 312 w 436"/>
                <a:gd name="T23" fmla="*/ 133 h 139"/>
                <a:gd name="T24" fmla="*/ 309 w 436"/>
                <a:gd name="T25" fmla="*/ 134 h 139"/>
                <a:gd name="T26" fmla="*/ 305 w 436"/>
                <a:gd name="T27" fmla="*/ 131 h 139"/>
                <a:gd name="T28" fmla="*/ 295 w 436"/>
                <a:gd name="T29" fmla="*/ 130 h 139"/>
                <a:gd name="T30" fmla="*/ 285 w 436"/>
                <a:gd name="T31" fmla="*/ 126 h 139"/>
                <a:gd name="T32" fmla="*/ 252 w 436"/>
                <a:gd name="T33" fmla="*/ 122 h 139"/>
                <a:gd name="T34" fmla="*/ 184 w 436"/>
                <a:gd name="T35" fmla="*/ 120 h 139"/>
                <a:gd name="T36" fmla="*/ 151 w 436"/>
                <a:gd name="T37" fmla="*/ 118 h 139"/>
                <a:gd name="T38" fmla="*/ 126 w 436"/>
                <a:gd name="T39" fmla="*/ 100 h 139"/>
                <a:gd name="T40" fmla="*/ 106 w 436"/>
                <a:gd name="T41" fmla="*/ 80 h 139"/>
                <a:gd name="T42" fmla="*/ 66 w 436"/>
                <a:gd name="T43" fmla="*/ 67 h 139"/>
                <a:gd name="T44" fmla="*/ 36 w 436"/>
                <a:gd name="T45" fmla="*/ 58 h 139"/>
                <a:gd name="T46" fmla="*/ 20 w 436"/>
                <a:gd name="T47" fmla="*/ 52 h 139"/>
                <a:gd name="T48" fmla="*/ 11 w 436"/>
                <a:gd name="T49" fmla="*/ 37 h 139"/>
                <a:gd name="T50" fmla="*/ 25 w 436"/>
                <a:gd name="T51" fmla="*/ 22 h 139"/>
                <a:gd name="T52" fmla="*/ 65 w 436"/>
                <a:gd name="T53" fmla="*/ 44 h 139"/>
                <a:gd name="T54" fmla="*/ 93 w 436"/>
                <a:gd name="T55" fmla="*/ 52 h 139"/>
                <a:gd name="T56" fmla="*/ 112 w 436"/>
                <a:gd name="T57" fmla="*/ 60 h 139"/>
                <a:gd name="T58" fmla="*/ 133 w 436"/>
                <a:gd name="T59" fmla="*/ 82 h 139"/>
                <a:gd name="T60" fmla="*/ 150 w 436"/>
                <a:gd name="T61" fmla="*/ 96 h 139"/>
                <a:gd name="T62" fmla="*/ 160 w 436"/>
                <a:gd name="T63" fmla="*/ 99 h 139"/>
                <a:gd name="T64" fmla="*/ 164 w 436"/>
                <a:gd name="T65" fmla="*/ 97 h 139"/>
                <a:gd name="T66" fmla="*/ 164 w 436"/>
                <a:gd name="T67" fmla="*/ 86 h 139"/>
                <a:gd name="T68" fmla="*/ 163 w 436"/>
                <a:gd name="T69" fmla="*/ 71 h 139"/>
                <a:gd name="T70" fmla="*/ 165 w 436"/>
                <a:gd name="T71" fmla="*/ 70 h 139"/>
                <a:gd name="T72" fmla="*/ 184 w 436"/>
                <a:gd name="T73" fmla="*/ 83 h 139"/>
                <a:gd name="T74" fmla="*/ 213 w 436"/>
                <a:gd name="T75" fmla="*/ 100 h 139"/>
                <a:gd name="T76" fmla="*/ 224 w 436"/>
                <a:gd name="T77" fmla="*/ 104 h 139"/>
                <a:gd name="T78" fmla="*/ 234 w 436"/>
                <a:gd name="T79" fmla="*/ 105 h 139"/>
                <a:gd name="T80" fmla="*/ 240 w 436"/>
                <a:gd name="T81" fmla="*/ 101 h 139"/>
                <a:gd name="T82" fmla="*/ 242 w 436"/>
                <a:gd name="T83" fmla="*/ 95 h 139"/>
                <a:gd name="T84" fmla="*/ 240 w 436"/>
                <a:gd name="T85" fmla="*/ 88 h 139"/>
                <a:gd name="T86" fmla="*/ 234 w 436"/>
                <a:gd name="T87" fmla="*/ 81 h 139"/>
                <a:gd name="T88" fmla="*/ 224 w 436"/>
                <a:gd name="T89" fmla="*/ 70 h 139"/>
                <a:gd name="T90" fmla="*/ 226 w 436"/>
                <a:gd name="T91" fmla="*/ 68 h 139"/>
                <a:gd name="T92" fmla="*/ 244 w 436"/>
                <a:gd name="T93" fmla="*/ 76 h 139"/>
                <a:gd name="T94" fmla="*/ 271 w 436"/>
                <a:gd name="T95" fmla="*/ 92 h 139"/>
                <a:gd name="T96" fmla="*/ 287 w 436"/>
                <a:gd name="T97" fmla="*/ 99 h 139"/>
                <a:gd name="T98" fmla="*/ 304 w 436"/>
                <a:gd name="T99" fmla="*/ 101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6"/>
                <a:gd name="T151" fmla="*/ 0 h 139"/>
                <a:gd name="T152" fmla="*/ 436 w 436"/>
                <a:gd name="T153" fmla="*/ 139 h 1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6" h="139">
                  <a:moveTo>
                    <a:pt x="313" y="100"/>
                  </a:moveTo>
                  <a:lnTo>
                    <a:pt x="325" y="96"/>
                  </a:lnTo>
                  <a:lnTo>
                    <a:pt x="339" y="91"/>
                  </a:lnTo>
                  <a:lnTo>
                    <a:pt x="353" y="84"/>
                  </a:lnTo>
                  <a:lnTo>
                    <a:pt x="368" y="76"/>
                  </a:lnTo>
                  <a:lnTo>
                    <a:pt x="382" y="68"/>
                  </a:lnTo>
                  <a:lnTo>
                    <a:pt x="394" y="60"/>
                  </a:lnTo>
                  <a:lnTo>
                    <a:pt x="405" y="52"/>
                  </a:lnTo>
                  <a:lnTo>
                    <a:pt x="412" y="45"/>
                  </a:lnTo>
                  <a:lnTo>
                    <a:pt x="435" y="19"/>
                  </a:lnTo>
                  <a:lnTo>
                    <a:pt x="427" y="35"/>
                  </a:lnTo>
                  <a:lnTo>
                    <a:pt x="416" y="51"/>
                  </a:lnTo>
                  <a:lnTo>
                    <a:pt x="405" y="66"/>
                  </a:lnTo>
                  <a:lnTo>
                    <a:pt x="392" y="81"/>
                  </a:lnTo>
                  <a:lnTo>
                    <a:pt x="379" y="95"/>
                  </a:lnTo>
                  <a:lnTo>
                    <a:pt x="365" y="109"/>
                  </a:lnTo>
                  <a:lnTo>
                    <a:pt x="349" y="121"/>
                  </a:lnTo>
                  <a:lnTo>
                    <a:pt x="334" y="133"/>
                  </a:lnTo>
                  <a:lnTo>
                    <a:pt x="327" y="137"/>
                  </a:lnTo>
                  <a:lnTo>
                    <a:pt x="324" y="138"/>
                  </a:lnTo>
                  <a:lnTo>
                    <a:pt x="320" y="137"/>
                  </a:lnTo>
                  <a:lnTo>
                    <a:pt x="315" y="136"/>
                  </a:lnTo>
                  <a:lnTo>
                    <a:pt x="313" y="135"/>
                  </a:lnTo>
                  <a:lnTo>
                    <a:pt x="312" y="133"/>
                  </a:lnTo>
                  <a:lnTo>
                    <a:pt x="312" y="134"/>
                  </a:lnTo>
                  <a:lnTo>
                    <a:pt x="309" y="134"/>
                  </a:lnTo>
                  <a:lnTo>
                    <a:pt x="305" y="132"/>
                  </a:lnTo>
                  <a:lnTo>
                    <a:pt x="305" y="131"/>
                  </a:lnTo>
                  <a:lnTo>
                    <a:pt x="300" y="131"/>
                  </a:lnTo>
                  <a:lnTo>
                    <a:pt x="295" y="130"/>
                  </a:lnTo>
                  <a:lnTo>
                    <a:pt x="289" y="128"/>
                  </a:lnTo>
                  <a:lnTo>
                    <a:pt x="285" y="126"/>
                  </a:lnTo>
                  <a:lnTo>
                    <a:pt x="269" y="124"/>
                  </a:lnTo>
                  <a:lnTo>
                    <a:pt x="252" y="122"/>
                  </a:lnTo>
                  <a:lnTo>
                    <a:pt x="218" y="121"/>
                  </a:lnTo>
                  <a:lnTo>
                    <a:pt x="184" y="120"/>
                  </a:lnTo>
                  <a:lnTo>
                    <a:pt x="167" y="119"/>
                  </a:lnTo>
                  <a:lnTo>
                    <a:pt x="151" y="118"/>
                  </a:lnTo>
                  <a:lnTo>
                    <a:pt x="139" y="110"/>
                  </a:lnTo>
                  <a:lnTo>
                    <a:pt x="126" y="100"/>
                  </a:lnTo>
                  <a:lnTo>
                    <a:pt x="116" y="90"/>
                  </a:lnTo>
                  <a:lnTo>
                    <a:pt x="106" y="80"/>
                  </a:lnTo>
                  <a:lnTo>
                    <a:pt x="86" y="73"/>
                  </a:lnTo>
                  <a:lnTo>
                    <a:pt x="66" y="67"/>
                  </a:lnTo>
                  <a:lnTo>
                    <a:pt x="46" y="60"/>
                  </a:lnTo>
                  <a:lnTo>
                    <a:pt x="36" y="58"/>
                  </a:lnTo>
                  <a:lnTo>
                    <a:pt x="25" y="57"/>
                  </a:lnTo>
                  <a:lnTo>
                    <a:pt x="20" y="52"/>
                  </a:lnTo>
                  <a:lnTo>
                    <a:pt x="16" y="47"/>
                  </a:lnTo>
                  <a:lnTo>
                    <a:pt x="11" y="37"/>
                  </a:lnTo>
                  <a:lnTo>
                    <a:pt x="0" y="0"/>
                  </a:lnTo>
                  <a:lnTo>
                    <a:pt x="25" y="22"/>
                  </a:lnTo>
                  <a:lnTo>
                    <a:pt x="41" y="32"/>
                  </a:lnTo>
                  <a:lnTo>
                    <a:pt x="65" y="44"/>
                  </a:lnTo>
                  <a:lnTo>
                    <a:pt x="77" y="48"/>
                  </a:lnTo>
                  <a:lnTo>
                    <a:pt x="93" y="52"/>
                  </a:lnTo>
                  <a:lnTo>
                    <a:pt x="106" y="58"/>
                  </a:lnTo>
                  <a:lnTo>
                    <a:pt x="112" y="60"/>
                  </a:lnTo>
                  <a:lnTo>
                    <a:pt x="116" y="63"/>
                  </a:lnTo>
                  <a:lnTo>
                    <a:pt x="133" y="82"/>
                  </a:lnTo>
                  <a:lnTo>
                    <a:pt x="145" y="91"/>
                  </a:lnTo>
                  <a:lnTo>
                    <a:pt x="150" y="96"/>
                  </a:lnTo>
                  <a:lnTo>
                    <a:pt x="156" y="98"/>
                  </a:lnTo>
                  <a:lnTo>
                    <a:pt x="160" y="99"/>
                  </a:lnTo>
                  <a:lnTo>
                    <a:pt x="163" y="98"/>
                  </a:lnTo>
                  <a:lnTo>
                    <a:pt x="164" y="97"/>
                  </a:lnTo>
                  <a:lnTo>
                    <a:pt x="165" y="94"/>
                  </a:lnTo>
                  <a:lnTo>
                    <a:pt x="164" y="86"/>
                  </a:lnTo>
                  <a:lnTo>
                    <a:pt x="163" y="78"/>
                  </a:lnTo>
                  <a:lnTo>
                    <a:pt x="163" y="71"/>
                  </a:lnTo>
                  <a:lnTo>
                    <a:pt x="164" y="70"/>
                  </a:lnTo>
                  <a:lnTo>
                    <a:pt x="165" y="70"/>
                  </a:lnTo>
                  <a:lnTo>
                    <a:pt x="171" y="74"/>
                  </a:lnTo>
                  <a:lnTo>
                    <a:pt x="184" y="83"/>
                  </a:lnTo>
                  <a:lnTo>
                    <a:pt x="199" y="92"/>
                  </a:lnTo>
                  <a:lnTo>
                    <a:pt x="213" y="100"/>
                  </a:lnTo>
                  <a:lnTo>
                    <a:pt x="218" y="103"/>
                  </a:lnTo>
                  <a:lnTo>
                    <a:pt x="224" y="104"/>
                  </a:lnTo>
                  <a:lnTo>
                    <a:pt x="229" y="105"/>
                  </a:lnTo>
                  <a:lnTo>
                    <a:pt x="234" y="105"/>
                  </a:lnTo>
                  <a:lnTo>
                    <a:pt x="237" y="104"/>
                  </a:lnTo>
                  <a:lnTo>
                    <a:pt x="240" y="101"/>
                  </a:lnTo>
                  <a:lnTo>
                    <a:pt x="241" y="98"/>
                  </a:lnTo>
                  <a:lnTo>
                    <a:pt x="242" y="95"/>
                  </a:lnTo>
                  <a:lnTo>
                    <a:pt x="241" y="91"/>
                  </a:lnTo>
                  <a:lnTo>
                    <a:pt x="240" y="88"/>
                  </a:lnTo>
                  <a:lnTo>
                    <a:pt x="238" y="84"/>
                  </a:lnTo>
                  <a:lnTo>
                    <a:pt x="234" y="81"/>
                  </a:lnTo>
                  <a:lnTo>
                    <a:pt x="226" y="73"/>
                  </a:lnTo>
                  <a:lnTo>
                    <a:pt x="224" y="70"/>
                  </a:lnTo>
                  <a:lnTo>
                    <a:pt x="224" y="68"/>
                  </a:lnTo>
                  <a:lnTo>
                    <a:pt x="226" y="68"/>
                  </a:lnTo>
                  <a:lnTo>
                    <a:pt x="229" y="68"/>
                  </a:lnTo>
                  <a:lnTo>
                    <a:pt x="244" y="76"/>
                  </a:lnTo>
                  <a:lnTo>
                    <a:pt x="262" y="87"/>
                  </a:lnTo>
                  <a:lnTo>
                    <a:pt x="271" y="92"/>
                  </a:lnTo>
                  <a:lnTo>
                    <a:pt x="279" y="96"/>
                  </a:lnTo>
                  <a:lnTo>
                    <a:pt x="287" y="99"/>
                  </a:lnTo>
                  <a:lnTo>
                    <a:pt x="295" y="101"/>
                  </a:lnTo>
                  <a:lnTo>
                    <a:pt x="304" y="101"/>
                  </a:lnTo>
                  <a:lnTo>
                    <a:pt x="313" y="10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96"/>
            <p:cNvSpPr>
              <a:spLocks/>
            </p:cNvSpPr>
            <p:nvPr/>
          </p:nvSpPr>
          <p:spPr bwMode="auto">
            <a:xfrm>
              <a:off x="4748" y="3645"/>
              <a:ext cx="436" cy="138"/>
            </a:xfrm>
            <a:custGeom>
              <a:avLst/>
              <a:gdLst>
                <a:gd name="T0" fmla="*/ 325 w 436"/>
                <a:gd name="T1" fmla="*/ 96 h 138"/>
                <a:gd name="T2" fmla="*/ 353 w 436"/>
                <a:gd name="T3" fmla="*/ 84 h 138"/>
                <a:gd name="T4" fmla="*/ 382 w 436"/>
                <a:gd name="T5" fmla="*/ 67 h 138"/>
                <a:gd name="T6" fmla="*/ 405 w 436"/>
                <a:gd name="T7" fmla="*/ 51 h 138"/>
                <a:gd name="T8" fmla="*/ 435 w 436"/>
                <a:gd name="T9" fmla="*/ 19 h 138"/>
                <a:gd name="T10" fmla="*/ 416 w 436"/>
                <a:gd name="T11" fmla="*/ 50 h 138"/>
                <a:gd name="T12" fmla="*/ 392 w 436"/>
                <a:gd name="T13" fmla="*/ 80 h 138"/>
                <a:gd name="T14" fmla="*/ 365 w 436"/>
                <a:gd name="T15" fmla="*/ 108 h 138"/>
                <a:gd name="T16" fmla="*/ 334 w 436"/>
                <a:gd name="T17" fmla="*/ 132 h 138"/>
                <a:gd name="T18" fmla="*/ 324 w 436"/>
                <a:gd name="T19" fmla="*/ 137 h 138"/>
                <a:gd name="T20" fmla="*/ 315 w 436"/>
                <a:gd name="T21" fmla="*/ 135 h 138"/>
                <a:gd name="T22" fmla="*/ 312 w 436"/>
                <a:gd name="T23" fmla="*/ 132 h 138"/>
                <a:gd name="T24" fmla="*/ 309 w 436"/>
                <a:gd name="T25" fmla="*/ 133 h 138"/>
                <a:gd name="T26" fmla="*/ 305 w 436"/>
                <a:gd name="T27" fmla="*/ 130 h 138"/>
                <a:gd name="T28" fmla="*/ 295 w 436"/>
                <a:gd name="T29" fmla="*/ 129 h 138"/>
                <a:gd name="T30" fmla="*/ 285 w 436"/>
                <a:gd name="T31" fmla="*/ 125 h 138"/>
                <a:gd name="T32" fmla="*/ 252 w 436"/>
                <a:gd name="T33" fmla="*/ 121 h 138"/>
                <a:gd name="T34" fmla="*/ 184 w 436"/>
                <a:gd name="T35" fmla="*/ 119 h 138"/>
                <a:gd name="T36" fmla="*/ 151 w 436"/>
                <a:gd name="T37" fmla="*/ 117 h 138"/>
                <a:gd name="T38" fmla="*/ 126 w 436"/>
                <a:gd name="T39" fmla="*/ 99 h 138"/>
                <a:gd name="T40" fmla="*/ 106 w 436"/>
                <a:gd name="T41" fmla="*/ 79 h 138"/>
                <a:gd name="T42" fmla="*/ 66 w 436"/>
                <a:gd name="T43" fmla="*/ 66 h 138"/>
                <a:gd name="T44" fmla="*/ 36 w 436"/>
                <a:gd name="T45" fmla="*/ 57 h 138"/>
                <a:gd name="T46" fmla="*/ 20 w 436"/>
                <a:gd name="T47" fmla="*/ 52 h 138"/>
                <a:gd name="T48" fmla="*/ 11 w 436"/>
                <a:gd name="T49" fmla="*/ 37 h 138"/>
                <a:gd name="T50" fmla="*/ 12 w 436"/>
                <a:gd name="T51" fmla="*/ 11 h 138"/>
                <a:gd name="T52" fmla="*/ 40 w 436"/>
                <a:gd name="T53" fmla="*/ 31 h 138"/>
                <a:gd name="T54" fmla="*/ 65 w 436"/>
                <a:gd name="T55" fmla="*/ 44 h 138"/>
                <a:gd name="T56" fmla="*/ 92 w 436"/>
                <a:gd name="T57" fmla="*/ 53 h 138"/>
                <a:gd name="T58" fmla="*/ 112 w 436"/>
                <a:gd name="T59" fmla="*/ 60 h 138"/>
                <a:gd name="T60" fmla="*/ 133 w 436"/>
                <a:gd name="T61" fmla="*/ 82 h 138"/>
                <a:gd name="T62" fmla="*/ 150 w 436"/>
                <a:gd name="T63" fmla="*/ 95 h 138"/>
                <a:gd name="T64" fmla="*/ 160 w 436"/>
                <a:gd name="T65" fmla="*/ 99 h 138"/>
                <a:gd name="T66" fmla="*/ 165 w 436"/>
                <a:gd name="T67" fmla="*/ 97 h 138"/>
                <a:gd name="T68" fmla="*/ 165 w 436"/>
                <a:gd name="T69" fmla="*/ 87 h 138"/>
                <a:gd name="T70" fmla="*/ 163 w 436"/>
                <a:gd name="T71" fmla="*/ 72 h 138"/>
                <a:gd name="T72" fmla="*/ 165 w 436"/>
                <a:gd name="T73" fmla="*/ 71 h 138"/>
                <a:gd name="T74" fmla="*/ 184 w 436"/>
                <a:gd name="T75" fmla="*/ 82 h 138"/>
                <a:gd name="T76" fmla="*/ 213 w 436"/>
                <a:gd name="T77" fmla="*/ 100 h 138"/>
                <a:gd name="T78" fmla="*/ 224 w 436"/>
                <a:gd name="T79" fmla="*/ 104 h 138"/>
                <a:gd name="T80" fmla="*/ 234 w 436"/>
                <a:gd name="T81" fmla="*/ 104 h 138"/>
                <a:gd name="T82" fmla="*/ 241 w 436"/>
                <a:gd name="T83" fmla="*/ 100 h 138"/>
                <a:gd name="T84" fmla="*/ 243 w 436"/>
                <a:gd name="T85" fmla="*/ 95 h 138"/>
                <a:gd name="T86" fmla="*/ 241 w 436"/>
                <a:gd name="T87" fmla="*/ 88 h 138"/>
                <a:gd name="T88" fmla="*/ 235 w 436"/>
                <a:gd name="T89" fmla="*/ 81 h 138"/>
                <a:gd name="T90" fmla="*/ 226 w 436"/>
                <a:gd name="T91" fmla="*/ 70 h 138"/>
                <a:gd name="T92" fmla="*/ 227 w 436"/>
                <a:gd name="T93" fmla="*/ 67 h 138"/>
                <a:gd name="T94" fmla="*/ 237 w 436"/>
                <a:gd name="T95" fmla="*/ 72 h 138"/>
                <a:gd name="T96" fmla="*/ 264 w 436"/>
                <a:gd name="T97" fmla="*/ 87 h 138"/>
                <a:gd name="T98" fmla="*/ 280 w 436"/>
                <a:gd name="T99" fmla="*/ 96 h 138"/>
                <a:gd name="T100" fmla="*/ 295 w 436"/>
                <a:gd name="T101" fmla="*/ 100 h 138"/>
                <a:gd name="T102" fmla="*/ 314 w 436"/>
                <a:gd name="T103" fmla="*/ 100 h 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"/>
                <a:gd name="T157" fmla="*/ 0 h 138"/>
                <a:gd name="T158" fmla="*/ 436 w 436"/>
                <a:gd name="T159" fmla="*/ 138 h 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" h="138">
                  <a:moveTo>
                    <a:pt x="314" y="100"/>
                  </a:moveTo>
                  <a:lnTo>
                    <a:pt x="325" y="96"/>
                  </a:lnTo>
                  <a:lnTo>
                    <a:pt x="339" y="91"/>
                  </a:lnTo>
                  <a:lnTo>
                    <a:pt x="353" y="84"/>
                  </a:lnTo>
                  <a:lnTo>
                    <a:pt x="368" y="76"/>
                  </a:lnTo>
                  <a:lnTo>
                    <a:pt x="382" y="67"/>
                  </a:lnTo>
                  <a:lnTo>
                    <a:pt x="395" y="59"/>
                  </a:lnTo>
                  <a:lnTo>
                    <a:pt x="405" y="51"/>
                  </a:lnTo>
                  <a:lnTo>
                    <a:pt x="412" y="44"/>
                  </a:lnTo>
                  <a:lnTo>
                    <a:pt x="435" y="19"/>
                  </a:lnTo>
                  <a:lnTo>
                    <a:pt x="427" y="34"/>
                  </a:lnTo>
                  <a:lnTo>
                    <a:pt x="416" y="50"/>
                  </a:lnTo>
                  <a:lnTo>
                    <a:pt x="405" y="65"/>
                  </a:lnTo>
                  <a:lnTo>
                    <a:pt x="392" y="80"/>
                  </a:lnTo>
                  <a:lnTo>
                    <a:pt x="379" y="94"/>
                  </a:lnTo>
                  <a:lnTo>
                    <a:pt x="365" y="108"/>
                  </a:lnTo>
                  <a:lnTo>
                    <a:pt x="349" y="121"/>
                  </a:lnTo>
                  <a:lnTo>
                    <a:pt x="334" y="132"/>
                  </a:lnTo>
                  <a:lnTo>
                    <a:pt x="327" y="136"/>
                  </a:lnTo>
                  <a:lnTo>
                    <a:pt x="324" y="137"/>
                  </a:lnTo>
                  <a:lnTo>
                    <a:pt x="320" y="136"/>
                  </a:lnTo>
                  <a:lnTo>
                    <a:pt x="315" y="135"/>
                  </a:lnTo>
                  <a:lnTo>
                    <a:pt x="313" y="134"/>
                  </a:lnTo>
                  <a:lnTo>
                    <a:pt x="312" y="132"/>
                  </a:lnTo>
                  <a:lnTo>
                    <a:pt x="312" y="133"/>
                  </a:lnTo>
                  <a:lnTo>
                    <a:pt x="309" y="133"/>
                  </a:lnTo>
                  <a:lnTo>
                    <a:pt x="305" y="131"/>
                  </a:lnTo>
                  <a:lnTo>
                    <a:pt x="305" y="130"/>
                  </a:lnTo>
                  <a:lnTo>
                    <a:pt x="300" y="130"/>
                  </a:lnTo>
                  <a:lnTo>
                    <a:pt x="295" y="129"/>
                  </a:lnTo>
                  <a:lnTo>
                    <a:pt x="289" y="127"/>
                  </a:lnTo>
                  <a:lnTo>
                    <a:pt x="285" y="125"/>
                  </a:lnTo>
                  <a:lnTo>
                    <a:pt x="269" y="123"/>
                  </a:lnTo>
                  <a:lnTo>
                    <a:pt x="252" y="121"/>
                  </a:lnTo>
                  <a:lnTo>
                    <a:pt x="218" y="120"/>
                  </a:lnTo>
                  <a:lnTo>
                    <a:pt x="184" y="119"/>
                  </a:lnTo>
                  <a:lnTo>
                    <a:pt x="167" y="118"/>
                  </a:lnTo>
                  <a:lnTo>
                    <a:pt x="151" y="117"/>
                  </a:lnTo>
                  <a:lnTo>
                    <a:pt x="139" y="109"/>
                  </a:lnTo>
                  <a:lnTo>
                    <a:pt x="126" y="99"/>
                  </a:lnTo>
                  <a:lnTo>
                    <a:pt x="116" y="89"/>
                  </a:lnTo>
                  <a:lnTo>
                    <a:pt x="106" y="79"/>
                  </a:lnTo>
                  <a:lnTo>
                    <a:pt x="86" y="72"/>
                  </a:lnTo>
                  <a:lnTo>
                    <a:pt x="66" y="66"/>
                  </a:lnTo>
                  <a:lnTo>
                    <a:pt x="46" y="60"/>
                  </a:lnTo>
                  <a:lnTo>
                    <a:pt x="36" y="57"/>
                  </a:lnTo>
                  <a:lnTo>
                    <a:pt x="25" y="56"/>
                  </a:lnTo>
                  <a:lnTo>
                    <a:pt x="20" y="52"/>
                  </a:lnTo>
                  <a:lnTo>
                    <a:pt x="16" y="47"/>
                  </a:lnTo>
                  <a:lnTo>
                    <a:pt x="11" y="37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25" y="22"/>
                  </a:lnTo>
                  <a:lnTo>
                    <a:pt x="40" y="31"/>
                  </a:lnTo>
                  <a:lnTo>
                    <a:pt x="53" y="38"/>
                  </a:lnTo>
                  <a:lnTo>
                    <a:pt x="65" y="44"/>
                  </a:lnTo>
                  <a:lnTo>
                    <a:pt x="77" y="48"/>
                  </a:lnTo>
                  <a:lnTo>
                    <a:pt x="92" y="53"/>
                  </a:lnTo>
                  <a:lnTo>
                    <a:pt x="106" y="57"/>
                  </a:lnTo>
                  <a:lnTo>
                    <a:pt x="112" y="60"/>
                  </a:lnTo>
                  <a:lnTo>
                    <a:pt x="116" y="63"/>
                  </a:lnTo>
                  <a:lnTo>
                    <a:pt x="133" y="82"/>
                  </a:lnTo>
                  <a:lnTo>
                    <a:pt x="145" y="92"/>
                  </a:lnTo>
                  <a:lnTo>
                    <a:pt x="150" y="95"/>
                  </a:lnTo>
                  <a:lnTo>
                    <a:pt x="156" y="98"/>
                  </a:lnTo>
                  <a:lnTo>
                    <a:pt x="160" y="99"/>
                  </a:lnTo>
                  <a:lnTo>
                    <a:pt x="164" y="99"/>
                  </a:lnTo>
                  <a:lnTo>
                    <a:pt x="165" y="97"/>
                  </a:lnTo>
                  <a:lnTo>
                    <a:pt x="166" y="94"/>
                  </a:lnTo>
                  <a:lnTo>
                    <a:pt x="165" y="87"/>
                  </a:lnTo>
                  <a:lnTo>
                    <a:pt x="164" y="78"/>
                  </a:lnTo>
                  <a:lnTo>
                    <a:pt x="163" y="72"/>
                  </a:lnTo>
                  <a:lnTo>
                    <a:pt x="164" y="70"/>
                  </a:lnTo>
                  <a:lnTo>
                    <a:pt x="165" y="71"/>
                  </a:lnTo>
                  <a:lnTo>
                    <a:pt x="172" y="75"/>
                  </a:lnTo>
                  <a:lnTo>
                    <a:pt x="184" y="82"/>
                  </a:lnTo>
                  <a:lnTo>
                    <a:pt x="200" y="93"/>
                  </a:lnTo>
                  <a:lnTo>
                    <a:pt x="213" y="100"/>
                  </a:lnTo>
                  <a:lnTo>
                    <a:pt x="219" y="102"/>
                  </a:lnTo>
                  <a:lnTo>
                    <a:pt x="224" y="104"/>
                  </a:lnTo>
                  <a:lnTo>
                    <a:pt x="229" y="105"/>
                  </a:lnTo>
                  <a:lnTo>
                    <a:pt x="234" y="104"/>
                  </a:lnTo>
                  <a:lnTo>
                    <a:pt x="238" y="103"/>
                  </a:lnTo>
                  <a:lnTo>
                    <a:pt x="241" y="100"/>
                  </a:lnTo>
                  <a:lnTo>
                    <a:pt x="242" y="98"/>
                  </a:lnTo>
                  <a:lnTo>
                    <a:pt x="243" y="95"/>
                  </a:lnTo>
                  <a:lnTo>
                    <a:pt x="242" y="91"/>
                  </a:lnTo>
                  <a:lnTo>
                    <a:pt x="241" y="88"/>
                  </a:lnTo>
                  <a:lnTo>
                    <a:pt x="239" y="84"/>
                  </a:lnTo>
                  <a:lnTo>
                    <a:pt x="235" y="81"/>
                  </a:lnTo>
                  <a:lnTo>
                    <a:pt x="228" y="73"/>
                  </a:lnTo>
                  <a:lnTo>
                    <a:pt x="226" y="70"/>
                  </a:lnTo>
                  <a:lnTo>
                    <a:pt x="225" y="68"/>
                  </a:lnTo>
                  <a:lnTo>
                    <a:pt x="227" y="67"/>
                  </a:lnTo>
                  <a:lnTo>
                    <a:pt x="231" y="69"/>
                  </a:lnTo>
                  <a:lnTo>
                    <a:pt x="237" y="72"/>
                  </a:lnTo>
                  <a:lnTo>
                    <a:pt x="245" y="76"/>
                  </a:lnTo>
                  <a:lnTo>
                    <a:pt x="264" y="87"/>
                  </a:lnTo>
                  <a:lnTo>
                    <a:pt x="272" y="92"/>
                  </a:lnTo>
                  <a:lnTo>
                    <a:pt x="280" y="96"/>
                  </a:lnTo>
                  <a:lnTo>
                    <a:pt x="288" y="99"/>
                  </a:lnTo>
                  <a:lnTo>
                    <a:pt x="295" y="100"/>
                  </a:lnTo>
                  <a:lnTo>
                    <a:pt x="304" y="101"/>
                  </a:lnTo>
                  <a:lnTo>
                    <a:pt x="314" y="10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97"/>
            <p:cNvSpPr>
              <a:spLocks/>
            </p:cNvSpPr>
            <p:nvPr/>
          </p:nvSpPr>
          <p:spPr bwMode="auto">
            <a:xfrm>
              <a:off x="4749" y="3646"/>
              <a:ext cx="435" cy="137"/>
            </a:xfrm>
            <a:custGeom>
              <a:avLst/>
              <a:gdLst>
                <a:gd name="T0" fmla="*/ 325 w 435"/>
                <a:gd name="T1" fmla="*/ 96 h 137"/>
                <a:gd name="T2" fmla="*/ 352 w 435"/>
                <a:gd name="T3" fmla="*/ 83 h 137"/>
                <a:gd name="T4" fmla="*/ 382 w 435"/>
                <a:gd name="T5" fmla="*/ 66 h 137"/>
                <a:gd name="T6" fmla="*/ 404 w 435"/>
                <a:gd name="T7" fmla="*/ 50 h 137"/>
                <a:gd name="T8" fmla="*/ 434 w 435"/>
                <a:gd name="T9" fmla="*/ 17 h 137"/>
                <a:gd name="T10" fmla="*/ 415 w 435"/>
                <a:gd name="T11" fmla="*/ 49 h 137"/>
                <a:gd name="T12" fmla="*/ 391 w 435"/>
                <a:gd name="T13" fmla="*/ 78 h 137"/>
                <a:gd name="T14" fmla="*/ 364 w 435"/>
                <a:gd name="T15" fmla="*/ 106 h 137"/>
                <a:gd name="T16" fmla="*/ 333 w 435"/>
                <a:gd name="T17" fmla="*/ 131 h 137"/>
                <a:gd name="T18" fmla="*/ 323 w 435"/>
                <a:gd name="T19" fmla="*/ 136 h 137"/>
                <a:gd name="T20" fmla="*/ 315 w 435"/>
                <a:gd name="T21" fmla="*/ 134 h 137"/>
                <a:gd name="T22" fmla="*/ 311 w 435"/>
                <a:gd name="T23" fmla="*/ 131 h 137"/>
                <a:gd name="T24" fmla="*/ 308 w 435"/>
                <a:gd name="T25" fmla="*/ 132 h 137"/>
                <a:gd name="T26" fmla="*/ 304 w 435"/>
                <a:gd name="T27" fmla="*/ 129 h 137"/>
                <a:gd name="T28" fmla="*/ 294 w 435"/>
                <a:gd name="T29" fmla="*/ 128 h 137"/>
                <a:gd name="T30" fmla="*/ 284 w 435"/>
                <a:gd name="T31" fmla="*/ 124 h 137"/>
                <a:gd name="T32" fmla="*/ 251 w 435"/>
                <a:gd name="T33" fmla="*/ 120 h 137"/>
                <a:gd name="T34" fmla="*/ 183 w 435"/>
                <a:gd name="T35" fmla="*/ 118 h 137"/>
                <a:gd name="T36" fmla="*/ 150 w 435"/>
                <a:gd name="T37" fmla="*/ 116 h 137"/>
                <a:gd name="T38" fmla="*/ 126 w 435"/>
                <a:gd name="T39" fmla="*/ 98 h 137"/>
                <a:gd name="T40" fmla="*/ 105 w 435"/>
                <a:gd name="T41" fmla="*/ 78 h 137"/>
                <a:gd name="T42" fmla="*/ 66 w 435"/>
                <a:gd name="T43" fmla="*/ 65 h 137"/>
                <a:gd name="T44" fmla="*/ 35 w 435"/>
                <a:gd name="T45" fmla="*/ 56 h 137"/>
                <a:gd name="T46" fmla="*/ 19 w 435"/>
                <a:gd name="T47" fmla="*/ 50 h 137"/>
                <a:gd name="T48" fmla="*/ 10 w 435"/>
                <a:gd name="T49" fmla="*/ 35 h 137"/>
                <a:gd name="T50" fmla="*/ 11 w 435"/>
                <a:gd name="T51" fmla="*/ 10 h 137"/>
                <a:gd name="T52" fmla="*/ 39 w 435"/>
                <a:gd name="T53" fmla="*/ 30 h 137"/>
                <a:gd name="T54" fmla="*/ 76 w 435"/>
                <a:gd name="T55" fmla="*/ 47 h 137"/>
                <a:gd name="T56" fmla="*/ 105 w 435"/>
                <a:gd name="T57" fmla="*/ 57 h 137"/>
                <a:gd name="T58" fmla="*/ 115 w 435"/>
                <a:gd name="T59" fmla="*/ 63 h 137"/>
                <a:gd name="T60" fmla="*/ 144 w 435"/>
                <a:gd name="T61" fmla="*/ 91 h 137"/>
                <a:gd name="T62" fmla="*/ 156 w 435"/>
                <a:gd name="T63" fmla="*/ 98 h 137"/>
                <a:gd name="T64" fmla="*/ 163 w 435"/>
                <a:gd name="T65" fmla="*/ 99 h 137"/>
                <a:gd name="T66" fmla="*/ 165 w 435"/>
                <a:gd name="T67" fmla="*/ 94 h 137"/>
                <a:gd name="T68" fmla="*/ 163 w 435"/>
                <a:gd name="T69" fmla="*/ 78 h 137"/>
                <a:gd name="T70" fmla="*/ 163 w 435"/>
                <a:gd name="T71" fmla="*/ 71 h 137"/>
                <a:gd name="T72" fmla="*/ 172 w 435"/>
                <a:gd name="T73" fmla="*/ 74 h 137"/>
                <a:gd name="T74" fmla="*/ 200 w 435"/>
                <a:gd name="T75" fmla="*/ 92 h 137"/>
                <a:gd name="T76" fmla="*/ 219 w 435"/>
                <a:gd name="T77" fmla="*/ 101 h 137"/>
                <a:gd name="T78" fmla="*/ 229 w 435"/>
                <a:gd name="T79" fmla="*/ 104 h 137"/>
                <a:gd name="T80" fmla="*/ 237 w 435"/>
                <a:gd name="T81" fmla="*/ 102 h 137"/>
                <a:gd name="T82" fmla="*/ 242 w 435"/>
                <a:gd name="T83" fmla="*/ 98 h 137"/>
                <a:gd name="T84" fmla="*/ 243 w 435"/>
                <a:gd name="T85" fmla="*/ 91 h 137"/>
                <a:gd name="T86" fmla="*/ 240 w 435"/>
                <a:gd name="T87" fmla="*/ 84 h 137"/>
                <a:gd name="T88" fmla="*/ 228 w 435"/>
                <a:gd name="T89" fmla="*/ 73 h 137"/>
                <a:gd name="T90" fmla="*/ 226 w 435"/>
                <a:gd name="T91" fmla="*/ 68 h 137"/>
                <a:gd name="T92" fmla="*/ 231 w 435"/>
                <a:gd name="T93" fmla="*/ 68 h 137"/>
                <a:gd name="T94" fmla="*/ 264 w 435"/>
                <a:gd name="T95" fmla="*/ 87 h 137"/>
                <a:gd name="T96" fmla="*/ 280 w 435"/>
                <a:gd name="T97" fmla="*/ 96 h 137"/>
                <a:gd name="T98" fmla="*/ 295 w 435"/>
                <a:gd name="T99" fmla="*/ 100 h 137"/>
                <a:gd name="T100" fmla="*/ 314 w 435"/>
                <a:gd name="T101" fmla="*/ 99 h 1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5"/>
                <a:gd name="T154" fmla="*/ 0 h 137"/>
                <a:gd name="T155" fmla="*/ 435 w 435"/>
                <a:gd name="T156" fmla="*/ 137 h 1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5" h="137">
                  <a:moveTo>
                    <a:pt x="314" y="99"/>
                  </a:moveTo>
                  <a:lnTo>
                    <a:pt x="325" y="96"/>
                  </a:lnTo>
                  <a:lnTo>
                    <a:pt x="338" y="91"/>
                  </a:lnTo>
                  <a:lnTo>
                    <a:pt x="352" y="83"/>
                  </a:lnTo>
                  <a:lnTo>
                    <a:pt x="367" y="75"/>
                  </a:lnTo>
                  <a:lnTo>
                    <a:pt x="382" y="66"/>
                  </a:lnTo>
                  <a:lnTo>
                    <a:pt x="394" y="58"/>
                  </a:lnTo>
                  <a:lnTo>
                    <a:pt x="404" y="50"/>
                  </a:lnTo>
                  <a:lnTo>
                    <a:pt x="411" y="43"/>
                  </a:lnTo>
                  <a:lnTo>
                    <a:pt x="434" y="17"/>
                  </a:lnTo>
                  <a:lnTo>
                    <a:pt x="426" y="33"/>
                  </a:lnTo>
                  <a:lnTo>
                    <a:pt x="415" y="49"/>
                  </a:lnTo>
                  <a:lnTo>
                    <a:pt x="404" y="64"/>
                  </a:lnTo>
                  <a:lnTo>
                    <a:pt x="391" y="78"/>
                  </a:lnTo>
                  <a:lnTo>
                    <a:pt x="378" y="93"/>
                  </a:lnTo>
                  <a:lnTo>
                    <a:pt x="364" y="106"/>
                  </a:lnTo>
                  <a:lnTo>
                    <a:pt x="348" y="119"/>
                  </a:lnTo>
                  <a:lnTo>
                    <a:pt x="333" y="131"/>
                  </a:lnTo>
                  <a:lnTo>
                    <a:pt x="326" y="135"/>
                  </a:lnTo>
                  <a:lnTo>
                    <a:pt x="323" y="136"/>
                  </a:lnTo>
                  <a:lnTo>
                    <a:pt x="319" y="135"/>
                  </a:lnTo>
                  <a:lnTo>
                    <a:pt x="315" y="134"/>
                  </a:lnTo>
                  <a:lnTo>
                    <a:pt x="312" y="133"/>
                  </a:lnTo>
                  <a:lnTo>
                    <a:pt x="311" y="131"/>
                  </a:lnTo>
                  <a:lnTo>
                    <a:pt x="311" y="132"/>
                  </a:lnTo>
                  <a:lnTo>
                    <a:pt x="308" y="132"/>
                  </a:lnTo>
                  <a:lnTo>
                    <a:pt x="304" y="130"/>
                  </a:lnTo>
                  <a:lnTo>
                    <a:pt x="304" y="129"/>
                  </a:lnTo>
                  <a:lnTo>
                    <a:pt x="299" y="129"/>
                  </a:lnTo>
                  <a:lnTo>
                    <a:pt x="294" y="128"/>
                  </a:lnTo>
                  <a:lnTo>
                    <a:pt x="288" y="126"/>
                  </a:lnTo>
                  <a:lnTo>
                    <a:pt x="284" y="124"/>
                  </a:lnTo>
                  <a:lnTo>
                    <a:pt x="268" y="122"/>
                  </a:lnTo>
                  <a:lnTo>
                    <a:pt x="251" y="120"/>
                  </a:lnTo>
                  <a:lnTo>
                    <a:pt x="217" y="119"/>
                  </a:lnTo>
                  <a:lnTo>
                    <a:pt x="183" y="118"/>
                  </a:lnTo>
                  <a:lnTo>
                    <a:pt x="167" y="117"/>
                  </a:lnTo>
                  <a:lnTo>
                    <a:pt x="150" y="116"/>
                  </a:lnTo>
                  <a:lnTo>
                    <a:pt x="138" y="108"/>
                  </a:lnTo>
                  <a:lnTo>
                    <a:pt x="126" y="98"/>
                  </a:lnTo>
                  <a:lnTo>
                    <a:pt x="115" y="88"/>
                  </a:lnTo>
                  <a:lnTo>
                    <a:pt x="105" y="78"/>
                  </a:lnTo>
                  <a:lnTo>
                    <a:pt x="85" y="71"/>
                  </a:lnTo>
                  <a:lnTo>
                    <a:pt x="66" y="65"/>
                  </a:lnTo>
                  <a:lnTo>
                    <a:pt x="45" y="58"/>
                  </a:lnTo>
                  <a:lnTo>
                    <a:pt x="35" y="56"/>
                  </a:lnTo>
                  <a:lnTo>
                    <a:pt x="25" y="55"/>
                  </a:lnTo>
                  <a:lnTo>
                    <a:pt x="19" y="50"/>
                  </a:lnTo>
                  <a:lnTo>
                    <a:pt x="15" y="45"/>
                  </a:lnTo>
                  <a:lnTo>
                    <a:pt x="10" y="35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4" y="22"/>
                  </a:lnTo>
                  <a:lnTo>
                    <a:pt x="39" y="30"/>
                  </a:lnTo>
                  <a:lnTo>
                    <a:pt x="64" y="43"/>
                  </a:lnTo>
                  <a:lnTo>
                    <a:pt x="76" y="47"/>
                  </a:lnTo>
                  <a:lnTo>
                    <a:pt x="91" y="52"/>
                  </a:lnTo>
                  <a:lnTo>
                    <a:pt x="105" y="57"/>
                  </a:lnTo>
                  <a:lnTo>
                    <a:pt x="111" y="60"/>
                  </a:lnTo>
                  <a:lnTo>
                    <a:pt x="115" y="63"/>
                  </a:lnTo>
                  <a:lnTo>
                    <a:pt x="133" y="81"/>
                  </a:lnTo>
                  <a:lnTo>
                    <a:pt x="144" y="91"/>
                  </a:lnTo>
                  <a:lnTo>
                    <a:pt x="150" y="95"/>
                  </a:lnTo>
                  <a:lnTo>
                    <a:pt x="156" y="98"/>
                  </a:lnTo>
                  <a:lnTo>
                    <a:pt x="160" y="99"/>
                  </a:lnTo>
                  <a:lnTo>
                    <a:pt x="163" y="99"/>
                  </a:lnTo>
                  <a:lnTo>
                    <a:pt x="164" y="97"/>
                  </a:lnTo>
                  <a:lnTo>
                    <a:pt x="165" y="94"/>
                  </a:lnTo>
                  <a:lnTo>
                    <a:pt x="165" y="87"/>
                  </a:lnTo>
                  <a:lnTo>
                    <a:pt x="163" y="78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72" y="74"/>
                  </a:lnTo>
                  <a:lnTo>
                    <a:pt x="184" y="82"/>
                  </a:lnTo>
                  <a:lnTo>
                    <a:pt x="200" y="92"/>
                  </a:lnTo>
                  <a:lnTo>
                    <a:pt x="213" y="99"/>
                  </a:lnTo>
                  <a:lnTo>
                    <a:pt x="219" y="101"/>
                  </a:lnTo>
                  <a:lnTo>
                    <a:pt x="224" y="103"/>
                  </a:lnTo>
                  <a:lnTo>
                    <a:pt x="229" y="104"/>
                  </a:lnTo>
                  <a:lnTo>
                    <a:pt x="234" y="104"/>
                  </a:lnTo>
                  <a:lnTo>
                    <a:pt x="237" y="102"/>
                  </a:lnTo>
                  <a:lnTo>
                    <a:pt x="240" y="100"/>
                  </a:lnTo>
                  <a:lnTo>
                    <a:pt x="242" y="98"/>
                  </a:lnTo>
                  <a:lnTo>
                    <a:pt x="243" y="94"/>
                  </a:lnTo>
                  <a:lnTo>
                    <a:pt x="243" y="91"/>
                  </a:lnTo>
                  <a:lnTo>
                    <a:pt x="242" y="88"/>
                  </a:lnTo>
                  <a:lnTo>
                    <a:pt x="240" y="84"/>
                  </a:lnTo>
                  <a:lnTo>
                    <a:pt x="237" y="81"/>
                  </a:lnTo>
                  <a:lnTo>
                    <a:pt x="228" y="73"/>
                  </a:lnTo>
                  <a:lnTo>
                    <a:pt x="227" y="70"/>
                  </a:lnTo>
                  <a:lnTo>
                    <a:pt x="226" y="68"/>
                  </a:lnTo>
                  <a:lnTo>
                    <a:pt x="227" y="68"/>
                  </a:lnTo>
                  <a:lnTo>
                    <a:pt x="231" y="68"/>
                  </a:lnTo>
                  <a:lnTo>
                    <a:pt x="246" y="76"/>
                  </a:lnTo>
                  <a:lnTo>
                    <a:pt x="264" y="87"/>
                  </a:lnTo>
                  <a:lnTo>
                    <a:pt x="272" y="91"/>
                  </a:lnTo>
                  <a:lnTo>
                    <a:pt x="280" y="96"/>
                  </a:lnTo>
                  <a:lnTo>
                    <a:pt x="288" y="99"/>
                  </a:lnTo>
                  <a:lnTo>
                    <a:pt x="295" y="100"/>
                  </a:lnTo>
                  <a:lnTo>
                    <a:pt x="304" y="101"/>
                  </a:lnTo>
                  <a:lnTo>
                    <a:pt x="314" y="99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98"/>
            <p:cNvSpPr>
              <a:spLocks/>
            </p:cNvSpPr>
            <p:nvPr/>
          </p:nvSpPr>
          <p:spPr bwMode="auto">
            <a:xfrm>
              <a:off x="4749" y="3648"/>
              <a:ext cx="435" cy="135"/>
            </a:xfrm>
            <a:custGeom>
              <a:avLst/>
              <a:gdLst>
                <a:gd name="T0" fmla="*/ 325 w 435"/>
                <a:gd name="T1" fmla="*/ 95 h 135"/>
                <a:gd name="T2" fmla="*/ 353 w 435"/>
                <a:gd name="T3" fmla="*/ 82 h 135"/>
                <a:gd name="T4" fmla="*/ 382 w 435"/>
                <a:gd name="T5" fmla="*/ 65 h 135"/>
                <a:gd name="T6" fmla="*/ 404 w 435"/>
                <a:gd name="T7" fmla="*/ 49 h 135"/>
                <a:gd name="T8" fmla="*/ 434 w 435"/>
                <a:gd name="T9" fmla="*/ 16 h 135"/>
                <a:gd name="T10" fmla="*/ 415 w 435"/>
                <a:gd name="T11" fmla="*/ 47 h 135"/>
                <a:gd name="T12" fmla="*/ 391 w 435"/>
                <a:gd name="T13" fmla="*/ 77 h 135"/>
                <a:gd name="T14" fmla="*/ 364 w 435"/>
                <a:gd name="T15" fmla="*/ 105 h 135"/>
                <a:gd name="T16" fmla="*/ 333 w 435"/>
                <a:gd name="T17" fmla="*/ 129 h 135"/>
                <a:gd name="T18" fmla="*/ 323 w 435"/>
                <a:gd name="T19" fmla="*/ 134 h 135"/>
                <a:gd name="T20" fmla="*/ 315 w 435"/>
                <a:gd name="T21" fmla="*/ 132 h 135"/>
                <a:gd name="T22" fmla="*/ 311 w 435"/>
                <a:gd name="T23" fmla="*/ 129 h 135"/>
                <a:gd name="T24" fmla="*/ 308 w 435"/>
                <a:gd name="T25" fmla="*/ 130 h 135"/>
                <a:gd name="T26" fmla="*/ 304 w 435"/>
                <a:gd name="T27" fmla="*/ 127 h 135"/>
                <a:gd name="T28" fmla="*/ 294 w 435"/>
                <a:gd name="T29" fmla="*/ 126 h 135"/>
                <a:gd name="T30" fmla="*/ 284 w 435"/>
                <a:gd name="T31" fmla="*/ 122 h 135"/>
                <a:gd name="T32" fmla="*/ 251 w 435"/>
                <a:gd name="T33" fmla="*/ 118 h 135"/>
                <a:gd name="T34" fmla="*/ 183 w 435"/>
                <a:gd name="T35" fmla="*/ 116 h 135"/>
                <a:gd name="T36" fmla="*/ 150 w 435"/>
                <a:gd name="T37" fmla="*/ 114 h 135"/>
                <a:gd name="T38" fmla="*/ 126 w 435"/>
                <a:gd name="T39" fmla="*/ 96 h 135"/>
                <a:gd name="T40" fmla="*/ 105 w 435"/>
                <a:gd name="T41" fmla="*/ 76 h 135"/>
                <a:gd name="T42" fmla="*/ 66 w 435"/>
                <a:gd name="T43" fmla="*/ 63 h 135"/>
                <a:gd name="T44" fmla="*/ 35 w 435"/>
                <a:gd name="T45" fmla="*/ 54 h 135"/>
                <a:gd name="T46" fmla="*/ 19 w 435"/>
                <a:gd name="T47" fmla="*/ 49 h 135"/>
                <a:gd name="T48" fmla="*/ 10 w 435"/>
                <a:gd name="T49" fmla="*/ 34 h 135"/>
                <a:gd name="T50" fmla="*/ 11 w 435"/>
                <a:gd name="T51" fmla="*/ 10 h 135"/>
                <a:gd name="T52" fmla="*/ 39 w 435"/>
                <a:gd name="T53" fmla="*/ 29 h 135"/>
                <a:gd name="T54" fmla="*/ 76 w 435"/>
                <a:gd name="T55" fmla="*/ 47 h 135"/>
                <a:gd name="T56" fmla="*/ 105 w 435"/>
                <a:gd name="T57" fmla="*/ 56 h 135"/>
                <a:gd name="T58" fmla="*/ 114 w 435"/>
                <a:gd name="T59" fmla="*/ 62 h 135"/>
                <a:gd name="T60" fmla="*/ 145 w 435"/>
                <a:gd name="T61" fmla="*/ 90 h 135"/>
                <a:gd name="T62" fmla="*/ 156 w 435"/>
                <a:gd name="T63" fmla="*/ 97 h 135"/>
                <a:gd name="T64" fmla="*/ 163 w 435"/>
                <a:gd name="T65" fmla="*/ 97 h 135"/>
                <a:gd name="T66" fmla="*/ 166 w 435"/>
                <a:gd name="T67" fmla="*/ 93 h 135"/>
                <a:gd name="T68" fmla="*/ 164 w 435"/>
                <a:gd name="T69" fmla="*/ 77 h 135"/>
                <a:gd name="T70" fmla="*/ 164 w 435"/>
                <a:gd name="T71" fmla="*/ 70 h 135"/>
                <a:gd name="T72" fmla="*/ 173 w 435"/>
                <a:gd name="T73" fmla="*/ 73 h 135"/>
                <a:gd name="T74" fmla="*/ 200 w 435"/>
                <a:gd name="T75" fmla="*/ 91 h 135"/>
                <a:gd name="T76" fmla="*/ 224 w 435"/>
                <a:gd name="T77" fmla="*/ 102 h 135"/>
                <a:gd name="T78" fmla="*/ 234 w 435"/>
                <a:gd name="T79" fmla="*/ 102 h 135"/>
                <a:gd name="T80" fmla="*/ 241 w 435"/>
                <a:gd name="T81" fmla="*/ 99 h 135"/>
                <a:gd name="T82" fmla="*/ 244 w 435"/>
                <a:gd name="T83" fmla="*/ 93 h 135"/>
                <a:gd name="T84" fmla="*/ 243 w 435"/>
                <a:gd name="T85" fmla="*/ 87 h 135"/>
                <a:gd name="T86" fmla="*/ 238 w 435"/>
                <a:gd name="T87" fmla="*/ 80 h 135"/>
                <a:gd name="T88" fmla="*/ 228 w 435"/>
                <a:gd name="T89" fmla="*/ 70 h 135"/>
                <a:gd name="T90" fmla="*/ 229 w 435"/>
                <a:gd name="T91" fmla="*/ 67 h 135"/>
                <a:gd name="T92" fmla="*/ 247 w 435"/>
                <a:gd name="T93" fmla="*/ 75 h 135"/>
                <a:gd name="T94" fmla="*/ 273 w 435"/>
                <a:gd name="T95" fmla="*/ 91 h 135"/>
                <a:gd name="T96" fmla="*/ 288 w 435"/>
                <a:gd name="T97" fmla="*/ 97 h 135"/>
                <a:gd name="T98" fmla="*/ 304 w 435"/>
                <a:gd name="T99" fmla="*/ 100 h 1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5"/>
                <a:gd name="T151" fmla="*/ 0 h 135"/>
                <a:gd name="T152" fmla="*/ 435 w 435"/>
                <a:gd name="T153" fmla="*/ 135 h 1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5" h="135">
                  <a:moveTo>
                    <a:pt x="314" y="98"/>
                  </a:moveTo>
                  <a:lnTo>
                    <a:pt x="325" y="95"/>
                  </a:lnTo>
                  <a:lnTo>
                    <a:pt x="338" y="90"/>
                  </a:lnTo>
                  <a:lnTo>
                    <a:pt x="353" y="82"/>
                  </a:lnTo>
                  <a:lnTo>
                    <a:pt x="368" y="74"/>
                  </a:lnTo>
                  <a:lnTo>
                    <a:pt x="382" y="65"/>
                  </a:lnTo>
                  <a:lnTo>
                    <a:pt x="394" y="57"/>
                  </a:lnTo>
                  <a:lnTo>
                    <a:pt x="404" y="49"/>
                  </a:lnTo>
                  <a:lnTo>
                    <a:pt x="412" y="42"/>
                  </a:lnTo>
                  <a:lnTo>
                    <a:pt x="434" y="16"/>
                  </a:lnTo>
                  <a:lnTo>
                    <a:pt x="426" y="32"/>
                  </a:lnTo>
                  <a:lnTo>
                    <a:pt x="415" y="47"/>
                  </a:lnTo>
                  <a:lnTo>
                    <a:pt x="404" y="62"/>
                  </a:lnTo>
                  <a:lnTo>
                    <a:pt x="391" y="77"/>
                  </a:lnTo>
                  <a:lnTo>
                    <a:pt x="378" y="91"/>
                  </a:lnTo>
                  <a:lnTo>
                    <a:pt x="364" y="105"/>
                  </a:lnTo>
                  <a:lnTo>
                    <a:pt x="348" y="118"/>
                  </a:lnTo>
                  <a:lnTo>
                    <a:pt x="333" y="129"/>
                  </a:lnTo>
                  <a:lnTo>
                    <a:pt x="326" y="133"/>
                  </a:lnTo>
                  <a:lnTo>
                    <a:pt x="323" y="134"/>
                  </a:lnTo>
                  <a:lnTo>
                    <a:pt x="319" y="133"/>
                  </a:lnTo>
                  <a:lnTo>
                    <a:pt x="315" y="132"/>
                  </a:lnTo>
                  <a:lnTo>
                    <a:pt x="312" y="131"/>
                  </a:lnTo>
                  <a:lnTo>
                    <a:pt x="311" y="129"/>
                  </a:lnTo>
                  <a:lnTo>
                    <a:pt x="311" y="130"/>
                  </a:lnTo>
                  <a:lnTo>
                    <a:pt x="308" y="130"/>
                  </a:lnTo>
                  <a:lnTo>
                    <a:pt x="304" y="128"/>
                  </a:lnTo>
                  <a:lnTo>
                    <a:pt x="304" y="127"/>
                  </a:lnTo>
                  <a:lnTo>
                    <a:pt x="299" y="127"/>
                  </a:lnTo>
                  <a:lnTo>
                    <a:pt x="294" y="126"/>
                  </a:lnTo>
                  <a:lnTo>
                    <a:pt x="288" y="124"/>
                  </a:lnTo>
                  <a:lnTo>
                    <a:pt x="284" y="122"/>
                  </a:lnTo>
                  <a:lnTo>
                    <a:pt x="268" y="120"/>
                  </a:lnTo>
                  <a:lnTo>
                    <a:pt x="251" y="118"/>
                  </a:lnTo>
                  <a:lnTo>
                    <a:pt x="217" y="117"/>
                  </a:lnTo>
                  <a:lnTo>
                    <a:pt x="183" y="116"/>
                  </a:lnTo>
                  <a:lnTo>
                    <a:pt x="167" y="115"/>
                  </a:lnTo>
                  <a:lnTo>
                    <a:pt x="150" y="114"/>
                  </a:lnTo>
                  <a:lnTo>
                    <a:pt x="138" y="106"/>
                  </a:lnTo>
                  <a:lnTo>
                    <a:pt x="126" y="96"/>
                  </a:lnTo>
                  <a:lnTo>
                    <a:pt x="115" y="86"/>
                  </a:lnTo>
                  <a:lnTo>
                    <a:pt x="105" y="76"/>
                  </a:lnTo>
                  <a:lnTo>
                    <a:pt x="85" y="70"/>
                  </a:lnTo>
                  <a:lnTo>
                    <a:pt x="66" y="63"/>
                  </a:lnTo>
                  <a:lnTo>
                    <a:pt x="45" y="57"/>
                  </a:lnTo>
                  <a:lnTo>
                    <a:pt x="35" y="54"/>
                  </a:lnTo>
                  <a:lnTo>
                    <a:pt x="25" y="53"/>
                  </a:lnTo>
                  <a:lnTo>
                    <a:pt x="19" y="49"/>
                  </a:lnTo>
                  <a:lnTo>
                    <a:pt x="15" y="44"/>
                  </a:lnTo>
                  <a:lnTo>
                    <a:pt x="10" y="34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4" y="21"/>
                  </a:lnTo>
                  <a:lnTo>
                    <a:pt x="39" y="29"/>
                  </a:lnTo>
                  <a:lnTo>
                    <a:pt x="64" y="42"/>
                  </a:lnTo>
                  <a:lnTo>
                    <a:pt x="76" y="47"/>
                  </a:lnTo>
                  <a:lnTo>
                    <a:pt x="91" y="51"/>
                  </a:lnTo>
                  <a:lnTo>
                    <a:pt x="105" y="56"/>
                  </a:lnTo>
                  <a:lnTo>
                    <a:pt x="110" y="58"/>
                  </a:lnTo>
                  <a:lnTo>
                    <a:pt x="114" y="62"/>
                  </a:lnTo>
                  <a:lnTo>
                    <a:pt x="133" y="80"/>
                  </a:lnTo>
                  <a:lnTo>
                    <a:pt x="145" y="90"/>
                  </a:lnTo>
                  <a:lnTo>
                    <a:pt x="151" y="94"/>
                  </a:lnTo>
                  <a:lnTo>
                    <a:pt x="156" y="97"/>
                  </a:lnTo>
                  <a:lnTo>
                    <a:pt x="160" y="97"/>
                  </a:lnTo>
                  <a:lnTo>
                    <a:pt x="163" y="97"/>
                  </a:lnTo>
                  <a:lnTo>
                    <a:pt x="165" y="96"/>
                  </a:lnTo>
                  <a:lnTo>
                    <a:pt x="166" y="93"/>
                  </a:lnTo>
                  <a:lnTo>
                    <a:pt x="165" y="86"/>
                  </a:lnTo>
                  <a:lnTo>
                    <a:pt x="164" y="77"/>
                  </a:lnTo>
                  <a:lnTo>
                    <a:pt x="163" y="71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73" y="73"/>
                  </a:lnTo>
                  <a:lnTo>
                    <a:pt x="185" y="82"/>
                  </a:lnTo>
                  <a:lnTo>
                    <a:pt x="200" y="91"/>
                  </a:lnTo>
                  <a:lnTo>
                    <a:pt x="214" y="97"/>
                  </a:lnTo>
                  <a:lnTo>
                    <a:pt x="224" y="102"/>
                  </a:lnTo>
                  <a:lnTo>
                    <a:pt x="230" y="102"/>
                  </a:lnTo>
                  <a:lnTo>
                    <a:pt x="234" y="102"/>
                  </a:lnTo>
                  <a:lnTo>
                    <a:pt x="237" y="100"/>
                  </a:lnTo>
                  <a:lnTo>
                    <a:pt x="241" y="99"/>
                  </a:lnTo>
                  <a:lnTo>
                    <a:pt x="243" y="96"/>
                  </a:lnTo>
                  <a:lnTo>
                    <a:pt x="244" y="93"/>
                  </a:lnTo>
                  <a:lnTo>
                    <a:pt x="244" y="90"/>
                  </a:lnTo>
                  <a:lnTo>
                    <a:pt x="243" y="87"/>
                  </a:lnTo>
                  <a:lnTo>
                    <a:pt x="241" y="84"/>
                  </a:lnTo>
                  <a:lnTo>
                    <a:pt x="238" y="80"/>
                  </a:lnTo>
                  <a:lnTo>
                    <a:pt x="230" y="72"/>
                  </a:lnTo>
                  <a:lnTo>
                    <a:pt x="228" y="70"/>
                  </a:lnTo>
                  <a:lnTo>
                    <a:pt x="227" y="68"/>
                  </a:lnTo>
                  <a:lnTo>
                    <a:pt x="229" y="67"/>
                  </a:lnTo>
                  <a:lnTo>
                    <a:pt x="233" y="68"/>
                  </a:lnTo>
                  <a:lnTo>
                    <a:pt x="247" y="75"/>
                  </a:lnTo>
                  <a:lnTo>
                    <a:pt x="265" y="86"/>
                  </a:lnTo>
                  <a:lnTo>
                    <a:pt x="273" y="91"/>
                  </a:lnTo>
                  <a:lnTo>
                    <a:pt x="281" y="95"/>
                  </a:lnTo>
                  <a:lnTo>
                    <a:pt x="288" y="97"/>
                  </a:lnTo>
                  <a:lnTo>
                    <a:pt x="296" y="99"/>
                  </a:lnTo>
                  <a:lnTo>
                    <a:pt x="304" y="100"/>
                  </a:lnTo>
                  <a:lnTo>
                    <a:pt x="314" y="98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99"/>
            <p:cNvSpPr>
              <a:spLocks/>
            </p:cNvSpPr>
            <p:nvPr/>
          </p:nvSpPr>
          <p:spPr bwMode="auto">
            <a:xfrm>
              <a:off x="4750" y="3649"/>
              <a:ext cx="434" cy="134"/>
            </a:xfrm>
            <a:custGeom>
              <a:avLst/>
              <a:gdLst>
                <a:gd name="T0" fmla="*/ 324 w 434"/>
                <a:gd name="T1" fmla="*/ 94 h 134"/>
                <a:gd name="T2" fmla="*/ 352 w 434"/>
                <a:gd name="T3" fmla="*/ 81 h 134"/>
                <a:gd name="T4" fmla="*/ 381 w 434"/>
                <a:gd name="T5" fmla="*/ 65 h 134"/>
                <a:gd name="T6" fmla="*/ 403 w 434"/>
                <a:gd name="T7" fmla="*/ 47 h 134"/>
                <a:gd name="T8" fmla="*/ 433 w 434"/>
                <a:gd name="T9" fmla="*/ 14 h 134"/>
                <a:gd name="T10" fmla="*/ 414 w 434"/>
                <a:gd name="T11" fmla="*/ 46 h 134"/>
                <a:gd name="T12" fmla="*/ 390 w 434"/>
                <a:gd name="T13" fmla="*/ 75 h 134"/>
                <a:gd name="T14" fmla="*/ 363 w 434"/>
                <a:gd name="T15" fmla="*/ 104 h 134"/>
                <a:gd name="T16" fmla="*/ 332 w 434"/>
                <a:gd name="T17" fmla="*/ 128 h 134"/>
                <a:gd name="T18" fmla="*/ 322 w 434"/>
                <a:gd name="T19" fmla="*/ 133 h 134"/>
                <a:gd name="T20" fmla="*/ 314 w 434"/>
                <a:gd name="T21" fmla="*/ 131 h 134"/>
                <a:gd name="T22" fmla="*/ 310 w 434"/>
                <a:gd name="T23" fmla="*/ 128 h 134"/>
                <a:gd name="T24" fmla="*/ 307 w 434"/>
                <a:gd name="T25" fmla="*/ 129 h 134"/>
                <a:gd name="T26" fmla="*/ 304 w 434"/>
                <a:gd name="T27" fmla="*/ 126 h 134"/>
                <a:gd name="T28" fmla="*/ 293 w 434"/>
                <a:gd name="T29" fmla="*/ 125 h 134"/>
                <a:gd name="T30" fmla="*/ 283 w 434"/>
                <a:gd name="T31" fmla="*/ 121 h 134"/>
                <a:gd name="T32" fmla="*/ 250 w 434"/>
                <a:gd name="T33" fmla="*/ 117 h 134"/>
                <a:gd name="T34" fmla="*/ 183 w 434"/>
                <a:gd name="T35" fmla="*/ 115 h 134"/>
                <a:gd name="T36" fmla="*/ 149 w 434"/>
                <a:gd name="T37" fmla="*/ 113 h 134"/>
                <a:gd name="T38" fmla="*/ 125 w 434"/>
                <a:gd name="T39" fmla="*/ 95 h 134"/>
                <a:gd name="T40" fmla="*/ 104 w 434"/>
                <a:gd name="T41" fmla="*/ 75 h 134"/>
                <a:gd name="T42" fmla="*/ 65 w 434"/>
                <a:gd name="T43" fmla="*/ 62 h 134"/>
                <a:gd name="T44" fmla="*/ 35 w 434"/>
                <a:gd name="T45" fmla="*/ 53 h 134"/>
                <a:gd name="T46" fmla="*/ 18 w 434"/>
                <a:gd name="T47" fmla="*/ 47 h 134"/>
                <a:gd name="T48" fmla="*/ 9 w 434"/>
                <a:gd name="T49" fmla="*/ 32 h 134"/>
                <a:gd name="T50" fmla="*/ 11 w 434"/>
                <a:gd name="T51" fmla="*/ 9 h 134"/>
                <a:gd name="T52" fmla="*/ 39 w 434"/>
                <a:gd name="T53" fmla="*/ 29 h 134"/>
                <a:gd name="T54" fmla="*/ 76 w 434"/>
                <a:gd name="T55" fmla="*/ 46 h 134"/>
                <a:gd name="T56" fmla="*/ 104 w 434"/>
                <a:gd name="T57" fmla="*/ 55 h 134"/>
                <a:gd name="T58" fmla="*/ 113 w 434"/>
                <a:gd name="T59" fmla="*/ 61 h 134"/>
                <a:gd name="T60" fmla="*/ 144 w 434"/>
                <a:gd name="T61" fmla="*/ 90 h 134"/>
                <a:gd name="T62" fmla="*/ 156 w 434"/>
                <a:gd name="T63" fmla="*/ 96 h 134"/>
                <a:gd name="T64" fmla="*/ 163 w 434"/>
                <a:gd name="T65" fmla="*/ 97 h 134"/>
                <a:gd name="T66" fmla="*/ 166 w 434"/>
                <a:gd name="T67" fmla="*/ 93 h 134"/>
                <a:gd name="T68" fmla="*/ 163 w 434"/>
                <a:gd name="T69" fmla="*/ 77 h 134"/>
                <a:gd name="T70" fmla="*/ 164 w 434"/>
                <a:gd name="T71" fmla="*/ 70 h 134"/>
                <a:gd name="T72" fmla="*/ 173 w 434"/>
                <a:gd name="T73" fmla="*/ 73 h 134"/>
                <a:gd name="T74" fmla="*/ 200 w 434"/>
                <a:gd name="T75" fmla="*/ 91 h 134"/>
                <a:gd name="T76" fmla="*/ 219 w 434"/>
                <a:gd name="T77" fmla="*/ 100 h 134"/>
                <a:gd name="T78" fmla="*/ 229 w 434"/>
                <a:gd name="T79" fmla="*/ 101 h 134"/>
                <a:gd name="T80" fmla="*/ 237 w 434"/>
                <a:gd name="T81" fmla="*/ 100 h 134"/>
                <a:gd name="T82" fmla="*/ 242 w 434"/>
                <a:gd name="T83" fmla="*/ 96 h 134"/>
                <a:gd name="T84" fmla="*/ 244 w 434"/>
                <a:gd name="T85" fmla="*/ 90 h 134"/>
                <a:gd name="T86" fmla="*/ 241 w 434"/>
                <a:gd name="T87" fmla="*/ 83 h 134"/>
                <a:gd name="T88" fmla="*/ 231 w 434"/>
                <a:gd name="T89" fmla="*/ 73 h 134"/>
                <a:gd name="T90" fmla="*/ 228 w 434"/>
                <a:gd name="T91" fmla="*/ 68 h 134"/>
                <a:gd name="T92" fmla="*/ 233 w 434"/>
                <a:gd name="T93" fmla="*/ 68 h 134"/>
                <a:gd name="T94" fmla="*/ 266 w 434"/>
                <a:gd name="T95" fmla="*/ 86 h 134"/>
                <a:gd name="T96" fmla="*/ 280 w 434"/>
                <a:gd name="T97" fmla="*/ 95 h 134"/>
                <a:gd name="T98" fmla="*/ 295 w 434"/>
                <a:gd name="T99" fmla="*/ 99 h 134"/>
                <a:gd name="T100" fmla="*/ 314 w 434"/>
                <a:gd name="T101" fmla="*/ 98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134"/>
                <a:gd name="T155" fmla="*/ 434 w 434"/>
                <a:gd name="T156" fmla="*/ 134 h 1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134">
                  <a:moveTo>
                    <a:pt x="314" y="98"/>
                  </a:moveTo>
                  <a:lnTo>
                    <a:pt x="324" y="94"/>
                  </a:lnTo>
                  <a:lnTo>
                    <a:pt x="337" y="89"/>
                  </a:lnTo>
                  <a:lnTo>
                    <a:pt x="352" y="81"/>
                  </a:lnTo>
                  <a:lnTo>
                    <a:pt x="367" y="73"/>
                  </a:lnTo>
                  <a:lnTo>
                    <a:pt x="381" y="65"/>
                  </a:lnTo>
                  <a:lnTo>
                    <a:pt x="393" y="55"/>
                  </a:lnTo>
                  <a:lnTo>
                    <a:pt x="403" y="47"/>
                  </a:lnTo>
                  <a:lnTo>
                    <a:pt x="411" y="41"/>
                  </a:lnTo>
                  <a:lnTo>
                    <a:pt x="433" y="14"/>
                  </a:lnTo>
                  <a:lnTo>
                    <a:pt x="425" y="30"/>
                  </a:lnTo>
                  <a:lnTo>
                    <a:pt x="414" y="46"/>
                  </a:lnTo>
                  <a:lnTo>
                    <a:pt x="403" y="61"/>
                  </a:lnTo>
                  <a:lnTo>
                    <a:pt x="390" y="75"/>
                  </a:lnTo>
                  <a:lnTo>
                    <a:pt x="377" y="90"/>
                  </a:lnTo>
                  <a:lnTo>
                    <a:pt x="363" y="104"/>
                  </a:lnTo>
                  <a:lnTo>
                    <a:pt x="347" y="116"/>
                  </a:lnTo>
                  <a:lnTo>
                    <a:pt x="332" y="128"/>
                  </a:lnTo>
                  <a:lnTo>
                    <a:pt x="325" y="132"/>
                  </a:lnTo>
                  <a:lnTo>
                    <a:pt x="322" y="133"/>
                  </a:lnTo>
                  <a:lnTo>
                    <a:pt x="318" y="132"/>
                  </a:lnTo>
                  <a:lnTo>
                    <a:pt x="314" y="131"/>
                  </a:lnTo>
                  <a:lnTo>
                    <a:pt x="311" y="130"/>
                  </a:lnTo>
                  <a:lnTo>
                    <a:pt x="310" y="128"/>
                  </a:lnTo>
                  <a:lnTo>
                    <a:pt x="310" y="129"/>
                  </a:lnTo>
                  <a:lnTo>
                    <a:pt x="307" y="129"/>
                  </a:lnTo>
                  <a:lnTo>
                    <a:pt x="304" y="127"/>
                  </a:lnTo>
                  <a:lnTo>
                    <a:pt x="304" y="126"/>
                  </a:lnTo>
                  <a:lnTo>
                    <a:pt x="298" y="126"/>
                  </a:lnTo>
                  <a:lnTo>
                    <a:pt x="293" y="125"/>
                  </a:lnTo>
                  <a:lnTo>
                    <a:pt x="287" y="123"/>
                  </a:lnTo>
                  <a:lnTo>
                    <a:pt x="283" y="121"/>
                  </a:lnTo>
                  <a:lnTo>
                    <a:pt x="267" y="119"/>
                  </a:lnTo>
                  <a:lnTo>
                    <a:pt x="250" y="117"/>
                  </a:lnTo>
                  <a:lnTo>
                    <a:pt x="217" y="116"/>
                  </a:lnTo>
                  <a:lnTo>
                    <a:pt x="183" y="115"/>
                  </a:lnTo>
                  <a:lnTo>
                    <a:pt x="166" y="114"/>
                  </a:lnTo>
                  <a:lnTo>
                    <a:pt x="149" y="113"/>
                  </a:lnTo>
                  <a:lnTo>
                    <a:pt x="137" y="105"/>
                  </a:lnTo>
                  <a:lnTo>
                    <a:pt x="125" y="95"/>
                  </a:lnTo>
                  <a:lnTo>
                    <a:pt x="114" y="85"/>
                  </a:lnTo>
                  <a:lnTo>
                    <a:pt x="104" y="75"/>
                  </a:lnTo>
                  <a:lnTo>
                    <a:pt x="84" y="68"/>
                  </a:lnTo>
                  <a:lnTo>
                    <a:pt x="65" y="62"/>
                  </a:lnTo>
                  <a:lnTo>
                    <a:pt x="45" y="55"/>
                  </a:lnTo>
                  <a:lnTo>
                    <a:pt x="35" y="53"/>
                  </a:lnTo>
                  <a:lnTo>
                    <a:pt x="24" y="52"/>
                  </a:lnTo>
                  <a:lnTo>
                    <a:pt x="18" y="47"/>
                  </a:lnTo>
                  <a:lnTo>
                    <a:pt x="15" y="42"/>
                  </a:lnTo>
                  <a:lnTo>
                    <a:pt x="9" y="32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3" y="20"/>
                  </a:lnTo>
                  <a:lnTo>
                    <a:pt x="39" y="29"/>
                  </a:lnTo>
                  <a:lnTo>
                    <a:pt x="63" y="42"/>
                  </a:lnTo>
                  <a:lnTo>
                    <a:pt x="76" y="46"/>
                  </a:lnTo>
                  <a:lnTo>
                    <a:pt x="90" y="50"/>
                  </a:lnTo>
                  <a:lnTo>
                    <a:pt x="104" y="55"/>
                  </a:lnTo>
                  <a:lnTo>
                    <a:pt x="109" y="58"/>
                  </a:lnTo>
                  <a:lnTo>
                    <a:pt x="113" y="61"/>
                  </a:lnTo>
                  <a:lnTo>
                    <a:pt x="133" y="80"/>
                  </a:lnTo>
                  <a:lnTo>
                    <a:pt x="144" y="90"/>
                  </a:lnTo>
                  <a:lnTo>
                    <a:pt x="150" y="94"/>
                  </a:lnTo>
                  <a:lnTo>
                    <a:pt x="156" y="96"/>
                  </a:lnTo>
                  <a:lnTo>
                    <a:pt x="160" y="98"/>
                  </a:lnTo>
                  <a:lnTo>
                    <a:pt x="163" y="97"/>
                  </a:lnTo>
                  <a:lnTo>
                    <a:pt x="164" y="96"/>
                  </a:lnTo>
                  <a:lnTo>
                    <a:pt x="166" y="93"/>
                  </a:lnTo>
                  <a:lnTo>
                    <a:pt x="165" y="86"/>
                  </a:lnTo>
                  <a:lnTo>
                    <a:pt x="163" y="77"/>
                  </a:lnTo>
                  <a:lnTo>
                    <a:pt x="163" y="70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73" y="73"/>
                  </a:lnTo>
                  <a:lnTo>
                    <a:pt x="185" y="81"/>
                  </a:lnTo>
                  <a:lnTo>
                    <a:pt x="200" y="91"/>
                  </a:lnTo>
                  <a:lnTo>
                    <a:pt x="213" y="97"/>
                  </a:lnTo>
                  <a:lnTo>
                    <a:pt x="219" y="100"/>
                  </a:lnTo>
                  <a:lnTo>
                    <a:pt x="224" y="101"/>
                  </a:lnTo>
                  <a:lnTo>
                    <a:pt x="229" y="101"/>
                  </a:lnTo>
                  <a:lnTo>
                    <a:pt x="233" y="101"/>
                  </a:lnTo>
                  <a:lnTo>
                    <a:pt x="237" y="100"/>
                  </a:lnTo>
                  <a:lnTo>
                    <a:pt x="240" y="98"/>
                  </a:lnTo>
                  <a:lnTo>
                    <a:pt x="242" y="96"/>
                  </a:lnTo>
                  <a:lnTo>
                    <a:pt x="243" y="93"/>
                  </a:lnTo>
                  <a:lnTo>
                    <a:pt x="244" y="90"/>
                  </a:lnTo>
                  <a:lnTo>
                    <a:pt x="243" y="87"/>
                  </a:lnTo>
                  <a:lnTo>
                    <a:pt x="241" y="83"/>
                  </a:lnTo>
                  <a:lnTo>
                    <a:pt x="239" y="81"/>
                  </a:lnTo>
                  <a:lnTo>
                    <a:pt x="231" y="73"/>
                  </a:lnTo>
                  <a:lnTo>
                    <a:pt x="229" y="70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48" y="75"/>
                  </a:lnTo>
                  <a:lnTo>
                    <a:pt x="266" y="86"/>
                  </a:lnTo>
                  <a:lnTo>
                    <a:pt x="274" y="91"/>
                  </a:lnTo>
                  <a:lnTo>
                    <a:pt x="280" y="95"/>
                  </a:lnTo>
                  <a:lnTo>
                    <a:pt x="287" y="97"/>
                  </a:lnTo>
                  <a:lnTo>
                    <a:pt x="295" y="99"/>
                  </a:lnTo>
                  <a:lnTo>
                    <a:pt x="304" y="99"/>
                  </a:lnTo>
                  <a:lnTo>
                    <a:pt x="314" y="98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100"/>
            <p:cNvSpPr>
              <a:spLocks/>
            </p:cNvSpPr>
            <p:nvPr/>
          </p:nvSpPr>
          <p:spPr bwMode="auto">
            <a:xfrm>
              <a:off x="4750" y="3650"/>
              <a:ext cx="434" cy="133"/>
            </a:xfrm>
            <a:custGeom>
              <a:avLst/>
              <a:gdLst>
                <a:gd name="T0" fmla="*/ 325 w 434"/>
                <a:gd name="T1" fmla="*/ 94 h 133"/>
                <a:gd name="T2" fmla="*/ 352 w 434"/>
                <a:gd name="T3" fmla="*/ 81 h 133"/>
                <a:gd name="T4" fmla="*/ 381 w 434"/>
                <a:gd name="T5" fmla="*/ 64 h 133"/>
                <a:gd name="T6" fmla="*/ 404 w 434"/>
                <a:gd name="T7" fmla="*/ 47 h 133"/>
                <a:gd name="T8" fmla="*/ 433 w 434"/>
                <a:gd name="T9" fmla="*/ 14 h 133"/>
                <a:gd name="T10" fmla="*/ 414 w 434"/>
                <a:gd name="T11" fmla="*/ 45 h 133"/>
                <a:gd name="T12" fmla="*/ 390 w 434"/>
                <a:gd name="T13" fmla="*/ 75 h 133"/>
                <a:gd name="T14" fmla="*/ 363 w 434"/>
                <a:gd name="T15" fmla="*/ 103 h 133"/>
                <a:gd name="T16" fmla="*/ 332 w 434"/>
                <a:gd name="T17" fmla="*/ 127 h 133"/>
                <a:gd name="T18" fmla="*/ 322 w 434"/>
                <a:gd name="T19" fmla="*/ 132 h 133"/>
                <a:gd name="T20" fmla="*/ 314 w 434"/>
                <a:gd name="T21" fmla="*/ 130 h 133"/>
                <a:gd name="T22" fmla="*/ 310 w 434"/>
                <a:gd name="T23" fmla="*/ 127 h 133"/>
                <a:gd name="T24" fmla="*/ 307 w 434"/>
                <a:gd name="T25" fmla="*/ 128 h 133"/>
                <a:gd name="T26" fmla="*/ 304 w 434"/>
                <a:gd name="T27" fmla="*/ 125 h 133"/>
                <a:gd name="T28" fmla="*/ 293 w 434"/>
                <a:gd name="T29" fmla="*/ 124 h 133"/>
                <a:gd name="T30" fmla="*/ 283 w 434"/>
                <a:gd name="T31" fmla="*/ 120 h 133"/>
                <a:gd name="T32" fmla="*/ 250 w 434"/>
                <a:gd name="T33" fmla="*/ 116 h 133"/>
                <a:gd name="T34" fmla="*/ 183 w 434"/>
                <a:gd name="T35" fmla="*/ 114 h 133"/>
                <a:gd name="T36" fmla="*/ 149 w 434"/>
                <a:gd name="T37" fmla="*/ 112 h 133"/>
                <a:gd name="T38" fmla="*/ 125 w 434"/>
                <a:gd name="T39" fmla="*/ 94 h 133"/>
                <a:gd name="T40" fmla="*/ 104 w 434"/>
                <a:gd name="T41" fmla="*/ 74 h 133"/>
                <a:gd name="T42" fmla="*/ 65 w 434"/>
                <a:gd name="T43" fmla="*/ 61 h 133"/>
                <a:gd name="T44" fmla="*/ 35 w 434"/>
                <a:gd name="T45" fmla="*/ 52 h 133"/>
                <a:gd name="T46" fmla="*/ 18 w 434"/>
                <a:gd name="T47" fmla="*/ 47 h 133"/>
                <a:gd name="T48" fmla="*/ 9 w 434"/>
                <a:gd name="T49" fmla="*/ 32 h 133"/>
                <a:gd name="T50" fmla="*/ 23 w 434"/>
                <a:gd name="T51" fmla="*/ 20 h 133"/>
                <a:gd name="T52" fmla="*/ 63 w 434"/>
                <a:gd name="T53" fmla="*/ 42 h 133"/>
                <a:gd name="T54" fmla="*/ 90 w 434"/>
                <a:gd name="T55" fmla="*/ 50 h 133"/>
                <a:gd name="T56" fmla="*/ 109 w 434"/>
                <a:gd name="T57" fmla="*/ 57 h 133"/>
                <a:gd name="T58" fmla="*/ 133 w 434"/>
                <a:gd name="T59" fmla="*/ 80 h 133"/>
                <a:gd name="T60" fmla="*/ 151 w 434"/>
                <a:gd name="T61" fmla="*/ 94 h 133"/>
                <a:gd name="T62" fmla="*/ 160 w 434"/>
                <a:gd name="T63" fmla="*/ 98 h 133"/>
                <a:gd name="T64" fmla="*/ 165 w 434"/>
                <a:gd name="T65" fmla="*/ 95 h 133"/>
                <a:gd name="T66" fmla="*/ 166 w 434"/>
                <a:gd name="T67" fmla="*/ 86 h 133"/>
                <a:gd name="T68" fmla="*/ 163 w 434"/>
                <a:gd name="T69" fmla="*/ 71 h 133"/>
                <a:gd name="T70" fmla="*/ 166 w 434"/>
                <a:gd name="T71" fmla="*/ 70 h 133"/>
                <a:gd name="T72" fmla="*/ 186 w 434"/>
                <a:gd name="T73" fmla="*/ 82 h 133"/>
                <a:gd name="T74" fmla="*/ 213 w 434"/>
                <a:gd name="T75" fmla="*/ 97 h 133"/>
                <a:gd name="T76" fmla="*/ 230 w 434"/>
                <a:gd name="T77" fmla="*/ 101 h 133"/>
                <a:gd name="T78" fmla="*/ 238 w 434"/>
                <a:gd name="T79" fmla="*/ 99 h 133"/>
                <a:gd name="T80" fmla="*/ 243 w 434"/>
                <a:gd name="T81" fmla="*/ 95 h 133"/>
                <a:gd name="T82" fmla="*/ 245 w 434"/>
                <a:gd name="T83" fmla="*/ 90 h 133"/>
                <a:gd name="T84" fmla="*/ 243 w 434"/>
                <a:gd name="T85" fmla="*/ 84 h 133"/>
                <a:gd name="T86" fmla="*/ 233 w 434"/>
                <a:gd name="T87" fmla="*/ 73 h 133"/>
                <a:gd name="T88" fmla="*/ 230 w 434"/>
                <a:gd name="T89" fmla="*/ 68 h 133"/>
                <a:gd name="T90" fmla="*/ 234 w 434"/>
                <a:gd name="T91" fmla="*/ 68 h 133"/>
                <a:gd name="T92" fmla="*/ 267 w 434"/>
                <a:gd name="T93" fmla="*/ 87 h 133"/>
                <a:gd name="T94" fmla="*/ 281 w 434"/>
                <a:gd name="T95" fmla="*/ 95 h 133"/>
                <a:gd name="T96" fmla="*/ 296 w 434"/>
                <a:gd name="T97" fmla="*/ 99 h 133"/>
                <a:gd name="T98" fmla="*/ 314 w 434"/>
                <a:gd name="T99" fmla="*/ 98 h 1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4"/>
                <a:gd name="T151" fmla="*/ 0 h 133"/>
                <a:gd name="T152" fmla="*/ 434 w 434"/>
                <a:gd name="T153" fmla="*/ 133 h 1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4" h="133">
                  <a:moveTo>
                    <a:pt x="314" y="98"/>
                  </a:moveTo>
                  <a:lnTo>
                    <a:pt x="325" y="94"/>
                  </a:lnTo>
                  <a:lnTo>
                    <a:pt x="338" y="88"/>
                  </a:lnTo>
                  <a:lnTo>
                    <a:pt x="352" y="81"/>
                  </a:lnTo>
                  <a:lnTo>
                    <a:pt x="367" y="73"/>
                  </a:lnTo>
                  <a:lnTo>
                    <a:pt x="381" y="64"/>
                  </a:lnTo>
                  <a:lnTo>
                    <a:pt x="393" y="55"/>
                  </a:lnTo>
                  <a:lnTo>
                    <a:pt x="404" y="47"/>
                  </a:lnTo>
                  <a:lnTo>
                    <a:pt x="411" y="40"/>
                  </a:lnTo>
                  <a:lnTo>
                    <a:pt x="433" y="14"/>
                  </a:lnTo>
                  <a:lnTo>
                    <a:pt x="425" y="29"/>
                  </a:lnTo>
                  <a:lnTo>
                    <a:pt x="414" y="45"/>
                  </a:lnTo>
                  <a:lnTo>
                    <a:pt x="403" y="60"/>
                  </a:lnTo>
                  <a:lnTo>
                    <a:pt x="390" y="75"/>
                  </a:lnTo>
                  <a:lnTo>
                    <a:pt x="377" y="89"/>
                  </a:lnTo>
                  <a:lnTo>
                    <a:pt x="363" y="103"/>
                  </a:lnTo>
                  <a:lnTo>
                    <a:pt x="347" y="116"/>
                  </a:lnTo>
                  <a:lnTo>
                    <a:pt x="332" y="127"/>
                  </a:lnTo>
                  <a:lnTo>
                    <a:pt x="325" y="131"/>
                  </a:lnTo>
                  <a:lnTo>
                    <a:pt x="322" y="132"/>
                  </a:lnTo>
                  <a:lnTo>
                    <a:pt x="318" y="131"/>
                  </a:lnTo>
                  <a:lnTo>
                    <a:pt x="314" y="130"/>
                  </a:lnTo>
                  <a:lnTo>
                    <a:pt x="311" y="129"/>
                  </a:lnTo>
                  <a:lnTo>
                    <a:pt x="310" y="127"/>
                  </a:lnTo>
                  <a:lnTo>
                    <a:pt x="310" y="128"/>
                  </a:lnTo>
                  <a:lnTo>
                    <a:pt x="307" y="128"/>
                  </a:lnTo>
                  <a:lnTo>
                    <a:pt x="304" y="126"/>
                  </a:lnTo>
                  <a:lnTo>
                    <a:pt x="304" y="125"/>
                  </a:lnTo>
                  <a:lnTo>
                    <a:pt x="298" y="125"/>
                  </a:lnTo>
                  <a:lnTo>
                    <a:pt x="293" y="124"/>
                  </a:lnTo>
                  <a:lnTo>
                    <a:pt x="287" y="122"/>
                  </a:lnTo>
                  <a:lnTo>
                    <a:pt x="283" y="120"/>
                  </a:lnTo>
                  <a:lnTo>
                    <a:pt x="267" y="118"/>
                  </a:lnTo>
                  <a:lnTo>
                    <a:pt x="250" y="116"/>
                  </a:lnTo>
                  <a:lnTo>
                    <a:pt x="217" y="115"/>
                  </a:lnTo>
                  <a:lnTo>
                    <a:pt x="183" y="114"/>
                  </a:lnTo>
                  <a:lnTo>
                    <a:pt x="166" y="113"/>
                  </a:lnTo>
                  <a:lnTo>
                    <a:pt x="149" y="112"/>
                  </a:lnTo>
                  <a:lnTo>
                    <a:pt x="137" y="104"/>
                  </a:lnTo>
                  <a:lnTo>
                    <a:pt x="125" y="94"/>
                  </a:lnTo>
                  <a:lnTo>
                    <a:pt x="114" y="84"/>
                  </a:lnTo>
                  <a:lnTo>
                    <a:pt x="104" y="74"/>
                  </a:lnTo>
                  <a:lnTo>
                    <a:pt x="84" y="67"/>
                  </a:lnTo>
                  <a:lnTo>
                    <a:pt x="65" y="61"/>
                  </a:lnTo>
                  <a:lnTo>
                    <a:pt x="45" y="55"/>
                  </a:lnTo>
                  <a:lnTo>
                    <a:pt x="35" y="52"/>
                  </a:lnTo>
                  <a:lnTo>
                    <a:pt x="24" y="51"/>
                  </a:lnTo>
                  <a:lnTo>
                    <a:pt x="18" y="47"/>
                  </a:lnTo>
                  <a:lnTo>
                    <a:pt x="15" y="42"/>
                  </a:lnTo>
                  <a:lnTo>
                    <a:pt x="9" y="32"/>
                  </a:lnTo>
                  <a:lnTo>
                    <a:pt x="0" y="0"/>
                  </a:lnTo>
                  <a:lnTo>
                    <a:pt x="23" y="20"/>
                  </a:lnTo>
                  <a:lnTo>
                    <a:pt x="39" y="29"/>
                  </a:lnTo>
                  <a:lnTo>
                    <a:pt x="63" y="42"/>
                  </a:lnTo>
                  <a:lnTo>
                    <a:pt x="76" y="46"/>
                  </a:lnTo>
                  <a:lnTo>
                    <a:pt x="90" y="50"/>
                  </a:lnTo>
                  <a:lnTo>
                    <a:pt x="104" y="55"/>
                  </a:lnTo>
                  <a:lnTo>
                    <a:pt x="109" y="57"/>
                  </a:lnTo>
                  <a:lnTo>
                    <a:pt x="113" y="60"/>
                  </a:lnTo>
                  <a:lnTo>
                    <a:pt x="133" y="80"/>
                  </a:lnTo>
                  <a:lnTo>
                    <a:pt x="145" y="90"/>
                  </a:lnTo>
                  <a:lnTo>
                    <a:pt x="151" y="94"/>
                  </a:lnTo>
                  <a:lnTo>
                    <a:pt x="156" y="96"/>
                  </a:lnTo>
                  <a:lnTo>
                    <a:pt x="160" y="98"/>
                  </a:lnTo>
                  <a:lnTo>
                    <a:pt x="163" y="97"/>
                  </a:lnTo>
                  <a:lnTo>
                    <a:pt x="165" y="95"/>
                  </a:lnTo>
                  <a:lnTo>
                    <a:pt x="166" y="93"/>
                  </a:lnTo>
                  <a:lnTo>
                    <a:pt x="166" y="86"/>
                  </a:lnTo>
                  <a:lnTo>
                    <a:pt x="164" y="77"/>
                  </a:lnTo>
                  <a:lnTo>
                    <a:pt x="163" y="71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73" y="73"/>
                  </a:lnTo>
                  <a:lnTo>
                    <a:pt x="186" y="82"/>
                  </a:lnTo>
                  <a:lnTo>
                    <a:pt x="200" y="90"/>
                  </a:lnTo>
                  <a:lnTo>
                    <a:pt x="213" y="97"/>
                  </a:lnTo>
                  <a:lnTo>
                    <a:pt x="224" y="100"/>
                  </a:lnTo>
                  <a:lnTo>
                    <a:pt x="230" y="101"/>
                  </a:lnTo>
                  <a:lnTo>
                    <a:pt x="233" y="100"/>
                  </a:lnTo>
                  <a:lnTo>
                    <a:pt x="238" y="99"/>
                  </a:lnTo>
                  <a:lnTo>
                    <a:pt x="240" y="98"/>
                  </a:lnTo>
                  <a:lnTo>
                    <a:pt x="243" y="95"/>
                  </a:lnTo>
                  <a:lnTo>
                    <a:pt x="244" y="93"/>
                  </a:lnTo>
                  <a:lnTo>
                    <a:pt x="245" y="90"/>
                  </a:lnTo>
                  <a:lnTo>
                    <a:pt x="244" y="87"/>
                  </a:lnTo>
                  <a:lnTo>
                    <a:pt x="243" y="84"/>
                  </a:lnTo>
                  <a:lnTo>
                    <a:pt x="240" y="81"/>
                  </a:lnTo>
                  <a:lnTo>
                    <a:pt x="233" y="73"/>
                  </a:lnTo>
                  <a:lnTo>
                    <a:pt x="230" y="70"/>
                  </a:lnTo>
                  <a:lnTo>
                    <a:pt x="230" y="68"/>
                  </a:lnTo>
                  <a:lnTo>
                    <a:pt x="231" y="67"/>
                  </a:lnTo>
                  <a:lnTo>
                    <a:pt x="234" y="68"/>
                  </a:lnTo>
                  <a:lnTo>
                    <a:pt x="249" y="76"/>
                  </a:lnTo>
                  <a:lnTo>
                    <a:pt x="267" y="87"/>
                  </a:lnTo>
                  <a:lnTo>
                    <a:pt x="274" y="91"/>
                  </a:lnTo>
                  <a:lnTo>
                    <a:pt x="281" y="95"/>
                  </a:lnTo>
                  <a:lnTo>
                    <a:pt x="289" y="97"/>
                  </a:lnTo>
                  <a:lnTo>
                    <a:pt x="296" y="99"/>
                  </a:lnTo>
                  <a:lnTo>
                    <a:pt x="304" y="99"/>
                  </a:lnTo>
                  <a:lnTo>
                    <a:pt x="314" y="98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101"/>
            <p:cNvSpPr>
              <a:spLocks/>
            </p:cNvSpPr>
            <p:nvPr/>
          </p:nvSpPr>
          <p:spPr bwMode="auto">
            <a:xfrm>
              <a:off x="4750" y="3651"/>
              <a:ext cx="434" cy="132"/>
            </a:xfrm>
            <a:custGeom>
              <a:avLst/>
              <a:gdLst>
                <a:gd name="T0" fmla="*/ 325 w 434"/>
                <a:gd name="T1" fmla="*/ 94 h 132"/>
                <a:gd name="T2" fmla="*/ 353 w 434"/>
                <a:gd name="T3" fmla="*/ 81 h 132"/>
                <a:gd name="T4" fmla="*/ 381 w 434"/>
                <a:gd name="T5" fmla="*/ 63 h 132"/>
                <a:gd name="T6" fmla="*/ 404 w 434"/>
                <a:gd name="T7" fmla="*/ 46 h 132"/>
                <a:gd name="T8" fmla="*/ 433 w 434"/>
                <a:gd name="T9" fmla="*/ 12 h 132"/>
                <a:gd name="T10" fmla="*/ 414 w 434"/>
                <a:gd name="T11" fmla="*/ 44 h 132"/>
                <a:gd name="T12" fmla="*/ 390 w 434"/>
                <a:gd name="T13" fmla="*/ 73 h 132"/>
                <a:gd name="T14" fmla="*/ 363 w 434"/>
                <a:gd name="T15" fmla="*/ 101 h 132"/>
                <a:gd name="T16" fmla="*/ 332 w 434"/>
                <a:gd name="T17" fmla="*/ 126 h 132"/>
                <a:gd name="T18" fmla="*/ 322 w 434"/>
                <a:gd name="T19" fmla="*/ 131 h 132"/>
                <a:gd name="T20" fmla="*/ 314 w 434"/>
                <a:gd name="T21" fmla="*/ 129 h 132"/>
                <a:gd name="T22" fmla="*/ 310 w 434"/>
                <a:gd name="T23" fmla="*/ 126 h 132"/>
                <a:gd name="T24" fmla="*/ 307 w 434"/>
                <a:gd name="T25" fmla="*/ 127 h 132"/>
                <a:gd name="T26" fmla="*/ 304 w 434"/>
                <a:gd name="T27" fmla="*/ 124 h 132"/>
                <a:gd name="T28" fmla="*/ 293 w 434"/>
                <a:gd name="T29" fmla="*/ 123 h 132"/>
                <a:gd name="T30" fmla="*/ 283 w 434"/>
                <a:gd name="T31" fmla="*/ 119 h 132"/>
                <a:gd name="T32" fmla="*/ 250 w 434"/>
                <a:gd name="T33" fmla="*/ 115 h 132"/>
                <a:gd name="T34" fmla="*/ 183 w 434"/>
                <a:gd name="T35" fmla="*/ 113 h 132"/>
                <a:gd name="T36" fmla="*/ 149 w 434"/>
                <a:gd name="T37" fmla="*/ 111 h 132"/>
                <a:gd name="T38" fmla="*/ 125 w 434"/>
                <a:gd name="T39" fmla="*/ 93 h 132"/>
                <a:gd name="T40" fmla="*/ 104 w 434"/>
                <a:gd name="T41" fmla="*/ 73 h 132"/>
                <a:gd name="T42" fmla="*/ 65 w 434"/>
                <a:gd name="T43" fmla="*/ 60 h 132"/>
                <a:gd name="T44" fmla="*/ 35 w 434"/>
                <a:gd name="T45" fmla="*/ 51 h 132"/>
                <a:gd name="T46" fmla="*/ 18 w 434"/>
                <a:gd name="T47" fmla="*/ 45 h 132"/>
                <a:gd name="T48" fmla="*/ 9 w 434"/>
                <a:gd name="T49" fmla="*/ 30 h 132"/>
                <a:gd name="T50" fmla="*/ 0 w 434"/>
                <a:gd name="T51" fmla="*/ 0 h 132"/>
                <a:gd name="T52" fmla="*/ 23 w 434"/>
                <a:gd name="T53" fmla="*/ 20 h 132"/>
                <a:gd name="T54" fmla="*/ 63 w 434"/>
                <a:gd name="T55" fmla="*/ 40 h 132"/>
                <a:gd name="T56" fmla="*/ 90 w 434"/>
                <a:gd name="T57" fmla="*/ 50 h 132"/>
                <a:gd name="T58" fmla="*/ 109 w 434"/>
                <a:gd name="T59" fmla="*/ 57 h 132"/>
                <a:gd name="T60" fmla="*/ 133 w 434"/>
                <a:gd name="T61" fmla="*/ 79 h 132"/>
                <a:gd name="T62" fmla="*/ 151 w 434"/>
                <a:gd name="T63" fmla="*/ 94 h 132"/>
                <a:gd name="T64" fmla="*/ 161 w 434"/>
                <a:gd name="T65" fmla="*/ 97 h 132"/>
                <a:gd name="T66" fmla="*/ 166 w 434"/>
                <a:gd name="T67" fmla="*/ 96 h 132"/>
                <a:gd name="T68" fmla="*/ 166 w 434"/>
                <a:gd name="T69" fmla="*/ 86 h 132"/>
                <a:gd name="T70" fmla="*/ 164 w 434"/>
                <a:gd name="T71" fmla="*/ 71 h 132"/>
                <a:gd name="T72" fmla="*/ 166 w 434"/>
                <a:gd name="T73" fmla="*/ 70 h 132"/>
                <a:gd name="T74" fmla="*/ 186 w 434"/>
                <a:gd name="T75" fmla="*/ 81 h 132"/>
                <a:gd name="T76" fmla="*/ 214 w 434"/>
                <a:gd name="T77" fmla="*/ 96 h 132"/>
                <a:gd name="T78" fmla="*/ 225 w 434"/>
                <a:gd name="T79" fmla="*/ 100 h 132"/>
                <a:gd name="T80" fmla="*/ 234 w 434"/>
                <a:gd name="T81" fmla="*/ 100 h 132"/>
                <a:gd name="T82" fmla="*/ 241 w 434"/>
                <a:gd name="T83" fmla="*/ 97 h 132"/>
                <a:gd name="T84" fmla="*/ 245 w 434"/>
                <a:gd name="T85" fmla="*/ 92 h 132"/>
                <a:gd name="T86" fmla="*/ 246 w 434"/>
                <a:gd name="T87" fmla="*/ 87 h 132"/>
                <a:gd name="T88" fmla="*/ 242 w 434"/>
                <a:gd name="T89" fmla="*/ 81 h 132"/>
                <a:gd name="T90" fmla="*/ 232 w 434"/>
                <a:gd name="T91" fmla="*/ 71 h 132"/>
                <a:gd name="T92" fmla="*/ 233 w 434"/>
                <a:gd name="T93" fmla="*/ 68 h 132"/>
                <a:gd name="T94" fmla="*/ 250 w 434"/>
                <a:gd name="T95" fmla="*/ 76 h 132"/>
                <a:gd name="T96" fmla="*/ 282 w 434"/>
                <a:gd name="T97" fmla="*/ 94 h 132"/>
                <a:gd name="T98" fmla="*/ 297 w 434"/>
                <a:gd name="T99" fmla="*/ 99 h 132"/>
                <a:gd name="T100" fmla="*/ 314 w 434"/>
                <a:gd name="T101" fmla="*/ 97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132"/>
                <a:gd name="T155" fmla="*/ 434 w 43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132">
                  <a:moveTo>
                    <a:pt x="314" y="97"/>
                  </a:moveTo>
                  <a:lnTo>
                    <a:pt x="325" y="94"/>
                  </a:lnTo>
                  <a:lnTo>
                    <a:pt x="338" y="88"/>
                  </a:lnTo>
                  <a:lnTo>
                    <a:pt x="353" y="81"/>
                  </a:lnTo>
                  <a:lnTo>
                    <a:pt x="367" y="72"/>
                  </a:lnTo>
                  <a:lnTo>
                    <a:pt x="381" y="63"/>
                  </a:lnTo>
                  <a:lnTo>
                    <a:pt x="393" y="54"/>
                  </a:lnTo>
                  <a:lnTo>
                    <a:pt x="404" y="46"/>
                  </a:lnTo>
                  <a:lnTo>
                    <a:pt x="411" y="39"/>
                  </a:lnTo>
                  <a:lnTo>
                    <a:pt x="433" y="12"/>
                  </a:lnTo>
                  <a:lnTo>
                    <a:pt x="425" y="28"/>
                  </a:lnTo>
                  <a:lnTo>
                    <a:pt x="414" y="44"/>
                  </a:lnTo>
                  <a:lnTo>
                    <a:pt x="403" y="59"/>
                  </a:lnTo>
                  <a:lnTo>
                    <a:pt x="390" y="73"/>
                  </a:lnTo>
                  <a:lnTo>
                    <a:pt x="377" y="88"/>
                  </a:lnTo>
                  <a:lnTo>
                    <a:pt x="363" y="101"/>
                  </a:lnTo>
                  <a:lnTo>
                    <a:pt x="347" y="114"/>
                  </a:lnTo>
                  <a:lnTo>
                    <a:pt x="332" y="126"/>
                  </a:lnTo>
                  <a:lnTo>
                    <a:pt x="325" y="130"/>
                  </a:lnTo>
                  <a:lnTo>
                    <a:pt x="322" y="131"/>
                  </a:lnTo>
                  <a:lnTo>
                    <a:pt x="318" y="130"/>
                  </a:lnTo>
                  <a:lnTo>
                    <a:pt x="314" y="129"/>
                  </a:lnTo>
                  <a:lnTo>
                    <a:pt x="311" y="128"/>
                  </a:lnTo>
                  <a:lnTo>
                    <a:pt x="310" y="126"/>
                  </a:lnTo>
                  <a:lnTo>
                    <a:pt x="310" y="127"/>
                  </a:lnTo>
                  <a:lnTo>
                    <a:pt x="307" y="127"/>
                  </a:lnTo>
                  <a:lnTo>
                    <a:pt x="304" y="125"/>
                  </a:lnTo>
                  <a:lnTo>
                    <a:pt x="304" y="124"/>
                  </a:lnTo>
                  <a:lnTo>
                    <a:pt x="298" y="124"/>
                  </a:lnTo>
                  <a:lnTo>
                    <a:pt x="293" y="123"/>
                  </a:lnTo>
                  <a:lnTo>
                    <a:pt x="287" y="121"/>
                  </a:lnTo>
                  <a:lnTo>
                    <a:pt x="283" y="119"/>
                  </a:lnTo>
                  <a:lnTo>
                    <a:pt x="267" y="117"/>
                  </a:lnTo>
                  <a:lnTo>
                    <a:pt x="250" y="115"/>
                  </a:lnTo>
                  <a:lnTo>
                    <a:pt x="217" y="114"/>
                  </a:lnTo>
                  <a:lnTo>
                    <a:pt x="183" y="113"/>
                  </a:lnTo>
                  <a:lnTo>
                    <a:pt x="166" y="112"/>
                  </a:lnTo>
                  <a:lnTo>
                    <a:pt x="149" y="111"/>
                  </a:lnTo>
                  <a:lnTo>
                    <a:pt x="137" y="103"/>
                  </a:lnTo>
                  <a:lnTo>
                    <a:pt x="125" y="93"/>
                  </a:lnTo>
                  <a:lnTo>
                    <a:pt x="114" y="83"/>
                  </a:lnTo>
                  <a:lnTo>
                    <a:pt x="104" y="73"/>
                  </a:lnTo>
                  <a:lnTo>
                    <a:pt x="84" y="66"/>
                  </a:lnTo>
                  <a:lnTo>
                    <a:pt x="65" y="60"/>
                  </a:lnTo>
                  <a:lnTo>
                    <a:pt x="45" y="53"/>
                  </a:lnTo>
                  <a:lnTo>
                    <a:pt x="35" y="51"/>
                  </a:lnTo>
                  <a:lnTo>
                    <a:pt x="24" y="50"/>
                  </a:lnTo>
                  <a:lnTo>
                    <a:pt x="18" y="45"/>
                  </a:lnTo>
                  <a:lnTo>
                    <a:pt x="15" y="40"/>
                  </a:lnTo>
                  <a:lnTo>
                    <a:pt x="9" y="30"/>
                  </a:lnTo>
                  <a:lnTo>
                    <a:pt x="5" y="1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3" y="20"/>
                  </a:lnTo>
                  <a:lnTo>
                    <a:pt x="39" y="28"/>
                  </a:lnTo>
                  <a:lnTo>
                    <a:pt x="63" y="40"/>
                  </a:lnTo>
                  <a:lnTo>
                    <a:pt x="76" y="45"/>
                  </a:lnTo>
                  <a:lnTo>
                    <a:pt x="90" y="50"/>
                  </a:lnTo>
                  <a:lnTo>
                    <a:pt x="104" y="55"/>
                  </a:lnTo>
                  <a:lnTo>
                    <a:pt x="109" y="57"/>
                  </a:lnTo>
                  <a:lnTo>
                    <a:pt x="113" y="60"/>
                  </a:lnTo>
                  <a:lnTo>
                    <a:pt x="133" y="79"/>
                  </a:lnTo>
                  <a:lnTo>
                    <a:pt x="145" y="90"/>
                  </a:lnTo>
                  <a:lnTo>
                    <a:pt x="151" y="94"/>
                  </a:lnTo>
                  <a:lnTo>
                    <a:pt x="156" y="96"/>
                  </a:lnTo>
                  <a:lnTo>
                    <a:pt x="161" y="97"/>
                  </a:lnTo>
                  <a:lnTo>
                    <a:pt x="164" y="97"/>
                  </a:lnTo>
                  <a:lnTo>
                    <a:pt x="166" y="96"/>
                  </a:lnTo>
                  <a:lnTo>
                    <a:pt x="166" y="94"/>
                  </a:lnTo>
                  <a:lnTo>
                    <a:pt x="166" y="86"/>
                  </a:lnTo>
                  <a:lnTo>
                    <a:pt x="164" y="77"/>
                  </a:lnTo>
                  <a:lnTo>
                    <a:pt x="164" y="71"/>
                  </a:lnTo>
                  <a:lnTo>
                    <a:pt x="165" y="70"/>
                  </a:lnTo>
                  <a:lnTo>
                    <a:pt x="166" y="70"/>
                  </a:lnTo>
                  <a:lnTo>
                    <a:pt x="173" y="73"/>
                  </a:lnTo>
                  <a:lnTo>
                    <a:pt x="186" y="81"/>
                  </a:lnTo>
                  <a:lnTo>
                    <a:pt x="201" y="91"/>
                  </a:lnTo>
                  <a:lnTo>
                    <a:pt x="214" y="96"/>
                  </a:lnTo>
                  <a:lnTo>
                    <a:pt x="220" y="99"/>
                  </a:lnTo>
                  <a:lnTo>
                    <a:pt x="225" y="100"/>
                  </a:lnTo>
                  <a:lnTo>
                    <a:pt x="230" y="100"/>
                  </a:lnTo>
                  <a:lnTo>
                    <a:pt x="234" y="100"/>
                  </a:lnTo>
                  <a:lnTo>
                    <a:pt x="238" y="99"/>
                  </a:lnTo>
                  <a:lnTo>
                    <a:pt x="241" y="97"/>
                  </a:lnTo>
                  <a:lnTo>
                    <a:pt x="243" y="95"/>
                  </a:lnTo>
                  <a:lnTo>
                    <a:pt x="245" y="92"/>
                  </a:lnTo>
                  <a:lnTo>
                    <a:pt x="246" y="90"/>
                  </a:lnTo>
                  <a:lnTo>
                    <a:pt x="246" y="87"/>
                  </a:lnTo>
                  <a:lnTo>
                    <a:pt x="244" y="84"/>
                  </a:lnTo>
                  <a:lnTo>
                    <a:pt x="242" y="81"/>
                  </a:lnTo>
                  <a:lnTo>
                    <a:pt x="234" y="73"/>
                  </a:lnTo>
                  <a:lnTo>
                    <a:pt x="232" y="71"/>
                  </a:lnTo>
                  <a:lnTo>
                    <a:pt x="231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50" y="76"/>
                  </a:lnTo>
                  <a:lnTo>
                    <a:pt x="268" y="86"/>
                  </a:lnTo>
                  <a:lnTo>
                    <a:pt x="282" y="94"/>
                  </a:lnTo>
                  <a:lnTo>
                    <a:pt x="290" y="97"/>
                  </a:lnTo>
                  <a:lnTo>
                    <a:pt x="297" y="99"/>
                  </a:lnTo>
                  <a:lnTo>
                    <a:pt x="305" y="99"/>
                  </a:lnTo>
                  <a:lnTo>
                    <a:pt x="314" y="97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102"/>
            <p:cNvSpPr>
              <a:spLocks/>
            </p:cNvSpPr>
            <p:nvPr/>
          </p:nvSpPr>
          <p:spPr bwMode="auto">
            <a:xfrm>
              <a:off x="4750" y="3653"/>
              <a:ext cx="434" cy="130"/>
            </a:xfrm>
            <a:custGeom>
              <a:avLst/>
              <a:gdLst>
                <a:gd name="T0" fmla="*/ 320 w 434"/>
                <a:gd name="T1" fmla="*/ 95 h 130"/>
                <a:gd name="T2" fmla="*/ 339 w 434"/>
                <a:gd name="T3" fmla="*/ 87 h 130"/>
                <a:gd name="T4" fmla="*/ 367 w 434"/>
                <a:gd name="T5" fmla="*/ 71 h 130"/>
                <a:gd name="T6" fmla="*/ 393 w 434"/>
                <a:gd name="T7" fmla="*/ 53 h 130"/>
                <a:gd name="T8" fmla="*/ 411 w 434"/>
                <a:gd name="T9" fmla="*/ 38 h 130"/>
                <a:gd name="T10" fmla="*/ 425 w 434"/>
                <a:gd name="T11" fmla="*/ 27 h 130"/>
                <a:gd name="T12" fmla="*/ 403 w 434"/>
                <a:gd name="T13" fmla="*/ 57 h 130"/>
                <a:gd name="T14" fmla="*/ 377 w 434"/>
                <a:gd name="T15" fmla="*/ 86 h 130"/>
                <a:gd name="T16" fmla="*/ 347 w 434"/>
                <a:gd name="T17" fmla="*/ 113 h 130"/>
                <a:gd name="T18" fmla="*/ 325 w 434"/>
                <a:gd name="T19" fmla="*/ 128 h 130"/>
                <a:gd name="T20" fmla="*/ 318 w 434"/>
                <a:gd name="T21" fmla="*/ 128 h 130"/>
                <a:gd name="T22" fmla="*/ 311 w 434"/>
                <a:gd name="T23" fmla="*/ 126 h 130"/>
                <a:gd name="T24" fmla="*/ 310 w 434"/>
                <a:gd name="T25" fmla="*/ 125 h 130"/>
                <a:gd name="T26" fmla="*/ 303 w 434"/>
                <a:gd name="T27" fmla="*/ 123 h 130"/>
                <a:gd name="T28" fmla="*/ 298 w 434"/>
                <a:gd name="T29" fmla="*/ 122 h 130"/>
                <a:gd name="T30" fmla="*/ 287 w 434"/>
                <a:gd name="T31" fmla="*/ 119 h 130"/>
                <a:gd name="T32" fmla="*/ 267 w 434"/>
                <a:gd name="T33" fmla="*/ 115 h 130"/>
                <a:gd name="T34" fmla="*/ 216 w 434"/>
                <a:gd name="T35" fmla="*/ 112 h 130"/>
                <a:gd name="T36" fmla="*/ 165 w 434"/>
                <a:gd name="T37" fmla="*/ 110 h 130"/>
                <a:gd name="T38" fmla="*/ 137 w 434"/>
                <a:gd name="T39" fmla="*/ 101 h 130"/>
                <a:gd name="T40" fmla="*/ 113 w 434"/>
                <a:gd name="T41" fmla="*/ 81 h 130"/>
                <a:gd name="T42" fmla="*/ 83 w 434"/>
                <a:gd name="T43" fmla="*/ 65 h 130"/>
                <a:gd name="T44" fmla="*/ 44 w 434"/>
                <a:gd name="T45" fmla="*/ 52 h 130"/>
                <a:gd name="T46" fmla="*/ 23 w 434"/>
                <a:gd name="T47" fmla="*/ 48 h 130"/>
                <a:gd name="T48" fmla="*/ 14 w 434"/>
                <a:gd name="T49" fmla="*/ 39 h 130"/>
                <a:gd name="T50" fmla="*/ 0 w 434"/>
                <a:gd name="T51" fmla="*/ 0 h 130"/>
                <a:gd name="T52" fmla="*/ 22 w 434"/>
                <a:gd name="T53" fmla="*/ 19 h 130"/>
                <a:gd name="T54" fmla="*/ 63 w 434"/>
                <a:gd name="T55" fmla="*/ 39 h 130"/>
                <a:gd name="T56" fmla="*/ 90 w 434"/>
                <a:gd name="T57" fmla="*/ 49 h 130"/>
                <a:gd name="T58" fmla="*/ 109 w 434"/>
                <a:gd name="T59" fmla="*/ 56 h 130"/>
                <a:gd name="T60" fmla="*/ 133 w 434"/>
                <a:gd name="T61" fmla="*/ 78 h 130"/>
                <a:gd name="T62" fmla="*/ 151 w 434"/>
                <a:gd name="T63" fmla="*/ 92 h 130"/>
                <a:gd name="T64" fmla="*/ 161 w 434"/>
                <a:gd name="T65" fmla="*/ 96 h 130"/>
                <a:gd name="T66" fmla="*/ 166 w 434"/>
                <a:gd name="T67" fmla="*/ 95 h 130"/>
                <a:gd name="T68" fmla="*/ 166 w 434"/>
                <a:gd name="T69" fmla="*/ 85 h 130"/>
                <a:gd name="T70" fmla="*/ 164 w 434"/>
                <a:gd name="T71" fmla="*/ 70 h 130"/>
                <a:gd name="T72" fmla="*/ 167 w 434"/>
                <a:gd name="T73" fmla="*/ 69 h 130"/>
                <a:gd name="T74" fmla="*/ 187 w 434"/>
                <a:gd name="T75" fmla="*/ 80 h 130"/>
                <a:gd name="T76" fmla="*/ 215 w 434"/>
                <a:gd name="T77" fmla="*/ 95 h 130"/>
                <a:gd name="T78" fmla="*/ 235 w 434"/>
                <a:gd name="T79" fmla="*/ 98 h 130"/>
                <a:gd name="T80" fmla="*/ 242 w 434"/>
                <a:gd name="T81" fmla="*/ 95 h 130"/>
                <a:gd name="T82" fmla="*/ 246 w 434"/>
                <a:gd name="T83" fmla="*/ 91 h 130"/>
                <a:gd name="T84" fmla="*/ 247 w 434"/>
                <a:gd name="T85" fmla="*/ 86 h 130"/>
                <a:gd name="T86" fmla="*/ 243 w 434"/>
                <a:gd name="T87" fmla="*/ 81 h 130"/>
                <a:gd name="T88" fmla="*/ 232 w 434"/>
                <a:gd name="T89" fmla="*/ 68 h 130"/>
                <a:gd name="T90" fmla="*/ 237 w 434"/>
                <a:gd name="T91" fmla="*/ 68 h 130"/>
                <a:gd name="T92" fmla="*/ 269 w 434"/>
                <a:gd name="T93" fmla="*/ 86 h 130"/>
                <a:gd name="T94" fmla="*/ 283 w 434"/>
                <a:gd name="T95" fmla="*/ 93 h 130"/>
                <a:gd name="T96" fmla="*/ 297 w 434"/>
                <a:gd name="T97" fmla="*/ 97 h 130"/>
                <a:gd name="T98" fmla="*/ 314 w 434"/>
                <a:gd name="T99" fmla="*/ 96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4"/>
                <a:gd name="T151" fmla="*/ 0 h 130"/>
                <a:gd name="T152" fmla="*/ 434 w 434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4" h="130">
                  <a:moveTo>
                    <a:pt x="314" y="96"/>
                  </a:moveTo>
                  <a:lnTo>
                    <a:pt x="320" y="95"/>
                  </a:lnTo>
                  <a:lnTo>
                    <a:pt x="326" y="92"/>
                  </a:lnTo>
                  <a:lnTo>
                    <a:pt x="339" y="87"/>
                  </a:lnTo>
                  <a:lnTo>
                    <a:pt x="353" y="80"/>
                  </a:lnTo>
                  <a:lnTo>
                    <a:pt x="367" y="71"/>
                  </a:lnTo>
                  <a:lnTo>
                    <a:pt x="381" y="62"/>
                  </a:lnTo>
                  <a:lnTo>
                    <a:pt x="393" y="53"/>
                  </a:lnTo>
                  <a:lnTo>
                    <a:pt x="404" y="44"/>
                  </a:lnTo>
                  <a:lnTo>
                    <a:pt x="411" y="38"/>
                  </a:lnTo>
                  <a:lnTo>
                    <a:pt x="433" y="11"/>
                  </a:lnTo>
                  <a:lnTo>
                    <a:pt x="425" y="27"/>
                  </a:lnTo>
                  <a:lnTo>
                    <a:pt x="414" y="42"/>
                  </a:lnTo>
                  <a:lnTo>
                    <a:pt x="403" y="57"/>
                  </a:lnTo>
                  <a:lnTo>
                    <a:pt x="390" y="72"/>
                  </a:lnTo>
                  <a:lnTo>
                    <a:pt x="377" y="86"/>
                  </a:lnTo>
                  <a:lnTo>
                    <a:pt x="363" y="100"/>
                  </a:lnTo>
                  <a:lnTo>
                    <a:pt x="347" y="113"/>
                  </a:lnTo>
                  <a:lnTo>
                    <a:pt x="332" y="124"/>
                  </a:lnTo>
                  <a:lnTo>
                    <a:pt x="325" y="128"/>
                  </a:lnTo>
                  <a:lnTo>
                    <a:pt x="322" y="129"/>
                  </a:lnTo>
                  <a:lnTo>
                    <a:pt x="318" y="128"/>
                  </a:lnTo>
                  <a:lnTo>
                    <a:pt x="313" y="127"/>
                  </a:lnTo>
                  <a:lnTo>
                    <a:pt x="311" y="126"/>
                  </a:lnTo>
                  <a:lnTo>
                    <a:pt x="310" y="124"/>
                  </a:lnTo>
                  <a:lnTo>
                    <a:pt x="310" y="125"/>
                  </a:lnTo>
                  <a:lnTo>
                    <a:pt x="307" y="125"/>
                  </a:lnTo>
                  <a:lnTo>
                    <a:pt x="303" y="123"/>
                  </a:lnTo>
                  <a:lnTo>
                    <a:pt x="303" y="122"/>
                  </a:lnTo>
                  <a:lnTo>
                    <a:pt x="298" y="122"/>
                  </a:lnTo>
                  <a:lnTo>
                    <a:pt x="293" y="121"/>
                  </a:lnTo>
                  <a:lnTo>
                    <a:pt x="287" y="119"/>
                  </a:lnTo>
                  <a:lnTo>
                    <a:pt x="282" y="117"/>
                  </a:lnTo>
                  <a:lnTo>
                    <a:pt x="267" y="115"/>
                  </a:lnTo>
                  <a:lnTo>
                    <a:pt x="250" y="113"/>
                  </a:lnTo>
                  <a:lnTo>
                    <a:pt x="216" y="112"/>
                  </a:lnTo>
                  <a:lnTo>
                    <a:pt x="182" y="111"/>
                  </a:lnTo>
                  <a:lnTo>
                    <a:pt x="165" y="110"/>
                  </a:lnTo>
                  <a:lnTo>
                    <a:pt x="149" y="109"/>
                  </a:lnTo>
                  <a:lnTo>
                    <a:pt x="137" y="101"/>
                  </a:lnTo>
                  <a:lnTo>
                    <a:pt x="124" y="91"/>
                  </a:lnTo>
                  <a:lnTo>
                    <a:pt x="113" y="81"/>
                  </a:lnTo>
                  <a:lnTo>
                    <a:pt x="103" y="71"/>
                  </a:lnTo>
                  <a:lnTo>
                    <a:pt x="83" y="65"/>
                  </a:lnTo>
                  <a:lnTo>
                    <a:pt x="64" y="58"/>
                  </a:lnTo>
                  <a:lnTo>
                    <a:pt x="44" y="52"/>
                  </a:lnTo>
                  <a:lnTo>
                    <a:pt x="34" y="49"/>
                  </a:lnTo>
                  <a:lnTo>
                    <a:pt x="23" y="48"/>
                  </a:lnTo>
                  <a:lnTo>
                    <a:pt x="18" y="44"/>
                  </a:lnTo>
                  <a:lnTo>
                    <a:pt x="14" y="39"/>
                  </a:lnTo>
                  <a:lnTo>
                    <a:pt x="8" y="29"/>
                  </a:lnTo>
                  <a:lnTo>
                    <a:pt x="0" y="0"/>
                  </a:lnTo>
                  <a:lnTo>
                    <a:pt x="10" y="9"/>
                  </a:lnTo>
                  <a:lnTo>
                    <a:pt x="22" y="19"/>
                  </a:lnTo>
                  <a:lnTo>
                    <a:pt x="38" y="28"/>
                  </a:lnTo>
                  <a:lnTo>
                    <a:pt x="63" y="39"/>
                  </a:lnTo>
                  <a:lnTo>
                    <a:pt x="75" y="44"/>
                  </a:lnTo>
                  <a:lnTo>
                    <a:pt x="90" y="49"/>
                  </a:lnTo>
                  <a:lnTo>
                    <a:pt x="103" y="54"/>
                  </a:lnTo>
                  <a:lnTo>
                    <a:pt x="109" y="56"/>
                  </a:lnTo>
                  <a:lnTo>
                    <a:pt x="113" y="59"/>
                  </a:lnTo>
                  <a:lnTo>
                    <a:pt x="133" y="78"/>
                  </a:lnTo>
                  <a:lnTo>
                    <a:pt x="145" y="89"/>
                  </a:lnTo>
                  <a:lnTo>
                    <a:pt x="151" y="92"/>
                  </a:lnTo>
                  <a:lnTo>
                    <a:pt x="157" y="95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6" y="92"/>
                  </a:lnTo>
                  <a:lnTo>
                    <a:pt x="166" y="85"/>
                  </a:lnTo>
                  <a:lnTo>
                    <a:pt x="164" y="77"/>
                  </a:lnTo>
                  <a:lnTo>
                    <a:pt x="164" y="70"/>
                  </a:lnTo>
                  <a:lnTo>
                    <a:pt x="165" y="69"/>
                  </a:lnTo>
                  <a:lnTo>
                    <a:pt x="167" y="69"/>
                  </a:lnTo>
                  <a:lnTo>
                    <a:pt x="174" y="72"/>
                  </a:lnTo>
                  <a:lnTo>
                    <a:pt x="187" y="80"/>
                  </a:lnTo>
                  <a:lnTo>
                    <a:pt x="201" y="90"/>
                  </a:lnTo>
                  <a:lnTo>
                    <a:pt x="215" y="95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38" y="97"/>
                  </a:lnTo>
                  <a:lnTo>
                    <a:pt x="242" y="95"/>
                  </a:lnTo>
                  <a:lnTo>
                    <a:pt x="244" y="93"/>
                  </a:lnTo>
                  <a:lnTo>
                    <a:pt x="246" y="91"/>
                  </a:lnTo>
                  <a:lnTo>
                    <a:pt x="247" y="89"/>
                  </a:lnTo>
                  <a:lnTo>
                    <a:pt x="247" y="86"/>
                  </a:lnTo>
                  <a:lnTo>
                    <a:pt x="245" y="83"/>
                  </a:lnTo>
                  <a:lnTo>
                    <a:pt x="243" y="81"/>
                  </a:lnTo>
                  <a:lnTo>
                    <a:pt x="235" y="73"/>
                  </a:lnTo>
                  <a:lnTo>
                    <a:pt x="232" y="68"/>
                  </a:lnTo>
                  <a:lnTo>
                    <a:pt x="234" y="67"/>
                  </a:lnTo>
                  <a:lnTo>
                    <a:pt x="237" y="68"/>
                  </a:lnTo>
                  <a:lnTo>
                    <a:pt x="252" y="75"/>
                  </a:lnTo>
                  <a:lnTo>
                    <a:pt x="269" y="86"/>
                  </a:lnTo>
                  <a:lnTo>
                    <a:pt x="276" y="90"/>
                  </a:lnTo>
                  <a:lnTo>
                    <a:pt x="283" y="93"/>
                  </a:lnTo>
                  <a:lnTo>
                    <a:pt x="290" y="96"/>
                  </a:lnTo>
                  <a:lnTo>
                    <a:pt x="297" y="97"/>
                  </a:lnTo>
                  <a:lnTo>
                    <a:pt x="305" y="97"/>
                  </a:lnTo>
                  <a:lnTo>
                    <a:pt x="314" y="96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103"/>
            <p:cNvSpPr>
              <a:spLocks/>
            </p:cNvSpPr>
            <p:nvPr/>
          </p:nvSpPr>
          <p:spPr bwMode="auto">
            <a:xfrm>
              <a:off x="4750" y="3654"/>
              <a:ext cx="434" cy="129"/>
            </a:xfrm>
            <a:custGeom>
              <a:avLst/>
              <a:gdLst>
                <a:gd name="T0" fmla="*/ 320 w 434"/>
                <a:gd name="T1" fmla="*/ 94 h 129"/>
                <a:gd name="T2" fmla="*/ 333 w 434"/>
                <a:gd name="T3" fmla="*/ 89 h 129"/>
                <a:gd name="T4" fmla="*/ 354 w 434"/>
                <a:gd name="T5" fmla="*/ 79 h 129"/>
                <a:gd name="T6" fmla="*/ 381 w 434"/>
                <a:gd name="T7" fmla="*/ 61 h 129"/>
                <a:gd name="T8" fmla="*/ 404 w 434"/>
                <a:gd name="T9" fmla="*/ 44 h 129"/>
                <a:gd name="T10" fmla="*/ 433 w 434"/>
                <a:gd name="T11" fmla="*/ 10 h 129"/>
                <a:gd name="T12" fmla="*/ 414 w 434"/>
                <a:gd name="T13" fmla="*/ 41 h 129"/>
                <a:gd name="T14" fmla="*/ 390 w 434"/>
                <a:gd name="T15" fmla="*/ 71 h 129"/>
                <a:gd name="T16" fmla="*/ 363 w 434"/>
                <a:gd name="T17" fmla="*/ 99 h 129"/>
                <a:gd name="T18" fmla="*/ 332 w 434"/>
                <a:gd name="T19" fmla="*/ 123 h 129"/>
                <a:gd name="T20" fmla="*/ 322 w 434"/>
                <a:gd name="T21" fmla="*/ 128 h 129"/>
                <a:gd name="T22" fmla="*/ 313 w 434"/>
                <a:gd name="T23" fmla="*/ 126 h 129"/>
                <a:gd name="T24" fmla="*/ 310 w 434"/>
                <a:gd name="T25" fmla="*/ 123 h 129"/>
                <a:gd name="T26" fmla="*/ 307 w 434"/>
                <a:gd name="T27" fmla="*/ 124 h 129"/>
                <a:gd name="T28" fmla="*/ 303 w 434"/>
                <a:gd name="T29" fmla="*/ 121 h 129"/>
                <a:gd name="T30" fmla="*/ 293 w 434"/>
                <a:gd name="T31" fmla="*/ 120 h 129"/>
                <a:gd name="T32" fmla="*/ 282 w 434"/>
                <a:gd name="T33" fmla="*/ 116 h 129"/>
                <a:gd name="T34" fmla="*/ 250 w 434"/>
                <a:gd name="T35" fmla="*/ 112 h 129"/>
                <a:gd name="T36" fmla="*/ 182 w 434"/>
                <a:gd name="T37" fmla="*/ 110 h 129"/>
                <a:gd name="T38" fmla="*/ 149 w 434"/>
                <a:gd name="T39" fmla="*/ 108 h 129"/>
                <a:gd name="T40" fmla="*/ 124 w 434"/>
                <a:gd name="T41" fmla="*/ 90 h 129"/>
                <a:gd name="T42" fmla="*/ 103 w 434"/>
                <a:gd name="T43" fmla="*/ 70 h 129"/>
                <a:gd name="T44" fmla="*/ 64 w 434"/>
                <a:gd name="T45" fmla="*/ 57 h 129"/>
                <a:gd name="T46" fmla="*/ 34 w 434"/>
                <a:gd name="T47" fmla="*/ 49 h 129"/>
                <a:gd name="T48" fmla="*/ 18 w 434"/>
                <a:gd name="T49" fmla="*/ 43 h 129"/>
                <a:gd name="T50" fmla="*/ 8 w 434"/>
                <a:gd name="T51" fmla="*/ 28 h 129"/>
                <a:gd name="T52" fmla="*/ 0 w 434"/>
                <a:gd name="T53" fmla="*/ 0 h 129"/>
                <a:gd name="T54" fmla="*/ 22 w 434"/>
                <a:gd name="T55" fmla="*/ 19 h 129"/>
                <a:gd name="T56" fmla="*/ 63 w 434"/>
                <a:gd name="T57" fmla="*/ 39 h 129"/>
                <a:gd name="T58" fmla="*/ 90 w 434"/>
                <a:gd name="T59" fmla="*/ 49 h 129"/>
                <a:gd name="T60" fmla="*/ 109 w 434"/>
                <a:gd name="T61" fmla="*/ 56 h 129"/>
                <a:gd name="T62" fmla="*/ 133 w 434"/>
                <a:gd name="T63" fmla="*/ 78 h 129"/>
                <a:gd name="T64" fmla="*/ 151 w 434"/>
                <a:gd name="T65" fmla="*/ 92 h 129"/>
                <a:gd name="T66" fmla="*/ 161 w 434"/>
                <a:gd name="T67" fmla="*/ 96 h 129"/>
                <a:gd name="T68" fmla="*/ 166 w 434"/>
                <a:gd name="T69" fmla="*/ 94 h 129"/>
                <a:gd name="T70" fmla="*/ 167 w 434"/>
                <a:gd name="T71" fmla="*/ 85 h 129"/>
                <a:gd name="T72" fmla="*/ 165 w 434"/>
                <a:gd name="T73" fmla="*/ 70 h 129"/>
                <a:gd name="T74" fmla="*/ 167 w 434"/>
                <a:gd name="T75" fmla="*/ 69 h 129"/>
                <a:gd name="T76" fmla="*/ 187 w 434"/>
                <a:gd name="T77" fmla="*/ 81 h 129"/>
                <a:gd name="T78" fmla="*/ 215 w 434"/>
                <a:gd name="T79" fmla="*/ 95 h 129"/>
                <a:gd name="T80" fmla="*/ 231 w 434"/>
                <a:gd name="T81" fmla="*/ 98 h 129"/>
                <a:gd name="T82" fmla="*/ 238 w 434"/>
                <a:gd name="T83" fmla="*/ 97 h 129"/>
                <a:gd name="T84" fmla="*/ 245 w 434"/>
                <a:gd name="T85" fmla="*/ 93 h 129"/>
                <a:gd name="T86" fmla="*/ 248 w 434"/>
                <a:gd name="T87" fmla="*/ 89 h 129"/>
                <a:gd name="T88" fmla="*/ 247 w 434"/>
                <a:gd name="T89" fmla="*/ 84 h 129"/>
                <a:gd name="T90" fmla="*/ 237 w 434"/>
                <a:gd name="T91" fmla="*/ 73 h 129"/>
                <a:gd name="T92" fmla="*/ 235 w 434"/>
                <a:gd name="T93" fmla="*/ 67 h 129"/>
                <a:gd name="T94" fmla="*/ 252 w 434"/>
                <a:gd name="T95" fmla="*/ 76 h 129"/>
                <a:gd name="T96" fmla="*/ 277 w 434"/>
                <a:gd name="T97" fmla="*/ 90 h 129"/>
                <a:gd name="T98" fmla="*/ 290 w 434"/>
                <a:gd name="T99" fmla="*/ 96 h 129"/>
                <a:gd name="T100" fmla="*/ 306 w 434"/>
                <a:gd name="T101" fmla="*/ 97 h 1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129"/>
                <a:gd name="T155" fmla="*/ 434 w 434"/>
                <a:gd name="T156" fmla="*/ 129 h 12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129">
                  <a:moveTo>
                    <a:pt x="315" y="96"/>
                  </a:moveTo>
                  <a:lnTo>
                    <a:pt x="320" y="94"/>
                  </a:lnTo>
                  <a:lnTo>
                    <a:pt x="326" y="92"/>
                  </a:lnTo>
                  <a:lnTo>
                    <a:pt x="333" y="89"/>
                  </a:lnTo>
                  <a:lnTo>
                    <a:pt x="340" y="87"/>
                  </a:lnTo>
                  <a:lnTo>
                    <a:pt x="354" y="79"/>
                  </a:lnTo>
                  <a:lnTo>
                    <a:pt x="367" y="70"/>
                  </a:lnTo>
                  <a:lnTo>
                    <a:pt x="381" y="61"/>
                  </a:lnTo>
                  <a:lnTo>
                    <a:pt x="394" y="52"/>
                  </a:lnTo>
                  <a:lnTo>
                    <a:pt x="404" y="44"/>
                  </a:lnTo>
                  <a:lnTo>
                    <a:pt x="411" y="37"/>
                  </a:lnTo>
                  <a:lnTo>
                    <a:pt x="433" y="10"/>
                  </a:lnTo>
                  <a:lnTo>
                    <a:pt x="425" y="26"/>
                  </a:lnTo>
                  <a:lnTo>
                    <a:pt x="414" y="41"/>
                  </a:lnTo>
                  <a:lnTo>
                    <a:pt x="403" y="56"/>
                  </a:lnTo>
                  <a:lnTo>
                    <a:pt x="390" y="71"/>
                  </a:lnTo>
                  <a:lnTo>
                    <a:pt x="377" y="85"/>
                  </a:lnTo>
                  <a:lnTo>
                    <a:pt x="363" y="99"/>
                  </a:lnTo>
                  <a:lnTo>
                    <a:pt x="347" y="112"/>
                  </a:lnTo>
                  <a:lnTo>
                    <a:pt x="332" y="123"/>
                  </a:lnTo>
                  <a:lnTo>
                    <a:pt x="325" y="127"/>
                  </a:lnTo>
                  <a:lnTo>
                    <a:pt x="322" y="128"/>
                  </a:lnTo>
                  <a:lnTo>
                    <a:pt x="318" y="127"/>
                  </a:lnTo>
                  <a:lnTo>
                    <a:pt x="313" y="126"/>
                  </a:lnTo>
                  <a:lnTo>
                    <a:pt x="311" y="125"/>
                  </a:lnTo>
                  <a:lnTo>
                    <a:pt x="310" y="123"/>
                  </a:lnTo>
                  <a:lnTo>
                    <a:pt x="310" y="124"/>
                  </a:lnTo>
                  <a:lnTo>
                    <a:pt x="307" y="124"/>
                  </a:lnTo>
                  <a:lnTo>
                    <a:pt x="303" y="122"/>
                  </a:lnTo>
                  <a:lnTo>
                    <a:pt x="303" y="121"/>
                  </a:lnTo>
                  <a:lnTo>
                    <a:pt x="298" y="121"/>
                  </a:lnTo>
                  <a:lnTo>
                    <a:pt x="293" y="120"/>
                  </a:lnTo>
                  <a:lnTo>
                    <a:pt x="287" y="118"/>
                  </a:lnTo>
                  <a:lnTo>
                    <a:pt x="282" y="116"/>
                  </a:lnTo>
                  <a:lnTo>
                    <a:pt x="267" y="114"/>
                  </a:lnTo>
                  <a:lnTo>
                    <a:pt x="250" y="112"/>
                  </a:lnTo>
                  <a:lnTo>
                    <a:pt x="216" y="111"/>
                  </a:lnTo>
                  <a:lnTo>
                    <a:pt x="182" y="110"/>
                  </a:lnTo>
                  <a:lnTo>
                    <a:pt x="165" y="109"/>
                  </a:lnTo>
                  <a:lnTo>
                    <a:pt x="149" y="108"/>
                  </a:lnTo>
                  <a:lnTo>
                    <a:pt x="137" y="100"/>
                  </a:lnTo>
                  <a:lnTo>
                    <a:pt x="124" y="90"/>
                  </a:lnTo>
                  <a:lnTo>
                    <a:pt x="113" y="80"/>
                  </a:lnTo>
                  <a:lnTo>
                    <a:pt x="103" y="70"/>
                  </a:lnTo>
                  <a:lnTo>
                    <a:pt x="83" y="64"/>
                  </a:lnTo>
                  <a:lnTo>
                    <a:pt x="64" y="57"/>
                  </a:lnTo>
                  <a:lnTo>
                    <a:pt x="44" y="51"/>
                  </a:lnTo>
                  <a:lnTo>
                    <a:pt x="34" y="49"/>
                  </a:lnTo>
                  <a:lnTo>
                    <a:pt x="23" y="47"/>
                  </a:lnTo>
                  <a:lnTo>
                    <a:pt x="18" y="43"/>
                  </a:lnTo>
                  <a:lnTo>
                    <a:pt x="14" y="38"/>
                  </a:lnTo>
                  <a:lnTo>
                    <a:pt x="8" y="28"/>
                  </a:lnTo>
                  <a:lnTo>
                    <a:pt x="4" y="14"/>
                  </a:lnTo>
                  <a:lnTo>
                    <a:pt x="0" y="0"/>
                  </a:lnTo>
                  <a:lnTo>
                    <a:pt x="10" y="9"/>
                  </a:lnTo>
                  <a:lnTo>
                    <a:pt x="22" y="19"/>
                  </a:lnTo>
                  <a:lnTo>
                    <a:pt x="38" y="28"/>
                  </a:lnTo>
                  <a:lnTo>
                    <a:pt x="63" y="39"/>
                  </a:lnTo>
                  <a:lnTo>
                    <a:pt x="75" y="44"/>
                  </a:lnTo>
                  <a:lnTo>
                    <a:pt x="90" y="49"/>
                  </a:lnTo>
                  <a:lnTo>
                    <a:pt x="103" y="53"/>
                  </a:lnTo>
                  <a:lnTo>
                    <a:pt x="109" y="56"/>
                  </a:lnTo>
                  <a:lnTo>
                    <a:pt x="113" y="59"/>
                  </a:lnTo>
                  <a:lnTo>
                    <a:pt x="133" y="78"/>
                  </a:lnTo>
                  <a:lnTo>
                    <a:pt x="145" y="89"/>
                  </a:lnTo>
                  <a:lnTo>
                    <a:pt x="151" y="92"/>
                  </a:lnTo>
                  <a:lnTo>
                    <a:pt x="157" y="95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6" y="94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5" y="77"/>
                  </a:lnTo>
                  <a:lnTo>
                    <a:pt x="165" y="70"/>
                  </a:lnTo>
                  <a:lnTo>
                    <a:pt x="166" y="69"/>
                  </a:lnTo>
                  <a:lnTo>
                    <a:pt x="167" y="69"/>
                  </a:lnTo>
                  <a:lnTo>
                    <a:pt x="174" y="73"/>
                  </a:lnTo>
                  <a:lnTo>
                    <a:pt x="187" y="81"/>
                  </a:lnTo>
                  <a:lnTo>
                    <a:pt x="202" y="89"/>
                  </a:lnTo>
                  <a:lnTo>
                    <a:pt x="215" y="95"/>
                  </a:lnTo>
                  <a:lnTo>
                    <a:pt x="225" y="98"/>
                  </a:lnTo>
                  <a:lnTo>
                    <a:pt x="231" y="98"/>
                  </a:lnTo>
                  <a:lnTo>
                    <a:pt x="235" y="98"/>
                  </a:lnTo>
                  <a:lnTo>
                    <a:pt x="238" y="97"/>
                  </a:lnTo>
                  <a:lnTo>
                    <a:pt x="242" y="95"/>
                  </a:lnTo>
                  <a:lnTo>
                    <a:pt x="245" y="93"/>
                  </a:lnTo>
                  <a:lnTo>
                    <a:pt x="247" y="91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7" y="84"/>
                  </a:lnTo>
                  <a:lnTo>
                    <a:pt x="245" y="82"/>
                  </a:lnTo>
                  <a:lnTo>
                    <a:pt x="237" y="73"/>
                  </a:lnTo>
                  <a:lnTo>
                    <a:pt x="234" y="68"/>
                  </a:lnTo>
                  <a:lnTo>
                    <a:pt x="235" y="67"/>
                  </a:lnTo>
                  <a:lnTo>
                    <a:pt x="238" y="68"/>
                  </a:lnTo>
                  <a:lnTo>
                    <a:pt x="252" y="76"/>
                  </a:lnTo>
                  <a:lnTo>
                    <a:pt x="270" y="86"/>
                  </a:lnTo>
                  <a:lnTo>
                    <a:pt x="277" y="90"/>
                  </a:lnTo>
                  <a:lnTo>
                    <a:pt x="284" y="94"/>
                  </a:lnTo>
                  <a:lnTo>
                    <a:pt x="290" y="96"/>
                  </a:lnTo>
                  <a:lnTo>
                    <a:pt x="298" y="97"/>
                  </a:lnTo>
                  <a:lnTo>
                    <a:pt x="306" y="97"/>
                  </a:lnTo>
                  <a:lnTo>
                    <a:pt x="315" y="96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104"/>
            <p:cNvSpPr>
              <a:spLocks/>
            </p:cNvSpPr>
            <p:nvPr/>
          </p:nvSpPr>
          <p:spPr bwMode="auto">
            <a:xfrm>
              <a:off x="4751" y="3655"/>
              <a:ext cx="433" cy="128"/>
            </a:xfrm>
            <a:custGeom>
              <a:avLst/>
              <a:gdLst>
                <a:gd name="T0" fmla="*/ 424 w 433"/>
                <a:gd name="T1" fmla="*/ 24 h 128"/>
                <a:gd name="T2" fmla="*/ 402 w 433"/>
                <a:gd name="T3" fmla="*/ 55 h 128"/>
                <a:gd name="T4" fmla="*/ 376 w 433"/>
                <a:gd name="T5" fmla="*/ 84 h 128"/>
                <a:gd name="T6" fmla="*/ 346 w 433"/>
                <a:gd name="T7" fmla="*/ 110 h 128"/>
                <a:gd name="T8" fmla="*/ 324 w 433"/>
                <a:gd name="T9" fmla="*/ 126 h 128"/>
                <a:gd name="T10" fmla="*/ 317 w 433"/>
                <a:gd name="T11" fmla="*/ 126 h 128"/>
                <a:gd name="T12" fmla="*/ 310 w 433"/>
                <a:gd name="T13" fmla="*/ 124 h 128"/>
                <a:gd name="T14" fmla="*/ 309 w 433"/>
                <a:gd name="T15" fmla="*/ 123 h 128"/>
                <a:gd name="T16" fmla="*/ 302 w 433"/>
                <a:gd name="T17" fmla="*/ 121 h 128"/>
                <a:gd name="T18" fmla="*/ 297 w 433"/>
                <a:gd name="T19" fmla="*/ 120 h 128"/>
                <a:gd name="T20" fmla="*/ 286 w 433"/>
                <a:gd name="T21" fmla="*/ 117 h 128"/>
                <a:gd name="T22" fmla="*/ 266 w 433"/>
                <a:gd name="T23" fmla="*/ 113 h 128"/>
                <a:gd name="T24" fmla="*/ 215 w 433"/>
                <a:gd name="T25" fmla="*/ 110 h 128"/>
                <a:gd name="T26" fmla="*/ 164 w 433"/>
                <a:gd name="T27" fmla="*/ 108 h 128"/>
                <a:gd name="T28" fmla="*/ 136 w 433"/>
                <a:gd name="T29" fmla="*/ 99 h 128"/>
                <a:gd name="T30" fmla="*/ 113 w 433"/>
                <a:gd name="T31" fmla="*/ 79 h 128"/>
                <a:gd name="T32" fmla="*/ 83 w 433"/>
                <a:gd name="T33" fmla="*/ 62 h 128"/>
                <a:gd name="T34" fmla="*/ 43 w 433"/>
                <a:gd name="T35" fmla="*/ 50 h 128"/>
                <a:gd name="T36" fmla="*/ 22 w 433"/>
                <a:gd name="T37" fmla="*/ 46 h 128"/>
                <a:gd name="T38" fmla="*/ 13 w 433"/>
                <a:gd name="T39" fmla="*/ 37 h 128"/>
                <a:gd name="T40" fmla="*/ 0 w 433"/>
                <a:gd name="T41" fmla="*/ 0 h 128"/>
                <a:gd name="T42" fmla="*/ 21 w 433"/>
                <a:gd name="T43" fmla="*/ 19 h 128"/>
                <a:gd name="T44" fmla="*/ 62 w 433"/>
                <a:gd name="T45" fmla="*/ 39 h 128"/>
                <a:gd name="T46" fmla="*/ 88 w 433"/>
                <a:gd name="T47" fmla="*/ 48 h 128"/>
                <a:gd name="T48" fmla="*/ 107 w 433"/>
                <a:gd name="T49" fmla="*/ 55 h 128"/>
                <a:gd name="T50" fmla="*/ 132 w 433"/>
                <a:gd name="T51" fmla="*/ 77 h 128"/>
                <a:gd name="T52" fmla="*/ 151 w 433"/>
                <a:gd name="T53" fmla="*/ 92 h 128"/>
                <a:gd name="T54" fmla="*/ 161 w 433"/>
                <a:gd name="T55" fmla="*/ 96 h 128"/>
                <a:gd name="T56" fmla="*/ 166 w 433"/>
                <a:gd name="T57" fmla="*/ 95 h 128"/>
                <a:gd name="T58" fmla="*/ 166 w 433"/>
                <a:gd name="T59" fmla="*/ 85 h 128"/>
                <a:gd name="T60" fmla="*/ 164 w 433"/>
                <a:gd name="T61" fmla="*/ 70 h 128"/>
                <a:gd name="T62" fmla="*/ 167 w 433"/>
                <a:gd name="T63" fmla="*/ 69 h 128"/>
                <a:gd name="T64" fmla="*/ 187 w 433"/>
                <a:gd name="T65" fmla="*/ 80 h 128"/>
                <a:gd name="T66" fmla="*/ 208 w 433"/>
                <a:gd name="T67" fmla="*/ 93 h 128"/>
                <a:gd name="T68" fmla="*/ 225 w 433"/>
                <a:gd name="T69" fmla="*/ 98 h 128"/>
                <a:gd name="T70" fmla="*/ 234 w 433"/>
                <a:gd name="T71" fmla="*/ 97 h 128"/>
                <a:gd name="T72" fmla="*/ 241 w 433"/>
                <a:gd name="T73" fmla="*/ 95 h 128"/>
                <a:gd name="T74" fmla="*/ 247 w 433"/>
                <a:gd name="T75" fmla="*/ 90 h 128"/>
                <a:gd name="T76" fmla="*/ 248 w 433"/>
                <a:gd name="T77" fmla="*/ 86 h 128"/>
                <a:gd name="T78" fmla="*/ 246 w 433"/>
                <a:gd name="T79" fmla="*/ 82 h 128"/>
                <a:gd name="T80" fmla="*/ 235 w 433"/>
                <a:gd name="T81" fmla="*/ 68 h 128"/>
                <a:gd name="T82" fmla="*/ 239 w 433"/>
                <a:gd name="T83" fmla="*/ 68 h 128"/>
                <a:gd name="T84" fmla="*/ 271 w 433"/>
                <a:gd name="T85" fmla="*/ 86 h 128"/>
                <a:gd name="T86" fmla="*/ 290 w 433"/>
                <a:gd name="T87" fmla="*/ 95 h 128"/>
                <a:gd name="T88" fmla="*/ 305 w 433"/>
                <a:gd name="T89" fmla="*/ 97 h 128"/>
                <a:gd name="T90" fmla="*/ 320 w 433"/>
                <a:gd name="T91" fmla="*/ 94 h 128"/>
                <a:gd name="T92" fmla="*/ 332 w 433"/>
                <a:gd name="T93" fmla="*/ 89 h 128"/>
                <a:gd name="T94" fmla="*/ 353 w 433"/>
                <a:gd name="T95" fmla="*/ 78 h 128"/>
                <a:gd name="T96" fmla="*/ 380 w 433"/>
                <a:gd name="T97" fmla="*/ 60 h 128"/>
                <a:gd name="T98" fmla="*/ 403 w 433"/>
                <a:gd name="T99" fmla="*/ 43 h 128"/>
                <a:gd name="T100" fmla="*/ 432 w 433"/>
                <a:gd name="T101" fmla="*/ 9 h 1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128"/>
                <a:gd name="T155" fmla="*/ 433 w 433"/>
                <a:gd name="T156" fmla="*/ 128 h 1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128">
                  <a:moveTo>
                    <a:pt x="432" y="9"/>
                  </a:moveTo>
                  <a:lnTo>
                    <a:pt x="424" y="24"/>
                  </a:lnTo>
                  <a:lnTo>
                    <a:pt x="413" y="40"/>
                  </a:lnTo>
                  <a:lnTo>
                    <a:pt x="402" y="55"/>
                  </a:lnTo>
                  <a:lnTo>
                    <a:pt x="389" y="70"/>
                  </a:lnTo>
                  <a:lnTo>
                    <a:pt x="376" y="84"/>
                  </a:lnTo>
                  <a:lnTo>
                    <a:pt x="362" y="98"/>
                  </a:lnTo>
                  <a:lnTo>
                    <a:pt x="346" y="110"/>
                  </a:lnTo>
                  <a:lnTo>
                    <a:pt x="331" y="122"/>
                  </a:lnTo>
                  <a:lnTo>
                    <a:pt x="324" y="126"/>
                  </a:lnTo>
                  <a:lnTo>
                    <a:pt x="321" y="127"/>
                  </a:lnTo>
                  <a:lnTo>
                    <a:pt x="317" y="126"/>
                  </a:lnTo>
                  <a:lnTo>
                    <a:pt x="312" y="125"/>
                  </a:lnTo>
                  <a:lnTo>
                    <a:pt x="310" y="124"/>
                  </a:lnTo>
                  <a:lnTo>
                    <a:pt x="309" y="122"/>
                  </a:lnTo>
                  <a:lnTo>
                    <a:pt x="309" y="123"/>
                  </a:lnTo>
                  <a:lnTo>
                    <a:pt x="306" y="123"/>
                  </a:lnTo>
                  <a:lnTo>
                    <a:pt x="302" y="121"/>
                  </a:lnTo>
                  <a:lnTo>
                    <a:pt x="302" y="120"/>
                  </a:lnTo>
                  <a:lnTo>
                    <a:pt x="297" y="120"/>
                  </a:lnTo>
                  <a:lnTo>
                    <a:pt x="292" y="119"/>
                  </a:lnTo>
                  <a:lnTo>
                    <a:pt x="286" y="117"/>
                  </a:lnTo>
                  <a:lnTo>
                    <a:pt x="282" y="115"/>
                  </a:lnTo>
                  <a:lnTo>
                    <a:pt x="266" y="113"/>
                  </a:lnTo>
                  <a:lnTo>
                    <a:pt x="249" y="111"/>
                  </a:lnTo>
                  <a:lnTo>
                    <a:pt x="215" y="110"/>
                  </a:lnTo>
                  <a:lnTo>
                    <a:pt x="181" y="109"/>
                  </a:lnTo>
                  <a:lnTo>
                    <a:pt x="164" y="108"/>
                  </a:lnTo>
                  <a:lnTo>
                    <a:pt x="148" y="107"/>
                  </a:lnTo>
                  <a:lnTo>
                    <a:pt x="136" y="99"/>
                  </a:lnTo>
                  <a:lnTo>
                    <a:pt x="123" y="89"/>
                  </a:lnTo>
                  <a:lnTo>
                    <a:pt x="113" y="79"/>
                  </a:lnTo>
                  <a:lnTo>
                    <a:pt x="103" y="69"/>
                  </a:lnTo>
                  <a:lnTo>
                    <a:pt x="83" y="62"/>
                  </a:lnTo>
                  <a:lnTo>
                    <a:pt x="63" y="56"/>
                  </a:lnTo>
                  <a:lnTo>
                    <a:pt x="43" y="50"/>
                  </a:lnTo>
                  <a:lnTo>
                    <a:pt x="33" y="47"/>
                  </a:lnTo>
                  <a:lnTo>
                    <a:pt x="22" y="46"/>
                  </a:lnTo>
                  <a:lnTo>
                    <a:pt x="17" y="42"/>
                  </a:lnTo>
                  <a:lnTo>
                    <a:pt x="13" y="37"/>
                  </a:lnTo>
                  <a:lnTo>
                    <a:pt x="8" y="27"/>
                  </a:lnTo>
                  <a:lnTo>
                    <a:pt x="0" y="0"/>
                  </a:lnTo>
                  <a:lnTo>
                    <a:pt x="9" y="9"/>
                  </a:lnTo>
                  <a:lnTo>
                    <a:pt x="21" y="19"/>
                  </a:lnTo>
                  <a:lnTo>
                    <a:pt x="37" y="27"/>
                  </a:lnTo>
                  <a:lnTo>
                    <a:pt x="62" y="39"/>
                  </a:lnTo>
                  <a:lnTo>
                    <a:pt x="74" y="44"/>
                  </a:lnTo>
                  <a:lnTo>
                    <a:pt x="88" y="48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1" y="58"/>
                  </a:lnTo>
                  <a:lnTo>
                    <a:pt x="132" y="77"/>
                  </a:lnTo>
                  <a:lnTo>
                    <a:pt x="145" y="88"/>
                  </a:lnTo>
                  <a:lnTo>
                    <a:pt x="151" y="92"/>
                  </a:lnTo>
                  <a:lnTo>
                    <a:pt x="157" y="95"/>
                  </a:lnTo>
                  <a:lnTo>
                    <a:pt x="161" y="96"/>
                  </a:lnTo>
                  <a:lnTo>
                    <a:pt x="164" y="95"/>
                  </a:lnTo>
                  <a:lnTo>
                    <a:pt x="166" y="95"/>
                  </a:lnTo>
                  <a:lnTo>
                    <a:pt x="167" y="92"/>
                  </a:lnTo>
                  <a:lnTo>
                    <a:pt x="166" y="85"/>
                  </a:lnTo>
                  <a:lnTo>
                    <a:pt x="165" y="77"/>
                  </a:lnTo>
                  <a:lnTo>
                    <a:pt x="164" y="70"/>
                  </a:lnTo>
                  <a:lnTo>
                    <a:pt x="165" y="69"/>
                  </a:lnTo>
                  <a:lnTo>
                    <a:pt x="167" y="69"/>
                  </a:lnTo>
                  <a:lnTo>
                    <a:pt x="174" y="72"/>
                  </a:lnTo>
                  <a:lnTo>
                    <a:pt x="187" y="80"/>
                  </a:lnTo>
                  <a:lnTo>
                    <a:pt x="202" y="89"/>
                  </a:lnTo>
                  <a:lnTo>
                    <a:pt x="208" y="93"/>
                  </a:lnTo>
                  <a:lnTo>
                    <a:pt x="214" y="95"/>
                  </a:lnTo>
                  <a:lnTo>
                    <a:pt x="225" y="98"/>
                  </a:lnTo>
                  <a:lnTo>
                    <a:pt x="230" y="98"/>
                  </a:lnTo>
                  <a:lnTo>
                    <a:pt x="234" y="97"/>
                  </a:lnTo>
                  <a:lnTo>
                    <a:pt x="238" y="96"/>
                  </a:lnTo>
                  <a:lnTo>
                    <a:pt x="241" y="95"/>
                  </a:lnTo>
                  <a:lnTo>
                    <a:pt x="245" y="93"/>
                  </a:lnTo>
                  <a:lnTo>
                    <a:pt x="247" y="90"/>
                  </a:lnTo>
                  <a:lnTo>
                    <a:pt x="248" y="89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46" y="82"/>
                  </a:lnTo>
                  <a:lnTo>
                    <a:pt x="238" y="73"/>
                  </a:lnTo>
                  <a:lnTo>
                    <a:pt x="235" y="68"/>
                  </a:lnTo>
                  <a:lnTo>
                    <a:pt x="235" y="67"/>
                  </a:lnTo>
                  <a:lnTo>
                    <a:pt x="239" y="68"/>
                  </a:lnTo>
                  <a:lnTo>
                    <a:pt x="253" y="75"/>
                  </a:lnTo>
                  <a:lnTo>
                    <a:pt x="271" y="86"/>
                  </a:lnTo>
                  <a:lnTo>
                    <a:pt x="284" y="93"/>
                  </a:lnTo>
                  <a:lnTo>
                    <a:pt x="290" y="95"/>
                  </a:lnTo>
                  <a:lnTo>
                    <a:pt x="297" y="97"/>
                  </a:lnTo>
                  <a:lnTo>
                    <a:pt x="305" y="97"/>
                  </a:lnTo>
                  <a:lnTo>
                    <a:pt x="315" y="95"/>
                  </a:lnTo>
                  <a:lnTo>
                    <a:pt x="320" y="94"/>
                  </a:lnTo>
                  <a:lnTo>
                    <a:pt x="326" y="92"/>
                  </a:lnTo>
                  <a:lnTo>
                    <a:pt x="332" y="89"/>
                  </a:lnTo>
                  <a:lnTo>
                    <a:pt x="339" y="86"/>
                  </a:lnTo>
                  <a:lnTo>
                    <a:pt x="353" y="78"/>
                  </a:lnTo>
                  <a:lnTo>
                    <a:pt x="366" y="70"/>
                  </a:lnTo>
                  <a:lnTo>
                    <a:pt x="380" y="60"/>
                  </a:lnTo>
                  <a:lnTo>
                    <a:pt x="393" y="51"/>
                  </a:lnTo>
                  <a:lnTo>
                    <a:pt x="403" y="43"/>
                  </a:lnTo>
                  <a:lnTo>
                    <a:pt x="410" y="36"/>
                  </a:lnTo>
                  <a:lnTo>
                    <a:pt x="432" y="9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105"/>
            <p:cNvSpPr>
              <a:spLocks/>
            </p:cNvSpPr>
            <p:nvPr/>
          </p:nvSpPr>
          <p:spPr bwMode="auto">
            <a:xfrm>
              <a:off x="5257" y="3203"/>
              <a:ext cx="12" cy="49"/>
            </a:xfrm>
            <a:custGeom>
              <a:avLst/>
              <a:gdLst>
                <a:gd name="T0" fmla="*/ 9 w 12"/>
                <a:gd name="T1" fmla="*/ 32 h 49"/>
                <a:gd name="T2" fmla="*/ 7 w 12"/>
                <a:gd name="T3" fmla="*/ 24 h 49"/>
                <a:gd name="T4" fmla="*/ 5 w 12"/>
                <a:gd name="T5" fmla="*/ 16 h 49"/>
                <a:gd name="T6" fmla="*/ 0 w 12"/>
                <a:gd name="T7" fmla="*/ 0 h 49"/>
                <a:gd name="T8" fmla="*/ 1 w 12"/>
                <a:gd name="T9" fmla="*/ 0 h 49"/>
                <a:gd name="T10" fmla="*/ 4 w 12"/>
                <a:gd name="T11" fmla="*/ 4 h 49"/>
                <a:gd name="T12" fmla="*/ 5 w 12"/>
                <a:gd name="T13" fmla="*/ 9 h 49"/>
                <a:gd name="T14" fmla="*/ 6 w 12"/>
                <a:gd name="T15" fmla="*/ 14 h 49"/>
                <a:gd name="T16" fmla="*/ 7 w 12"/>
                <a:gd name="T17" fmla="*/ 19 h 49"/>
                <a:gd name="T18" fmla="*/ 9 w 12"/>
                <a:gd name="T19" fmla="*/ 29 h 49"/>
                <a:gd name="T20" fmla="*/ 11 w 12"/>
                <a:gd name="T21" fmla="*/ 39 h 49"/>
                <a:gd name="T22" fmla="*/ 9 w 12"/>
                <a:gd name="T23" fmla="*/ 48 h 49"/>
                <a:gd name="T24" fmla="*/ 9 w 12"/>
                <a:gd name="T25" fmla="*/ 32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9"/>
                <a:gd name="T41" fmla="*/ 12 w 12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9">
                  <a:moveTo>
                    <a:pt x="9" y="32"/>
                  </a:moveTo>
                  <a:lnTo>
                    <a:pt x="7" y="24"/>
                  </a:lnTo>
                  <a:lnTo>
                    <a:pt x="5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4"/>
                  </a:lnTo>
                  <a:lnTo>
                    <a:pt x="5" y="9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9" y="29"/>
                  </a:lnTo>
                  <a:lnTo>
                    <a:pt x="11" y="39"/>
                  </a:lnTo>
                  <a:lnTo>
                    <a:pt x="9" y="48"/>
                  </a:lnTo>
                  <a:lnTo>
                    <a:pt x="9" y="32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106"/>
            <p:cNvSpPr>
              <a:spLocks/>
            </p:cNvSpPr>
            <p:nvPr/>
          </p:nvSpPr>
          <p:spPr bwMode="auto">
            <a:xfrm>
              <a:off x="4857" y="2903"/>
              <a:ext cx="401" cy="421"/>
            </a:xfrm>
            <a:custGeom>
              <a:avLst/>
              <a:gdLst>
                <a:gd name="T0" fmla="*/ 383 w 401"/>
                <a:gd name="T1" fmla="*/ 310 h 421"/>
                <a:gd name="T2" fmla="*/ 377 w 401"/>
                <a:gd name="T3" fmla="*/ 262 h 421"/>
                <a:gd name="T4" fmla="*/ 370 w 401"/>
                <a:gd name="T5" fmla="*/ 254 h 421"/>
                <a:gd name="T6" fmla="*/ 381 w 401"/>
                <a:gd name="T7" fmla="*/ 321 h 421"/>
                <a:gd name="T8" fmla="*/ 380 w 401"/>
                <a:gd name="T9" fmla="*/ 383 h 421"/>
                <a:gd name="T10" fmla="*/ 369 w 401"/>
                <a:gd name="T11" fmla="*/ 369 h 421"/>
                <a:gd name="T12" fmla="*/ 362 w 401"/>
                <a:gd name="T13" fmla="*/ 301 h 421"/>
                <a:gd name="T14" fmla="*/ 332 w 401"/>
                <a:gd name="T15" fmla="*/ 258 h 421"/>
                <a:gd name="T16" fmla="*/ 349 w 401"/>
                <a:gd name="T17" fmla="*/ 303 h 421"/>
                <a:gd name="T18" fmla="*/ 348 w 401"/>
                <a:gd name="T19" fmla="*/ 357 h 421"/>
                <a:gd name="T20" fmla="*/ 332 w 401"/>
                <a:gd name="T21" fmla="*/ 372 h 421"/>
                <a:gd name="T22" fmla="*/ 344 w 401"/>
                <a:gd name="T23" fmla="*/ 336 h 421"/>
                <a:gd name="T24" fmla="*/ 306 w 401"/>
                <a:gd name="T25" fmla="*/ 394 h 421"/>
                <a:gd name="T26" fmla="*/ 331 w 401"/>
                <a:gd name="T27" fmla="*/ 342 h 421"/>
                <a:gd name="T28" fmla="*/ 305 w 401"/>
                <a:gd name="T29" fmla="*/ 365 h 421"/>
                <a:gd name="T30" fmla="*/ 290 w 401"/>
                <a:gd name="T31" fmla="*/ 333 h 421"/>
                <a:gd name="T32" fmla="*/ 230 w 401"/>
                <a:gd name="T33" fmla="*/ 312 h 421"/>
                <a:gd name="T34" fmla="*/ 222 w 401"/>
                <a:gd name="T35" fmla="*/ 303 h 421"/>
                <a:gd name="T36" fmla="*/ 279 w 401"/>
                <a:gd name="T37" fmla="*/ 322 h 421"/>
                <a:gd name="T38" fmla="*/ 230 w 401"/>
                <a:gd name="T39" fmla="*/ 302 h 421"/>
                <a:gd name="T40" fmla="*/ 205 w 401"/>
                <a:gd name="T41" fmla="*/ 254 h 421"/>
                <a:gd name="T42" fmla="*/ 251 w 401"/>
                <a:gd name="T43" fmla="*/ 304 h 421"/>
                <a:gd name="T44" fmla="*/ 205 w 401"/>
                <a:gd name="T45" fmla="*/ 231 h 421"/>
                <a:gd name="T46" fmla="*/ 185 w 401"/>
                <a:gd name="T47" fmla="*/ 178 h 421"/>
                <a:gd name="T48" fmla="*/ 217 w 401"/>
                <a:gd name="T49" fmla="*/ 203 h 421"/>
                <a:gd name="T50" fmla="*/ 222 w 401"/>
                <a:gd name="T51" fmla="*/ 200 h 421"/>
                <a:gd name="T52" fmla="*/ 171 w 401"/>
                <a:gd name="T53" fmla="*/ 155 h 421"/>
                <a:gd name="T54" fmla="*/ 196 w 401"/>
                <a:gd name="T55" fmla="*/ 166 h 421"/>
                <a:gd name="T56" fmla="*/ 171 w 401"/>
                <a:gd name="T57" fmla="*/ 147 h 421"/>
                <a:gd name="T58" fmla="*/ 200 w 401"/>
                <a:gd name="T59" fmla="*/ 150 h 421"/>
                <a:gd name="T60" fmla="*/ 185 w 401"/>
                <a:gd name="T61" fmla="*/ 141 h 421"/>
                <a:gd name="T62" fmla="*/ 140 w 401"/>
                <a:gd name="T63" fmla="*/ 135 h 421"/>
                <a:gd name="T64" fmla="*/ 200 w 401"/>
                <a:gd name="T65" fmla="*/ 141 h 421"/>
                <a:gd name="T66" fmla="*/ 202 w 401"/>
                <a:gd name="T67" fmla="*/ 137 h 421"/>
                <a:gd name="T68" fmla="*/ 147 w 401"/>
                <a:gd name="T69" fmla="*/ 119 h 421"/>
                <a:gd name="T70" fmla="*/ 156 w 401"/>
                <a:gd name="T71" fmla="*/ 93 h 421"/>
                <a:gd name="T72" fmla="*/ 98 w 401"/>
                <a:gd name="T73" fmla="*/ 144 h 421"/>
                <a:gd name="T74" fmla="*/ 136 w 401"/>
                <a:gd name="T75" fmla="*/ 103 h 421"/>
                <a:gd name="T76" fmla="*/ 104 w 401"/>
                <a:gd name="T77" fmla="*/ 122 h 421"/>
                <a:gd name="T78" fmla="*/ 61 w 401"/>
                <a:gd name="T79" fmla="*/ 138 h 421"/>
                <a:gd name="T80" fmla="*/ 90 w 401"/>
                <a:gd name="T81" fmla="*/ 116 h 421"/>
                <a:gd name="T82" fmla="*/ 15 w 401"/>
                <a:gd name="T83" fmla="*/ 136 h 421"/>
                <a:gd name="T84" fmla="*/ 0 w 401"/>
                <a:gd name="T85" fmla="*/ 130 h 421"/>
                <a:gd name="T86" fmla="*/ 10 w 401"/>
                <a:gd name="T87" fmla="*/ 121 h 421"/>
                <a:gd name="T88" fmla="*/ 3 w 401"/>
                <a:gd name="T89" fmla="*/ 114 h 421"/>
                <a:gd name="T90" fmla="*/ 10 w 401"/>
                <a:gd name="T91" fmla="*/ 102 h 421"/>
                <a:gd name="T92" fmla="*/ 36 w 401"/>
                <a:gd name="T93" fmla="*/ 78 h 421"/>
                <a:gd name="T94" fmla="*/ 81 w 401"/>
                <a:gd name="T95" fmla="*/ 37 h 421"/>
                <a:gd name="T96" fmla="*/ 111 w 401"/>
                <a:gd name="T97" fmla="*/ 18 h 421"/>
                <a:gd name="T98" fmla="*/ 142 w 401"/>
                <a:gd name="T99" fmla="*/ 14 h 421"/>
                <a:gd name="T100" fmla="*/ 230 w 401"/>
                <a:gd name="T101" fmla="*/ 87 h 421"/>
                <a:gd name="T102" fmla="*/ 173 w 401"/>
                <a:gd name="T103" fmla="*/ 21 h 421"/>
                <a:gd name="T104" fmla="*/ 232 w 401"/>
                <a:gd name="T105" fmla="*/ 62 h 421"/>
                <a:gd name="T106" fmla="*/ 249 w 401"/>
                <a:gd name="T107" fmla="*/ 70 h 421"/>
                <a:gd name="T108" fmla="*/ 266 w 401"/>
                <a:gd name="T109" fmla="*/ 78 h 421"/>
                <a:gd name="T110" fmla="*/ 287 w 401"/>
                <a:gd name="T111" fmla="*/ 112 h 421"/>
                <a:gd name="T112" fmla="*/ 336 w 401"/>
                <a:gd name="T113" fmla="*/ 204 h 421"/>
                <a:gd name="T114" fmla="*/ 384 w 401"/>
                <a:gd name="T115" fmla="*/ 251 h 421"/>
                <a:gd name="T116" fmla="*/ 388 w 401"/>
                <a:gd name="T117" fmla="*/ 301 h 421"/>
                <a:gd name="T118" fmla="*/ 399 w 401"/>
                <a:gd name="T119" fmla="*/ 344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1"/>
                <a:gd name="T181" fmla="*/ 0 h 421"/>
                <a:gd name="T182" fmla="*/ 401 w 401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1" h="421">
                  <a:moveTo>
                    <a:pt x="398" y="349"/>
                  </a:moveTo>
                  <a:lnTo>
                    <a:pt x="398" y="345"/>
                  </a:lnTo>
                  <a:lnTo>
                    <a:pt x="397" y="340"/>
                  </a:lnTo>
                  <a:lnTo>
                    <a:pt x="394" y="332"/>
                  </a:lnTo>
                  <a:lnTo>
                    <a:pt x="390" y="325"/>
                  </a:lnTo>
                  <a:lnTo>
                    <a:pt x="387" y="317"/>
                  </a:lnTo>
                  <a:lnTo>
                    <a:pt x="383" y="310"/>
                  </a:lnTo>
                  <a:lnTo>
                    <a:pt x="380" y="302"/>
                  </a:lnTo>
                  <a:lnTo>
                    <a:pt x="378" y="294"/>
                  </a:lnTo>
                  <a:lnTo>
                    <a:pt x="379" y="284"/>
                  </a:lnTo>
                  <a:lnTo>
                    <a:pt x="379" y="279"/>
                  </a:lnTo>
                  <a:lnTo>
                    <a:pt x="379" y="273"/>
                  </a:lnTo>
                  <a:lnTo>
                    <a:pt x="378" y="268"/>
                  </a:lnTo>
                  <a:lnTo>
                    <a:pt x="377" y="262"/>
                  </a:lnTo>
                  <a:lnTo>
                    <a:pt x="374" y="251"/>
                  </a:lnTo>
                  <a:lnTo>
                    <a:pt x="369" y="241"/>
                  </a:lnTo>
                  <a:lnTo>
                    <a:pt x="363" y="235"/>
                  </a:lnTo>
                  <a:lnTo>
                    <a:pt x="364" y="239"/>
                  </a:lnTo>
                  <a:lnTo>
                    <a:pt x="366" y="244"/>
                  </a:lnTo>
                  <a:lnTo>
                    <a:pt x="368" y="248"/>
                  </a:lnTo>
                  <a:lnTo>
                    <a:pt x="370" y="254"/>
                  </a:lnTo>
                  <a:lnTo>
                    <a:pt x="372" y="261"/>
                  </a:lnTo>
                  <a:lnTo>
                    <a:pt x="373" y="268"/>
                  </a:lnTo>
                  <a:lnTo>
                    <a:pt x="374" y="283"/>
                  </a:lnTo>
                  <a:lnTo>
                    <a:pt x="374" y="298"/>
                  </a:lnTo>
                  <a:lnTo>
                    <a:pt x="375" y="306"/>
                  </a:lnTo>
                  <a:lnTo>
                    <a:pt x="378" y="313"/>
                  </a:lnTo>
                  <a:lnTo>
                    <a:pt x="381" y="321"/>
                  </a:lnTo>
                  <a:lnTo>
                    <a:pt x="384" y="330"/>
                  </a:lnTo>
                  <a:lnTo>
                    <a:pt x="386" y="339"/>
                  </a:lnTo>
                  <a:lnTo>
                    <a:pt x="387" y="347"/>
                  </a:lnTo>
                  <a:lnTo>
                    <a:pt x="387" y="356"/>
                  </a:lnTo>
                  <a:lnTo>
                    <a:pt x="385" y="365"/>
                  </a:lnTo>
                  <a:lnTo>
                    <a:pt x="384" y="374"/>
                  </a:lnTo>
                  <a:lnTo>
                    <a:pt x="380" y="383"/>
                  </a:lnTo>
                  <a:lnTo>
                    <a:pt x="365" y="401"/>
                  </a:lnTo>
                  <a:lnTo>
                    <a:pt x="359" y="410"/>
                  </a:lnTo>
                  <a:lnTo>
                    <a:pt x="354" y="420"/>
                  </a:lnTo>
                  <a:lnTo>
                    <a:pt x="355" y="411"/>
                  </a:lnTo>
                  <a:lnTo>
                    <a:pt x="357" y="402"/>
                  </a:lnTo>
                  <a:lnTo>
                    <a:pt x="363" y="386"/>
                  </a:lnTo>
                  <a:lnTo>
                    <a:pt x="369" y="369"/>
                  </a:lnTo>
                  <a:lnTo>
                    <a:pt x="371" y="361"/>
                  </a:lnTo>
                  <a:lnTo>
                    <a:pt x="372" y="352"/>
                  </a:lnTo>
                  <a:lnTo>
                    <a:pt x="372" y="341"/>
                  </a:lnTo>
                  <a:lnTo>
                    <a:pt x="371" y="330"/>
                  </a:lnTo>
                  <a:lnTo>
                    <a:pt x="369" y="320"/>
                  </a:lnTo>
                  <a:lnTo>
                    <a:pt x="366" y="310"/>
                  </a:lnTo>
                  <a:lnTo>
                    <a:pt x="362" y="301"/>
                  </a:lnTo>
                  <a:lnTo>
                    <a:pt x="358" y="292"/>
                  </a:lnTo>
                  <a:lnTo>
                    <a:pt x="351" y="283"/>
                  </a:lnTo>
                  <a:lnTo>
                    <a:pt x="344" y="274"/>
                  </a:lnTo>
                  <a:lnTo>
                    <a:pt x="343" y="270"/>
                  </a:lnTo>
                  <a:lnTo>
                    <a:pt x="340" y="265"/>
                  </a:lnTo>
                  <a:lnTo>
                    <a:pt x="337" y="262"/>
                  </a:lnTo>
                  <a:lnTo>
                    <a:pt x="332" y="258"/>
                  </a:lnTo>
                  <a:lnTo>
                    <a:pt x="332" y="260"/>
                  </a:lnTo>
                  <a:lnTo>
                    <a:pt x="334" y="262"/>
                  </a:lnTo>
                  <a:lnTo>
                    <a:pt x="335" y="265"/>
                  </a:lnTo>
                  <a:lnTo>
                    <a:pt x="336" y="268"/>
                  </a:lnTo>
                  <a:lnTo>
                    <a:pt x="339" y="279"/>
                  </a:lnTo>
                  <a:lnTo>
                    <a:pt x="344" y="291"/>
                  </a:lnTo>
                  <a:lnTo>
                    <a:pt x="349" y="303"/>
                  </a:lnTo>
                  <a:lnTo>
                    <a:pt x="353" y="315"/>
                  </a:lnTo>
                  <a:lnTo>
                    <a:pt x="356" y="328"/>
                  </a:lnTo>
                  <a:lnTo>
                    <a:pt x="357" y="334"/>
                  </a:lnTo>
                  <a:lnTo>
                    <a:pt x="356" y="339"/>
                  </a:lnTo>
                  <a:lnTo>
                    <a:pt x="354" y="345"/>
                  </a:lnTo>
                  <a:lnTo>
                    <a:pt x="352" y="351"/>
                  </a:lnTo>
                  <a:lnTo>
                    <a:pt x="348" y="357"/>
                  </a:lnTo>
                  <a:lnTo>
                    <a:pt x="344" y="363"/>
                  </a:lnTo>
                  <a:lnTo>
                    <a:pt x="337" y="372"/>
                  </a:lnTo>
                  <a:lnTo>
                    <a:pt x="329" y="380"/>
                  </a:lnTo>
                  <a:lnTo>
                    <a:pt x="320" y="388"/>
                  </a:lnTo>
                  <a:lnTo>
                    <a:pt x="312" y="396"/>
                  </a:lnTo>
                  <a:lnTo>
                    <a:pt x="325" y="380"/>
                  </a:lnTo>
                  <a:lnTo>
                    <a:pt x="332" y="372"/>
                  </a:lnTo>
                  <a:lnTo>
                    <a:pt x="338" y="364"/>
                  </a:lnTo>
                  <a:lnTo>
                    <a:pt x="343" y="355"/>
                  </a:lnTo>
                  <a:lnTo>
                    <a:pt x="346" y="345"/>
                  </a:lnTo>
                  <a:lnTo>
                    <a:pt x="347" y="335"/>
                  </a:lnTo>
                  <a:lnTo>
                    <a:pt x="347" y="330"/>
                  </a:lnTo>
                  <a:lnTo>
                    <a:pt x="346" y="325"/>
                  </a:lnTo>
                  <a:lnTo>
                    <a:pt x="344" y="336"/>
                  </a:lnTo>
                  <a:lnTo>
                    <a:pt x="341" y="346"/>
                  </a:lnTo>
                  <a:lnTo>
                    <a:pt x="337" y="357"/>
                  </a:lnTo>
                  <a:lnTo>
                    <a:pt x="335" y="361"/>
                  </a:lnTo>
                  <a:lnTo>
                    <a:pt x="331" y="366"/>
                  </a:lnTo>
                  <a:lnTo>
                    <a:pt x="320" y="380"/>
                  </a:lnTo>
                  <a:lnTo>
                    <a:pt x="314" y="387"/>
                  </a:lnTo>
                  <a:lnTo>
                    <a:pt x="306" y="394"/>
                  </a:lnTo>
                  <a:lnTo>
                    <a:pt x="314" y="382"/>
                  </a:lnTo>
                  <a:lnTo>
                    <a:pt x="321" y="370"/>
                  </a:lnTo>
                  <a:lnTo>
                    <a:pt x="324" y="364"/>
                  </a:lnTo>
                  <a:lnTo>
                    <a:pt x="327" y="358"/>
                  </a:lnTo>
                  <a:lnTo>
                    <a:pt x="330" y="351"/>
                  </a:lnTo>
                  <a:lnTo>
                    <a:pt x="331" y="345"/>
                  </a:lnTo>
                  <a:lnTo>
                    <a:pt x="331" y="342"/>
                  </a:lnTo>
                  <a:lnTo>
                    <a:pt x="324" y="356"/>
                  </a:lnTo>
                  <a:lnTo>
                    <a:pt x="315" y="370"/>
                  </a:lnTo>
                  <a:lnTo>
                    <a:pt x="307" y="384"/>
                  </a:lnTo>
                  <a:lnTo>
                    <a:pt x="297" y="397"/>
                  </a:lnTo>
                  <a:lnTo>
                    <a:pt x="300" y="385"/>
                  </a:lnTo>
                  <a:lnTo>
                    <a:pt x="303" y="372"/>
                  </a:lnTo>
                  <a:lnTo>
                    <a:pt x="305" y="365"/>
                  </a:lnTo>
                  <a:lnTo>
                    <a:pt x="305" y="358"/>
                  </a:lnTo>
                  <a:lnTo>
                    <a:pt x="303" y="352"/>
                  </a:lnTo>
                  <a:lnTo>
                    <a:pt x="300" y="345"/>
                  </a:lnTo>
                  <a:lnTo>
                    <a:pt x="298" y="342"/>
                  </a:lnTo>
                  <a:lnTo>
                    <a:pt x="296" y="338"/>
                  </a:lnTo>
                  <a:lnTo>
                    <a:pt x="293" y="336"/>
                  </a:lnTo>
                  <a:lnTo>
                    <a:pt x="290" y="333"/>
                  </a:lnTo>
                  <a:lnTo>
                    <a:pt x="283" y="329"/>
                  </a:lnTo>
                  <a:lnTo>
                    <a:pt x="276" y="327"/>
                  </a:lnTo>
                  <a:lnTo>
                    <a:pt x="268" y="325"/>
                  </a:lnTo>
                  <a:lnTo>
                    <a:pt x="259" y="323"/>
                  </a:lnTo>
                  <a:lnTo>
                    <a:pt x="252" y="321"/>
                  </a:lnTo>
                  <a:lnTo>
                    <a:pt x="244" y="319"/>
                  </a:lnTo>
                  <a:lnTo>
                    <a:pt x="230" y="312"/>
                  </a:lnTo>
                  <a:lnTo>
                    <a:pt x="215" y="304"/>
                  </a:lnTo>
                  <a:lnTo>
                    <a:pt x="209" y="300"/>
                  </a:lnTo>
                  <a:lnTo>
                    <a:pt x="203" y="294"/>
                  </a:lnTo>
                  <a:lnTo>
                    <a:pt x="198" y="288"/>
                  </a:lnTo>
                  <a:lnTo>
                    <a:pt x="195" y="281"/>
                  </a:lnTo>
                  <a:lnTo>
                    <a:pt x="212" y="296"/>
                  </a:lnTo>
                  <a:lnTo>
                    <a:pt x="222" y="303"/>
                  </a:lnTo>
                  <a:lnTo>
                    <a:pt x="232" y="309"/>
                  </a:lnTo>
                  <a:lnTo>
                    <a:pt x="242" y="314"/>
                  </a:lnTo>
                  <a:lnTo>
                    <a:pt x="253" y="317"/>
                  </a:lnTo>
                  <a:lnTo>
                    <a:pt x="264" y="320"/>
                  </a:lnTo>
                  <a:lnTo>
                    <a:pt x="276" y="322"/>
                  </a:lnTo>
                  <a:lnTo>
                    <a:pt x="279" y="323"/>
                  </a:lnTo>
                  <a:lnTo>
                    <a:pt x="279" y="322"/>
                  </a:lnTo>
                  <a:lnTo>
                    <a:pt x="278" y="320"/>
                  </a:lnTo>
                  <a:lnTo>
                    <a:pt x="276" y="319"/>
                  </a:lnTo>
                  <a:lnTo>
                    <a:pt x="275" y="318"/>
                  </a:lnTo>
                  <a:lnTo>
                    <a:pt x="258" y="314"/>
                  </a:lnTo>
                  <a:lnTo>
                    <a:pt x="249" y="311"/>
                  </a:lnTo>
                  <a:lnTo>
                    <a:pt x="239" y="307"/>
                  </a:lnTo>
                  <a:lnTo>
                    <a:pt x="230" y="302"/>
                  </a:lnTo>
                  <a:lnTo>
                    <a:pt x="222" y="296"/>
                  </a:lnTo>
                  <a:lnTo>
                    <a:pt x="214" y="289"/>
                  </a:lnTo>
                  <a:lnTo>
                    <a:pt x="208" y="281"/>
                  </a:lnTo>
                  <a:lnTo>
                    <a:pt x="202" y="272"/>
                  </a:lnTo>
                  <a:lnTo>
                    <a:pt x="199" y="262"/>
                  </a:lnTo>
                  <a:lnTo>
                    <a:pt x="196" y="234"/>
                  </a:lnTo>
                  <a:lnTo>
                    <a:pt x="205" y="254"/>
                  </a:lnTo>
                  <a:lnTo>
                    <a:pt x="216" y="272"/>
                  </a:lnTo>
                  <a:lnTo>
                    <a:pt x="223" y="281"/>
                  </a:lnTo>
                  <a:lnTo>
                    <a:pt x="230" y="290"/>
                  </a:lnTo>
                  <a:lnTo>
                    <a:pt x="238" y="298"/>
                  </a:lnTo>
                  <a:lnTo>
                    <a:pt x="247" y="306"/>
                  </a:lnTo>
                  <a:lnTo>
                    <a:pt x="249" y="306"/>
                  </a:lnTo>
                  <a:lnTo>
                    <a:pt x="251" y="304"/>
                  </a:lnTo>
                  <a:lnTo>
                    <a:pt x="241" y="295"/>
                  </a:lnTo>
                  <a:lnTo>
                    <a:pt x="232" y="285"/>
                  </a:lnTo>
                  <a:lnTo>
                    <a:pt x="225" y="275"/>
                  </a:lnTo>
                  <a:lnTo>
                    <a:pt x="219" y="265"/>
                  </a:lnTo>
                  <a:lnTo>
                    <a:pt x="213" y="254"/>
                  </a:lnTo>
                  <a:lnTo>
                    <a:pt x="208" y="243"/>
                  </a:lnTo>
                  <a:lnTo>
                    <a:pt x="205" y="231"/>
                  </a:lnTo>
                  <a:lnTo>
                    <a:pt x="203" y="218"/>
                  </a:lnTo>
                  <a:lnTo>
                    <a:pt x="202" y="211"/>
                  </a:lnTo>
                  <a:lnTo>
                    <a:pt x="199" y="204"/>
                  </a:lnTo>
                  <a:lnTo>
                    <a:pt x="196" y="197"/>
                  </a:lnTo>
                  <a:lnTo>
                    <a:pt x="193" y="191"/>
                  </a:lnTo>
                  <a:lnTo>
                    <a:pt x="189" y="184"/>
                  </a:lnTo>
                  <a:lnTo>
                    <a:pt x="185" y="178"/>
                  </a:lnTo>
                  <a:lnTo>
                    <a:pt x="175" y="166"/>
                  </a:lnTo>
                  <a:lnTo>
                    <a:pt x="178" y="168"/>
                  </a:lnTo>
                  <a:lnTo>
                    <a:pt x="181" y="170"/>
                  </a:lnTo>
                  <a:lnTo>
                    <a:pt x="188" y="175"/>
                  </a:lnTo>
                  <a:lnTo>
                    <a:pt x="198" y="187"/>
                  </a:lnTo>
                  <a:lnTo>
                    <a:pt x="211" y="199"/>
                  </a:lnTo>
                  <a:lnTo>
                    <a:pt x="217" y="203"/>
                  </a:lnTo>
                  <a:lnTo>
                    <a:pt x="225" y="206"/>
                  </a:lnTo>
                  <a:lnTo>
                    <a:pt x="236" y="211"/>
                  </a:lnTo>
                  <a:lnTo>
                    <a:pt x="241" y="213"/>
                  </a:lnTo>
                  <a:lnTo>
                    <a:pt x="246" y="213"/>
                  </a:lnTo>
                  <a:lnTo>
                    <a:pt x="235" y="207"/>
                  </a:lnTo>
                  <a:lnTo>
                    <a:pt x="229" y="203"/>
                  </a:lnTo>
                  <a:lnTo>
                    <a:pt x="222" y="200"/>
                  </a:lnTo>
                  <a:lnTo>
                    <a:pt x="215" y="194"/>
                  </a:lnTo>
                  <a:lnTo>
                    <a:pt x="208" y="188"/>
                  </a:lnTo>
                  <a:lnTo>
                    <a:pt x="195" y="174"/>
                  </a:lnTo>
                  <a:lnTo>
                    <a:pt x="189" y="168"/>
                  </a:lnTo>
                  <a:lnTo>
                    <a:pt x="182" y="162"/>
                  </a:lnTo>
                  <a:lnTo>
                    <a:pt x="175" y="158"/>
                  </a:lnTo>
                  <a:lnTo>
                    <a:pt x="171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75" y="155"/>
                  </a:lnTo>
                  <a:lnTo>
                    <a:pt x="178" y="155"/>
                  </a:lnTo>
                  <a:lnTo>
                    <a:pt x="182" y="158"/>
                  </a:lnTo>
                  <a:lnTo>
                    <a:pt x="189" y="161"/>
                  </a:lnTo>
                  <a:lnTo>
                    <a:pt x="196" y="166"/>
                  </a:lnTo>
                  <a:lnTo>
                    <a:pt x="211" y="174"/>
                  </a:lnTo>
                  <a:lnTo>
                    <a:pt x="219" y="177"/>
                  </a:lnTo>
                  <a:lnTo>
                    <a:pt x="226" y="179"/>
                  </a:lnTo>
                  <a:lnTo>
                    <a:pt x="205" y="165"/>
                  </a:lnTo>
                  <a:lnTo>
                    <a:pt x="183" y="151"/>
                  </a:lnTo>
                  <a:lnTo>
                    <a:pt x="175" y="149"/>
                  </a:lnTo>
                  <a:lnTo>
                    <a:pt x="171" y="147"/>
                  </a:lnTo>
                  <a:lnTo>
                    <a:pt x="166" y="145"/>
                  </a:lnTo>
                  <a:lnTo>
                    <a:pt x="175" y="144"/>
                  </a:lnTo>
                  <a:lnTo>
                    <a:pt x="180" y="145"/>
                  </a:lnTo>
                  <a:lnTo>
                    <a:pt x="185" y="145"/>
                  </a:lnTo>
                  <a:lnTo>
                    <a:pt x="190" y="147"/>
                  </a:lnTo>
                  <a:lnTo>
                    <a:pt x="195" y="148"/>
                  </a:lnTo>
                  <a:lnTo>
                    <a:pt x="200" y="150"/>
                  </a:lnTo>
                  <a:lnTo>
                    <a:pt x="204" y="152"/>
                  </a:lnTo>
                  <a:lnTo>
                    <a:pt x="204" y="150"/>
                  </a:lnTo>
                  <a:lnTo>
                    <a:pt x="203" y="148"/>
                  </a:lnTo>
                  <a:lnTo>
                    <a:pt x="202" y="147"/>
                  </a:lnTo>
                  <a:lnTo>
                    <a:pt x="200" y="146"/>
                  </a:lnTo>
                  <a:lnTo>
                    <a:pt x="192" y="143"/>
                  </a:lnTo>
                  <a:lnTo>
                    <a:pt x="185" y="141"/>
                  </a:lnTo>
                  <a:lnTo>
                    <a:pt x="178" y="139"/>
                  </a:lnTo>
                  <a:lnTo>
                    <a:pt x="171" y="139"/>
                  </a:lnTo>
                  <a:lnTo>
                    <a:pt x="162" y="139"/>
                  </a:lnTo>
                  <a:lnTo>
                    <a:pt x="147" y="139"/>
                  </a:lnTo>
                  <a:lnTo>
                    <a:pt x="134" y="141"/>
                  </a:lnTo>
                  <a:lnTo>
                    <a:pt x="137" y="138"/>
                  </a:lnTo>
                  <a:lnTo>
                    <a:pt x="140" y="135"/>
                  </a:lnTo>
                  <a:lnTo>
                    <a:pt x="144" y="133"/>
                  </a:lnTo>
                  <a:lnTo>
                    <a:pt x="147" y="132"/>
                  </a:lnTo>
                  <a:lnTo>
                    <a:pt x="156" y="131"/>
                  </a:lnTo>
                  <a:lnTo>
                    <a:pt x="165" y="132"/>
                  </a:lnTo>
                  <a:lnTo>
                    <a:pt x="174" y="133"/>
                  </a:lnTo>
                  <a:lnTo>
                    <a:pt x="183" y="136"/>
                  </a:lnTo>
                  <a:lnTo>
                    <a:pt x="200" y="141"/>
                  </a:lnTo>
                  <a:lnTo>
                    <a:pt x="208" y="144"/>
                  </a:lnTo>
                  <a:lnTo>
                    <a:pt x="215" y="148"/>
                  </a:lnTo>
                  <a:lnTo>
                    <a:pt x="223" y="152"/>
                  </a:lnTo>
                  <a:lnTo>
                    <a:pt x="230" y="153"/>
                  </a:lnTo>
                  <a:lnTo>
                    <a:pt x="230" y="152"/>
                  </a:lnTo>
                  <a:lnTo>
                    <a:pt x="211" y="141"/>
                  </a:lnTo>
                  <a:lnTo>
                    <a:pt x="202" y="137"/>
                  </a:lnTo>
                  <a:lnTo>
                    <a:pt x="192" y="133"/>
                  </a:lnTo>
                  <a:lnTo>
                    <a:pt x="181" y="129"/>
                  </a:lnTo>
                  <a:lnTo>
                    <a:pt x="170" y="127"/>
                  </a:lnTo>
                  <a:lnTo>
                    <a:pt x="159" y="125"/>
                  </a:lnTo>
                  <a:lnTo>
                    <a:pt x="147" y="125"/>
                  </a:lnTo>
                  <a:lnTo>
                    <a:pt x="144" y="125"/>
                  </a:lnTo>
                  <a:lnTo>
                    <a:pt x="147" y="119"/>
                  </a:lnTo>
                  <a:lnTo>
                    <a:pt x="151" y="114"/>
                  </a:lnTo>
                  <a:lnTo>
                    <a:pt x="155" y="108"/>
                  </a:lnTo>
                  <a:lnTo>
                    <a:pt x="159" y="102"/>
                  </a:lnTo>
                  <a:lnTo>
                    <a:pt x="164" y="92"/>
                  </a:lnTo>
                  <a:lnTo>
                    <a:pt x="166" y="88"/>
                  </a:lnTo>
                  <a:lnTo>
                    <a:pt x="168" y="84"/>
                  </a:lnTo>
                  <a:lnTo>
                    <a:pt x="156" y="93"/>
                  </a:lnTo>
                  <a:lnTo>
                    <a:pt x="146" y="103"/>
                  </a:lnTo>
                  <a:lnTo>
                    <a:pt x="126" y="125"/>
                  </a:lnTo>
                  <a:lnTo>
                    <a:pt x="116" y="136"/>
                  </a:lnTo>
                  <a:lnTo>
                    <a:pt x="105" y="144"/>
                  </a:lnTo>
                  <a:lnTo>
                    <a:pt x="93" y="152"/>
                  </a:lnTo>
                  <a:lnTo>
                    <a:pt x="80" y="158"/>
                  </a:lnTo>
                  <a:lnTo>
                    <a:pt x="98" y="144"/>
                  </a:lnTo>
                  <a:lnTo>
                    <a:pt x="116" y="129"/>
                  </a:lnTo>
                  <a:lnTo>
                    <a:pt x="133" y="111"/>
                  </a:lnTo>
                  <a:lnTo>
                    <a:pt x="141" y="103"/>
                  </a:lnTo>
                  <a:lnTo>
                    <a:pt x="147" y="95"/>
                  </a:lnTo>
                  <a:lnTo>
                    <a:pt x="145" y="94"/>
                  </a:lnTo>
                  <a:lnTo>
                    <a:pt x="144" y="94"/>
                  </a:lnTo>
                  <a:lnTo>
                    <a:pt x="136" y="103"/>
                  </a:lnTo>
                  <a:lnTo>
                    <a:pt x="127" y="111"/>
                  </a:lnTo>
                  <a:lnTo>
                    <a:pt x="117" y="118"/>
                  </a:lnTo>
                  <a:lnTo>
                    <a:pt x="107" y="125"/>
                  </a:lnTo>
                  <a:lnTo>
                    <a:pt x="109" y="121"/>
                  </a:lnTo>
                  <a:lnTo>
                    <a:pt x="110" y="118"/>
                  </a:lnTo>
                  <a:lnTo>
                    <a:pt x="111" y="116"/>
                  </a:lnTo>
                  <a:lnTo>
                    <a:pt x="104" y="122"/>
                  </a:lnTo>
                  <a:lnTo>
                    <a:pt x="97" y="128"/>
                  </a:lnTo>
                  <a:lnTo>
                    <a:pt x="80" y="136"/>
                  </a:lnTo>
                  <a:lnTo>
                    <a:pt x="71" y="140"/>
                  </a:lnTo>
                  <a:lnTo>
                    <a:pt x="63" y="142"/>
                  </a:lnTo>
                  <a:lnTo>
                    <a:pt x="53" y="144"/>
                  </a:lnTo>
                  <a:lnTo>
                    <a:pt x="44" y="144"/>
                  </a:lnTo>
                  <a:lnTo>
                    <a:pt x="61" y="138"/>
                  </a:lnTo>
                  <a:lnTo>
                    <a:pt x="78" y="130"/>
                  </a:lnTo>
                  <a:lnTo>
                    <a:pt x="86" y="125"/>
                  </a:lnTo>
                  <a:lnTo>
                    <a:pt x="93" y="120"/>
                  </a:lnTo>
                  <a:lnTo>
                    <a:pt x="100" y="114"/>
                  </a:lnTo>
                  <a:lnTo>
                    <a:pt x="107" y="106"/>
                  </a:lnTo>
                  <a:lnTo>
                    <a:pt x="106" y="105"/>
                  </a:lnTo>
                  <a:lnTo>
                    <a:pt x="90" y="116"/>
                  </a:lnTo>
                  <a:lnTo>
                    <a:pt x="74" y="126"/>
                  </a:lnTo>
                  <a:lnTo>
                    <a:pt x="66" y="130"/>
                  </a:lnTo>
                  <a:lnTo>
                    <a:pt x="57" y="133"/>
                  </a:lnTo>
                  <a:lnTo>
                    <a:pt x="48" y="135"/>
                  </a:lnTo>
                  <a:lnTo>
                    <a:pt x="38" y="136"/>
                  </a:lnTo>
                  <a:lnTo>
                    <a:pt x="26" y="136"/>
                  </a:lnTo>
                  <a:lnTo>
                    <a:pt x="15" y="136"/>
                  </a:lnTo>
                  <a:lnTo>
                    <a:pt x="19" y="134"/>
                  </a:lnTo>
                  <a:lnTo>
                    <a:pt x="24" y="133"/>
                  </a:lnTo>
                  <a:lnTo>
                    <a:pt x="29" y="130"/>
                  </a:lnTo>
                  <a:lnTo>
                    <a:pt x="34" y="128"/>
                  </a:lnTo>
                  <a:lnTo>
                    <a:pt x="17" y="130"/>
                  </a:lnTo>
                  <a:lnTo>
                    <a:pt x="8" y="130"/>
                  </a:lnTo>
                  <a:lnTo>
                    <a:pt x="0" y="130"/>
                  </a:lnTo>
                  <a:lnTo>
                    <a:pt x="14" y="125"/>
                  </a:lnTo>
                  <a:lnTo>
                    <a:pt x="27" y="121"/>
                  </a:lnTo>
                  <a:lnTo>
                    <a:pt x="54" y="110"/>
                  </a:lnTo>
                  <a:lnTo>
                    <a:pt x="53" y="109"/>
                  </a:lnTo>
                  <a:lnTo>
                    <a:pt x="32" y="116"/>
                  </a:lnTo>
                  <a:lnTo>
                    <a:pt x="22" y="119"/>
                  </a:lnTo>
                  <a:lnTo>
                    <a:pt x="10" y="121"/>
                  </a:lnTo>
                  <a:lnTo>
                    <a:pt x="15" y="116"/>
                  </a:lnTo>
                  <a:lnTo>
                    <a:pt x="21" y="111"/>
                  </a:lnTo>
                  <a:lnTo>
                    <a:pt x="25" y="105"/>
                  </a:lnTo>
                  <a:lnTo>
                    <a:pt x="29" y="99"/>
                  </a:lnTo>
                  <a:lnTo>
                    <a:pt x="16" y="108"/>
                  </a:lnTo>
                  <a:lnTo>
                    <a:pt x="10" y="111"/>
                  </a:lnTo>
                  <a:lnTo>
                    <a:pt x="3" y="114"/>
                  </a:lnTo>
                  <a:lnTo>
                    <a:pt x="9" y="107"/>
                  </a:lnTo>
                  <a:lnTo>
                    <a:pt x="18" y="101"/>
                  </a:lnTo>
                  <a:lnTo>
                    <a:pt x="25" y="95"/>
                  </a:lnTo>
                  <a:lnTo>
                    <a:pt x="32" y="87"/>
                  </a:lnTo>
                  <a:lnTo>
                    <a:pt x="27" y="90"/>
                  </a:lnTo>
                  <a:lnTo>
                    <a:pt x="21" y="93"/>
                  </a:lnTo>
                  <a:lnTo>
                    <a:pt x="10" y="102"/>
                  </a:lnTo>
                  <a:lnTo>
                    <a:pt x="20" y="93"/>
                  </a:lnTo>
                  <a:lnTo>
                    <a:pt x="30" y="86"/>
                  </a:lnTo>
                  <a:lnTo>
                    <a:pt x="40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2" y="73"/>
                  </a:lnTo>
                  <a:lnTo>
                    <a:pt x="36" y="78"/>
                  </a:lnTo>
                  <a:lnTo>
                    <a:pt x="22" y="86"/>
                  </a:lnTo>
                  <a:lnTo>
                    <a:pt x="30" y="77"/>
                  </a:lnTo>
                  <a:lnTo>
                    <a:pt x="39" y="68"/>
                  </a:lnTo>
                  <a:lnTo>
                    <a:pt x="49" y="59"/>
                  </a:lnTo>
                  <a:lnTo>
                    <a:pt x="59" y="52"/>
                  </a:lnTo>
                  <a:lnTo>
                    <a:pt x="70" y="44"/>
                  </a:lnTo>
                  <a:lnTo>
                    <a:pt x="81" y="37"/>
                  </a:lnTo>
                  <a:lnTo>
                    <a:pt x="103" y="25"/>
                  </a:lnTo>
                  <a:lnTo>
                    <a:pt x="104" y="22"/>
                  </a:lnTo>
                  <a:lnTo>
                    <a:pt x="104" y="18"/>
                  </a:lnTo>
                  <a:lnTo>
                    <a:pt x="105" y="15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11" y="18"/>
                  </a:lnTo>
                  <a:lnTo>
                    <a:pt x="115" y="14"/>
                  </a:lnTo>
                  <a:lnTo>
                    <a:pt x="119" y="9"/>
                  </a:lnTo>
                  <a:lnTo>
                    <a:pt x="123" y="4"/>
                  </a:lnTo>
                  <a:lnTo>
                    <a:pt x="127" y="0"/>
                  </a:lnTo>
                  <a:lnTo>
                    <a:pt x="131" y="6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49" y="15"/>
                  </a:lnTo>
                  <a:lnTo>
                    <a:pt x="161" y="22"/>
                  </a:lnTo>
                  <a:lnTo>
                    <a:pt x="171" y="30"/>
                  </a:lnTo>
                  <a:lnTo>
                    <a:pt x="182" y="39"/>
                  </a:lnTo>
                  <a:lnTo>
                    <a:pt x="192" y="48"/>
                  </a:lnTo>
                  <a:lnTo>
                    <a:pt x="212" y="67"/>
                  </a:lnTo>
                  <a:lnTo>
                    <a:pt x="230" y="87"/>
                  </a:lnTo>
                  <a:lnTo>
                    <a:pt x="228" y="83"/>
                  </a:lnTo>
                  <a:lnTo>
                    <a:pt x="226" y="78"/>
                  </a:lnTo>
                  <a:lnTo>
                    <a:pt x="221" y="69"/>
                  </a:lnTo>
                  <a:lnTo>
                    <a:pt x="214" y="60"/>
                  </a:lnTo>
                  <a:lnTo>
                    <a:pt x="207" y="52"/>
                  </a:lnTo>
                  <a:lnTo>
                    <a:pt x="190" y="37"/>
                  </a:lnTo>
                  <a:lnTo>
                    <a:pt x="173" y="21"/>
                  </a:lnTo>
                  <a:lnTo>
                    <a:pt x="178" y="23"/>
                  </a:lnTo>
                  <a:lnTo>
                    <a:pt x="183" y="25"/>
                  </a:lnTo>
                  <a:lnTo>
                    <a:pt x="192" y="29"/>
                  </a:lnTo>
                  <a:lnTo>
                    <a:pt x="208" y="40"/>
                  </a:lnTo>
                  <a:lnTo>
                    <a:pt x="218" y="47"/>
                  </a:lnTo>
                  <a:lnTo>
                    <a:pt x="225" y="54"/>
                  </a:lnTo>
                  <a:lnTo>
                    <a:pt x="232" y="62"/>
                  </a:lnTo>
                  <a:lnTo>
                    <a:pt x="238" y="71"/>
                  </a:lnTo>
                  <a:lnTo>
                    <a:pt x="249" y="88"/>
                  </a:lnTo>
                  <a:lnTo>
                    <a:pt x="256" y="97"/>
                  </a:lnTo>
                  <a:lnTo>
                    <a:pt x="263" y="105"/>
                  </a:lnTo>
                  <a:lnTo>
                    <a:pt x="259" y="93"/>
                  </a:lnTo>
                  <a:lnTo>
                    <a:pt x="255" y="81"/>
                  </a:lnTo>
                  <a:lnTo>
                    <a:pt x="249" y="70"/>
                  </a:lnTo>
                  <a:lnTo>
                    <a:pt x="242" y="59"/>
                  </a:lnTo>
                  <a:lnTo>
                    <a:pt x="249" y="67"/>
                  </a:lnTo>
                  <a:lnTo>
                    <a:pt x="256" y="75"/>
                  </a:lnTo>
                  <a:lnTo>
                    <a:pt x="270" y="92"/>
                  </a:lnTo>
                  <a:lnTo>
                    <a:pt x="269" y="88"/>
                  </a:lnTo>
                  <a:lnTo>
                    <a:pt x="269" y="84"/>
                  </a:lnTo>
                  <a:lnTo>
                    <a:pt x="266" y="78"/>
                  </a:lnTo>
                  <a:lnTo>
                    <a:pt x="257" y="65"/>
                  </a:lnTo>
                  <a:lnTo>
                    <a:pt x="259" y="65"/>
                  </a:lnTo>
                  <a:lnTo>
                    <a:pt x="263" y="70"/>
                  </a:lnTo>
                  <a:lnTo>
                    <a:pt x="268" y="76"/>
                  </a:lnTo>
                  <a:lnTo>
                    <a:pt x="276" y="87"/>
                  </a:lnTo>
                  <a:lnTo>
                    <a:pt x="282" y="100"/>
                  </a:lnTo>
                  <a:lnTo>
                    <a:pt x="287" y="112"/>
                  </a:lnTo>
                  <a:lnTo>
                    <a:pt x="291" y="125"/>
                  </a:lnTo>
                  <a:lnTo>
                    <a:pt x="294" y="139"/>
                  </a:lnTo>
                  <a:lnTo>
                    <a:pt x="301" y="166"/>
                  </a:lnTo>
                  <a:lnTo>
                    <a:pt x="305" y="173"/>
                  </a:lnTo>
                  <a:lnTo>
                    <a:pt x="310" y="180"/>
                  </a:lnTo>
                  <a:lnTo>
                    <a:pt x="322" y="193"/>
                  </a:lnTo>
                  <a:lnTo>
                    <a:pt x="336" y="204"/>
                  </a:lnTo>
                  <a:lnTo>
                    <a:pt x="351" y="214"/>
                  </a:lnTo>
                  <a:lnTo>
                    <a:pt x="364" y="224"/>
                  </a:lnTo>
                  <a:lnTo>
                    <a:pt x="371" y="230"/>
                  </a:lnTo>
                  <a:lnTo>
                    <a:pt x="376" y="237"/>
                  </a:lnTo>
                  <a:lnTo>
                    <a:pt x="381" y="243"/>
                  </a:lnTo>
                  <a:lnTo>
                    <a:pt x="382" y="247"/>
                  </a:lnTo>
                  <a:lnTo>
                    <a:pt x="384" y="251"/>
                  </a:lnTo>
                  <a:lnTo>
                    <a:pt x="386" y="259"/>
                  </a:lnTo>
                  <a:lnTo>
                    <a:pt x="387" y="264"/>
                  </a:lnTo>
                  <a:lnTo>
                    <a:pt x="387" y="269"/>
                  </a:lnTo>
                  <a:lnTo>
                    <a:pt x="385" y="274"/>
                  </a:lnTo>
                  <a:lnTo>
                    <a:pt x="385" y="280"/>
                  </a:lnTo>
                  <a:lnTo>
                    <a:pt x="385" y="290"/>
                  </a:lnTo>
                  <a:lnTo>
                    <a:pt x="388" y="301"/>
                  </a:lnTo>
                  <a:lnTo>
                    <a:pt x="389" y="306"/>
                  </a:lnTo>
                  <a:lnTo>
                    <a:pt x="390" y="311"/>
                  </a:lnTo>
                  <a:lnTo>
                    <a:pt x="394" y="320"/>
                  </a:lnTo>
                  <a:lnTo>
                    <a:pt x="398" y="329"/>
                  </a:lnTo>
                  <a:lnTo>
                    <a:pt x="399" y="334"/>
                  </a:lnTo>
                  <a:lnTo>
                    <a:pt x="400" y="339"/>
                  </a:lnTo>
                  <a:lnTo>
                    <a:pt x="399" y="344"/>
                  </a:lnTo>
                  <a:lnTo>
                    <a:pt x="398" y="349"/>
                  </a:lnTo>
                </a:path>
              </a:pathLst>
            </a:custGeom>
            <a:solidFill>
              <a:srgbClr val="EAE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107"/>
            <p:cNvSpPr>
              <a:spLocks/>
            </p:cNvSpPr>
            <p:nvPr/>
          </p:nvSpPr>
          <p:spPr bwMode="auto">
            <a:xfrm>
              <a:off x="5011" y="3239"/>
              <a:ext cx="140" cy="175"/>
            </a:xfrm>
            <a:custGeom>
              <a:avLst/>
              <a:gdLst>
                <a:gd name="T0" fmla="*/ 125 w 140"/>
                <a:gd name="T1" fmla="*/ 69 h 175"/>
                <a:gd name="T2" fmla="*/ 103 w 140"/>
                <a:gd name="T3" fmla="*/ 94 h 175"/>
                <a:gd name="T4" fmla="*/ 83 w 140"/>
                <a:gd name="T5" fmla="*/ 120 h 175"/>
                <a:gd name="T6" fmla="*/ 65 w 140"/>
                <a:gd name="T7" fmla="*/ 147 h 175"/>
                <a:gd name="T8" fmla="*/ 49 w 140"/>
                <a:gd name="T9" fmla="*/ 174 h 175"/>
                <a:gd name="T10" fmla="*/ 47 w 140"/>
                <a:gd name="T11" fmla="*/ 170 h 175"/>
                <a:gd name="T12" fmla="*/ 44 w 140"/>
                <a:gd name="T13" fmla="*/ 168 h 175"/>
                <a:gd name="T14" fmla="*/ 38 w 140"/>
                <a:gd name="T15" fmla="*/ 162 h 175"/>
                <a:gd name="T16" fmla="*/ 24 w 140"/>
                <a:gd name="T17" fmla="*/ 152 h 175"/>
                <a:gd name="T18" fmla="*/ 18 w 140"/>
                <a:gd name="T19" fmla="*/ 147 h 175"/>
                <a:gd name="T20" fmla="*/ 14 w 140"/>
                <a:gd name="T21" fmla="*/ 141 h 175"/>
                <a:gd name="T22" fmla="*/ 11 w 140"/>
                <a:gd name="T23" fmla="*/ 134 h 175"/>
                <a:gd name="T24" fmla="*/ 11 w 140"/>
                <a:gd name="T25" fmla="*/ 125 h 175"/>
                <a:gd name="T26" fmla="*/ 11 w 140"/>
                <a:gd name="T27" fmla="*/ 121 h 175"/>
                <a:gd name="T28" fmla="*/ 11 w 140"/>
                <a:gd name="T29" fmla="*/ 116 h 175"/>
                <a:gd name="T30" fmla="*/ 11 w 140"/>
                <a:gd name="T31" fmla="*/ 112 h 175"/>
                <a:gd name="T32" fmla="*/ 10 w 140"/>
                <a:gd name="T33" fmla="*/ 108 h 175"/>
                <a:gd name="T34" fmla="*/ 7 w 140"/>
                <a:gd name="T35" fmla="*/ 100 h 175"/>
                <a:gd name="T36" fmla="*/ 4 w 140"/>
                <a:gd name="T37" fmla="*/ 92 h 175"/>
                <a:gd name="T38" fmla="*/ 2 w 140"/>
                <a:gd name="T39" fmla="*/ 84 h 175"/>
                <a:gd name="T40" fmla="*/ 0 w 140"/>
                <a:gd name="T41" fmla="*/ 76 h 175"/>
                <a:gd name="T42" fmla="*/ 1 w 140"/>
                <a:gd name="T43" fmla="*/ 71 h 175"/>
                <a:gd name="T44" fmla="*/ 2 w 140"/>
                <a:gd name="T45" fmla="*/ 68 h 175"/>
                <a:gd name="T46" fmla="*/ 8 w 140"/>
                <a:gd name="T47" fmla="*/ 60 h 175"/>
                <a:gd name="T48" fmla="*/ 10 w 140"/>
                <a:gd name="T49" fmla="*/ 56 h 175"/>
                <a:gd name="T50" fmla="*/ 12 w 140"/>
                <a:gd name="T51" fmla="*/ 53 h 175"/>
                <a:gd name="T52" fmla="*/ 14 w 140"/>
                <a:gd name="T53" fmla="*/ 50 h 175"/>
                <a:gd name="T54" fmla="*/ 17 w 140"/>
                <a:gd name="T55" fmla="*/ 48 h 175"/>
                <a:gd name="T56" fmla="*/ 19 w 140"/>
                <a:gd name="T57" fmla="*/ 48 h 175"/>
                <a:gd name="T58" fmla="*/ 12 w 140"/>
                <a:gd name="T59" fmla="*/ 58 h 175"/>
                <a:gd name="T60" fmla="*/ 11 w 140"/>
                <a:gd name="T61" fmla="*/ 64 h 175"/>
                <a:gd name="T62" fmla="*/ 11 w 140"/>
                <a:gd name="T63" fmla="*/ 70 h 175"/>
                <a:gd name="T64" fmla="*/ 18 w 140"/>
                <a:gd name="T65" fmla="*/ 77 h 175"/>
                <a:gd name="T66" fmla="*/ 22 w 140"/>
                <a:gd name="T67" fmla="*/ 80 h 175"/>
                <a:gd name="T68" fmla="*/ 27 w 140"/>
                <a:gd name="T69" fmla="*/ 82 h 175"/>
                <a:gd name="T70" fmla="*/ 36 w 140"/>
                <a:gd name="T71" fmla="*/ 77 h 175"/>
                <a:gd name="T72" fmla="*/ 43 w 140"/>
                <a:gd name="T73" fmla="*/ 72 h 175"/>
                <a:gd name="T74" fmla="*/ 58 w 140"/>
                <a:gd name="T75" fmla="*/ 59 h 175"/>
                <a:gd name="T76" fmla="*/ 72 w 140"/>
                <a:gd name="T77" fmla="*/ 46 h 175"/>
                <a:gd name="T78" fmla="*/ 85 w 140"/>
                <a:gd name="T79" fmla="*/ 32 h 175"/>
                <a:gd name="T80" fmla="*/ 91 w 140"/>
                <a:gd name="T81" fmla="*/ 25 h 175"/>
                <a:gd name="T82" fmla="*/ 96 w 140"/>
                <a:gd name="T83" fmla="*/ 17 h 175"/>
                <a:gd name="T84" fmla="*/ 100 w 140"/>
                <a:gd name="T85" fmla="*/ 8 h 175"/>
                <a:gd name="T86" fmla="*/ 104 w 140"/>
                <a:gd name="T87" fmla="*/ 0 h 175"/>
                <a:gd name="T88" fmla="*/ 113 w 140"/>
                <a:gd name="T89" fmla="*/ 1 h 175"/>
                <a:gd name="T90" fmla="*/ 123 w 140"/>
                <a:gd name="T91" fmla="*/ 4 h 175"/>
                <a:gd name="T92" fmla="*/ 128 w 140"/>
                <a:gd name="T93" fmla="*/ 5 h 175"/>
                <a:gd name="T94" fmla="*/ 131 w 140"/>
                <a:gd name="T95" fmla="*/ 7 h 175"/>
                <a:gd name="T96" fmla="*/ 135 w 140"/>
                <a:gd name="T97" fmla="*/ 11 h 175"/>
                <a:gd name="T98" fmla="*/ 137 w 140"/>
                <a:gd name="T99" fmla="*/ 15 h 175"/>
                <a:gd name="T100" fmla="*/ 139 w 140"/>
                <a:gd name="T101" fmla="*/ 22 h 175"/>
                <a:gd name="T102" fmla="*/ 139 w 140"/>
                <a:gd name="T103" fmla="*/ 30 h 175"/>
                <a:gd name="T104" fmla="*/ 138 w 140"/>
                <a:gd name="T105" fmla="*/ 36 h 175"/>
                <a:gd name="T106" fmla="*/ 137 w 140"/>
                <a:gd name="T107" fmla="*/ 43 h 175"/>
                <a:gd name="T108" fmla="*/ 131 w 140"/>
                <a:gd name="T109" fmla="*/ 56 h 175"/>
                <a:gd name="T110" fmla="*/ 125 w 140"/>
                <a:gd name="T111" fmla="*/ 69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0"/>
                <a:gd name="T169" fmla="*/ 0 h 175"/>
                <a:gd name="T170" fmla="*/ 140 w 140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0" h="175">
                  <a:moveTo>
                    <a:pt x="125" y="69"/>
                  </a:moveTo>
                  <a:lnTo>
                    <a:pt x="103" y="94"/>
                  </a:lnTo>
                  <a:lnTo>
                    <a:pt x="83" y="120"/>
                  </a:lnTo>
                  <a:lnTo>
                    <a:pt x="65" y="147"/>
                  </a:lnTo>
                  <a:lnTo>
                    <a:pt x="49" y="174"/>
                  </a:lnTo>
                  <a:lnTo>
                    <a:pt x="47" y="170"/>
                  </a:lnTo>
                  <a:lnTo>
                    <a:pt x="44" y="168"/>
                  </a:lnTo>
                  <a:lnTo>
                    <a:pt x="38" y="162"/>
                  </a:lnTo>
                  <a:lnTo>
                    <a:pt x="24" y="152"/>
                  </a:lnTo>
                  <a:lnTo>
                    <a:pt x="18" y="147"/>
                  </a:lnTo>
                  <a:lnTo>
                    <a:pt x="14" y="141"/>
                  </a:lnTo>
                  <a:lnTo>
                    <a:pt x="11" y="134"/>
                  </a:lnTo>
                  <a:lnTo>
                    <a:pt x="11" y="125"/>
                  </a:lnTo>
                  <a:lnTo>
                    <a:pt x="11" y="121"/>
                  </a:lnTo>
                  <a:lnTo>
                    <a:pt x="11" y="116"/>
                  </a:lnTo>
                  <a:lnTo>
                    <a:pt x="11" y="112"/>
                  </a:lnTo>
                  <a:lnTo>
                    <a:pt x="10" y="108"/>
                  </a:lnTo>
                  <a:lnTo>
                    <a:pt x="7" y="100"/>
                  </a:lnTo>
                  <a:lnTo>
                    <a:pt x="4" y="92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1" y="71"/>
                  </a:lnTo>
                  <a:lnTo>
                    <a:pt x="2" y="68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9" y="48"/>
                  </a:lnTo>
                  <a:lnTo>
                    <a:pt x="12" y="58"/>
                  </a:lnTo>
                  <a:lnTo>
                    <a:pt x="11" y="64"/>
                  </a:lnTo>
                  <a:lnTo>
                    <a:pt x="11" y="70"/>
                  </a:lnTo>
                  <a:lnTo>
                    <a:pt x="18" y="77"/>
                  </a:lnTo>
                  <a:lnTo>
                    <a:pt x="22" y="80"/>
                  </a:lnTo>
                  <a:lnTo>
                    <a:pt x="27" y="82"/>
                  </a:lnTo>
                  <a:lnTo>
                    <a:pt x="36" y="77"/>
                  </a:lnTo>
                  <a:lnTo>
                    <a:pt x="43" y="72"/>
                  </a:lnTo>
                  <a:lnTo>
                    <a:pt x="58" y="59"/>
                  </a:lnTo>
                  <a:lnTo>
                    <a:pt x="72" y="46"/>
                  </a:lnTo>
                  <a:lnTo>
                    <a:pt x="85" y="32"/>
                  </a:lnTo>
                  <a:lnTo>
                    <a:pt x="91" y="25"/>
                  </a:lnTo>
                  <a:lnTo>
                    <a:pt x="96" y="17"/>
                  </a:lnTo>
                  <a:lnTo>
                    <a:pt x="100" y="8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23" y="4"/>
                  </a:lnTo>
                  <a:lnTo>
                    <a:pt x="128" y="5"/>
                  </a:lnTo>
                  <a:lnTo>
                    <a:pt x="131" y="7"/>
                  </a:lnTo>
                  <a:lnTo>
                    <a:pt x="135" y="11"/>
                  </a:lnTo>
                  <a:lnTo>
                    <a:pt x="137" y="15"/>
                  </a:lnTo>
                  <a:lnTo>
                    <a:pt x="139" y="22"/>
                  </a:lnTo>
                  <a:lnTo>
                    <a:pt x="139" y="30"/>
                  </a:lnTo>
                  <a:lnTo>
                    <a:pt x="138" y="36"/>
                  </a:lnTo>
                  <a:lnTo>
                    <a:pt x="137" y="43"/>
                  </a:lnTo>
                  <a:lnTo>
                    <a:pt x="131" y="56"/>
                  </a:lnTo>
                  <a:lnTo>
                    <a:pt x="125" y="69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108"/>
            <p:cNvSpPr>
              <a:spLocks/>
            </p:cNvSpPr>
            <p:nvPr/>
          </p:nvSpPr>
          <p:spPr bwMode="auto">
            <a:xfrm>
              <a:off x="4999" y="3536"/>
              <a:ext cx="143" cy="83"/>
            </a:xfrm>
            <a:custGeom>
              <a:avLst/>
              <a:gdLst>
                <a:gd name="T0" fmla="*/ 86 w 143"/>
                <a:gd name="T1" fmla="*/ 39 h 83"/>
                <a:gd name="T2" fmla="*/ 78 w 143"/>
                <a:gd name="T3" fmla="*/ 33 h 83"/>
                <a:gd name="T4" fmla="*/ 71 w 143"/>
                <a:gd name="T5" fmla="*/ 27 h 83"/>
                <a:gd name="T6" fmla="*/ 53 w 143"/>
                <a:gd name="T7" fmla="*/ 18 h 83"/>
                <a:gd name="T8" fmla="*/ 35 w 143"/>
                <a:gd name="T9" fmla="*/ 10 h 83"/>
                <a:gd name="T10" fmla="*/ 17 w 143"/>
                <a:gd name="T11" fmla="*/ 4 h 83"/>
                <a:gd name="T12" fmla="*/ 0 w 143"/>
                <a:gd name="T13" fmla="*/ 1 h 83"/>
                <a:gd name="T14" fmla="*/ 4 w 143"/>
                <a:gd name="T15" fmla="*/ 0 h 83"/>
                <a:gd name="T16" fmla="*/ 8 w 143"/>
                <a:gd name="T17" fmla="*/ 1 h 83"/>
                <a:gd name="T18" fmla="*/ 12 w 143"/>
                <a:gd name="T19" fmla="*/ 1 h 83"/>
                <a:gd name="T20" fmla="*/ 17 w 143"/>
                <a:gd name="T21" fmla="*/ 1 h 83"/>
                <a:gd name="T22" fmla="*/ 29 w 143"/>
                <a:gd name="T23" fmla="*/ 3 h 83"/>
                <a:gd name="T24" fmla="*/ 41 w 143"/>
                <a:gd name="T25" fmla="*/ 5 h 83"/>
                <a:gd name="T26" fmla="*/ 52 w 143"/>
                <a:gd name="T27" fmla="*/ 8 h 83"/>
                <a:gd name="T28" fmla="*/ 63 w 143"/>
                <a:gd name="T29" fmla="*/ 13 h 83"/>
                <a:gd name="T30" fmla="*/ 74 w 143"/>
                <a:gd name="T31" fmla="*/ 18 h 83"/>
                <a:gd name="T32" fmla="*/ 84 w 143"/>
                <a:gd name="T33" fmla="*/ 24 h 83"/>
                <a:gd name="T34" fmla="*/ 93 w 143"/>
                <a:gd name="T35" fmla="*/ 31 h 83"/>
                <a:gd name="T36" fmla="*/ 102 w 143"/>
                <a:gd name="T37" fmla="*/ 40 h 83"/>
                <a:gd name="T38" fmla="*/ 114 w 143"/>
                <a:gd name="T39" fmla="*/ 49 h 83"/>
                <a:gd name="T40" fmla="*/ 125 w 143"/>
                <a:gd name="T41" fmla="*/ 59 h 83"/>
                <a:gd name="T42" fmla="*/ 131 w 143"/>
                <a:gd name="T43" fmla="*/ 64 h 83"/>
                <a:gd name="T44" fmla="*/ 135 w 143"/>
                <a:gd name="T45" fmla="*/ 69 h 83"/>
                <a:gd name="T46" fmla="*/ 139 w 143"/>
                <a:gd name="T47" fmla="*/ 76 h 83"/>
                <a:gd name="T48" fmla="*/ 142 w 143"/>
                <a:gd name="T49" fmla="*/ 82 h 83"/>
                <a:gd name="T50" fmla="*/ 128 w 143"/>
                <a:gd name="T51" fmla="*/ 71 h 83"/>
                <a:gd name="T52" fmla="*/ 115 w 143"/>
                <a:gd name="T53" fmla="*/ 59 h 83"/>
                <a:gd name="T54" fmla="*/ 101 w 143"/>
                <a:gd name="T55" fmla="*/ 47 h 83"/>
                <a:gd name="T56" fmla="*/ 94 w 143"/>
                <a:gd name="T57" fmla="*/ 43 h 83"/>
                <a:gd name="T58" fmla="*/ 86 w 143"/>
                <a:gd name="T59" fmla="*/ 39 h 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83"/>
                <a:gd name="T92" fmla="*/ 143 w 143"/>
                <a:gd name="T93" fmla="*/ 83 h 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83">
                  <a:moveTo>
                    <a:pt x="86" y="39"/>
                  </a:moveTo>
                  <a:lnTo>
                    <a:pt x="78" y="33"/>
                  </a:lnTo>
                  <a:lnTo>
                    <a:pt x="71" y="27"/>
                  </a:lnTo>
                  <a:lnTo>
                    <a:pt x="53" y="18"/>
                  </a:lnTo>
                  <a:lnTo>
                    <a:pt x="35" y="10"/>
                  </a:lnTo>
                  <a:lnTo>
                    <a:pt x="17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9" y="3"/>
                  </a:lnTo>
                  <a:lnTo>
                    <a:pt x="41" y="5"/>
                  </a:lnTo>
                  <a:lnTo>
                    <a:pt x="52" y="8"/>
                  </a:lnTo>
                  <a:lnTo>
                    <a:pt x="63" y="13"/>
                  </a:lnTo>
                  <a:lnTo>
                    <a:pt x="74" y="18"/>
                  </a:lnTo>
                  <a:lnTo>
                    <a:pt x="84" y="24"/>
                  </a:lnTo>
                  <a:lnTo>
                    <a:pt x="93" y="31"/>
                  </a:lnTo>
                  <a:lnTo>
                    <a:pt x="102" y="40"/>
                  </a:lnTo>
                  <a:lnTo>
                    <a:pt x="114" y="49"/>
                  </a:lnTo>
                  <a:lnTo>
                    <a:pt x="125" y="59"/>
                  </a:lnTo>
                  <a:lnTo>
                    <a:pt x="131" y="64"/>
                  </a:lnTo>
                  <a:lnTo>
                    <a:pt x="135" y="69"/>
                  </a:lnTo>
                  <a:lnTo>
                    <a:pt x="139" y="76"/>
                  </a:lnTo>
                  <a:lnTo>
                    <a:pt x="142" y="82"/>
                  </a:lnTo>
                  <a:lnTo>
                    <a:pt x="128" y="71"/>
                  </a:lnTo>
                  <a:lnTo>
                    <a:pt x="115" y="59"/>
                  </a:lnTo>
                  <a:lnTo>
                    <a:pt x="101" y="47"/>
                  </a:lnTo>
                  <a:lnTo>
                    <a:pt x="94" y="43"/>
                  </a:lnTo>
                  <a:lnTo>
                    <a:pt x="86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109"/>
            <p:cNvSpPr>
              <a:spLocks/>
            </p:cNvSpPr>
            <p:nvPr/>
          </p:nvSpPr>
          <p:spPr bwMode="auto">
            <a:xfrm>
              <a:off x="4882" y="3067"/>
              <a:ext cx="226" cy="204"/>
            </a:xfrm>
            <a:custGeom>
              <a:avLst/>
              <a:gdLst>
                <a:gd name="T0" fmla="*/ 145 w 226"/>
                <a:gd name="T1" fmla="*/ 203 h 204"/>
                <a:gd name="T2" fmla="*/ 140 w 226"/>
                <a:gd name="T3" fmla="*/ 199 h 204"/>
                <a:gd name="T4" fmla="*/ 135 w 226"/>
                <a:gd name="T5" fmla="*/ 191 h 204"/>
                <a:gd name="T6" fmla="*/ 130 w 226"/>
                <a:gd name="T7" fmla="*/ 186 h 204"/>
                <a:gd name="T8" fmla="*/ 139 w 226"/>
                <a:gd name="T9" fmla="*/ 182 h 204"/>
                <a:gd name="T10" fmla="*/ 146 w 226"/>
                <a:gd name="T11" fmla="*/ 177 h 204"/>
                <a:gd name="T12" fmla="*/ 125 w 226"/>
                <a:gd name="T13" fmla="*/ 182 h 204"/>
                <a:gd name="T14" fmla="*/ 108 w 226"/>
                <a:gd name="T15" fmla="*/ 180 h 204"/>
                <a:gd name="T16" fmla="*/ 101 w 226"/>
                <a:gd name="T17" fmla="*/ 173 h 204"/>
                <a:gd name="T18" fmla="*/ 102 w 226"/>
                <a:gd name="T19" fmla="*/ 164 h 204"/>
                <a:gd name="T20" fmla="*/ 106 w 226"/>
                <a:gd name="T21" fmla="*/ 162 h 204"/>
                <a:gd name="T22" fmla="*/ 107 w 226"/>
                <a:gd name="T23" fmla="*/ 166 h 204"/>
                <a:gd name="T24" fmla="*/ 116 w 226"/>
                <a:gd name="T25" fmla="*/ 164 h 204"/>
                <a:gd name="T26" fmla="*/ 135 w 226"/>
                <a:gd name="T27" fmla="*/ 148 h 204"/>
                <a:gd name="T28" fmla="*/ 152 w 226"/>
                <a:gd name="T29" fmla="*/ 132 h 204"/>
                <a:gd name="T30" fmla="*/ 157 w 226"/>
                <a:gd name="T31" fmla="*/ 134 h 204"/>
                <a:gd name="T32" fmla="*/ 155 w 226"/>
                <a:gd name="T33" fmla="*/ 128 h 204"/>
                <a:gd name="T34" fmla="*/ 150 w 226"/>
                <a:gd name="T35" fmla="*/ 124 h 204"/>
                <a:gd name="T36" fmla="*/ 134 w 226"/>
                <a:gd name="T37" fmla="*/ 118 h 204"/>
                <a:gd name="T38" fmla="*/ 126 w 226"/>
                <a:gd name="T39" fmla="*/ 117 h 204"/>
                <a:gd name="T40" fmla="*/ 104 w 226"/>
                <a:gd name="T41" fmla="*/ 119 h 204"/>
                <a:gd name="T42" fmla="*/ 88 w 226"/>
                <a:gd name="T43" fmla="*/ 119 h 204"/>
                <a:gd name="T44" fmla="*/ 73 w 226"/>
                <a:gd name="T45" fmla="*/ 110 h 204"/>
                <a:gd name="T46" fmla="*/ 73 w 226"/>
                <a:gd name="T47" fmla="*/ 114 h 204"/>
                <a:gd name="T48" fmla="*/ 80 w 226"/>
                <a:gd name="T49" fmla="*/ 120 h 204"/>
                <a:gd name="T50" fmla="*/ 83 w 226"/>
                <a:gd name="T51" fmla="*/ 125 h 204"/>
                <a:gd name="T52" fmla="*/ 80 w 226"/>
                <a:gd name="T53" fmla="*/ 130 h 204"/>
                <a:gd name="T54" fmla="*/ 73 w 226"/>
                <a:gd name="T55" fmla="*/ 132 h 204"/>
                <a:gd name="T56" fmla="*/ 62 w 226"/>
                <a:gd name="T57" fmla="*/ 140 h 204"/>
                <a:gd name="T58" fmla="*/ 52 w 226"/>
                <a:gd name="T59" fmla="*/ 142 h 204"/>
                <a:gd name="T60" fmla="*/ 54 w 226"/>
                <a:gd name="T61" fmla="*/ 119 h 204"/>
                <a:gd name="T62" fmla="*/ 52 w 226"/>
                <a:gd name="T63" fmla="*/ 108 h 204"/>
                <a:gd name="T64" fmla="*/ 49 w 226"/>
                <a:gd name="T65" fmla="*/ 98 h 204"/>
                <a:gd name="T66" fmla="*/ 48 w 226"/>
                <a:gd name="T67" fmla="*/ 93 h 204"/>
                <a:gd name="T68" fmla="*/ 44 w 226"/>
                <a:gd name="T69" fmla="*/ 89 h 204"/>
                <a:gd name="T70" fmla="*/ 11 w 226"/>
                <a:gd name="T71" fmla="*/ 65 h 204"/>
                <a:gd name="T72" fmla="*/ 4 w 226"/>
                <a:gd name="T73" fmla="*/ 42 h 204"/>
                <a:gd name="T74" fmla="*/ 0 w 226"/>
                <a:gd name="T75" fmla="*/ 26 h 204"/>
                <a:gd name="T76" fmla="*/ 6 w 226"/>
                <a:gd name="T77" fmla="*/ 22 h 204"/>
                <a:gd name="T78" fmla="*/ 11 w 226"/>
                <a:gd name="T79" fmla="*/ 23 h 204"/>
                <a:gd name="T80" fmla="*/ 29 w 226"/>
                <a:gd name="T81" fmla="*/ 23 h 204"/>
                <a:gd name="T82" fmla="*/ 46 w 226"/>
                <a:gd name="T83" fmla="*/ 17 h 204"/>
                <a:gd name="T84" fmla="*/ 70 w 226"/>
                <a:gd name="T85" fmla="*/ 5 h 204"/>
                <a:gd name="T86" fmla="*/ 95 w 226"/>
                <a:gd name="T87" fmla="*/ 0 h 204"/>
                <a:gd name="T88" fmla="*/ 112 w 226"/>
                <a:gd name="T89" fmla="*/ 1 h 204"/>
                <a:gd name="T90" fmla="*/ 129 w 226"/>
                <a:gd name="T91" fmla="*/ 4 h 204"/>
                <a:gd name="T92" fmla="*/ 144 w 226"/>
                <a:gd name="T93" fmla="*/ 10 h 204"/>
                <a:gd name="T94" fmla="*/ 152 w 226"/>
                <a:gd name="T95" fmla="*/ 25 h 204"/>
                <a:gd name="T96" fmla="*/ 155 w 226"/>
                <a:gd name="T97" fmla="*/ 40 h 204"/>
                <a:gd name="T98" fmla="*/ 155 w 226"/>
                <a:gd name="T99" fmla="*/ 56 h 204"/>
                <a:gd name="T100" fmla="*/ 154 w 226"/>
                <a:gd name="T101" fmla="*/ 89 h 204"/>
                <a:gd name="T102" fmla="*/ 157 w 226"/>
                <a:gd name="T103" fmla="*/ 112 h 204"/>
                <a:gd name="T104" fmla="*/ 164 w 226"/>
                <a:gd name="T105" fmla="*/ 126 h 204"/>
                <a:gd name="T106" fmla="*/ 182 w 226"/>
                <a:gd name="T107" fmla="*/ 144 h 204"/>
                <a:gd name="T108" fmla="*/ 210 w 226"/>
                <a:gd name="T109" fmla="*/ 160 h 204"/>
                <a:gd name="T110" fmla="*/ 208 w 226"/>
                <a:gd name="T111" fmla="*/ 178 h 204"/>
                <a:gd name="T112" fmla="*/ 170 w 226"/>
                <a:gd name="T113" fmla="*/ 197 h 2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204"/>
                <a:gd name="T173" fmla="*/ 226 w 226"/>
                <a:gd name="T174" fmla="*/ 204 h 2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204">
                  <a:moveTo>
                    <a:pt x="150" y="203"/>
                  </a:moveTo>
                  <a:lnTo>
                    <a:pt x="145" y="203"/>
                  </a:lnTo>
                  <a:lnTo>
                    <a:pt x="142" y="202"/>
                  </a:lnTo>
                  <a:lnTo>
                    <a:pt x="140" y="199"/>
                  </a:lnTo>
                  <a:lnTo>
                    <a:pt x="139" y="196"/>
                  </a:lnTo>
                  <a:lnTo>
                    <a:pt x="135" y="191"/>
                  </a:lnTo>
                  <a:lnTo>
                    <a:pt x="133" y="188"/>
                  </a:lnTo>
                  <a:lnTo>
                    <a:pt x="130" y="186"/>
                  </a:lnTo>
                  <a:lnTo>
                    <a:pt x="139" y="182"/>
                  </a:lnTo>
                  <a:lnTo>
                    <a:pt x="143" y="180"/>
                  </a:lnTo>
                  <a:lnTo>
                    <a:pt x="146" y="177"/>
                  </a:lnTo>
                  <a:lnTo>
                    <a:pt x="136" y="180"/>
                  </a:lnTo>
                  <a:lnTo>
                    <a:pt x="125" y="182"/>
                  </a:lnTo>
                  <a:lnTo>
                    <a:pt x="113" y="182"/>
                  </a:lnTo>
                  <a:lnTo>
                    <a:pt x="108" y="180"/>
                  </a:lnTo>
                  <a:lnTo>
                    <a:pt x="103" y="178"/>
                  </a:lnTo>
                  <a:lnTo>
                    <a:pt x="101" y="173"/>
                  </a:lnTo>
                  <a:lnTo>
                    <a:pt x="101" y="169"/>
                  </a:lnTo>
                  <a:lnTo>
                    <a:pt x="102" y="164"/>
                  </a:lnTo>
                  <a:lnTo>
                    <a:pt x="104" y="160"/>
                  </a:lnTo>
                  <a:lnTo>
                    <a:pt x="106" y="162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9" y="168"/>
                  </a:lnTo>
                  <a:lnTo>
                    <a:pt x="116" y="164"/>
                  </a:lnTo>
                  <a:lnTo>
                    <a:pt x="122" y="160"/>
                  </a:lnTo>
                  <a:lnTo>
                    <a:pt x="135" y="148"/>
                  </a:lnTo>
                  <a:lnTo>
                    <a:pt x="150" y="132"/>
                  </a:lnTo>
                  <a:lnTo>
                    <a:pt x="152" y="132"/>
                  </a:lnTo>
                  <a:lnTo>
                    <a:pt x="154" y="132"/>
                  </a:lnTo>
                  <a:lnTo>
                    <a:pt x="157" y="134"/>
                  </a:lnTo>
                  <a:lnTo>
                    <a:pt x="157" y="131"/>
                  </a:lnTo>
                  <a:lnTo>
                    <a:pt x="155" y="128"/>
                  </a:lnTo>
                  <a:lnTo>
                    <a:pt x="152" y="126"/>
                  </a:lnTo>
                  <a:lnTo>
                    <a:pt x="150" y="124"/>
                  </a:lnTo>
                  <a:lnTo>
                    <a:pt x="138" y="120"/>
                  </a:lnTo>
                  <a:lnTo>
                    <a:pt x="134" y="118"/>
                  </a:lnTo>
                  <a:lnTo>
                    <a:pt x="129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04" y="119"/>
                  </a:lnTo>
                  <a:lnTo>
                    <a:pt x="96" y="119"/>
                  </a:lnTo>
                  <a:lnTo>
                    <a:pt x="88" y="119"/>
                  </a:lnTo>
                  <a:lnTo>
                    <a:pt x="80" y="116"/>
                  </a:lnTo>
                  <a:lnTo>
                    <a:pt x="73" y="110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6" y="117"/>
                  </a:lnTo>
                  <a:lnTo>
                    <a:pt x="80" y="120"/>
                  </a:lnTo>
                  <a:lnTo>
                    <a:pt x="82" y="123"/>
                  </a:lnTo>
                  <a:lnTo>
                    <a:pt x="83" y="125"/>
                  </a:lnTo>
                  <a:lnTo>
                    <a:pt x="83" y="128"/>
                  </a:lnTo>
                  <a:lnTo>
                    <a:pt x="80" y="130"/>
                  </a:lnTo>
                  <a:lnTo>
                    <a:pt x="77" y="132"/>
                  </a:lnTo>
                  <a:lnTo>
                    <a:pt x="73" y="132"/>
                  </a:lnTo>
                  <a:lnTo>
                    <a:pt x="70" y="134"/>
                  </a:lnTo>
                  <a:lnTo>
                    <a:pt x="62" y="140"/>
                  </a:lnTo>
                  <a:lnTo>
                    <a:pt x="57" y="142"/>
                  </a:lnTo>
                  <a:lnTo>
                    <a:pt x="52" y="142"/>
                  </a:lnTo>
                  <a:lnTo>
                    <a:pt x="54" y="131"/>
                  </a:lnTo>
                  <a:lnTo>
                    <a:pt x="54" y="119"/>
                  </a:lnTo>
                  <a:lnTo>
                    <a:pt x="54" y="114"/>
                  </a:lnTo>
                  <a:lnTo>
                    <a:pt x="52" y="108"/>
                  </a:lnTo>
                  <a:lnTo>
                    <a:pt x="51" y="103"/>
                  </a:lnTo>
                  <a:lnTo>
                    <a:pt x="49" y="98"/>
                  </a:lnTo>
                  <a:lnTo>
                    <a:pt x="49" y="96"/>
                  </a:lnTo>
                  <a:lnTo>
                    <a:pt x="48" y="93"/>
                  </a:lnTo>
                  <a:lnTo>
                    <a:pt x="47" y="91"/>
                  </a:lnTo>
                  <a:lnTo>
                    <a:pt x="44" y="89"/>
                  </a:lnTo>
                  <a:lnTo>
                    <a:pt x="15" y="76"/>
                  </a:lnTo>
                  <a:lnTo>
                    <a:pt x="11" y="65"/>
                  </a:lnTo>
                  <a:lnTo>
                    <a:pt x="8" y="54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21" y="24"/>
                  </a:lnTo>
                  <a:lnTo>
                    <a:pt x="29" y="23"/>
                  </a:lnTo>
                  <a:lnTo>
                    <a:pt x="38" y="20"/>
                  </a:lnTo>
                  <a:lnTo>
                    <a:pt x="46" y="17"/>
                  </a:lnTo>
                  <a:lnTo>
                    <a:pt x="61" y="9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0" y="1"/>
                  </a:lnTo>
                  <a:lnTo>
                    <a:pt x="129" y="4"/>
                  </a:lnTo>
                  <a:lnTo>
                    <a:pt x="136" y="7"/>
                  </a:lnTo>
                  <a:lnTo>
                    <a:pt x="144" y="10"/>
                  </a:lnTo>
                  <a:lnTo>
                    <a:pt x="148" y="17"/>
                  </a:lnTo>
                  <a:lnTo>
                    <a:pt x="152" y="25"/>
                  </a:lnTo>
                  <a:lnTo>
                    <a:pt x="155" y="32"/>
                  </a:lnTo>
                  <a:lnTo>
                    <a:pt x="155" y="40"/>
                  </a:lnTo>
                  <a:lnTo>
                    <a:pt x="156" y="48"/>
                  </a:lnTo>
                  <a:lnTo>
                    <a:pt x="155" y="56"/>
                  </a:lnTo>
                  <a:lnTo>
                    <a:pt x="155" y="73"/>
                  </a:lnTo>
                  <a:lnTo>
                    <a:pt x="154" y="89"/>
                  </a:lnTo>
                  <a:lnTo>
                    <a:pt x="155" y="104"/>
                  </a:lnTo>
                  <a:lnTo>
                    <a:pt x="157" y="112"/>
                  </a:lnTo>
                  <a:lnTo>
                    <a:pt x="159" y="119"/>
                  </a:lnTo>
                  <a:lnTo>
                    <a:pt x="164" y="126"/>
                  </a:lnTo>
                  <a:lnTo>
                    <a:pt x="170" y="133"/>
                  </a:lnTo>
                  <a:lnTo>
                    <a:pt x="182" y="144"/>
                  </a:lnTo>
                  <a:lnTo>
                    <a:pt x="196" y="153"/>
                  </a:lnTo>
                  <a:lnTo>
                    <a:pt x="210" y="160"/>
                  </a:lnTo>
                  <a:lnTo>
                    <a:pt x="225" y="166"/>
                  </a:lnTo>
                  <a:lnTo>
                    <a:pt x="208" y="178"/>
                  </a:lnTo>
                  <a:lnTo>
                    <a:pt x="190" y="188"/>
                  </a:lnTo>
                  <a:lnTo>
                    <a:pt x="170" y="197"/>
                  </a:lnTo>
                  <a:lnTo>
                    <a:pt x="150" y="203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110"/>
            <p:cNvSpPr>
              <a:spLocks/>
            </p:cNvSpPr>
            <p:nvPr/>
          </p:nvSpPr>
          <p:spPr bwMode="auto">
            <a:xfrm>
              <a:off x="4988" y="3338"/>
              <a:ext cx="61" cy="173"/>
            </a:xfrm>
            <a:custGeom>
              <a:avLst/>
              <a:gdLst>
                <a:gd name="T0" fmla="*/ 1 w 61"/>
                <a:gd name="T1" fmla="*/ 172 h 173"/>
                <a:gd name="T2" fmla="*/ 0 w 61"/>
                <a:gd name="T3" fmla="*/ 162 h 173"/>
                <a:gd name="T4" fmla="*/ 0 w 61"/>
                <a:gd name="T5" fmla="*/ 152 h 173"/>
                <a:gd name="T6" fmla="*/ 2 w 61"/>
                <a:gd name="T7" fmla="*/ 134 h 173"/>
                <a:gd name="T8" fmla="*/ 6 w 61"/>
                <a:gd name="T9" fmla="*/ 116 h 173"/>
                <a:gd name="T10" fmla="*/ 9 w 61"/>
                <a:gd name="T11" fmla="*/ 99 h 173"/>
                <a:gd name="T12" fmla="*/ 11 w 61"/>
                <a:gd name="T13" fmla="*/ 82 h 173"/>
                <a:gd name="T14" fmla="*/ 11 w 61"/>
                <a:gd name="T15" fmla="*/ 65 h 173"/>
                <a:gd name="T16" fmla="*/ 11 w 61"/>
                <a:gd name="T17" fmla="*/ 57 h 173"/>
                <a:gd name="T18" fmla="*/ 9 w 61"/>
                <a:gd name="T19" fmla="*/ 49 h 173"/>
                <a:gd name="T20" fmla="*/ 8 w 61"/>
                <a:gd name="T21" fmla="*/ 41 h 173"/>
                <a:gd name="T22" fmla="*/ 5 w 61"/>
                <a:gd name="T23" fmla="*/ 33 h 173"/>
                <a:gd name="T24" fmla="*/ 3 w 61"/>
                <a:gd name="T25" fmla="*/ 28 h 173"/>
                <a:gd name="T26" fmla="*/ 2 w 61"/>
                <a:gd name="T27" fmla="*/ 24 h 173"/>
                <a:gd name="T28" fmla="*/ 3 w 61"/>
                <a:gd name="T29" fmla="*/ 20 h 173"/>
                <a:gd name="T30" fmla="*/ 6 w 61"/>
                <a:gd name="T31" fmla="*/ 15 h 173"/>
                <a:gd name="T32" fmla="*/ 12 w 61"/>
                <a:gd name="T33" fmla="*/ 7 h 173"/>
                <a:gd name="T34" fmla="*/ 15 w 61"/>
                <a:gd name="T35" fmla="*/ 4 h 173"/>
                <a:gd name="T36" fmla="*/ 17 w 61"/>
                <a:gd name="T37" fmla="*/ 0 h 173"/>
                <a:gd name="T38" fmla="*/ 20 w 61"/>
                <a:gd name="T39" fmla="*/ 2 h 173"/>
                <a:gd name="T40" fmla="*/ 21 w 61"/>
                <a:gd name="T41" fmla="*/ 6 h 173"/>
                <a:gd name="T42" fmla="*/ 22 w 61"/>
                <a:gd name="T43" fmla="*/ 9 h 173"/>
                <a:gd name="T44" fmla="*/ 22 w 61"/>
                <a:gd name="T45" fmla="*/ 12 h 173"/>
                <a:gd name="T46" fmla="*/ 22 w 61"/>
                <a:gd name="T47" fmla="*/ 22 h 173"/>
                <a:gd name="T48" fmla="*/ 22 w 61"/>
                <a:gd name="T49" fmla="*/ 34 h 173"/>
                <a:gd name="T50" fmla="*/ 25 w 61"/>
                <a:gd name="T51" fmla="*/ 44 h 173"/>
                <a:gd name="T52" fmla="*/ 30 w 61"/>
                <a:gd name="T53" fmla="*/ 54 h 173"/>
                <a:gd name="T54" fmla="*/ 48 w 61"/>
                <a:gd name="T55" fmla="*/ 72 h 173"/>
                <a:gd name="T56" fmla="*/ 52 w 61"/>
                <a:gd name="T57" fmla="*/ 76 h 173"/>
                <a:gd name="T58" fmla="*/ 56 w 61"/>
                <a:gd name="T59" fmla="*/ 81 h 173"/>
                <a:gd name="T60" fmla="*/ 59 w 61"/>
                <a:gd name="T61" fmla="*/ 86 h 173"/>
                <a:gd name="T62" fmla="*/ 60 w 61"/>
                <a:gd name="T63" fmla="*/ 93 h 173"/>
                <a:gd name="T64" fmla="*/ 54 w 61"/>
                <a:gd name="T65" fmla="*/ 104 h 173"/>
                <a:gd name="T66" fmla="*/ 48 w 61"/>
                <a:gd name="T67" fmla="*/ 114 h 173"/>
                <a:gd name="T68" fmla="*/ 42 w 61"/>
                <a:gd name="T69" fmla="*/ 124 h 173"/>
                <a:gd name="T70" fmla="*/ 34 w 61"/>
                <a:gd name="T71" fmla="*/ 134 h 173"/>
                <a:gd name="T72" fmla="*/ 19 w 61"/>
                <a:gd name="T73" fmla="*/ 153 h 173"/>
                <a:gd name="T74" fmla="*/ 1 w 61"/>
                <a:gd name="T75" fmla="*/ 17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1"/>
                <a:gd name="T115" fmla="*/ 0 h 173"/>
                <a:gd name="T116" fmla="*/ 61 w 61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1" h="173">
                  <a:moveTo>
                    <a:pt x="1" y="172"/>
                  </a:moveTo>
                  <a:lnTo>
                    <a:pt x="0" y="162"/>
                  </a:lnTo>
                  <a:lnTo>
                    <a:pt x="0" y="152"/>
                  </a:lnTo>
                  <a:lnTo>
                    <a:pt x="2" y="134"/>
                  </a:lnTo>
                  <a:lnTo>
                    <a:pt x="6" y="116"/>
                  </a:lnTo>
                  <a:lnTo>
                    <a:pt x="9" y="99"/>
                  </a:lnTo>
                  <a:lnTo>
                    <a:pt x="11" y="82"/>
                  </a:lnTo>
                  <a:lnTo>
                    <a:pt x="11" y="65"/>
                  </a:lnTo>
                  <a:lnTo>
                    <a:pt x="11" y="57"/>
                  </a:lnTo>
                  <a:lnTo>
                    <a:pt x="9" y="49"/>
                  </a:lnTo>
                  <a:lnTo>
                    <a:pt x="8" y="41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22" y="34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48" y="72"/>
                  </a:lnTo>
                  <a:lnTo>
                    <a:pt x="52" y="76"/>
                  </a:lnTo>
                  <a:lnTo>
                    <a:pt x="56" y="81"/>
                  </a:lnTo>
                  <a:lnTo>
                    <a:pt x="59" y="86"/>
                  </a:lnTo>
                  <a:lnTo>
                    <a:pt x="60" y="93"/>
                  </a:lnTo>
                  <a:lnTo>
                    <a:pt x="54" y="104"/>
                  </a:lnTo>
                  <a:lnTo>
                    <a:pt x="48" y="114"/>
                  </a:lnTo>
                  <a:lnTo>
                    <a:pt x="42" y="124"/>
                  </a:lnTo>
                  <a:lnTo>
                    <a:pt x="34" y="134"/>
                  </a:lnTo>
                  <a:lnTo>
                    <a:pt x="19" y="153"/>
                  </a:lnTo>
                  <a:lnTo>
                    <a:pt x="1" y="172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111"/>
            <p:cNvSpPr>
              <a:spLocks/>
            </p:cNvSpPr>
            <p:nvPr/>
          </p:nvSpPr>
          <p:spPr bwMode="auto">
            <a:xfrm>
              <a:off x="5038" y="2907"/>
              <a:ext cx="4" cy="5"/>
            </a:xfrm>
            <a:custGeom>
              <a:avLst/>
              <a:gdLst>
                <a:gd name="T0" fmla="*/ 0 w 4"/>
                <a:gd name="T1" fmla="*/ 0 h 5"/>
                <a:gd name="T2" fmla="*/ 1 w 4"/>
                <a:gd name="T3" fmla="*/ 0 h 5"/>
                <a:gd name="T4" fmla="*/ 3 w 4"/>
                <a:gd name="T5" fmla="*/ 4 h 5"/>
                <a:gd name="T6" fmla="*/ 1 w 4"/>
                <a:gd name="T7" fmla="*/ 4 h 5"/>
                <a:gd name="T8" fmla="*/ 1 w 4"/>
                <a:gd name="T9" fmla="*/ 0 h 5"/>
                <a:gd name="T10" fmla="*/ 0 w 4"/>
                <a:gd name="T11" fmla="*/ 4 h 5"/>
                <a:gd name="T12" fmla="*/ 0 w 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112"/>
            <p:cNvSpPr>
              <a:spLocks/>
            </p:cNvSpPr>
            <p:nvPr/>
          </p:nvSpPr>
          <p:spPr bwMode="auto">
            <a:xfrm>
              <a:off x="4985" y="3195"/>
              <a:ext cx="43" cy="32"/>
            </a:xfrm>
            <a:custGeom>
              <a:avLst/>
              <a:gdLst>
                <a:gd name="T0" fmla="*/ 10 w 43"/>
                <a:gd name="T1" fmla="*/ 31 h 32"/>
                <a:gd name="T2" fmla="*/ 0 w 43"/>
                <a:gd name="T3" fmla="*/ 22 h 32"/>
                <a:gd name="T4" fmla="*/ 16 w 43"/>
                <a:gd name="T5" fmla="*/ 11 h 32"/>
                <a:gd name="T6" fmla="*/ 31 w 43"/>
                <a:gd name="T7" fmla="*/ 0 h 32"/>
                <a:gd name="T8" fmla="*/ 34 w 43"/>
                <a:gd name="T9" fmla="*/ 1 h 32"/>
                <a:gd name="T10" fmla="*/ 37 w 43"/>
                <a:gd name="T11" fmla="*/ 1 h 32"/>
                <a:gd name="T12" fmla="*/ 42 w 43"/>
                <a:gd name="T13" fmla="*/ 3 h 32"/>
                <a:gd name="T14" fmla="*/ 36 w 43"/>
                <a:gd name="T15" fmla="*/ 10 h 32"/>
                <a:gd name="T16" fmla="*/ 28 w 43"/>
                <a:gd name="T17" fmla="*/ 18 h 32"/>
                <a:gd name="T18" fmla="*/ 19 w 43"/>
                <a:gd name="T19" fmla="*/ 25 h 32"/>
                <a:gd name="T20" fmla="*/ 10 w 43"/>
                <a:gd name="T21" fmla="*/ 3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32"/>
                <a:gd name="T35" fmla="*/ 43 w 43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32">
                  <a:moveTo>
                    <a:pt x="10" y="31"/>
                  </a:moveTo>
                  <a:lnTo>
                    <a:pt x="0" y="22"/>
                  </a:lnTo>
                  <a:lnTo>
                    <a:pt x="16" y="1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36" y="10"/>
                  </a:lnTo>
                  <a:lnTo>
                    <a:pt x="28" y="18"/>
                  </a:lnTo>
                  <a:lnTo>
                    <a:pt x="19" y="25"/>
                  </a:lnTo>
                  <a:lnTo>
                    <a:pt x="10" y="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113"/>
            <p:cNvSpPr>
              <a:spLocks/>
            </p:cNvSpPr>
            <p:nvPr/>
          </p:nvSpPr>
          <p:spPr bwMode="auto">
            <a:xfrm>
              <a:off x="4911" y="3214"/>
              <a:ext cx="104" cy="251"/>
            </a:xfrm>
            <a:custGeom>
              <a:avLst/>
              <a:gdLst>
                <a:gd name="T0" fmla="*/ 63 w 104"/>
                <a:gd name="T1" fmla="*/ 123 h 251"/>
                <a:gd name="T2" fmla="*/ 60 w 104"/>
                <a:gd name="T3" fmla="*/ 144 h 251"/>
                <a:gd name="T4" fmla="*/ 54 w 104"/>
                <a:gd name="T5" fmla="*/ 154 h 251"/>
                <a:gd name="T6" fmla="*/ 46 w 104"/>
                <a:gd name="T7" fmla="*/ 162 h 251"/>
                <a:gd name="T8" fmla="*/ 40 w 104"/>
                <a:gd name="T9" fmla="*/ 171 h 251"/>
                <a:gd name="T10" fmla="*/ 40 w 104"/>
                <a:gd name="T11" fmla="*/ 182 h 251"/>
                <a:gd name="T12" fmla="*/ 43 w 104"/>
                <a:gd name="T13" fmla="*/ 200 h 251"/>
                <a:gd name="T14" fmla="*/ 40 w 104"/>
                <a:gd name="T15" fmla="*/ 216 h 251"/>
                <a:gd name="T16" fmla="*/ 32 w 104"/>
                <a:gd name="T17" fmla="*/ 250 h 251"/>
                <a:gd name="T18" fmla="*/ 13 w 104"/>
                <a:gd name="T19" fmla="*/ 246 h 251"/>
                <a:gd name="T20" fmla="*/ 7 w 104"/>
                <a:gd name="T21" fmla="*/ 249 h 251"/>
                <a:gd name="T22" fmla="*/ 6 w 104"/>
                <a:gd name="T23" fmla="*/ 240 h 251"/>
                <a:gd name="T24" fmla="*/ 0 w 104"/>
                <a:gd name="T25" fmla="*/ 233 h 251"/>
                <a:gd name="T26" fmla="*/ 1 w 104"/>
                <a:gd name="T27" fmla="*/ 213 h 251"/>
                <a:gd name="T28" fmla="*/ 4 w 104"/>
                <a:gd name="T29" fmla="*/ 173 h 251"/>
                <a:gd name="T30" fmla="*/ 13 w 104"/>
                <a:gd name="T31" fmla="*/ 141 h 251"/>
                <a:gd name="T32" fmla="*/ 20 w 104"/>
                <a:gd name="T33" fmla="*/ 123 h 251"/>
                <a:gd name="T34" fmla="*/ 21 w 104"/>
                <a:gd name="T35" fmla="*/ 110 h 251"/>
                <a:gd name="T36" fmla="*/ 16 w 104"/>
                <a:gd name="T37" fmla="*/ 91 h 251"/>
                <a:gd name="T38" fmla="*/ 14 w 104"/>
                <a:gd name="T39" fmla="*/ 67 h 251"/>
                <a:gd name="T40" fmla="*/ 16 w 104"/>
                <a:gd name="T41" fmla="*/ 44 h 251"/>
                <a:gd name="T42" fmla="*/ 25 w 104"/>
                <a:gd name="T43" fmla="*/ 10 h 251"/>
                <a:gd name="T44" fmla="*/ 37 w 104"/>
                <a:gd name="T45" fmla="*/ 7 h 251"/>
                <a:gd name="T46" fmla="*/ 47 w 104"/>
                <a:gd name="T47" fmla="*/ 4 h 251"/>
                <a:gd name="T48" fmla="*/ 51 w 104"/>
                <a:gd name="T49" fmla="*/ 10 h 251"/>
                <a:gd name="T50" fmla="*/ 58 w 104"/>
                <a:gd name="T51" fmla="*/ 12 h 251"/>
                <a:gd name="T52" fmla="*/ 66 w 104"/>
                <a:gd name="T53" fmla="*/ 9 h 251"/>
                <a:gd name="T54" fmla="*/ 69 w 104"/>
                <a:gd name="T55" fmla="*/ 10 h 251"/>
                <a:gd name="T56" fmla="*/ 68 w 104"/>
                <a:gd name="T57" fmla="*/ 18 h 251"/>
                <a:gd name="T58" fmla="*/ 66 w 104"/>
                <a:gd name="T59" fmla="*/ 31 h 251"/>
                <a:gd name="T60" fmla="*/ 71 w 104"/>
                <a:gd name="T61" fmla="*/ 43 h 251"/>
                <a:gd name="T62" fmla="*/ 76 w 104"/>
                <a:gd name="T63" fmla="*/ 47 h 251"/>
                <a:gd name="T64" fmla="*/ 85 w 104"/>
                <a:gd name="T65" fmla="*/ 46 h 251"/>
                <a:gd name="T66" fmla="*/ 96 w 104"/>
                <a:gd name="T67" fmla="*/ 49 h 251"/>
                <a:gd name="T68" fmla="*/ 100 w 104"/>
                <a:gd name="T69" fmla="*/ 60 h 251"/>
                <a:gd name="T70" fmla="*/ 96 w 104"/>
                <a:gd name="T71" fmla="*/ 73 h 251"/>
                <a:gd name="T72" fmla="*/ 86 w 104"/>
                <a:gd name="T73" fmla="*/ 87 h 251"/>
                <a:gd name="T74" fmla="*/ 82 w 104"/>
                <a:gd name="T75" fmla="*/ 98 h 2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251"/>
                <a:gd name="T116" fmla="*/ 104 w 104"/>
                <a:gd name="T117" fmla="*/ 251 h 2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251">
                  <a:moveTo>
                    <a:pt x="83" y="104"/>
                  </a:moveTo>
                  <a:lnTo>
                    <a:pt x="63" y="123"/>
                  </a:lnTo>
                  <a:lnTo>
                    <a:pt x="63" y="134"/>
                  </a:lnTo>
                  <a:lnTo>
                    <a:pt x="60" y="144"/>
                  </a:lnTo>
                  <a:lnTo>
                    <a:pt x="58" y="149"/>
                  </a:lnTo>
                  <a:lnTo>
                    <a:pt x="54" y="154"/>
                  </a:lnTo>
                  <a:lnTo>
                    <a:pt x="51" y="158"/>
                  </a:lnTo>
                  <a:lnTo>
                    <a:pt x="46" y="162"/>
                  </a:lnTo>
                  <a:lnTo>
                    <a:pt x="42" y="166"/>
                  </a:lnTo>
                  <a:lnTo>
                    <a:pt x="40" y="171"/>
                  </a:lnTo>
                  <a:lnTo>
                    <a:pt x="39" y="176"/>
                  </a:lnTo>
                  <a:lnTo>
                    <a:pt x="40" y="182"/>
                  </a:lnTo>
                  <a:lnTo>
                    <a:pt x="42" y="194"/>
                  </a:lnTo>
                  <a:lnTo>
                    <a:pt x="43" y="200"/>
                  </a:lnTo>
                  <a:lnTo>
                    <a:pt x="43" y="205"/>
                  </a:lnTo>
                  <a:lnTo>
                    <a:pt x="40" y="216"/>
                  </a:lnTo>
                  <a:lnTo>
                    <a:pt x="38" y="227"/>
                  </a:lnTo>
                  <a:lnTo>
                    <a:pt x="32" y="250"/>
                  </a:lnTo>
                  <a:lnTo>
                    <a:pt x="19" y="247"/>
                  </a:lnTo>
                  <a:lnTo>
                    <a:pt x="13" y="246"/>
                  </a:lnTo>
                  <a:lnTo>
                    <a:pt x="10" y="247"/>
                  </a:lnTo>
                  <a:lnTo>
                    <a:pt x="7" y="249"/>
                  </a:lnTo>
                  <a:lnTo>
                    <a:pt x="7" y="243"/>
                  </a:lnTo>
                  <a:lnTo>
                    <a:pt x="6" y="240"/>
                  </a:lnTo>
                  <a:lnTo>
                    <a:pt x="4" y="237"/>
                  </a:lnTo>
                  <a:lnTo>
                    <a:pt x="0" y="233"/>
                  </a:lnTo>
                  <a:lnTo>
                    <a:pt x="1" y="224"/>
                  </a:lnTo>
                  <a:lnTo>
                    <a:pt x="1" y="213"/>
                  </a:lnTo>
                  <a:lnTo>
                    <a:pt x="3" y="193"/>
                  </a:lnTo>
                  <a:lnTo>
                    <a:pt x="4" y="173"/>
                  </a:lnTo>
                  <a:lnTo>
                    <a:pt x="7" y="152"/>
                  </a:lnTo>
                  <a:lnTo>
                    <a:pt x="13" y="141"/>
                  </a:lnTo>
                  <a:lnTo>
                    <a:pt x="19" y="129"/>
                  </a:lnTo>
                  <a:lnTo>
                    <a:pt x="20" y="123"/>
                  </a:lnTo>
                  <a:lnTo>
                    <a:pt x="21" y="117"/>
                  </a:lnTo>
                  <a:lnTo>
                    <a:pt x="21" y="110"/>
                  </a:lnTo>
                  <a:lnTo>
                    <a:pt x="20" y="103"/>
                  </a:lnTo>
                  <a:lnTo>
                    <a:pt x="16" y="91"/>
                  </a:lnTo>
                  <a:lnTo>
                    <a:pt x="15" y="80"/>
                  </a:lnTo>
                  <a:lnTo>
                    <a:pt x="14" y="67"/>
                  </a:lnTo>
                  <a:lnTo>
                    <a:pt x="15" y="56"/>
                  </a:lnTo>
                  <a:lnTo>
                    <a:pt x="16" y="44"/>
                  </a:lnTo>
                  <a:lnTo>
                    <a:pt x="19" y="32"/>
                  </a:lnTo>
                  <a:lnTo>
                    <a:pt x="25" y="10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7" y="0"/>
                  </a:lnTo>
                  <a:lnTo>
                    <a:pt x="47" y="4"/>
                  </a:lnTo>
                  <a:lnTo>
                    <a:pt x="49" y="7"/>
                  </a:lnTo>
                  <a:lnTo>
                    <a:pt x="51" y="10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1" y="12"/>
                  </a:lnTo>
                  <a:lnTo>
                    <a:pt x="68" y="18"/>
                  </a:lnTo>
                  <a:lnTo>
                    <a:pt x="66" y="25"/>
                  </a:lnTo>
                  <a:lnTo>
                    <a:pt x="66" y="31"/>
                  </a:lnTo>
                  <a:lnTo>
                    <a:pt x="67" y="39"/>
                  </a:lnTo>
                  <a:lnTo>
                    <a:pt x="71" y="43"/>
                  </a:lnTo>
                  <a:lnTo>
                    <a:pt x="74" y="45"/>
                  </a:lnTo>
                  <a:lnTo>
                    <a:pt x="76" y="47"/>
                  </a:lnTo>
                  <a:lnTo>
                    <a:pt x="81" y="47"/>
                  </a:lnTo>
                  <a:lnTo>
                    <a:pt x="85" y="46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8" y="54"/>
                  </a:lnTo>
                  <a:lnTo>
                    <a:pt x="100" y="60"/>
                  </a:lnTo>
                  <a:lnTo>
                    <a:pt x="103" y="64"/>
                  </a:lnTo>
                  <a:lnTo>
                    <a:pt x="96" y="73"/>
                  </a:lnTo>
                  <a:lnTo>
                    <a:pt x="89" y="83"/>
                  </a:lnTo>
                  <a:lnTo>
                    <a:pt x="86" y="87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3" y="104"/>
                  </a:lnTo>
                </a:path>
              </a:pathLst>
            </a:custGeom>
            <a:solidFill>
              <a:srgbClr val="D5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114"/>
            <p:cNvSpPr>
              <a:spLocks/>
            </p:cNvSpPr>
            <p:nvPr/>
          </p:nvSpPr>
          <p:spPr bwMode="auto">
            <a:xfrm>
              <a:off x="4967" y="3191"/>
              <a:ext cx="40" cy="19"/>
            </a:xfrm>
            <a:custGeom>
              <a:avLst/>
              <a:gdLst>
                <a:gd name="T0" fmla="*/ 4 w 40"/>
                <a:gd name="T1" fmla="*/ 18 h 19"/>
                <a:gd name="T2" fmla="*/ 1 w 40"/>
                <a:gd name="T3" fmla="*/ 18 h 19"/>
                <a:gd name="T4" fmla="*/ 0 w 40"/>
                <a:gd name="T5" fmla="*/ 17 h 19"/>
                <a:gd name="T6" fmla="*/ 0 w 40"/>
                <a:gd name="T7" fmla="*/ 17 h 19"/>
                <a:gd name="T8" fmla="*/ 3 w 40"/>
                <a:gd name="T9" fmla="*/ 14 h 19"/>
                <a:gd name="T10" fmla="*/ 6 w 40"/>
                <a:gd name="T11" fmla="*/ 10 h 19"/>
                <a:gd name="T12" fmla="*/ 6 w 40"/>
                <a:gd name="T13" fmla="*/ 7 h 19"/>
                <a:gd name="T14" fmla="*/ 6 w 40"/>
                <a:gd name="T15" fmla="*/ 5 h 19"/>
                <a:gd name="T16" fmla="*/ 4 w 40"/>
                <a:gd name="T17" fmla="*/ 3 h 19"/>
                <a:gd name="T18" fmla="*/ 3 w 40"/>
                <a:gd name="T19" fmla="*/ 0 h 19"/>
                <a:gd name="T20" fmla="*/ 20 w 40"/>
                <a:gd name="T21" fmla="*/ 1 h 19"/>
                <a:gd name="T22" fmla="*/ 29 w 40"/>
                <a:gd name="T23" fmla="*/ 1 h 19"/>
                <a:gd name="T24" fmla="*/ 39 w 40"/>
                <a:gd name="T25" fmla="*/ 1 h 19"/>
                <a:gd name="T26" fmla="*/ 22 w 40"/>
                <a:gd name="T27" fmla="*/ 10 h 19"/>
                <a:gd name="T28" fmla="*/ 4 w 40"/>
                <a:gd name="T29" fmla="*/ 1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19"/>
                <a:gd name="T47" fmla="*/ 40 w 4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19">
                  <a:moveTo>
                    <a:pt x="4" y="18"/>
                  </a:moveTo>
                  <a:lnTo>
                    <a:pt x="1" y="18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20" y="1"/>
                  </a:lnTo>
                  <a:lnTo>
                    <a:pt x="29" y="1"/>
                  </a:lnTo>
                  <a:lnTo>
                    <a:pt x="39" y="1"/>
                  </a:lnTo>
                  <a:lnTo>
                    <a:pt x="22" y="10"/>
                  </a:lnTo>
                  <a:lnTo>
                    <a:pt x="4" y="18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115"/>
            <p:cNvSpPr>
              <a:spLocks/>
            </p:cNvSpPr>
            <p:nvPr/>
          </p:nvSpPr>
          <p:spPr bwMode="auto">
            <a:xfrm>
              <a:off x="4910" y="3096"/>
              <a:ext cx="76" cy="19"/>
            </a:xfrm>
            <a:custGeom>
              <a:avLst/>
              <a:gdLst>
                <a:gd name="T0" fmla="*/ 7 w 76"/>
                <a:gd name="T1" fmla="*/ 16 h 19"/>
                <a:gd name="T2" fmla="*/ 5 w 76"/>
                <a:gd name="T3" fmla="*/ 16 h 19"/>
                <a:gd name="T4" fmla="*/ 4 w 76"/>
                <a:gd name="T5" fmla="*/ 17 h 19"/>
                <a:gd name="T6" fmla="*/ 0 w 76"/>
                <a:gd name="T7" fmla="*/ 18 h 19"/>
                <a:gd name="T8" fmla="*/ 1 w 76"/>
                <a:gd name="T9" fmla="*/ 14 h 19"/>
                <a:gd name="T10" fmla="*/ 2 w 76"/>
                <a:gd name="T11" fmla="*/ 10 h 19"/>
                <a:gd name="T12" fmla="*/ 5 w 76"/>
                <a:gd name="T13" fmla="*/ 5 h 19"/>
                <a:gd name="T14" fmla="*/ 10 w 76"/>
                <a:gd name="T15" fmla="*/ 2 h 19"/>
                <a:gd name="T16" fmla="*/ 11 w 76"/>
                <a:gd name="T17" fmla="*/ 2 h 19"/>
                <a:gd name="T18" fmla="*/ 13 w 76"/>
                <a:gd name="T19" fmla="*/ 2 h 19"/>
                <a:gd name="T20" fmla="*/ 15 w 76"/>
                <a:gd name="T21" fmla="*/ 2 h 19"/>
                <a:gd name="T22" fmla="*/ 17 w 76"/>
                <a:gd name="T23" fmla="*/ 4 h 19"/>
                <a:gd name="T24" fmla="*/ 23 w 76"/>
                <a:gd name="T25" fmla="*/ 1 h 19"/>
                <a:gd name="T26" fmla="*/ 26 w 76"/>
                <a:gd name="T27" fmla="*/ 0 h 19"/>
                <a:gd name="T28" fmla="*/ 30 w 76"/>
                <a:gd name="T29" fmla="*/ 0 h 19"/>
                <a:gd name="T30" fmla="*/ 31 w 76"/>
                <a:gd name="T31" fmla="*/ 1 h 19"/>
                <a:gd name="T32" fmla="*/ 32 w 76"/>
                <a:gd name="T33" fmla="*/ 2 h 19"/>
                <a:gd name="T34" fmla="*/ 35 w 76"/>
                <a:gd name="T35" fmla="*/ 0 h 19"/>
                <a:gd name="T36" fmla="*/ 38 w 76"/>
                <a:gd name="T37" fmla="*/ 0 h 19"/>
                <a:gd name="T38" fmla="*/ 39 w 76"/>
                <a:gd name="T39" fmla="*/ 0 h 19"/>
                <a:gd name="T40" fmla="*/ 42 w 76"/>
                <a:gd name="T41" fmla="*/ 2 h 19"/>
                <a:gd name="T42" fmla="*/ 45 w 76"/>
                <a:gd name="T43" fmla="*/ 2 h 19"/>
                <a:gd name="T44" fmla="*/ 49 w 76"/>
                <a:gd name="T45" fmla="*/ 1 h 19"/>
                <a:gd name="T46" fmla="*/ 51 w 76"/>
                <a:gd name="T47" fmla="*/ 1 h 19"/>
                <a:gd name="T48" fmla="*/ 53 w 76"/>
                <a:gd name="T49" fmla="*/ 2 h 19"/>
                <a:gd name="T50" fmla="*/ 51 w 76"/>
                <a:gd name="T51" fmla="*/ 4 h 19"/>
                <a:gd name="T52" fmla="*/ 57 w 76"/>
                <a:gd name="T53" fmla="*/ 5 h 19"/>
                <a:gd name="T54" fmla="*/ 63 w 76"/>
                <a:gd name="T55" fmla="*/ 5 h 19"/>
                <a:gd name="T56" fmla="*/ 69 w 76"/>
                <a:gd name="T57" fmla="*/ 6 h 19"/>
                <a:gd name="T58" fmla="*/ 72 w 76"/>
                <a:gd name="T59" fmla="*/ 6 h 19"/>
                <a:gd name="T60" fmla="*/ 75 w 76"/>
                <a:gd name="T61" fmla="*/ 7 h 19"/>
                <a:gd name="T62" fmla="*/ 58 w 76"/>
                <a:gd name="T63" fmla="*/ 8 h 19"/>
                <a:gd name="T64" fmla="*/ 49 w 76"/>
                <a:gd name="T65" fmla="*/ 7 h 19"/>
                <a:gd name="T66" fmla="*/ 40 w 76"/>
                <a:gd name="T67" fmla="*/ 8 h 19"/>
                <a:gd name="T68" fmla="*/ 31 w 76"/>
                <a:gd name="T69" fmla="*/ 8 h 19"/>
                <a:gd name="T70" fmla="*/ 23 w 76"/>
                <a:gd name="T71" fmla="*/ 10 h 19"/>
                <a:gd name="T72" fmla="*/ 15 w 76"/>
                <a:gd name="T73" fmla="*/ 12 h 19"/>
                <a:gd name="T74" fmla="*/ 11 w 76"/>
                <a:gd name="T75" fmla="*/ 14 h 19"/>
                <a:gd name="T76" fmla="*/ 7 w 76"/>
                <a:gd name="T77" fmla="*/ 16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6"/>
                <a:gd name="T118" fmla="*/ 0 h 19"/>
                <a:gd name="T119" fmla="*/ 76 w 76"/>
                <a:gd name="T120" fmla="*/ 19 h 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6" h="19">
                  <a:moveTo>
                    <a:pt x="7" y="16"/>
                  </a:moveTo>
                  <a:lnTo>
                    <a:pt x="5" y="16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1" y="4"/>
                  </a:lnTo>
                  <a:lnTo>
                    <a:pt x="57" y="5"/>
                  </a:lnTo>
                  <a:lnTo>
                    <a:pt x="63" y="5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75" y="7"/>
                  </a:lnTo>
                  <a:lnTo>
                    <a:pt x="58" y="8"/>
                  </a:lnTo>
                  <a:lnTo>
                    <a:pt x="49" y="7"/>
                  </a:lnTo>
                  <a:lnTo>
                    <a:pt x="40" y="8"/>
                  </a:lnTo>
                  <a:lnTo>
                    <a:pt x="31" y="8"/>
                  </a:lnTo>
                  <a:lnTo>
                    <a:pt x="23" y="10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7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116"/>
            <p:cNvSpPr>
              <a:spLocks/>
            </p:cNvSpPr>
            <p:nvPr/>
          </p:nvSpPr>
          <p:spPr bwMode="auto">
            <a:xfrm>
              <a:off x="4969" y="3380"/>
              <a:ext cx="17" cy="76"/>
            </a:xfrm>
            <a:custGeom>
              <a:avLst/>
              <a:gdLst>
                <a:gd name="T0" fmla="*/ 12 w 17"/>
                <a:gd name="T1" fmla="*/ 75 h 76"/>
                <a:gd name="T2" fmla="*/ 11 w 17"/>
                <a:gd name="T3" fmla="*/ 68 h 76"/>
                <a:gd name="T4" fmla="*/ 9 w 17"/>
                <a:gd name="T5" fmla="*/ 62 h 76"/>
                <a:gd name="T6" fmla="*/ 6 w 17"/>
                <a:gd name="T7" fmla="*/ 50 h 76"/>
                <a:gd name="T8" fmla="*/ 2 w 17"/>
                <a:gd name="T9" fmla="*/ 38 h 76"/>
                <a:gd name="T10" fmla="*/ 0 w 17"/>
                <a:gd name="T11" fmla="*/ 24 h 76"/>
                <a:gd name="T12" fmla="*/ 4 w 17"/>
                <a:gd name="T13" fmla="*/ 11 h 76"/>
                <a:gd name="T14" fmla="*/ 8 w 17"/>
                <a:gd name="T15" fmla="*/ 5 h 76"/>
                <a:gd name="T16" fmla="*/ 12 w 17"/>
                <a:gd name="T17" fmla="*/ 0 h 76"/>
                <a:gd name="T18" fmla="*/ 14 w 17"/>
                <a:gd name="T19" fmla="*/ 6 h 76"/>
                <a:gd name="T20" fmla="*/ 15 w 17"/>
                <a:gd name="T21" fmla="*/ 13 h 76"/>
                <a:gd name="T22" fmla="*/ 15 w 17"/>
                <a:gd name="T23" fmla="*/ 20 h 76"/>
                <a:gd name="T24" fmla="*/ 16 w 17"/>
                <a:gd name="T25" fmla="*/ 27 h 76"/>
                <a:gd name="T26" fmla="*/ 15 w 17"/>
                <a:gd name="T27" fmla="*/ 56 h 76"/>
                <a:gd name="T28" fmla="*/ 14 w 17"/>
                <a:gd name="T29" fmla="*/ 66 h 76"/>
                <a:gd name="T30" fmla="*/ 12 w 17"/>
                <a:gd name="T31" fmla="*/ 71 h 76"/>
                <a:gd name="T32" fmla="*/ 12 w 17"/>
                <a:gd name="T33" fmla="*/ 75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76"/>
                <a:gd name="T53" fmla="*/ 17 w 17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76">
                  <a:moveTo>
                    <a:pt x="12" y="75"/>
                  </a:moveTo>
                  <a:lnTo>
                    <a:pt x="11" y="68"/>
                  </a:lnTo>
                  <a:lnTo>
                    <a:pt x="9" y="62"/>
                  </a:lnTo>
                  <a:lnTo>
                    <a:pt x="6" y="50"/>
                  </a:lnTo>
                  <a:lnTo>
                    <a:pt x="2" y="38"/>
                  </a:lnTo>
                  <a:lnTo>
                    <a:pt x="0" y="24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2" y="0"/>
                  </a:lnTo>
                  <a:lnTo>
                    <a:pt x="14" y="6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6" y="27"/>
                  </a:lnTo>
                  <a:lnTo>
                    <a:pt x="15" y="56"/>
                  </a:lnTo>
                  <a:lnTo>
                    <a:pt x="14" y="66"/>
                  </a:lnTo>
                  <a:lnTo>
                    <a:pt x="12" y="71"/>
                  </a:lnTo>
                  <a:lnTo>
                    <a:pt x="12" y="75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117"/>
            <p:cNvSpPr>
              <a:spLocks/>
            </p:cNvSpPr>
            <p:nvPr/>
          </p:nvSpPr>
          <p:spPr bwMode="auto">
            <a:xfrm>
              <a:off x="4956" y="3439"/>
              <a:ext cx="22" cy="129"/>
            </a:xfrm>
            <a:custGeom>
              <a:avLst/>
              <a:gdLst>
                <a:gd name="T0" fmla="*/ 9 w 22"/>
                <a:gd name="T1" fmla="*/ 127 h 129"/>
                <a:gd name="T2" fmla="*/ 6 w 22"/>
                <a:gd name="T3" fmla="*/ 127 h 129"/>
                <a:gd name="T4" fmla="*/ 4 w 22"/>
                <a:gd name="T5" fmla="*/ 128 h 129"/>
                <a:gd name="T6" fmla="*/ 4 w 22"/>
                <a:gd name="T7" fmla="*/ 122 h 129"/>
                <a:gd name="T8" fmla="*/ 4 w 22"/>
                <a:gd name="T9" fmla="*/ 115 h 129"/>
                <a:gd name="T10" fmla="*/ 4 w 22"/>
                <a:gd name="T11" fmla="*/ 102 h 129"/>
                <a:gd name="T12" fmla="*/ 1 w 22"/>
                <a:gd name="T13" fmla="*/ 77 h 129"/>
                <a:gd name="T14" fmla="*/ 1 w 22"/>
                <a:gd name="T15" fmla="*/ 64 h 129"/>
                <a:gd name="T16" fmla="*/ 0 w 22"/>
                <a:gd name="T17" fmla="*/ 52 h 129"/>
                <a:gd name="T18" fmla="*/ 1 w 22"/>
                <a:gd name="T19" fmla="*/ 39 h 129"/>
                <a:gd name="T20" fmla="*/ 3 w 22"/>
                <a:gd name="T21" fmla="*/ 27 h 129"/>
                <a:gd name="T22" fmla="*/ 6 w 22"/>
                <a:gd name="T23" fmla="*/ 13 h 129"/>
                <a:gd name="T24" fmla="*/ 7 w 22"/>
                <a:gd name="T25" fmla="*/ 6 h 129"/>
                <a:gd name="T26" fmla="*/ 9 w 22"/>
                <a:gd name="T27" fmla="*/ 0 h 129"/>
                <a:gd name="T28" fmla="*/ 10 w 22"/>
                <a:gd name="T29" fmla="*/ 4 h 129"/>
                <a:gd name="T30" fmla="*/ 11 w 22"/>
                <a:gd name="T31" fmla="*/ 7 h 129"/>
                <a:gd name="T32" fmla="*/ 12 w 22"/>
                <a:gd name="T33" fmla="*/ 16 h 129"/>
                <a:gd name="T34" fmla="*/ 14 w 22"/>
                <a:gd name="T35" fmla="*/ 53 h 129"/>
                <a:gd name="T36" fmla="*/ 16 w 22"/>
                <a:gd name="T37" fmla="*/ 71 h 129"/>
                <a:gd name="T38" fmla="*/ 19 w 22"/>
                <a:gd name="T39" fmla="*/ 89 h 129"/>
                <a:gd name="T40" fmla="*/ 18 w 22"/>
                <a:gd name="T41" fmla="*/ 94 h 129"/>
                <a:gd name="T42" fmla="*/ 17 w 22"/>
                <a:gd name="T43" fmla="*/ 98 h 129"/>
                <a:gd name="T44" fmla="*/ 19 w 22"/>
                <a:gd name="T45" fmla="*/ 105 h 129"/>
                <a:gd name="T46" fmla="*/ 21 w 22"/>
                <a:gd name="T47" fmla="*/ 113 h 129"/>
                <a:gd name="T48" fmla="*/ 21 w 22"/>
                <a:gd name="T49" fmla="*/ 117 h 129"/>
                <a:gd name="T50" fmla="*/ 21 w 22"/>
                <a:gd name="T51" fmla="*/ 121 h 129"/>
                <a:gd name="T52" fmla="*/ 9 w 22"/>
                <a:gd name="T53" fmla="*/ 127 h 1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129"/>
                <a:gd name="T83" fmla="*/ 22 w 22"/>
                <a:gd name="T84" fmla="*/ 129 h 1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129">
                  <a:moveTo>
                    <a:pt x="9" y="127"/>
                  </a:moveTo>
                  <a:lnTo>
                    <a:pt x="6" y="127"/>
                  </a:lnTo>
                  <a:lnTo>
                    <a:pt x="4" y="128"/>
                  </a:lnTo>
                  <a:lnTo>
                    <a:pt x="4" y="122"/>
                  </a:lnTo>
                  <a:lnTo>
                    <a:pt x="4" y="115"/>
                  </a:lnTo>
                  <a:lnTo>
                    <a:pt x="4" y="102"/>
                  </a:lnTo>
                  <a:lnTo>
                    <a:pt x="1" y="77"/>
                  </a:lnTo>
                  <a:lnTo>
                    <a:pt x="1" y="64"/>
                  </a:lnTo>
                  <a:lnTo>
                    <a:pt x="0" y="52"/>
                  </a:lnTo>
                  <a:lnTo>
                    <a:pt x="1" y="39"/>
                  </a:lnTo>
                  <a:lnTo>
                    <a:pt x="3" y="27"/>
                  </a:lnTo>
                  <a:lnTo>
                    <a:pt x="6" y="13"/>
                  </a:lnTo>
                  <a:lnTo>
                    <a:pt x="7" y="6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2" y="16"/>
                  </a:lnTo>
                  <a:lnTo>
                    <a:pt x="14" y="53"/>
                  </a:lnTo>
                  <a:lnTo>
                    <a:pt x="16" y="71"/>
                  </a:lnTo>
                  <a:lnTo>
                    <a:pt x="19" y="89"/>
                  </a:lnTo>
                  <a:lnTo>
                    <a:pt x="18" y="94"/>
                  </a:lnTo>
                  <a:lnTo>
                    <a:pt x="17" y="98"/>
                  </a:lnTo>
                  <a:lnTo>
                    <a:pt x="19" y="105"/>
                  </a:lnTo>
                  <a:lnTo>
                    <a:pt x="21" y="113"/>
                  </a:lnTo>
                  <a:lnTo>
                    <a:pt x="21" y="117"/>
                  </a:lnTo>
                  <a:lnTo>
                    <a:pt x="21" y="121"/>
                  </a:lnTo>
                  <a:lnTo>
                    <a:pt x="9" y="127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118"/>
            <p:cNvSpPr>
              <a:spLocks/>
            </p:cNvSpPr>
            <p:nvPr/>
          </p:nvSpPr>
          <p:spPr bwMode="auto">
            <a:xfrm>
              <a:off x="4924" y="3111"/>
              <a:ext cx="52" cy="42"/>
            </a:xfrm>
            <a:custGeom>
              <a:avLst/>
              <a:gdLst>
                <a:gd name="T0" fmla="*/ 20 w 52"/>
                <a:gd name="T1" fmla="*/ 40 h 42"/>
                <a:gd name="T2" fmla="*/ 12 w 52"/>
                <a:gd name="T3" fmla="*/ 41 h 42"/>
                <a:gd name="T4" fmla="*/ 5 w 52"/>
                <a:gd name="T5" fmla="*/ 40 h 42"/>
                <a:gd name="T6" fmla="*/ 2 w 52"/>
                <a:gd name="T7" fmla="*/ 35 h 42"/>
                <a:gd name="T8" fmla="*/ 0 w 52"/>
                <a:gd name="T9" fmla="*/ 28 h 42"/>
                <a:gd name="T10" fmla="*/ 3 w 52"/>
                <a:gd name="T11" fmla="*/ 29 h 42"/>
                <a:gd name="T12" fmla="*/ 6 w 52"/>
                <a:gd name="T13" fmla="*/ 30 h 42"/>
                <a:gd name="T14" fmla="*/ 9 w 52"/>
                <a:gd name="T15" fmla="*/ 30 h 42"/>
                <a:gd name="T16" fmla="*/ 12 w 52"/>
                <a:gd name="T17" fmla="*/ 30 h 42"/>
                <a:gd name="T18" fmla="*/ 14 w 52"/>
                <a:gd name="T19" fmla="*/ 24 h 42"/>
                <a:gd name="T20" fmla="*/ 14 w 52"/>
                <a:gd name="T21" fmla="*/ 17 h 42"/>
                <a:gd name="T22" fmla="*/ 14 w 52"/>
                <a:gd name="T23" fmla="*/ 13 h 42"/>
                <a:gd name="T24" fmla="*/ 13 w 52"/>
                <a:gd name="T25" fmla="*/ 10 h 42"/>
                <a:gd name="T26" fmla="*/ 11 w 52"/>
                <a:gd name="T27" fmla="*/ 7 h 42"/>
                <a:gd name="T28" fmla="*/ 10 w 52"/>
                <a:gd name="T29" fmla="*/ 3 h 42"/>
                <a:gd name="T30" fmla="*/ 10 w 52"/>
                <a:gd name="T31" fmla="*/ 2 h 42"/>
                <a:gd name="T32" fmla="*/ 10 w 52"/>
                <a:gd name="T33" fmla="*/ 0 h 42"/>
                <a:gd name="T34" fmla="*/ 13 w 52"/>
                <a:gd name="T35" fmla="*/ 3 h 42"/>
                <a:gd name="T36" fmla="*/ 15 w 52"/>
                <a:gd name="T37" fmla="*/ 6 h 42"/>
                <a:gd name="T38" fmla="*/ 17 w 52"/>
                <a:gd name="T39" fmla="*/ 9 h 42"/>
                <a:gd name="T40" fmla="*/ 17 w 52"/>
                <a:gd name="T41" fmla="*/ 13 h 42"/>
                <a:gd name="T42" fmla="*/ 18 w 52"/>
                <a:gd name="T43" fmla="*/ 17 h 42"/>
                <a:gd name="T44" fmla="*/ 18 w 52"/>
                <a:gd name="T45" fmla="*/ 22 h 42"/>
                <a:gd name="T46" fmla="*/ 17 w 52"/>
                <a:gd name="T47" fmla="*/ 30 h 42"/>
                <a:gd name="T48" fmla="*/ 19 w 52"/>
                <a:gd name="T49" fmla="*/ 31 h 42"/>
                <a:gd name="T50" fmla="*/ 22 w 52"/>
                <a:gd name="T51" fmla="*/ 31 h 42"/>
                <a:gd name="T52" fmla="*/ 27 w 52"/>
                <a:gd name="T53" fmla="*/ 30 h 42"/>
                <a:gd name="T54" fmla="*/ 39 w 52"/>
                <a:gd name="T55" fmla="*/ 23 h 42"/>
                <a:gd name="T56" fmla="*/ 44 w 52"/>
                <a:gd name="T57" fmla="*/ 19 h 42"/>
                <a:gd name="T58" fmla="*/ 49 w 52"/>
                <a:gd name="T59" fmla="*/ 15 h 42"/>
                <a:gd name="T60" fmla="*/ 51 w 52"/>
                <a:gd name="T61" fmla="*/ 15 h 42"/>
                <a:gd name="T62" fmla="*/ 45 w 52"/>
                <a:gd name="T63" fmla="*/ 23 h 42"/>
                <a:gd name="T64" fmla="*/ 36 w 52"/>
                <a:gd name="T65" fmla="*/ 29 h 42"/>
                <a:gd name="T66" fmla="*/ 28 w 52"/>
                <a:gd name="T67" fmla="*/ 35 h 42"/>
                <a:gd name="T68" fmla="*/ 20 w 52"/>
                <a:gd name="T69" fmla="*/ 40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42"/>
                <a:gd name="T107" fmla="*/ 52 w 52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42">
                  <a:moveTo>
                    <a:pt x="20" y="40"/>
                  </a:moveTo>
                  <a:lnTo>
                    <a:pt x="12" y="41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7" y="30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7" y="30"/>
                  </a:lnTo>
                  <a:lnTo>
                    <a:pt x="39" y="23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45" y="23"/>
                  </a:lnTo>
                  <a:lnTo>
                    <a:pt x="36" y="29"/>
                  </a:lnTo>
                  <a:lnTo>
                    <a:pt x="28" y="35"/>
                  </a:lnTo>
                  <a:lnTo>
                    <a:pt x="20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119"/>
            <p:cNvSpPr>
              <a:spLocks/>
            </p:cNvSpPr>
            <p:nvPr/>
          </p:nvSpPr>
          <p:spPr bwMode="auto">
            <a:xfrm>
              <a:off x="4919" y="3480"/>
              <a:ext cx="24" cy="73"/>
            </a:xfrm>
            <a:custGeom>
              <a:avLst/>
              <a:gdLst>
                <a:gd name="T0" fmla="*/ 23 w 24"/>
                <a:gd name="T1" fmla="*/ 72 h 73"/>
                <a:gd name="T2" fmla="*/ 19 w 24"/>
                <a:gd name="T3" fmla="*/ 66 h 73"/>
                <a:gd name="T4" fmla="*/ 17 w 24"/>
                <a:gd name="T5" fmla="*/ 60 h 73"/>
                <a:gd name="T6" fmla="*/ 12 w 24"/>
                <a:gd name="T7" fmla="*/ 48 h 73"/>
                <a:gd name="T8" fmla="*/ 6 w 24"/>
                <a:gd name="T9" fmla="*/ 34 h 73"/>
                <a:gd name="T10" fmla="*/ 4 w 24"/>
                <a:gd name="T11" fmla="*/ 28 h 73"/>
                <a:gd name="T12" fmla="*/ 0 w 24"/>
                <a:gd name="T13" fmla="*/ 22 h 73"/>
                <a:gd name="T14" fmla="*/ 0 w 24"/>
                <a:gd name="T15" fmla="*/ 17 h 73"/>
                <a:gd name="T16" fmla="*/ 0 w 24"/>
                <a:gd name="T17" fmla="*/ 12 h 73"/>
                <a:gd name="T18" fmla="*/ 1 w 24"/>
                <a:gd name="T19" fmla="*/ 8 h 73"/>
                <a:gd name="T20" fmla="*/ 3 w 24"/>
                <a:gd name="T21" fmla="*/ 4 h 73"/>
                <a:gd name="T22" fmla="*/ 7 w 24"/>
                <a:gd name="T23" fmla="*/ 1 h 73"/>
                <a:gd name="T24" fmla="*/ 12 w 24"/>
                <a:gd name="T25" fmla="*/ 0 h 73"/>
                <a:gd name="T26" fmla="*/ 15 w 24"/>
                <a:gd name="T27" fmla="*/ 2 h 73"/>
                <a:gd name="T28" fmla="*/ 19 w 24"/>
                <a:gd name="T29" fmla="*/ 5 h 73"/>
                <a:gd name="T30" fmla="*/ 20 w 24"/>
                <a:gd name="T31" fmla="*/ 9 h 73"/>
                <a:gd name="T32" fmla="*/ 20 w 24"/>
                <a:gd name="T33" fmla="*/ 13 h 73"/>
                <a:gd name="T34" fmla="*/ 20 w 24"/>
                <a:gd name="T35" fmla="*/ 24 h 73"/>
                <a:gd name="T36" fmla="*/ 20 w 24"/>
                <a:gd name="T37" fmla="*/ 29 h 73"/>
                <a:gd name="T38" fmla="*/ 21 w 24"/>
                <a:gd name="T39" fmla="*/ 33 h 73"/>
                <a:gd name="T40" fmla="*/ 22 w 24"/>
                <a:gd name="T41" fmla="*/ 43 h 73"/>
                <a:gd name="T42" fmla="*/ 23 w 24"/>
                <a:gd name="T43" fmla="*/ 53 h 73"/>
                <a:gd name="T44" fmla="*/ 23 w 24"/>
                <a:gd name="T45" fmla="*/ 7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73"/>
                <a:gd name="T71" fmla="*/ 24 w 24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73">
                  <a:moveTo>
                    <a:pt x="23" y="72"/>
                  </a:moveTo>
                  <a:lnTo>
                    <a:pt x="19" y="66"/>
                  </a:lnTo>
                  <a:lnTo>
                    <a:pt x="17" y="60"/>
                  </a:lnTo>
                  <a:lnTo>
                    <a:pt x="12" y="48"/>
                  </a:lnTo>
                  <a:lnTo>
                    <a:pt x="6" y="34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0" y="9"/>
                  </a:lnTo>
                  <a:lnTo>
                    <a:pt x="20" y="13"/>
                  </a:lnTo>
                  <a:lnTo>
                    <a:pt x="20" y="24"/>
                  </a:lnTo>
                  <a:lnTo>
                    <a:pt x="20" y="29"/>
                  </a:lnTo>
                  <a:lnTo>
                    <a:pt x="21" y="33"/>
                  </a:lnTo>
                  <a:lnTo>
                    <a:pt x="22" y="43"/>
                  </a:lnTo>
                  <a:lnTo>
                    <a:pt x="23" y="53"/>
                  </a:lnTo>
                  <a:lnTo>
                    <a:pt x="23" y="72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120"/>
            <p:cNvSpPr>
              <a:spLocks/>
            </p:cNvSpPr>
            <p:nvPr/>
          </p:nvSpPr>
          <p:spPr bwMode="auto">
            <a:xfrm>
              <a:off x="4819" y="3447"/>
              <a:ext cx="118" cy="150"/>
            </a:xfrm>
            <a:custGeom>
              <a:avLst/>
              <a:gdLst>
                <a:gd name="T0" fmla="*/ 107 w 118"/>
                <a:gd name="T1" fmla="*/ 146 h 150"/>
                <a:gd name="T2" fmla="*/ 91 w 118"/>
                <a:gd name="T3" fmla="*/ 149 h 150"/>
                <a:gd name="T4" fmla="*/ 75 w 118"/>
                <a:gd name="T5" fmla="*/ 148 h 150"/>
                <a:gd name="T6" fmla="*/ 59 w 118"/>
                <a:gd name="T7" fmla="*/ 145 h 150"/>
                <a:gd name="T8" fmla="*/ 47 w 118"/>
                <a:gd name="T9" fmla="*/ 143 h 150"/>
                <a:gd name="T10" fmla="*/ 39 w 118"/>
                <a:gd name="T11" fmla="*/ 138 h 150"/>
                <a:gd name="T12" fmla="*/ 32 w 118"/>
                <a:gd name="T13" fmla="*/ 121 h 150"/>
                <a:gd name="T14" fmla="*/ 22 w 118"/>
                <a:gd name="T15" fmla="*/ 103 h 150"/>
                <a:gd name="T16" fmla="*/ 0 w 118"/>
                <a:gd name="T17" fmla="*/ 99 h 150"/>
                <a:gd name="T18" fmla="*/ 4 w 118"/>
                <a:gd name="T19" fmla="*/ 64 h 150"/>
                <a:gd name="T20" fmla="*/ 8 w 118"/>
                <a:gd name="T21" fmla="*/ 59 h 150"/>
                <a:gd name="T22" fmla="*/ 15 w 118"/>
                <a:gd name="T23" fmla="*/ 65 h 150"/>
                <a:gd name="T24" fmla="*/ 25 w 118"/>
                <a:gd name="T25" fmla="*/ 77 h 150"/>
                <a:gd name="T26" fmla="*/ 38 w 118"/>
                <a:gd name="T27" fmla="*/ 85 h 150"/>
                <a:gd name="T28" fmla="*/ 53 w 118"/>
                <a:gd name="T29" fmla="*/ 89 h 150"/>
                <a:gd name="T30" fmla="*/ 63 w 118"/>
                <a:gd name="T31" fmla="*/ 88 h 150"/>
                <a:gd name="T32" fmla="*/ 65 w 118"/>
                <a:gd name="T33" fmla="*/ 86 h 150"/>
                <a:gd name="T34" fmla="*/ 62 w 118"/>
                <a:gd name="T35" fmla="*/ 85 h 150"/>
                <a:gd name="T36" fmla="*/ 50 w 118"/>
                <a:gd name="T37" fmla="*/ 84 h 150"/>
                <a:gd name="T38" fmla="*/ 35 w 118"/>
                <a:gd name="T39" fmla="*/ 75 h 150"/>
                <a:gd name="T40" fmla="*/ 26 w 118"/>
                <a:gd name="T41" fmla="*/ 57 h 150"/>
                <a:gd name="T42" fmla="*/ 25 w 118"/>
                <a:gd name="T43" fmla="*/ 32 h 150"/>
                <a:gd name="T44" fmla="*/ 26 w 118"/>
                <a:gd name="T45" fmla="*/ 14 h 150"/>
                <a:gd name="T46" fmla="*/ 26 w 118"/>
                <a:gd name="T47" fmla="*/ 4 h 150"/>
                <a:gd name="T48" fmla="*/ 30 w 118"/>
                <a:gd name="T49" fmla="*/ 0 h 150"/>
                <a:gd name="T50" fmla="*/ 29 w 118"/>
                <a:gd name="T51" fmla="*/ 5 h 150"/>
                <a:gd name="T52" fmla="*/ 30 w 118"/>
                <a:gd name="T53" fmla="*/ 11 h 150"/>
                <a:gd name="T54" fmla="*/ 38 w 118"/>
                <a:gd name="T55" fmla="*/ 28 h 150"/>
                <a:gd name="T56" fmla="*/ 47 w 118"/>
                <a:gd name="T57" fmla="*/ 40 h 150"/>
                <a:gd name="T58" fmla="*/ 57 w 118"/>
                <a:gd name="T59" fmla="*/ 42 h 150"/>
                <a:gd name="T60" fmla="*/ 67 w 118"/>
                <a:gd name="T61" fmla="*/ 37 h 150"/>
                <a:gd name="T62" fmla="*/ 78 w 118"/>
                <a:gd name="T63" fmla="*/ 24 h 150"/>
                <a:gd name="T64" fmla="*/ 86 w 118"/>
                <a:gd name="T65" fmla="*/ 32 h 150"/>
                <a:gd name="T66" fmla="*/ 81 w 118"/>
                <a:gd name="T67" fmla="*/ 64 h 150"/>
                <a:gd name="T68" fmla="*/ 78 w 118"/>
                <a:gd name="T69" fmla="*/ 79 h 150"/>
                <a:gd name="T70" fmla="*/ 83 w 118"/>
                <a:gd name="T71" fmla="*/ 77 h 150"/>
                <a:gd name="T72" fmla="*/ 89 w 118"/>
                <a:gd name="T73" fmla="*/ 70 h 150"/>
                <a:gd name="T74" fmla="*/ 99 w 118"/>
                <a:gd name="T75" fmla="*/ 85 h 150"/>
                <a:gd name="T76" fmla="*/ 112 w 118"/>
                <a:gd name="T77" fmla="*/ 112 h 150"/>
                <a:gd name="T78" fmla="*/ 114 w 118"/>
                <a:gd name="T79" fmla="*/ 125 h 150"/>
                <a:gd name="T80" fmla="*/ 115 w 118"/>
                <a:gd name="T81" fmla="*/ 136 h 150"/>
                <a:gd name="T82" fmla="*/ 114 w 118"/>
                <a:gd name="T83" fmla="*/ 144 h 1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"/>
                <a:gd name="T127" fmla="*/ 0 h 150"/>
                <a:gd name="T128" fmla="*/ 118 w 118"/>
                <a:gd name="T129" fmla="*/ 150 h 1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" h="150">
                  <a:moveTo>
                    <a:pt x="114" y="144"/>
                  </a:moveTo>
                  <a:lnTo>
                    <a:pt x="107" y="146"/>
                  </a:lnTo>
                  <a:lnTo>
                    <a:pt x="99" y="148"/>
                  </a:lnTo>
                  <a:lnTo>
                    <a:pt x="91" y="149"/>
                  </a:lnTo>
                  <a:lnTo>
                    <a:pt x="83" y="149"/>
                  </a:lnTo>
                  <a:lnTo>
                    <a:pt x="75" y="148"/>
                  </a:lnTo>
                  <a:lnTo>
                    <a:pt x="67" y="148"/>
                  </a:lnTo>
                  <a:lnTo>
                    <a:pt x="59" y="145"/>
                  </a:lnTo>
                  <a:lnTo>
                    <a:pt x="52" y="143"/>
                  </a:lnTo>
                  <a:lnTo>
                    <a:pt x="47" y="143"/>
                  </a:lnTo>
                  <a:lnTo>
                    <a:pt x="43" y="140"/>
                  </a:lnTo>
                  <a:lnTo>
                    <a:pt x="39" y="138"/>
                  </a:lnTo>
                  <a:lnTo>
                    <a:pt x="35" y="136"/>
                  </a:lnTo>
                  <a:lnTo>
                    <a:pt x="32" y="121"/>
                  </a:lnTo>
                  <a:lnTo>
                    <a:pt x="28" y="107"/>
                  </a:lnTo>
                  <a:lnTo>
                    <a:pt x="22" y="103"/>
                  </a:lnTo>
                  <a:lnTo>
                    <a:pt x="15" y="101"/>
                  </a:lnTo>
                  <a:lnTo>
                    <a:pt x="0" y="99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6" y="62"/>
                  </a:lnTo>
                  <a:lnTo>
                    <a:pt x="8" y="59"/>
                  </a:lnTo>
                  <a:lnTo>
                    <a:pt x="12" y="59"/>
                  </a:lnTo>
                  <a:lnTo>
                    <a:pt x="15" y="65"/>
                  </a:lnTo>
                  <a:lnTo>
                    <a:pt x="20" y="72"/>
                  </a:lnTo>
                  <a:lnTo>
                    <a:pt x="25" y="77"/>
                  </a:lnTo>
                  <a:lnTo>
                    <a:pt x="31" y="81"/>
                  </a:lnTo>
                  <a:lnTo>
                    <a:pt x="38" y="85"/>
                  </a:lnTo>
                  <a:lnTo>
                    <a:pt x="45" y="87"/>
                  </a:lnTo>
                  <a:lnTo>
                    <a:pt x="53" y="89"/>
                  </a:lnTo>
                  <a:lnTo>
                    <a:pt x="60" y="90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5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58" y="86"/>
                  </a:lnTo>
                  <a:lnTo>
                    <a:pt x="50" y="84"/>
                  </a:lnTo>
                  <a:lnTo>
                    <a:pt x="41" y="80"/>
                  </a:lnTo>
                  <a:lnTo>
                    <a:pt x="35" y="75"/>
                  </a:lnTo>
                  <a:lnTo>
                    <a:pt x="29" y="69"/>
                  </a:lnTo>
                  <a:lnTo>
                    <a:pt x="26" y="57"/>
                  </a:lnTo>
                  <a:lnTo>
                    <a:pt x="25" y="44"/>
                  </a:lnTo>
                  <a:lnTo>
                    <a:pt x="25" y="32"/>
                  </a:lnTo>
                  <a:lnTo>
                    <a:pt x="26" y="19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4" y="19"/>
                  </a:lnTo>
                  <a:lnTo>
                    <a:pt x="38" y="28"/>
                  </a:lnTo>
                  <a:lnTo>
                    <a:pt x="44" y="37"/>
                  </a:lnTo>
                  <a:lnTo>
                    <a:pt x="47" y="40"/>
                  </a:lnTo>
                  <a:lnTo>
                    <a:pt x="51" y="44"/>
                  </a:lnTo>
                  <a:lnTo>
                    <a:pt x="57" y="42"/>
                  </a:lnTo>
                  <a:lnTo>
                    <a:pt x="62" y="40"/>
                  </a:lnTo>
                  <a:lnTo>
                    <a:pt x="67" y="37"/>
                  </a:lnTo>
                  <a:lnTo>
                    <a:pt x="71" y="33"/>
                  </a:lnTo>
                  <a:lnTo>
                    <a:pt x="78" y="24"/>
                  </a:lnTo>
                  <a:lnTo>
                    <a:pt x="86" y="16"/>
                  </a:lnTo>
                  <a:lnTo>
                    <a:pt x="86" y="32"/>
                  </a:lnTo>
                  <a:lnTo>
                    <a:pt x="84" y="48"/>
                  </a:lnTo>
                  <a:lnTo>
                    <a:pt x="81" y="64"/>
                  </a:lnTo>
                  <a:lnTo>
                    <a:pt x="77" y="78"/>
                  </a:lnTo>
                  <a:lnTo>
                    <a:pt x="78" y="79"/>
                  </a:lnTo>
                  <a:lnTo>
                    <a:pt x="80" y="79"/>
                  </a:lnTo>
                  <a:lnTo>
                    <a:pt x="83" y="77"/>
                  </a:lnTo>
                  <a:lnTo>
                    <a:pt x="86" y="74"/>
                  </a:lnTo>
                  <a:lnTo>
                    <a:pt x="89" y="70"/>
                  </a:lnTo>
                  <a:lnTo>
                    <a:pt x="91" y="63"/>
                  </a:lnTo>
                  <a:lnTo>
                    <a:pt x="99" y="85"/>
                  </a:lnTo>
                  <a:lnTo>
                    <a:pt x="110" y="107"/>
                  </a:lnTo>
                  <a:lnTo>
                    <a:pt x="112" y="112"/>
                  </a:lnTo>
                  <a:lnTo>
                    <a:pt x="113" y="119"/>
                  </a:lnTo>
                  <a:lnTo>
                    <a:pt x="114" y="125"/>
                  </a:lnTo>
                  <a:lnTo>
                    <a:pt x="117" y="130"/>
                  </a:lnTo>
                  <a:lnTo>
                    <a:pt x="115" y="136"/>
                  </a:lnTo>
                  <a:lnTo>
                    <a:pt x="114" y="140"/>
                  </a:lnTo>
                  <a:lnTo>
                    <a:pt x="114" y="144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121"/>
            <p:cNvSpPr>
              <a:spLocks/>
            </p:cNvSpPr>
            <p:nvPr/>
          </p:nvSpPr>
          <p:spPr bwMode="auto">
            <a:xfrm>
              <a:off x="4802" y="3168"/>
              <a:ext cx="124" cy="314"/>
            </a:xfrm>
            <a:custGeom>
              <a:avLst/>
              <a:gdLst>
                <a:gd name="T0" fmla="*/ 113 w 124"/>
                <a:gd name="T1" fmla="*/ 161 h 314"/>
                <a:gd name="T2" fmla="*/ 101 w 124"/>
                <a:gd name="T3" fmla="*/ 186 h 314"/>
                <a:gd name="T4" fmla="*/ 95 w 124"/>
                <a:gd name="T5" fmla="*/ 263 h 314"/>
                <a:gd name="T6" fmla="*/ 88 w 124"/>
                <a:gd name="T7" fmla="*/ 296 h 314"/>
                <a:gd name="T8" fmla="*/ 80 w 124"/>
                <a:gd name="T9" fmla="*/ 307 h 314"/>
                <a:gd name="T10" fmla="*/ 68 w 124"/>
                <a:gd name="T11" fmla="*/ 313 h 314"/>
                <a:gd name="T12" fmla="*/ 61 w 124"/>
                <a:gd name="T13" fmla="*/ 298 h 314"/>
                <a:gd name="T14" fmla="*/ 62 w 124"/>
                <a:gd name="T15" fmla="*/ 255 h 314"/>
                <a:gd name="T16" fmla="*/ 62 w 124"/>
                <a:gd name="T17" fmla="*/ 204 h 314"/>
                <a:gd name="T18" fmla="*/ 63 w 124"/>
                <a:gd name="T19" fmla="*/ 179 h 314"/>
                <a:gd name="T20" fmla="*/ 60 w 124"/>
                <a:gd name="T21" fmla="*/ 173 h 314"/>
                <a:gd name="T22" fmla="*/ 39 w 124"/>
                <a:gd name="T23" fmla="*/ 157 h 314"/>
                <a:gd name="T24" fmla="*/ 26 w 124"/>
                <a:gd name="T25" fmla="*/ 135 h 314"/>
                <a:gd name="T26" fmla="*/ 20 w 124"/>
                <a:gd name="T27" fmla="*/ 119 h 314"/>
                <a:gd name="T28" fmla="*/ 8 w 124"/>
                <a:gd name="T29" fmla="*/ 105 h 314"/>
                <a:gd name="T30" fmla="*/ 1 w 124"/>
                <a:gd name="T31" fmla="*/ 89 h 314"/>
                <a:gd name="T32" fmla="*/ 1 w 124"/>
                <a:gd name="T33" fmla="*/ 71 h 314"/>
                <a:gd name="T34" fmla="*/ 8 w 124"/>
                <a:gd name="T35" fmla="*/ 59 h 314"/>
                <a:gd name="T36" fmla="*/ 10 w 124"/>
                <a:gd name="T37" fmla="*/ 65 h 314"/>
                <a:gd name="T38" fmla="*/ 14 w 124"/>
                <a:gd name="T39" fmla="*/ 62 h 314"/>
                <a:gd name="T40" fmla="*/ 20 w 124"/>
                <a:gd name="T41" fmla="*/ 49 h 314"/>
                <a:gd name="T42" fmla="*/ 26 w 124"/>
                <a:gd name="T43" fmla="*/ 54 h 314"/>
                <a:gd name="T44" fmla="*/ 27 w 124"/>
                <a:gd name="T45" fmla="*/ 69 h 314"/>
                <a:gd name="T46" fmla="*/ 22 w 124"/>
                <a:gd name="T47" fmla="*/ 78 h 314"/>
                <a:gd name="T48" fmla="*/ 14 w 124"/>
                <a:gd name="T49" fmla="*/ 75 h 314"/>
                <a:gd name="T50" fmla="*/ 8 w 124"/>
                <a:gd name="T51" fmla="*/ 70 h 314"/>
                <a:gd name="T52" fmla="*/ 17 w 124"/>
                <a:gd name="T53" fmla="*/ 83 h 314"/>
                <a:gd name="T54" fmla="*/ 29 w 124"/>
                <a:gd name="T55" fmla="*/ 89 h 314"/>
                <a:gd name="T56" fmla="*/ 33 w 124"/>
                <a:gd name="T57" fmla="*/ 93 h 314"/>
                <a:gd name="T58" fmla="*/ 37 w 124"/>
                <a:gd name="T59" fmla="*/ 79 h 314"/>
                <a:gd name="T60" fmla="*/ 38 w 124"/>
                <a:gd name="T61" fmla="*/ 66 h 314"/>
                <a:gd name="T62" fmla="*/ 45 w 124"/>
                <a:gd name="T63" fmla="*/ 71 h 314"/>
                <a:gd name="T64" fmla="*/ 53 w 124"/>
                <a:gd name="T65" fmla="*/ 73 h 314"/>
                <a:gd name="T66" fmla="*/ 52 w 124"/>
                <a:gd name="T67" fmla="*/ 67 h 314"/>
                <a:gd name="T68" fmla="*/ 57 w 124"/>
                <a:gd name="T69" fmla="*/ 57 h 314"/>
                <a:gd name="T70" fmla="*/ 64 w 124"/>
                <a:gd name="T71" fmla="*/ 55 h 314"/>
                <a:gd name="T72" fmla="*/ 84 w 124"/>
                <a:gd name="T73" fmla="*/ 48 h 314"/>
                <a:gd name="T74" fmla="*/ 71 w 124"/>
                <a:gd name="T75" fmla="*/ 73 h 314"/>
                <a:gd name="T76" fmla="*/ 64 w 124"/>
                <a:gd name="T77" fmla="*/ 122 h 314"/>
                <a:gd name="T78" fmla="*/ 64 w 124"/>
                <a:gd name="T79" fmla="*/ 137 h 314"/>
                <a:gd name="T80" fmla="*/ 68 w 124"/>
                <a:gd name="T81" fmla="*/ 117 h 314"/>
                <a:gd name="T82" fmla="*/ 71 w 124"/>
                <a:gd name="T83" fmla="*/ 100 h 314"/>
                <a:gd name="T84" fmla="*/ 81 w 124"/>
                <a:gd name="T85" fmla="*/ 76 h 314"/>
                <a:gd name="T86" fmla="*/ 95 w 124"/>
                <a:gd name="T87" fmla="*/ 54 h 314"/>
                <a:gd name="T88" fmla="*/ 95 w 124"/>
                <a:gd name="T89" fmla="*/ 43 h 314"/>
                <a:gd name="T90" fmla="*/ 93 w 124"/>
                <a:gd name="T91" fmla="*/ 27 h 314"/>
                <a:gd name="T92" fmla="*/ 104 w 124"/>
                <a:gd name="T93" fmla="*/ 5 h 314"/>
                <a:gd name="T94" fmla="*/ 113 w 124"/>
                <a:gd name="T95" fmla="*/ 1 h 314"/>
                <a:gd name="T96" fmla="*/ 114 w 124"/>
                <a:gd name="T97" fmla="*/ 9 h 314"/>
                <a:gd name="T98" fmla="*/ 116 w 124"/>
                <a:gd name="T99" fmla="*/ 21 h 314"/>
                <a:gd name="T100" fmla="*/ 118 w 124"/>
                <a:gd name="T101" fmla="*/ 29 h 314"/>
                <a:gd name="T102" fmla="*/ 118 w 124"/>
                <a:gd name="T103" fmla="*/ 43 h 314"/>
                <a:gd name="T104" fmla="*/ 117 w 124"/>
                <a:gd name="T105" fmla="*/ 64 h 314"/>
                <a:gd name="T106" fmla="*/ 108 w 124"/>
                <a:gd name="T107" fmla="*/ 101 h 314"/>
                <a:gd name="T108" fmla="*/ 110 w 124"/>
                <a:gd name="T109" fmla="*/ 140 h 3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"/>
                <a:gd name="T166" fmla="*/ 0 h 314"/>
                <a:gd name="T167" fmla="*/ 124 w 124"/>
                <a:gd name="T168" fmla="*/ 314 h 3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" h="314">
                  <a:moveTo>
                    <a:pt x="113" y="152"/>
                  </a:moveTo>
                  <a:lnTo>
                    <a:pt x="113" y="157"/>
                  </a:lnTo>
                  <a:lnTo>
                    <a:pt x="113" y="161"/>
                  </a:lnTo>
                  <a:lnTo>
                    <a:pt x="109" y="170"/>
                  </a:lnTo>
                  <a:lnTo>
                    <a:pt x="104" y="178"/>
                  </a:lnTo>
                  <a:lnTo>
                    <a:pt x="101" y="186"/>
                  </a:lnTo>
                  <a:lnTo>
                    <a:pt x="98" y="212"/>
                  </a:lnTo>
                  <a:lnTo>
                    <a:pt x="96" y="237"/>
                  </a:lnTo>
                  <a:lnTo>
                    <a:pt x="95" y="263"/>
                  </a:lnTo>
                  <a:lnTo>
                    <a:pt x="93" y="276"/>
                  </a:lnTo>
                  <a:lnTo>
                    <a:pt x="92" y="288"/>
                  </a:lnTo>
                  <a:lnTo>
                    <a:pt x="88" y="296"/>
                  </a:lnTo>
                  <a:lnTo>
                    <a:pt x="86" y="300"/>
                  </a:lnTo>
                  <a:lnTo>
                    <a:pt x="83" y="303"/>
                  </a:lnTo>
                  <a:lnTo>
                    <a:pt x="80" y="307"/>
                  </a:lnTo>
                  <a:lnTo>
                    <a:pt x="77" y="309"/>
                  </a:lnTo>
                  <a:lnTo>
                    <a:pt x="73" y="312"/>
                  </a:lnTo>
                  <a:lnTo>
                    <a:pt x="68" y="313"/>
                  </a:lnTo>
                  <a:lnTo>
                    <a:pt x="65" y="310"/>
                  </a:lnTo>
                  <a:lnTo>
                    <a:pt x="63" y="306"/>
                  </a:lnTo>
                  <a:lnTo>
                    <a:pt x="61" y="298"/>
                  </a:lnTo>
                  <a:lnTo>
                    <a:pt x="60" y="290"/>
                  </a:lnTo>
                  <a:lnTo>
                    <a:pt x="61" y="281"/>
                  </a:lnTo>
                  <a:lnTo>
                    <a:pt x="62" y="255"/>
                  </a:lnTo>
                  <a:lnTo>
                    <a:pt x="62" y="229"/>
                  </a:lnTo>
                  <a:lnTo>
                    <a:pt x="62" y="217"/>
                  </a:lnTo>
                  <a:lnTo>
                    <a:pt x="62" y="204"/>
                  </a:lnTo>
                  <a:lnTo>
                    <a:pt x="60" y="191"/>
                  </a:lnTo>
                  <a:lnTo>
                    <a:pt x="57" y="178"/>
                  </a:lnTo>
                  <a:lnTo>
                    <a:pt x="63" y="179"/>
                  </a:lnTo>
                  <a:lnTo>
                    <a:pt x="66" y="178"/>
                  </a:lnTo>
                  <a:lnTo>
                    <a:pt x="68" y="176"/>
                  </a:lnTo>
                  <a:lnTo>
                    <a:pt x="60" y="173"/>
                  </a:lnTo>
                  <a:lnTo>
                    <a:pt x="53" y="169"/>
                  </a:lnTo>
                  <a:lnTo>
                    <a:pt x="46" y="163"/>
                  </a:lnTo>
                  <a:lnTo>
                    <a:pt x="39" y="157"/>
                  </a:lnTo>
                  <a:lnTo>
                    <a:pt x="33" y="150"/>
                  </a:lnTo>
                  <a:lnTo>
                    <a:pt x="29" y="143"/>
                  </a:lnTo>
                  <a:lnTo>
                    <a:pt x="26" y="135"/>
                  </a:lnTo>
                  <a:lnTo>
                    <a:pt x="23" y="127"/>
                  </a:lnTo>
                  <a:lnTo>
                    <a:pt x="22" y="122"/>
                  </a:lnTo>
                  <a:lnTo>
                    <a:pt x="20" y="119"/>
                  </a:lnTo>
                  <a:lnTo>
                    <a:pt x="17" y="115"/>
                  </a:lnTo>
                  <a:lnTo>
                    <a:pt x="14" y="111"/>
                  </a:lnTo>
                  <a:lnTo>
                    <a:pt x="8" y="105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2" y="84"/>
                  </a:lnTo>
                  <a:lnTo>
                    <a:pt x="2" y="78"/>
                  </a:lnTo>
                  <a:lnTo>
                    <a:pt x="1" y="71"/>
                  </a:lnTo>
                  <a:lnTo>
                    <a:pt x="1" y="67"/>
                  </a:lnTo>
                  <a:lnTo>
                    <a:pt x="2" y="63"/>
                  </a:lnTo>
                  <a:lnTo>
                    <a:pt x="8" y="59"/>
                  </a:lnTo>
                  <a:lnTo>
                    <a:pt x="8" y="61"/>
                  </a:lnTo>
                  <a:lnTo>
                    <a:pt x="9" y="63"/>
                  </a:lnTo>
                  <a:lnTo>
                    <a:pt x="10" y="65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14" y="62"/>
                  </a:lnTo>
                  <a:lnTo>
                    <a:pt x="15" y="56"/>
                  </a:lnTo>
                  <a:lnTo>
                    <a:pt x="17" y="51"/>
                  </a:lnTo>
                  <a:lnTo>
                    <a:pt x="20" y="49"/>
                  </a:lnTo>
                  <a:lnTo>
                    <a:pt x="23" y="48"/>
                  </a:lnTo>
                  <a:lnTo>
                    <a:pt x="24" y="51"/>
                  </a:lnTo>
                  <a:lnTo>
                    <a:pt x="26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27" y="69"/>
                  </a:lnTo>
                  <a:lnTo>
                    <a:pt x="26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7" y="77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8" y="70"/>
                  </a:lnTo>
                  <a:lnTo>
                    <a:pt x="7" y="72"/>
                  </a:lnTo>
                  <a:lnTo>
                    <a:pt x="12" y="77"/>
                  </a:lnTo>
                  <a:lnTo>
                    <a:pt x="17" y="83"/>
                  </a:lnTo>
                  <a:lnTo>
                    <a:pt x="22" y="87"/>
                  </a:lnTo>
                  <a:lnTo>
                    <a:pt x="25" y="89"/>
                  </a:lnTo>
                  <a:lnTo>
                    <a:pt x="29" y="89"/>
                  </a:lnTo>
                  <a:lnTo>
                    <a:pt x="31" y="89"/>
                  </a:lnTo>
                  <a:lnTo>
                    <a:pt x="32" y="92"/>
                  </a:lnTo>
                  <a:lnTo>
                    <a:pt x="33" y="93"/>
                  </a:lnTo>
                  <a:lnTo>
                    <a:pt x="35" y="92"/>
                  </a:lnTo>
                  <a:lnTo>
                    <a:pt x="35" y="86"/>
                  </a:lnTo>
                  <a:lnTo>
                    <a:pt x="37" y="79"/>
                  </a:lnTo>
                  <a:lnTo>
                    <a:pt x="38" y="73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52" y="75"/>
                  </a:lnTo>
                  <a:lnTo>
                    <a:pt x="53" y="73"/>
                  </a:lnTo>
                  <a:lnTo>
                    <a:pt x="53" y="70"/>
                  </a:lnTo>
                  <a:lnTo>
                    <a:pt x="52" y="67"/>
                  </a:lnTo>
                  <a:lnTo>
                    <a:pt x="53" y="65"/>
                  </a:lnTo>
                  <a:lnTo>
                    <a:pt x="56" y="59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61" y="55"/>
                  </a:lnTo>
                  <a:lnTo>
                    <a:pt x="64" y="55"/>
                  </a:lnTo>
                  <a:lnTo>
                    <a:pt x="71" y="53"/>
                  </a:lnTo>
                  <a:lnTo>
                    <a:pt x="77" y="50"/>
                  </a:lnTo>
                  <a:lnTo>
                    <a:pt x="84" y="48"/>
                  </a:lnTo>
                  <a:lnTo>
                    <a:pt x="78" y="55"/>
                  </a:lnTo>
                  <a:lnTo>
                    <a:pt x="74" y="64"/>
                  </a:lnTo>
                  <a:lnTo>
                    <a:pt x="71" y="73"/>
                  </a:lnTo>
                  <a:lnTo>
                    <a:pt x="68" y="82"/>
                  </a:lnTo>
                  <a:lnTo>
                    <a:pt x="66" y="103"/>
                  </a:lnTo>
                  <a:lnTo>
                    <a:pt x="64" y="122"/>
                  </a:lnTo>
                  <a:lnTo>
                    <a:pt x="64" y="128"/>
                  </a:lnTo>
                  <a:lnTo>
                    <a:pt x="64" y="133"/>
                  </a:lnTo>
                  <a:lnTo>
                    <a:pt x="64" y="137"/>
                  </a:lnTo>
                  <a:lnTo>
                    <a:pt x="66" y="141"/>
                  </a:lnTo>
                  <a:lnTo>
                    <a:pt x="68" y="129"/>
                  </a:lnTo>
                  <a:lnTo>
                    <a:pt x="68" y="117"/>
                  </a:lnTo>
                  <a:lnTo>
                    <a:pt x="68" y="111"/>
                  </a:lnTo>
                  <a:lnTo>
                    <a:pt x="70" y="106"/>
                  </a:lnTo>
                  <a:lnTo>
                    <a:pt x="71" y="100"/>
                  </a:lnTo>
                  <a:lnTo>
                    <a:pt x="74" y="95"/>
                  </a:lnTo>
                  <a:lnTo>
                    <a:pt x="77" y="84"/>
                  </a:lnTo>
                  <a:lnTo>
                    <a:pt x="81" y="76"/>
                  </a:lnTo>
                  <a:lnTo>
                    <a:pt x="86" y="66"/>
                  </a:lnTo>
                  <a:lnTo>
                    <a:pt x="93" y="58"/>
                  </a:lnTo>
                  <a:lnTo>
                    <a:pt x="95" y="54"/>
                  </a:lnTo>
                  <a:lnTo>
                    <a:pt x="95" y="51"/>
                  </a:lnTo>
                  <a:lnTo>
                    <a:pt x="95" y="46"/>
                  </a:lnTo>
                  <a:lnTo>
                    <a:pt x="95" y="43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3" y="27"/>
                  </a:lnTo>
                  <a:lnTo>
                    <a:pt x="95" y="20"/>
                  </a:lnTo>
                  <a:lnTo>
                    <a:pt x="99" y="12"/>
                  </a:lnTo>
                  <a:lnTo>
                    <a:pt x="104" y="5"/>
                  </a:lnTo>
                  <a:lnTo>
                    <a:pt x="107" y="2"/>
                  </a:lnTo>
                  <a:lnTo>
                    <a:pt x="110" y="0"/>
                  </a:lnTo>
                  <a:lnTo>
                    <a:pt x="113" y="1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9"/>
                  </a:lnTo>
                  <a:lnTo>
                    <a:pt x="114" y="15"/>
                  </a:lnTo>
                  <a:lnTo>
                    <a:pt x="115" y="20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6" y="26"/>
                  </a:lnTo>
                  <a:lnTo>
                    <a:pt x="118" y="29"/>
                  </a:lnTo>
                  <a:lnTo>
                    <a:pt x="120" y="32"/>
                  </a:lnTo>
                  <a:lnTo>
                    <a:pt x="119" y="37"/>
                  </a:lnTo>
                  <a:lnTo>
                    <a:pt x="118" y="43"/>
                  </a:lnTo>
                  <a:lnTo>
                    <a:pt x="119" y="48"/>
                  </a:lnTo>
                  <a:lnTo>
                    <a:pt x="123" y="53"/>
                  </a:lnTo>
                  <a:lnTo>
                    <a:pt x="117" y="64"/>
                  </a:lnTo>
                  <a:lnTo>
                    <a:pt x="113" y="76"/>
                  </a:lnTo>
                  <a:lnTo>
                    <a:pt x="110" y="88"/>
                  </a:lnTo>
                  <a:lnTo>
                    <a:pt x="108" y="101"/>
                  </a:lnTo>
                  <a:lnTo>
                    <a:pt x="107" y="114"/>
                  </a:lnTo>
                  <a:lnTo>
                    <a:pt x="108" y="128"/>
                  </a:lnTo>
                  <a:lnTo>
                    <a:pt x="110" y="140"/>
                  </a:lnTo>
                  <a:lnTo>
                    <a:pt x="113" y="152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Freeform 122"/>
            <p:cNvSpPr>
              <a:spLocks/>
            </p:cNvSpPr>
            <p:nvPr/>
          </p:nvSpPr>
          <p:spPr bwMode="auto">
            <a:xfrm>
              <a:off x="4857" y="3217"/>
              <a:ext cx="29" cy="17"/>
            </a:xfrm>
            <a:custGeom>
              <a:avLst/>
              <a:gdLst>
                <a:gd name="T0" fmla="*/ 28 w 29"/>
                <a:gd name="T1" fmla="*/ 0 h 17"/>
                <a:gd name="T2" fmla="*/ 22 w 29"/>
                <a:gd name="T3" fmla="*/ 2 h 17"/>
                <a:gd name="T4" fmla="*/ 16 w 29"/>
                <a:gd name="T5" fmla="*/ 4 h 17"/>
                <a:gd name="T6" fmla="*/ 10 w 29"/>
                <a:gd name="T7" fmla="*/ 6 h 17"/>
                <a:gd name="T8" fmla="*/ 7 w 29"/>
                <a:gd name="T9" fmla="*/ 6 h 17"/>
                <a:gd name="T10" fmla="*/ 4 w 29"/>
                <a:gd name="T11" fmla="*/ 5 h 17"/>
                <a:gd name="T12" fmla="*/ 4 w 29"/>
                <a:gd name="T13" fmla="*/ 7 h 17"/>
                <a:gd name="T14" fmla="*/ 3 w 29"/>
                <a:gd name="T15" fmla="*/ 9 h 17"/>
                <a:gd name="T16" fmla="*/ 0 w 29"/>
                <a:gd name="T17" fmla="*/ 13 h 17"/>
                <a:gd name="T18" fmla="*/ 2 w 29"/>
                <a:gd name="T19" fmla="*/ 14 h 17"/>
                <a:gd name="T20" fmla="*/ 6 w 29"/>
                <a:gd name="T21" fmla="*/ 15 h 17"/>
                <a:gd name="T22" fmla="*/ 11 w 29"/>
                <a:gd name="T23" fmla="*/ 16 h 17"/>
                <a:gd name="T24" fmla="*/ 14 w 29"/>
                <a:gd name="T25" fmla="*/ 15 h 17"/>
                <a:gd name="T26" fmla="*/ 17 w 29"/>
                <a:gd name="T27" fmla="*/ 13 h 17"/>
                <a:gd name="T28" fmla="*/ 24 w 29"/>
                <a:gd name="T29" fmla="*/ 4 h 17"/>
                <a:gd name="T30" fmla="*/ 28 w 2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7"/>
                <a:gd name="T50" fmla="*/ 29 w 2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7">
                  <a:moveTo>
                    <a:pt x="28" y="0"/>
                  </a:moveTo>
                  <a:lnTo>
                    <a:pt x="22" y="2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7" y="6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3"/>
                  </a:lnTo>
                  <a:lnTo>
                    <a:pt x="24" y="4"/>
                  </a:lnTo>
                  <a:lnTo>
                    <a:pt x="2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123"/>
            <p:cNvSpPr>
              <a:spLocks/>
            </p:cNvSpPr>
            <p:nvPr/>
          </p:nvSpPr>
          <p:spPr bwMode="auto">
            <a:xfrm>
              <a:off x="4857" y="3217"/>
              <a:ext cx="29" cy="17"/>
            </a:xfrm>
            <a:custGeom>
              <a:avLst/>
              <a:gdLst>
                <a:gd name="T0" fmla="*/ 17 w 29"/>
                <a:gd name="T1" fmla="*/ 13 h 17"/>
                <a:gd name="T2" fmla="*/ 14 w 29"/>
                <a:gd name="T3" fmla="*/ 15 h 17"/>
                <a:gd name="T4" fmla="*/ 11 w 29"/>
                <a:gd name="T5" fmla="*/ 16 h 17"/>
                <a:gd name="T6" fmla="*/ 6 w 29"/>
                <a:gd name="T7" fmla="*/ 15 h 17"/>
                <a:gd name="T8" fmla="*/ 1 w 29"/>
                <a:gd name="T9" fmla="*/ 14 h 17"/>
                <a:gd name="T10" fmla="*/ 0 w 29"/>
                <a:gd name="T11" fmla="*/ 13 h 17"/>
                <a:gd name="T12" fmla="*/ 3 w 29"/>
                <a:gd name="T13" fmla="*/ 9 h 17"/>
                <a:gd name="T14" fmla="*/ 4 w 29"/>
                <a:gd name="T15" fmla="*/ 7 h 17"/>
                <a:gd name="T16" fmla="*/ 4 w 29"/>
                <a:gd name="T17" fmla="*/ 5 h 17"/>
                <a:gd name="T18" fmla="*/ 7 w 29"/>
                <a:gd name="T19" fmla="*/ 6 h 17"/>
                <a:gd name="T20" fmla="*/ 10 w 29"/>
                <a:gd name="T21" fmla="*/ 6 h 17"/>
                <a:gd name="T22" fmla="*/ 16 w 29"/>
                <a:gd name="T23" fmla="*/ 4 h 17"/>
                <a:gd name="T24" fmla="*/ 22 w 29"/>
                <a:gd name="T25" fmla="*/ 2 h 17"/>
                <a:gd name="T26" fmla="*/ 28 w 29"/>
                <a:gd name="T27" fmla="*/ 0 h 17"/>
                <a:gd name="T28" fmla="*/ 24 w 29"/>
                <a:gd name="T29" fmla="*/ 4 h 17"/>
                <a:gd name="T30" fmla="*/ 17 w 29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7"/>
                <a:gd name="T50" fmla="*/ 29 w 2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7">
                  <a:moveTo>
                    <a:pt x="17" y="13"/>
                  </a:moveTo>
                  <a:lnTo>
                    <a:pt x="14" y="15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7" y="13"/>
                  </a:ln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124"/>
            <p:cNvSpPr>
              <a:spLocks/>
            </p:cNvSpPr>
            <p:nvPr/>
          </p:nvSpPr>
          <p:spPr bwMode="auto">
            <a:xfrm>
              <a:off x="4857" y="3217"/>
              <a:ext cx="29" cy="16"/>
            </a:xfrm>
            <a:custGeom>
              <a:avLst/>
              <a:gdLst>
                <a:gd name="T0" fmla="*/ 16 w 29"/>
                <a:gd name="T1" fmla="*/ 12 h 16"/>
                <a:gd name="T2" fmla="*/ 14 w 29"/>
                <a:gd name="T3" fmla="*/ 14 h 16"/>
                <a:gd name="T4" fmla="*/ 11 w 29"/>
                <a:gd name="T5" fmla="*/ 15 h 16"/>
                <a:gd name="T6" fmla="*/ 6 w 29"/>
                <a:gd name="T7" fmla="*/ 15 h 16"/>
                <a:gd name="T8" fmla="*/ 2 w 29"/>
                <a:gd name="T9" fmla="*/ 13 h 16"/>
                <a:gd name="T10" fmla="*/ 0 w 29"/>
                <a:gd name="T11" fmla="*/ 12 h 16"/>
                <a:gd name="T12" fmla="*/ 2 w 29"/>
                <a:gd name="T13" fmla="*/ 11 h 16"/>
                <a:gd name="T14" fmla="*/ 3 w 29"/>
                <a:gd name="T15" fmla="*/ 9 h 16"/>
                <a:gd name="T16" fmla="*/ 4 w 29"/>
                <a:gd name="T17" fmla="*/ 7 h 16"/>
                <a:gd name="T18" fmla="*/ 4 w 29"/>
                <a:gd name="T19" fmla="*/ 4 h 16"/>
                <a:gd name="T20" fmla="*/ 7 w 29"/>
                <a:gd name="T21" fmla="*/ 6 h 16"/>
                <a:gd name="T22" fmla="*/ 10 w 29"/>
                <a:gd name="T23" fmla="*/ 6 h 16"/>
                <a:gd name="T24" fmla="*/ 16 w 29"/>
                <a:gd name="T25" fmla="*/ 4 h 16"/>
                <a:gd name="T26" fmla="*/ 22 w 29"/>
                <a:gd name="T27" fmla="*/ 2 h 16"/>
                <a:gd name="T28" fmla="*/ 28 w 29"/>
                <a:gd name="T29" fmla="*/ 0 h 16"/>
                <a:gd name="T30" fmla="*/ 24 w 29"/>
                <a:gd name="T31" fmla="*/ 4 h 16"/>
                <a:gd name="T32" fmla="*/ 16 w 29"/>
                <a:gd name="T33" fmla="*/ 12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6"/>
                <a:gd name="T53" fmla="*/ 29 w 2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6">
                  <a:moveTo>
                    <a:pt x="16" y="12"/>
                  </a:moveTo>
                  <a:lnTo>
                    <a:pt x="14" y="14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6" y="12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125"/>
            <p:cNvSpPr>
              <a:spLocks/>
            </p:cNvSpPr>
            <p:nvPr/>
          </p:nvSpPr>
          <p:spPr bwMode="auto">
            <a:xfrm>
              <a:off x="4857" y="3217"/>
              <a:ext cx="29" cy="16"/>
            </a:xfrm>
            <a:custGeom>
              <a:avLst/>
              <a:gdLst>
                <a:gd name="T0" fmla="*/ 16 w 29"/>
                <a:gd name="T1" fmla="*/ 12 h 16"/>
                <a:gd name="T2" fmla="*/ 14 w 29"/>
                <a:gd name="T3" fmla="*/ 14 h 16"/>
                <a:gd name="T4" fmla="*/ 11 w 29"/>
                <a:gd name="T5" fmla="*/ 15 h 16"/>
                <a:gd name="T6" fmla="*/ 7 w 29"/>
                <a:gd name="T7" fmla="*/ 14 h 16"/>
                <a:gd name="T8" fmla="*/ 2 w 29"/>
                <a:gd name="T9" fmla="*/ 13 h 16"/>
                <a:gd name="T10" fmla="*/ 0 w 29"/>
                <a:gd name="T11" fmla="*/ 12 h 16"/>
                <a:gd name="T12" fmla="*/ 3 w 29"/>
                <a:gd name="T13" fmla="*/ 9 h 16"/>
                <a:gd name="T14" fmla="*/ 4 w 29"/>
                <a:gd name="T15" fmla="*/ 7 h 16"/>
                <a:gd name="T16" fmla="*/ 4 w 29"/>
                <a:gd name="T17" fmla="*/ 4 h 16"/>
                <a:gd name="T18" fmla="*/ 7 w 29"/>
                <a:gd name="T19" fmla="*/ 6 h 16"/>
                <a:gd name="T20" fmla="*/ 10 w 29"/>
                <a:gd name="T21" fmla="*/ 6 h 16"/>
                <a:gd name="T22" fmla="*/ 16 w 29"/>
                <a:gd name="T23" fmla="*/ 4 h 16"/>
                <a:gd name="T24" fmla="*/ 22 w 29"/>
                <a:gd name="T25" fmla="*/ 2 h 16"/>
                <a:gd name="T26" fmla="*/ 28 w 29"/>
                <a:gd name="T27" fmla="*/ 0 h 16"/>
                <a:gd name="T28" fmla="*/ 24 w 29"/>
                <a:gd name="T29" fmla="*/ 4 h 16"/>
                <a:gd name="T30" fmla="*/ 16 w 29"/>
                <a:gd name="T31" fmla="*/ 12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6"/>
                <a:gd name="T50" fmla="*/ 29 w 2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6">
                  <a:moveTo>
                    <a:pt x="16" y="12"/>
                  </a:moveTo>
                  <a:lnTo>
                    <a:pt x="14" y="14"/>
                  </a:lnTo>
                  <a:lnTo>
                    <a:pt x="11" y="15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6" y="12"/>
                  </a:ln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126"/>
            <p:cNvSpPr>
              <a:spLocks/>
            </p:cNvSpPr>
            <p:nvPr/>
          </p:nvSpPr>
          <p:spPr bwMode="auto">
            <a:xfrm>
              <a:off x="4857" y="3217"/>
              <a:ext cx="29" cy="16"/>
            </a:xfrm>
            <a:custGeom>
              <a:avLst/>
              <a:gdLst>
                <a:gd name="T0" fmla="*/ 16 w 29"/>
                <a:gd name="T1" fmla="*/ 12 h 16"/>
                <a:gd name="T2" fmla="*/ 14 w 29"/>
                <a:gd name="T3" fmla="*/ 14 h 16"/>
                <a:gd name="T4" fmla="*/ 11 w 29"/>
                <a:gd name="T5" fmla="*/ 15 h 16"/>
                <a:gd name="T6" fmla="*/ 5 w 29"/>
                <a:gd name="T7" fmla="*/ 14 h 16"/>
                <a:gd name="T8" fmla="*/ 1 w 29"/>
                <a:gd name="T9" fmla="*/ 13 h 16"/>
                <a:gd name="T10" fmla="*/ 0 w 29"/>
                <a:gd name="T11" fmla="*/ 12 h 16"/>
                <a:gd name="T12" fmla="*/ 3 w 29"/>
                <a:gd name="T13" fmla="*/ 8 h 16"/>
                <a:gd name="T14" fmla="*/ 3 w 29"/>
                <a:gd name="T15" fmla="*/ 7 h 16"/>
                <a:gd name="T16" fmla="*/ 3 w 29"/>
                <a:gd name="T17" fmla="*/ 4 h 16"/>
                <a:gd name="T18" fmla="*/ 7 w 29"/>
                <a:gd name="T19" fmla="*/ 6 h 16"/>
                <a:gd name="T20" fmla="*/ 10 w 29"/>
                <a:gd name="T21" fmla="*/ 6 h 16"/>
                <a:gd name="T22" fmla="*/ 16 w 29"/>
                <a:gd name="T23" fmla="*/ 4 h 16"/>
                <a:gd name="T24" fmla="*/ 22 w 29"/>
                <a:gd name="T25" fmla="*/ 2 h 16"/>
                <a:gd name="T26" fmla="*/ 28 w 29"/>
                <a:gd name="T27" fmla="*/ 0 h 16"/>
                <a:gd name="T28" fmla="*/ 24 w 29"/>
                <a:gd name="T29" fmla="*/ 3 h 16"/>
                <a:gd name="T30" fmla="*/ 16 w 29"/>
                <a:gd name="T31" fmla="*/ 12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6"/>
                <a:gd name="T50" fmla="*/ 29 w 2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6">
                  <a:moveTo>
                    <a:pt x="16" y="12"/>
                  </a:moveTo>
                  <a:lnTo>
                    <a:pt x="14" y="14"/>
                  </a:lnTo>
                  <a:lnTo>
                    <a:pt x="11" y="15"/>
                  </a:lnTo>
                  <a:lnTo>
                    <a:pt x="5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6" y="12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Freeform 127"/>
            <p:cNvSpPr>
              <a:spLocks/>
            </p:cNvSpPr>
            <p:nvPr/>
          </p:nvSpPr>
          <p:spPr bwMode="auto">
            <a:xfrm>
              <a:off x="4857" y="3217"/>
              <a:ext cx="29" cy="15"/>
            </a:xfrm>
            <a:custGeom>
              <a:avLst/>
              <a:gdLst>
                <a:gd name="T0" fmla="*/ 16 w 29"/>
                <a:gd name="T1" fmla="*/ 11 h 15"/>
                <a:gd name="T2" fmla="*/ 14 w 29"/>
                <a:gd name="T3" fmla="*/ 13 h 15"/>
                <a:gd name="T4" fmla="*/ 11 w 29"/>
                <a:gd name="T5" fmla="*/ 14 h 15"/>
                <a:gd name="T6" fmla="*/ 6 w 29"/>
                <a:gd name="T7" fmla="*/ 14 h 15"/>
                <a:gd name="T8" fmla="*/ 1 w 29"/>
                <a:gd name="T9" fmla="*/ 12 h 15"/>
                <a:gd name="T10" fmla="*/ 0 w 29"/>
                <a:gd name="T11" fmla="*/ 11 h 15"/>
                <a:gd name="T12" fmla="*/ 3 w 29"/>
                <a:gd name="T13" fmla="*/ 8 h 15"/>
                <a:gd name="T14" fmla="*/ 3 w 29"/>
                <a:gd name="T15" fmla="*/ 6 h 15"/>
                <a:gd name="T16" fmla="*/ 3 w 29"/>
                <a:gd name="T17" fmla="*/ 4 h 15"/>
                <a:gd name="T18" fmla="*/ 7 w 29"/>
                <a:gd name="T19" fmla="*/ 5 h 15"/>
                <a:gd name="T20" fmla="*/ 10 w 29"/>
                <a:gd name="T21" fmla="*/ 5 h 15"/>
                <a:gd name="T22" fmla="*/ 16 w 29"/>
                <a:gd name="T23" fmla="*/ 4 h 15"/>
                <a:gd name="T24" fmla="*/ 22 w 29"/>
                <a:gd name="T25" fmla="*/ 2 h 15"/>
                <a:gd name="T26" fmla="*/ 28 w 29"/>
                <a:gd name="T27" fmla="*/ 0 h 15"/>
                <a:gd name="T28" fmla="*/ 24 w 29"/>
                <a:gd name="T29" fmla="*/ 3 h 15"/>
                <a:gd name="T30" fmla="*/ 16 w 29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5"/>
                <a:gd name="T50" fmla="*/ 29 w 2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5">
                  <a:moveTo>
                    <a:pt x="16" y="11"/>
                  </a:moveTo>
                  <a:lnTo>
                    <a:pt x="14" y="13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6" y="11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Freeform 128"/>
            <p:cNvSpPr>
              <a:spLocks/>
            </p:cNvSpPr>
            <p:nvPr/>
          </p:nvSpPr>
          <p:spPr bwMode="auto">
            <a:xfrm>
              <a:off x="4857" y="3217"/>
              <a:ext cx="29" cy="15"/>
            </a:xfrm>
            <a:custGeom>
              <a:avLst/>
              <a:gdLst>
                <a:gd name="T0" fmla="*/ 16 w 29"/>
                <a:gd name="T1" fmla="*/ 11 h 15"/>
                <a:gd name="T2" fmla="*/ 14 w 29"/>
                <a:gd name="T3" fmla="*/ 13 h 15"/>
                <a:gd name="T4" fmla="*/ 11 w 29"/>
                <a:gd name="T5" fmla="*/ 14 h 15"/>
                <a:gd name="T6" fmla="*/ 6 w 29"/>
                <a:gd name="T7" fmla="*/ 13 h 15"/>
                <a:gd name="T8" fmla="*/ 1 w 29"/>
                <a:gd name="T9" fmla="*/ 12 h 15"/>
                <a:gd name="T10" fmla="*/ 0 w 29"/>
                <a:gd name="T11" fmla="*/ 11 h 15"/>
                <a:gd name="T12" fmla="*/ 3 w 29"/>
                <a:gd name="T13" fmla="*/ 8 h 15"/>
                <a:gd name="T14" fmla="*/ 3 w 29"/>
                <a:gd name="T15" fmla="*/ 6 h 15"/>
                <a:gd name="T16" fmla="*/ 3 w 29"/>
                <a:gd name="T17" fmla="*/ 4 h 15"/>
                <a:gd name="T18" fmla="*/ 7 w 29"/>
                <a:gd name="T19" fmla="*/ 5 h 15"/>
                <a:gd name="T20" fmla="*/ 10 w 29"/>
                <a:gd name="T21" fmla="*/ 5 h 15"/>
                <a:gd name="T22" fmla="*/ 16 w 29"/>
                <a:gd name="T23" fmla="*/ 4 h 15"/>
                <a:gd name="T24" fmla="*/ 22 w 29"/>
                <a:gd name="T25" fmla="*/ 2 h 15"/>
                <a:gd name="T26" fmla="*/ 28 w 29"/>
                <a:gd name="T27" fmla="*/ 0 h 15"/>
                <a:gd name="T28" fmla="*/ 24 w 29"/>
                <a:gd name="T29" fmla="*/ 3 h 15"/>
                <a:gd name="T30" fmla="*/ 16 w 29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5"/>
                <a:gd name="T50" fmla="*/ 29 w 2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5">
                  <a:moveTo>
                    <a:pt x="16" y="11"/>
                  </a:moveTo>
                  <a:lnTo>
                    <a:pt x="14" y="13"/>
                  </a:lnTo>
                  <a:lnTo>
                    <a:pt x="11" y="14"/>
                  </a:lnTo>
                  <a:lnTo>
                    <a:pt x="6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6" y="11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129"/>
            <p:cNvSpPr>
              <a:spLocks/>
            </p:cNvSpPr>
            <p:nvPr/>
          </p:nvSpPr>
          <p:spPr bwMode="auto">
            <a:xfrm>
              <a:off x="4857" y="3217"/>
              <a:ext cx="29" cy="15"/>
            </a:xfrm>
            <a:custGeom>
              <a:avLst/>
              <a:gdLst>
                <a:gd name="T0" fmla="*/ 16 w 29"/>
                <a:gd name="T1" fmla="*/ 11 h 15"/>
                <a:gd name="T2" fmla="*/ 14 w 29"/>
                <a:gd name="T3" fmla="*/ 13 h 15"/>
                <a:gd name="T4" fmla="*/ 11 w 29"/>
                <a:gd name="T5" fmla="*/ 14 h 15"/>
                <a:gd name="T6" fmla="*/ 6 w 29"/>
                <a:gd name="T7" fmla="*/ 14 h 15"/>
                <a:gd name="T8" fmla="*/ 2 w 29"/>
                <a:gd name="T9" fmla="*/ 12 h 15"/>
                <a:gd name="T10" fmla="*/ 0 w 29"/>
                <a:gd name="T11" fmla="*/ 12 h 15"/>
                <a:gd name="T12" fmla="*/ 3 w 29"/>
                <a:gd name="T13" fmla="*/ 8 h 15"/>
                <a:gd name="T14" fmla="*/ 3 w 29"/>
                <a:gd name="T15" fmla="*/ 7 h 15"/>
                <a:gd name="T16" fmla="*/ 3 w 29"/>
                <a:gd name="T17" fmla="*/ 4 h 15"/>
                <a:gd name="T18" fmla="*/ 7 w 29"/>
                <a:gd name="T19" fmla="*/ 6 h 15"/>
                <a:gd name="T20" fmla="*/ 10 w 29"/>
                <a:gd name="T21" fmla="*/ 6 h 15"/>
                <a:gd name="T22" fmla="*/ 16 w 29"/>
                <a:gd name="T23" fmla="*/ 4 h 15"/>
                <a:gd name="T24" fmla="*/ 22 w 29"/>
                <a:gd name="T25" fmla="*/ 2 h 15"/>
                <a:gd name="T26" fmla="*/ 28 w 29"/>
                <a:gd name="T27" fmla="*/ 0 h 15"/>
                <a:gd name="T28" fmla="*/ 24 w 29"/>
                <a:gd name="T29" fmla="*/ 3 h 15"/>
                <a:gd name="T30" fmla="*/ 16 w 29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5"/>
                <a:gd name="T50" fmla="*/ 29 w 2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5">
                  <a:moveTo>
                    <a:pt x="16" y="11"/>
                  </a:moveTo>
                  <a:lnTo>
                    <a:pt x="14" y="13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6" y="11"/>
                  </a:ln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Freeform 130"/>
            <p:cNvSpPr>
              <a:spLocks/>
            </p:cNvSpPr>
            <p:nvPr/>
          </p:nvSpPr>
          <p:spPr bwMode="auto">
            <a:xfrm>
              <a:off x="4858" y="3217"/>
              <a:ext cx="28" cy="15"/>
            </a:xfrm>
            <a:custGeom>
              <a:avLst/>
              <a:gdLst>
                <a:gd name="T0" fmla="*/ 15 w 28"/>
                <a:gd name="T1" fmla="*/ 11 h 15"/>
                <a:gd name="T2" fmla="*/ 13 w 28"/>
                <a:gd name="T3" fmla="*/ 13 h 15"/>
                <a:gd name="T4" fmla="*/ 10 w 28"/>
                <a:gd name="T5" fmla="*/ 14 h 15"/>
                <a:gd name="T6" fmla="*/ 5 w 28"/>
                <a:gd name="T7" fmla="*/ 13 h 15"/>
                <a:gd name="T8" fmla="*/ 1 w 28"/>
                <a:gd name="T9" fmla="*/ 12 h 15"/>
                <a:gd name="T10" fmla="*/ 0 w 28"/>
                <a:gd name="T11" fmla="*/ 11 h 15"/>
                <a:gd name="T12" fmla="*/ 2 w 28"/>
                <a:gd name="T13" fmla="*/ 8 h 15"/>
                <a:gd name="T14" fmla="*/ 3 w 28"/>
                <a:gd name="T15" fmla="*/ 4 h 15"/>
                <a:gd name="T16" fmla="*/ 6 w 28"/>
                <a:gd name="T17" fmla="*/ 6 h 15"/>
                <a:gd name="T18" fmla="*/ 9 w 28"/>
                <a:gd name="T19" fmla="*/ 6 h 15"/>
                <a:gd name="T20" fmla="*/ 15 w 28"/>
                <a:gd name="T21" fmla="*/ 4 h 15"/>
                <a:gd name="T22" fmla="*/ 21 w 28"/>
                <a:gd name="T23" fmla="*/ 2 h 15"/>
                <a:gd name="T24" fmla="*/ 27 w 28"/>
                <a:gd name="T25" fmla="*/ 0 h 15"/>
                <a:gd name="T26" fmla="*/ 23 w 28"/>
                <a:gd name="T27" fmla="*/ 3 h 15"/>
                <a:gd name="T28" fmla="*/ 19 w 28"/>
                <a:gd name="T29" fmla="*/ 7 h 15"/>
                <a:gd name="T30" fmla="*/ 15 w 28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5"/>
                <a:gd name="T50" fmla="*/ 28 w 2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5">
                  <a:moveTo>
                    <a:pt x="15" y="11"/>
                  </a:moveTo>
                  <a:lnTo>
                    <a:pt x="13" y="13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6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11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Freeform 131"/>
            <p:cNvSpPr>
              <a:spLocks/>
            </p:cNvSpPr>
            <p:nvPr/>
          </p:nvSpPr>
          <p:spPr bwMode="auto">
            <a:xfrm>
              <a:off x="4858" y="3217"/>
              <a:ext cx="28" cy="15"/>
            </a:xfrm>
            <a:custGeom>
              <a:avLst/>
              <a:gdLst>
                <a:gd name="T0" fmla="*/ 15 w 28"/>
                <a:gd name="T1" fmla="*/ 11 h 15"/>
                <a:gd name="T2" fmla="*/ 13 w 28"/>
                <a:gd name="T3" fmla="*/ 13 h 15"/>
                <a:gd name="T4" fmla="*/ 10 w 28"/>
                <a:gd name="T5" fmla="*/ 14 h 15"/>
                <a:gd name="T6" fmla="*/ 5 w 28"/>
                <a:gd name="T7" fmla="*/ 13 h 15"/>
                <a:gd name="T8" fmla="*/ 1 w 28"/>
                <a:gd name="T9" fmla="*/ 12 h 15"/>
                <a:gd name="T10" fmla="*/ 0 w 28"/>
                <a:gd name="T11" fmla="*/ 11 h 15"/>
                <a:gd name="T12" fmla="*/ 2 w 28"/>
                <a:gd name="T13" fmla="*/ 8 h 15"/>
                <a:gd name="T14" fmla="*/ 3 w 28"/>
                <a:gd name="T15" fmla="*/ 4 h 15"/>
                <a:gd name="T16" fmla="*/ 6 w 28"/>
                <a:gd name="T17" fmla="*/ 6 h 15"/>
                <a:gd name="T18" fmla="*/ 9 w 28"/>
                <a:gd name="T19" fmla="*/ 6 h 15"/>
                <a:gd name="T20" fmla="*/ 15 w 28"/>
                <a:gd name="T21" fmla="*/ 4 h 15"/>
                <a:gd name="T22" fmla="*/ 21 w 28"/>
                <a:gd name="T23" fmla="*/ 2 h 15"/>
                <a:gd name="T24" fmla="*/ 27 w 28"/>
                <a:gd name="T25" fmla="*/ 0 h 15"/>
                <a:gd name="T26" fmla="*/ 23 w 28"/>
                <a:gd name="T27" fmla="*/ 3 h 15"/>
                <a:gd name="T28" fmla="*/ 19 w 28"/>
                <a:gd name="T29" fmla="*/ 6 h 15"/>
                <a:gd name="T30" fmla="*/ 15 w 28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5"/>
                <a:gd name="T50" fmla="*/ 28 w 2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5">
                  <a:moveTo>
                    <a:pt x="15" y="11"/>
                  </a:moveTo>
                  <a:lnTo>
                    <a:pt x="13" y="13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6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6"/>
                  </a:lnTo>
                  <a:lnTo>
                    <a:pt x="15" y="11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132"/>
            <p:cNvSpPr>
              <a:spLocks/>
            </p:cNvSpPr>
            <p:nvPr/>
          </p:nvSpPr>
          <p:spPr bwMode="auto">
            <a:xfrm>
              <a:off x="4858" y="3217"/>
              <a:ext cx="28" cy="14"/>
            </a:xfrm>
            <a:custGeom>
              <a:avLst/>
              <a:gdLst>
                <a:gd name="T0" fmla="*/ 15 w 28"/>
                <a:gd name="T1" fmla="*/ 10 h 14"/>
                <a:gd name="T2" fmla="*/ 13 w 28"/>
                <a:gd name="T3" fmla="*/ 12 h 14"/>
                <a:gd name="T4" fmla="*/ 10 w 28"/>
                <a:gd name="T5" fmla="*/ 13 h 14"/>
                <a:gd name="T6" fmla="*/ 5 w 28"/>
                <a:gd name="T7" fmla="*/ 13 h 14"/>
                <a:gd name="T8" fmla="*/ 2 w 28"/>
                <a:gd name="T9" fmla="*/ 11 h 14"/>
                <a:gd name="T10" fmla="*/ 0 w 28"/>
                <a:gd name="T11" fmla="*/ 11 h 14"/>
                <a:gd name="T12" fmla="*/ 2 w 28"/>
                <a:gd name="T13" fmla="*/ 8 h 14"/>
                <a:gd name="T14" fmla="*/ 3 w 28"/>
                <a:gd name="T15" fmla="*/ 4 h 14"/>
                <a:gd name="T16" fmla="*/ 6 w 28"/>
                <a:gd name="T17" fmla="*/ 5 h 14"/>
                <a:gd name="T18" fmla="*/ 9 w 28"/>
                <a:gd name="T19" fmla="*/ 5 h 14"/>
                <a:gd name="T20" fmla="*/ 15 w 28"/>
                <a:gd name="T21" fmla="*/ 4 h 14"/>
                <a:gd name="T22" fmla="*/ 21 w 28"/>
                <a:gd name="T23" fmla="*/ 2 h 14"/>
                <a:gd name="T24" fmla="*/ 27 w 28"/>
                <a:gd name="T25" fmla="*/ 0 h 14"/>
                <a:gd name="T26" fmla="*/ 23 w 28"/>
                <a:gd name="T27" fmla="*/ 3 h 14"/>
                <a:gd name="T28" fmla="*/ 19 w 28"/>
                <a:gd name="T29" fmla="*/ 6 h 14"/>
                <a:gd name="T30" fmla="*/ 15 w 28"/>
                <a:gd name="T31" fmla="*/ 1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4"/>
                <a:gd name="T50" fmla="*/ 28 w 28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4">
                  <a:moveTo>
                    <a:pt x="15" y="10"/>
                  </a:moveTo>
                  <a:lnTo>
                    <a:pt x="13" y="12"/>
                  </a:lnTo>
                  <a:lnTo>
                    <a:pt x="10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6"/>
                  </a:lnTo>
                  <a:lnTo>
                    <a:pt x="15" y="10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Freeform 133"/>
            <p:cNvSpPr>
              <a:spLocks/>
            </p:cNvSpPr>
            <p:nvPr/>
          </p:nvSpPr>
          <p:spPr bwMode="auto">
            <a:xfrm>
              <a:off x="4858" y="3217"/>
              <a:ext cx="28" cy="14"/>
            </a:xfrm>
            <a:custGeom>
              <a:avLst/>
              <a:gdLst>
                <a:gd name="T0" fmla="*/ 14 w 28"/>
                <a:gd name="T1" fmla="*/ 10 h 14"/>
                <a:gd name="T2" fmla="*/ 12 w 28"/>
                <a:gd name="T3" fmla="*/ 12 h 14"/>
                <a:gd name="T4" fmla="*/ 10 w 28"/>
                <a:gd name="T5" fmla="*/ 13 h 14"/>
                <a:gd name="T6" fmla="*/ 5 w 28"/>
                <a:gd name="T7" fmla="*/ 12 h 14"/>
                <a:gd name="T8" fmla="*/ 2 w 28"/>
                <a:gd name="T9" fmla="*/ 11 h 14"/>
                <a:gd name="T10" fmla="*/ 0 w 28"/>
                <a:gd name="T11" fmla="*/ 11 h 14"/>
                <a:gd name="T12" fmla="*/ 2 w 28"/>
                <a:gd name="T13" fmla="*/ 8 h 14"/>
                <a:gd name="T14" fmla="*/ 3 w 28"/>
                <a:gd name="T15" fmla="*/ 4 h 14"/>
                <a:gd name="T16" fmla="*/ 6 w 28"/>
                <a:gd name="T17" fmla="*/ 5 h 14"/>
                <a:gd name="T18" fmla="*/ 9 w 28"/>
                <a:gd name="T19" fmla="*/ 5 h 14"/>
                <a:gd name="T20" fmla="*/ 15 w 28"/>
                <a:gd name="T21" fmla="*/ 4 h 14"/>
                <a:gd name="T22" fmla="*/ 21 w 28"/>
                <a:gd name="T23" fmla="*/ 2 h 14"/>
                <a:gd name="T24" fmla="*/ 27 w 28"/>
                <a:gd name="T25" fmla="*/ 0 h 14"/>
                <a:gd name="T26" fmla="*/ 23 w 28"/>
                <a:gd name="T27" fmla="*/ 3 h 14"/>
                <a:gd name="T28" fmla="*/ 19 w 28"/>
                <a:gd name="T29" fmla="*/ 6 h 14"/>
                <a:gd name="T30" fmla="*/ 14 w 28"/>
                <a:gd name="T31" fmla="*/ 1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4"/>
                <a:gd name="T50" fmla="*/ 28 w 28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4">
                  <a:moveTo>
                    <a:pt x="14" y="10"/>
                  </a:moveTo>
                  <a:lnTo>
                    <a:pt x="12" y="12"/>
                  </a:lnTo>
                  <a:lnTo>
                    <a:pt x="10" y="1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6"/>
                  </a:lnTo>
                  <a:lnTo>
                    <a:pt x="14" y="10"/>
                  </a:lnTo>
                </a:path>
              </a:pathLst>
            </a:custGeom>
            <a:solidFill>
              <a:srgbClr val="F6BF69"/>
            </a:solidFill>
            <a:ln w="12700" cap="rnd">
              <a:solidFill>
                <a:srgbClr val="F6BF6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Freeform 134"/>
            <p:cNvSpPr>
              <a:spLocks/>
            </p:cNvSpPr>
            <p:nvPr/>
          </p:nvSpPr>
          <p:spPr bwMode="auto">
            <a:xfrm>
              <a:off x="4859" y="3217"/>
              <a:ext cx="27" cy="13"/>
            </a:xfrm>
            <a:custGeom>
              <a:avLst/>
              <a:gdLst>
                <a:gd name="T0" fmla="*/ 13 w 27"/>
                <a:gd name="T1" fmla="*/ 9 h 13"/>
                <a:gd name="T2" fmla="*/ 11 w 27"/>
                <a:gd name="T3" fmla="*/ 11 h 13"/>
                <a:gd name="T4" fmla="*/ 9 w 27"/>
                <a:gd name="T5" fmla="*/ 12 h 13"/>
                <a:gd name="T6" fmla="*/ 5 w 27"/>
                <a:gd name="T7" fmla="*/ 12 h 13"/>
                <a:gd name="T8" fmla="*/ 1 w 27"/>
                <a:gd name="T9" fmla="*/ 11 h 13"/>
                <a:gd name="T10" fmla="*/ 0 w 27"/>
                <a:gd name="T11" fmla="*/ 10 h 13"/>
                <a:gd name="T12" fmla="*/ 2 w 27"/>
                <a:gd name="T13" fmla="*/ 7 h 13"/>
                <a:gd name="T14" fmla="*/ 2 w 27"/>
                <a:gd name="T15" fmla="*/ 4 h 13"/>
                <a:gd name="T16" fmla="*/ 5 w 27"/>
                <a:gd name="T17" fmla="*/ 5 h 13"/>
                <a:gd name="T18" fmla="*/ 8 w 27"/>
                <a:gd name="T19" fmla="*/ 5 h 13"/>
                <a:gd name="T20" fmla="*/ 14 w 27"/>
                <a:gd name="T21" fmla="*/ 4 h 13"/>
                <a:gd name="T22" fmla="*/ 20 w 27"/>
                <a:gd name="T23" fmla="*/ 2 h 13"/>
                <a:gd name="T24" fmla="*/ 26 w 27"/>
                <a:gd name="T25" fmla="*/ 0 h 13"/>
                <a:gd name="T26" fmla="*/ 22 w 27"/>
                <a:gd name="T27" fmla="*/ 3 h 13"/>
                <a:gd name="T28" fmla="*/ 17 w 27"/>
                <a:gd name="T29" fmla="*/ 5 h 13"/>
                <a:gd name="T30" fmla="*/ 13 w 27"/>
                <a:gd name="T31" fmla="*/ 9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3"/>
                <a:gd name="T50" fmla="*/ 27 w 27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3">
                  <a:moveTo>
                    <a:pt x="13" y="9"/>
                  </a:moveTo>
                  <a:lnTo>
                    <a:pt x="11" y="11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5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7" y="5"/>
                  </a:lnTo>
                  <a:lnTo>
                    <a:pt x="13" y="9"/>
                  </a:ln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Freeform 135"/>
            <p:cNvSpPr>
              <a:spLocks/>
            </p:cNvSpPr>
            <p:nvPr/>
          </p:nvSpPr>
          <p:spPr bwMode="auto">
            <a:xfrm>
              <a:off x="4859" y="3217"/>
              <a:ext cx="27" cy="13"/>
            </a:xfrm>
            <a:custGeom>
              <a:avLst/>
              <a:gdLst>
                <a:gd name="T0" fmla="*/ 26 w 27"/>
                <a:gd name="T1" fmla="*/ 0 h 13"/>
                <a:gd name="T2" fmla="*/ 20 w 27"/>
                <a:gd name="T3" fmla="*/ 2 h 13"/>
                <a:gd name="T4" fmla="*/ 14 w 27"/>
                <a:gd name="T5" fmla="*/ 4 h 13"/>
                <a:gd name="T6" fmla="*/ 8 w 27"/>
                <a:gd name="T7" fmla="*/ 5 h 13"/>
                <a:gd name="T8" fmla="*/ 5 w 27"/>
                <a:gd name="T9" fmla="*/ 5 h 13"/>
                <a:gd name="T10" fmla="*/ 2 w 27"/>
                <a:gd name="T11" fmla="*/ 4 h 13"/>
                <a:gd name="T12" fmla="*/ 2 w 27"/>
                <a:gd name="T13" fmla="*/ 7 h 13"/>
                <a:gd name="T14" fmla="*/ 1 w 27"/>
                <a:gd name="T15" fmla="*/ 9 h 13"/>
                <a:gd name="T16" fmla="*/ 0 w 27"/>
                <a:gd name="T17" fmla="*/ 10 h 13"/>
                <a:gd name="T18" fmla="*/ 1 w 27"/>
                <a:gd name="T19" fmla="*/ 10 h 13"/>
                <a:gd name="T20" fmla="*/ 5 w 27"/>
                <a:gd name="T21" fmla="*/ 12 h 13"/>
                <a:gd name="T22" fmla="*/ 9 w 27"/>
                <a:gd name="T23" fmla="*/ 12 h 13"/>
                <a:gd name="T24" fmla="*/ 11 w 27"/>
                <a:gd name="T25" fmla="*/ 11 h 13"/>
                <a:gd name="T26" fmla="*/ 13 w 27"/>
                <a:gd name="T27" fmla="*/ 9 h 13"/>
                <a:gd name="T28" fmla="*/ 17 w 27"/>
                <a:gd name="T29" fmla="*/ 5 h 13"/>
                <a:gd name="T30" fmla="*/ 22 w 27"/>
                <a:gd name="T31" fmla="*/ 2 h 13"/>
                <a:gd name="T32" fmla="*/ 26 w 27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3"/>
                <a:gd name="T53" fmla="*/ 27 w 2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3">
                  <a:moveTo>
                    <a:pt x="26" y="0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2" y="2"/>
                  </a:lnTo>
                  <a:lnTo>
                    <a:pt x="26" y="0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136"/>
            <p:cNvSpPr>
              <a:spLocks/>
            </p:cNvSpPr>
            <p:nvPr/>
          </p:nvSpPr>
          <p:spPr bwMode="auto">
            <a:xfrm>
              <a:off x="4854" y="3153"/>
              <a:ext cx="15" cy="19"/>
            </a:xfrm>
            <a:custGeom>
              <a:avLst/>
              <a:gdLst>
                <a:gd name="T0" fmla="*/ 11 w 15"/>
                <a:gd name="T1" fmla="*/ 16 h 19"/>
                <a:gd name="T2" fmla="*/ 7 w 15"/>
                <a:gd name="T3" fmla="*/ 18 h 19"/>
                <a:gd name="T4" fmla="*/ 5 w 15"/>
                <a:gd name="T5" fmla="*/ 18 h 19"/>
                <a:gd name="T6" fmla="*/ 3 w 15"/>
                <a:gd name="T7" fmla="*/ 17 h 19"/>
                <a:gd name="T8" fmla="*/ 1 w 15"/>
                <a:gd name="T9" fmla="*/ 15 h 19"/>
                <a:gd name="T10" fmla="*/ 0 w 15"/>
                <a:gd name="T11" fmla="*/ 13 h 19"/>
                <a:gd name="T12" fmla="*/ 0 w 15"/>
                <a:gd name="T13" fmla="*/ 10 h 19"/>
                <a:gd name="T14" fmla="*/ 1 w 15"/>
                <a:gd name="T15" fmla="*/ 8 h 19"/>
                <a:gd name="T16" fmla="*/ 2 w 15"/>
                <a:gd name="T17" fmla="*/ 5 h 19"/>
                <a:gd name="T18" fmla="*/ 4 w 15"/>
                <a:gd name="T19" fmla="*/ 3 h 19"/>
                <a:gd name="T20" fmla="*/ 7 w 15"/>
                <a:gd name="T21" fmla="*/ 1 h 19"/>
                <a:gd name="T22" fmla="*/ 9 w 15"/>
                <a:gd name="T23" fmla="*/ 0 h 19"/>
                <a:gd name="T24" fmla="*/ 12 w 15"/>
                <a:gd name="T25" fmla="*/ 3 h 19"/>
                <a:gd name="T26" fmla="*/ 13 w 15"/>
                <a:gd name="T27" fmla="*/ 5 h 19"/>
                <a:gd name="T28" fmla="*/ 14 w 15"/>
                <a:gd name="T29" fmla="*/ 7 h 19"/>
                <a:gd name="T30" fmla="*/ 13 w 15"/>
                <a:gd name="T31" fmla="*/ 10 h 19"/>
                <a:gd name="T32" fmla="*/ 13 w 15"/>
                <a:gd name="T33" fmla="*/ 12 h 19"/>
                <a:gd name="T34" fmla="*/ 11 w 15"/>
                <a:gd name="T35" fmla="*/ 16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9"/>
                <a:gd name="T56" fmla="*/ 15 w 15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9">
                  <a:moveTo>
                    <a:pt x="11" y="16"/>
                  </a:moveTo>
                  <a:lnTo>
                    <a:pt x="7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6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137"/>
            <p:cNvSpPr>
              <a:spLocks/>
            </p:cNvSpPr>
            <p:nvPr/>
          </p:nvSpPr>
          <p:spPr bwMode="auto">
            <a:xfrm>
              <a:off x="4836" y="3271"/>
              <a:ext cx="25" cy="9"/>
            </a:xfrm>
            <a:custGeom>
              <a:avLst/>
              <a:gdLst>
                <a:gd name="T0" fmla="*/ 0 w 25"/>
                <a:gd name="T1" fmla="*/ 2 h 9"/>
                <a:gd name="T2" fmla="*/ 0 w 25"/>
                <a:gd name="T3" fmla="*/ 1 h 9"/>
                <a:gd name="T4" fmla="*/ 0 w 25"/>
                <a:gd name="T5" fmla="*/ 0 h 9"/>
                <a:gd name="T6" fmla="*/ 2 w 25"/>
                <a:gd name="T7" fmla="*/ 0 h 9"/>
                <a:gd name="T8" fmla="*/ 8 w 25"/>
                <a:gd name="T9" fmla="*/ 1 h 9"/>
                <a:gd name="T10" fmla="*/ 14 w 25"/>
                <a:gd name="T11" fmla="*/ 3 h 9"/>
                <a:gd name="T12" fmla="*/ 20 w 25"/>
                <a:gd name="T13" fmla="*/ 5 h 9"/>
                <a:gd name="T14" fmla="*/ 22 w 25"/>
                <a:gd name="T15" fmla="*/ 6 h 9"/>
                <a:gd name="T16" fmla="*/ 24 w 25"/>
                <a:gd name="T17" fmla="*/ 8 h 9"/>
                <a:gd name="T18" fmla="*/ 18 w 25"/>
                <a:gd name="T19" fmla="*/ 7 h 9"/>
                <a:gd name="T20" fmla="*/ 12 w 25"/>
                <a:gd name="T21" fmla="*/ 6 h 9"/>
                <a:gd name="T22" fmla="*/ 0 w 25"/>
                <a:gd name="T23" fmla="*/ 2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9"/>
                <a:gd name="T38" fmla="*/ 25 w 2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9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3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2" y="6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138"/>
            <p:cNvSpPr>
              <a:spLocks/>
            </p:cNvSpPr>
            <p:nvPr/>
          </p:nvSpPr>
          <p:spPr bwMode="auto">
            <a:xfrm>
              <a:off x="4590" y="3169"/>
              <a:ext cx="261" cy="385"/>
            </a:xfrm>
            <a:custGeom>
              <a:avLst/>
              <a:gdLst>
                <a:gd name="T0" fmla="*/ 244 w 261"/>
                <a:gd name="T1" fmla="*/ 275 h 385"/>
                <a:gd name="T2" fmla="*/ 239 w 261"/>
                <a:gd name="T3" fmla="*/ 305 h 385"/>
                <a:gd name="T4" fmla="*/ 236 w 261"/>
                <a:gd name="T5" fmla="*/ 314 h 385"/>
                <a:gd name="T6" fmla="*/ 220 w 261"/>
                <a:gd name="T7" fmla="*/ 327 h 385"/>
                <a:gd name="T8" fmla="*/ 215 w 261"/>
                <a:gd name="T9" fmla="*/ 334 h 385"/>
                <a:gd name="T10" fmla="*/ 213 w 261"/>
                <a:gd name="T11" fmla="*/ 344 h 385"/>
                <a:gd name="T12" fmla="*/ 200 w 261"/>
                <a:gd name="T13" fmla="*/ 378 h 385"/>
                <a:gd name="T14" fmla="*/ 183 w 261"/>
                <a:gd name="T15" fmla="*/ 374 h 385"/>
                <a:gd name="T16" fmla="*/ 171 w 261"/>
                <a:gd name="T17" fmla="*/ 371 h 385"/>
                <a:gd name="T18" fmla="*/ 158 w 261"/>
                <a:gd name="T19" fmla="*/ 372 h 385"/>
                <a:gd name="T20" fmla="*/ 153 w 261"/>
                <a:gd name="T21" fmla="*/ 374 h 385"/>
                <a:gd name="T22" fmla="*/ 151 w 261"/>
                <a:gd name="T23" fmla="*/ 382 h 385"/>
                <a:gd name="T24" fmla="*/ 148 w 261"/>
                <a:gd name="T25" fmla="*/ 384 h 385"/>
                <a:gd name="T26" fmla="*/ 79 w 261"/>
                <a:gd name="T27" fmla="*/ 230 h 385"/>
                <a:gd name="T28" fmla="*/ 58 w 261"/>
                <a:gd name="T29" fmla="*/ 128 h 385"/>
                <a:gd name="T30" fmla="*/ 0 w 261"/>
                <a:gd name="T31" fmla="*/ 10 h 385"/>
                <a:gd name="T32" fmla="*/ 38 w 261"/>
                <a:gd name="T33" fmla="*/ 15 h 385"/>
                <a:gd name="T34" fmla="*/ 132 w 261"/>
                <a:gd name="T35" fmla="*/ 30 h 385"/>
                <a:gd name="T36" fmla="*/ 216 w 261"/>
                <a:gd name="T37" fmla="*/ 44 h 385"/>
                <a:gd name="T38" fmla="*/ 204 w 261"/>
                <a:gd name="T39" fmla="*/ 54 h 385"/>
                <a:gd name="T40" fmla="*/ 202 w 261"/>
                <a:gd name="T41" fmla="*/ 65 h 385"/>
                <a:gd name="T42" fmla="*/ 201 w 261"/>
                <a:gd name="T43" fmla="*/ 79 h 385"/>
                <a:gd name="T44" fmla="*/ 201 w 261"/>
                <a:gd name="T45" fmla="*/ 99 h 385"/>
                <a:gd name="T46" fmla="*/ 213 w 261"/>
                <a:gd name="T47" fmla="*/ 113 h 385"/>
                <a:gd name="T48" fmla="*/ 219 w 261"/>
                <a:gd name="T49" fmla="*/ 124 h 385"/>
                <a:gd name="T50" fmla="*/ 222 w 261"/>
                <a:gd name="T51" fmla="*/ 135 h 385"/>
                <a:gd name="T52" fmla="*/ 225 w 261"/>
                <a:gd name="T53" fmla="*/ 145 h 385"/>
                <a:gd name="T54" fmla="*/ 230 w 261"/>
                <a:gd name="T55" fmla="*/ 154 h 385"/>
                <a:gd name="T56" fmla="*/ 239 w 261"/>
                <a:gd name="T57" fmla="*/ 164 h 385"/>
                <a:gd name="T58" fmla="*/ 252 w 261"/>
                <a:gd name="T59" fmla="*/ 175 h 385"/>
                <a:gd name="T60" fmla="*/ 257 w 261"/>
                <a:gd name="T61" fmla="*/ 181 h 385"/>
                <a:gd name="T62" fmla="*/ 260 w 261"/>
                <a:gd name="T63" fmla="*/ 202 h 385"/>
                <a:gd name="T64" fmla="*/ 259 w 261"/>
                <a:gd name="T65" fmla="*/ 222 h 385"/>
                <a:gd name="T66" fmla="*/ 257 w 261"/>
                <a:gd name="T67" fmla="*/ 262 h 3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85"/>
                <a:gd name="T104" fmla="*/ 261 w 261"/>
                <a:gd name="T105" fmla="*/ 385 h 3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85">
                  <a:moveTo>
                    <a:pt x="257" y="262"/>
                  </a:moveTo>
                  <a:lnTo>
                    <a:pt x="244" y="275"/>
                  </a:lnTo>
                  <a:lnTo>
                    <a:pt x="242" y="295"/>
                  </a:lnTo>
                  <a:lnTo>
                    <a:pt x="239" y="305"/>
                  </a:lnTo>
                  <a:lnTo>
                    <a:pt x="238" y="309"/>
                  </a:lnTo>
                  <a:lnTo>
                    <a:pt x="236" y="314"/>
                  </a:lnTo>
                  <a:lnTo>
                    <a:pt x="228" y="320"/>
                  </a:lnTo>
                  <a:lnTo>
                    <a:pt x="220" y="327"/>
                  </a:lnTo>
                  <a:lnTo>
                    <a:pt x="217" y="330"/>
                  </a:lnTo>
                  <a:lnTo>
                    <a:pt x="215" y="334"/>
                  </a:lnTo>
                  <a:lnTo>
                    <a:pt x="213" y="338"/>
                  </a:lnTo>
                  <a:lnTo>
                    <a:pt x="213" y="344"/>
                  </a:lnTo>
                  <a:lnTo>
                    <a:pt x="206" y="378"/>
                  </a:lnTo>
                  <a:lnTo>
                    <a:pt x="200" y="378"/>
                  </a:lnTo>
                  <a:lnTo>
                    <a:pt x="194" y="377"/>
                  </a:lnTo>
                  <a:lnTo>
                    <a:pt x="183" y="374"/>
                  </a:lnTo>
                  <a:lnTo>
                    <a:pt x="177" y="372"/>
                  </a:lnTo>
                  <a:lnTo>
                    <a:pt x="171" y="371"/>
                  </a:lnTo>
                  <a:lnTo>
                    <a:pt x="165" y="371"/>
                  </a:lnTo>
                  <a:lnTo>
                    <a:pt x="158" y="372"/>
                  </a:lnTo>
                  <a:lnTo>
                    <a:pt x="155" y="373"/>
                  </a:lnTo>
                  <a:lnTo>
                    <a:pt x="153" y="374"/>
                  </a:lnTo>
                  <a:lnTo>
                    <a:pt x="151" y="380"/>
                  </a:lnTo>
                  <a:lnTo>
                    <a:pt x="151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4" y="383"/>
                  </a:lnTo>
                  <a:lnTo>
                    <a:pt x="79" y="230"/>
                  </a:lnTo>
                  <a:lnTo>
                    <a:pt x="80" y="187"/>
                  </a:lnTo>
                  <a:lnTo>
                    <a:pt x="58" y="128"/>
                  </a:lnTo>
                  <a:lnTo>
                    <a:pt x="70" y="113"/>
                  </a:lnTo>
                  <a:lnTo>
                    <a:pt x="0" y="10"/>
                  </a:lnTo>
                  <a:lnTo>
                    <a:pt x="8" y="0"/>
                  </a:lnTo>
                  <a:lnTo>
                    <a:pt x="38" y="15"/>
                  </a:lnTo>
                  <a:lnTo>
                    <a:pt x="63" y="0"/>
                  </a:lnTo>
                  <a:lnTo>
                    <a:pt x="132" y="30"/>
                  </a:lnTo>
                  <a:lnTo>
                    <a:pt x="164" y="19"/>
                  </a:lnTo>
                  <a:lnTo>
                    <a:pt x="216" y="44"/>
                  </a:lnTo>
                  <a:lnTo>
                    <a:pt x="210" y="49"/>
                  </a:lnTo>
                  <a:lnTo>
                    <a:pt x="204" y="54"/>
                  </a:lnTo>
                  <a:lnTo>
                    <a:pt x="201" y="59"/>
                  </a:lnTo>
                  <a:lnTo>
                    <a:pt x="202" y="65"/>
                  </a:lnTo>
                  <a:lnTo>
                    <a:pt x="203" y="70"/>
                  </a:lnTo>
                  <a:lnTo>
                    <a:pt x="201" y="79"/>
                  </a:lnTo>
                  <a:lnTo>
                    <a:pt x="200" y="89"/>
                  </a:lnTo>
                  <a:lnTo>
                    <a:pt x="201" y="99"/>
                  </a:lnTo>
                  <a:lnTo>
                    <a:pt x="210" y="109"/>
                  </a:lnTo>
                  <a:lnTo>
                    <a:pt x="213" y="113"/>
                  </a:lnTo>
                  <a:lnTo>
                    <a:pt x="216" y="118"/>
                  </a:lnTo>
                  <a:lnTo>
                    <a:pt x="219" y="124"/>
                  </a:lnTo>
                  <a:lnTo>
                    <a:pt x="220" y="129"/>
                  </a:lnTo>
                  <a:lnTo>
                    <a:pt x="222" y="135"/>
                  </a:lnTo>
                  <a:lnTo>
                    <a:pt x="223" y="141"/>
                  </a:lnTo>
                  <a:lnTo>
                    <a:pt x="225" y="145"/>
                  </a:lnTo>
                  <a:lnTo>
                    <a:pt x="228" y="150"/>
                  </a:lnTo>
                  <a:lnTo>
                    <a:pt x="230" y="154"/>
                  </a:lnTo>
                  <a:lnTo>
                    <a:pt x="233" y="159"/>
                  </a:lnTo>
                  <a:lnTo>
                    <a:pt x="239" y="164"/>
                  </a:lnTo>
                  <a:lnTo>
                    <a:pt x="246" y="170"/>
                  </a:lnTo>
                  <a:lnTo>
                    <a:pt x="252" y="175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92"/>
                  </a:lnTo>
                  <a:lnTo>
                    <a:pt x="260" y="202"/>
                  </a:lnTo>
                  <a:lnTo>
                    <a:pt x="260" y="211"/>
                  </a:lnTo>
                  <a:lnTo>
                    <a:pt x="259" y="222"/>
                  </a:lnTo>
                  <a:lnTo>
                    <a:pt x="258" y="242"/>
                  </a:lnTo>
                  <a:lnTo>
                    <a:pt x="257" y="262"/>
                  </a:lnTo>
                </a:path>
              </a:pathLst>
            </a:custGeom>
            <a:solidFill>
              <a:srgbClr val="D5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139"/>
            <p:cNvSpPr>
              <a:spLocks/>
            </p:cNvSpPr>
            <p:nvPr/>
          </p:nvSpPr>
          <p:spPr bwMode="auto">
            <a:xfrm>
              <a:off x="4828" y="3208"/>
              <a:ext cx="19" cy="15"/>
            </a:xfrm>
            <a:custGeom>
              <a:avLst/>
              <a:gdLst>
                <a:gd name="T0" fmla="*/ 14 w 19"/>
                <a:gd name="T1" fmla="*/ 14 h 15"/>
                <a:gd name="T2" fmla="*/ 12 w 19"/>
                <a:gd name="T3" fmla="*/ 14 h 15"/>
                <a:gd name="T4" fmla="*/ 9 w 19"/>
                <a:gd name="T5" fmla="*/ 14 h 15"/>
                <a:gd name="T6" fmla="*/ 6 w 19"/>
                <a:gd name="T7" fmla="*/ 11 h 15"/>
                <a:gd name="T8" fmla="*/ 5 w 19"/>
                <a:gd name="T9" fmla="*/ 8 h 15"/>
                <a:gd name="T10" fmla="*/ 2 w 19"/>
                <a:gd name="T11" fmla="*/ 6 h 15"/>
                <a:gd name="T12" fmla="*/ 1 w 19"/>
                <a:gd name="T13" fmla="*/ 4 h 15"/>
                <a:gd name="T14" fmla="*/ 0 w 19"/>
                <a:gd name="T15" fmla="*/ 3 h 15"/>
                <a:gd name="T16" fmla="*/ 1 w 19"/>
                <a:gd name="T17" fmla="*/ 0 h 15"/>
                <a:gd name="T18" fmla="*/ 5 w 19"/>
                <a:gd name="T19" fmla="*/ 1 h 15"/>
                <a:gd name="T20" fmla="*/ 9 w 19"/>
                <a:gd name="T21" fmla="*/ 3 h 15"/>
                <a:gd name="T22" fmla="*/ 14 w 19"/>
                <a:gd name="T23" fmla="*/ 5 h 15"/>
                <a:gd name="T24" fmla="*/ 18 w 19"/>
                <a:gd name="T25" fmla="*/ 7 h 15"/>
                <a:gd name="T26" fmla="*/ 17 w 19"/>
                <a:gd name="T27" fmla="*/ 9 h 15"/>
                <a:gd name="T28" fmla="*/ 17 w 19"/>
                <a:gd name="T29" fmla="*/ 11 h 15"/>
                <a:gd name="T30" fmla="*/ 14 w 19"/>
                <a:gd name="T31" fmla="*/ 14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5"/>
                <a:gd name="T50" fmla="*/ 19 w 1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5">
                  <a:moveTo>
                    <a:pt x="14" y="14"/>
                  </a:moveTo>
                  <a:lnTo>
                    <a:pt x="12" y="14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5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lnTo>
                    <a:pt x="14" y="5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4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Freeform 140"/>
            <p:cNvSpPr>
              <a:spLocks/>
            </p:cNvSpPr>
            <p:nvPr/>
          </p:nvSpPr>
          <p:spPr bwMode="auto">
            <a:xfrm>
              <a:off x="4473" y="2993"/>
              <a:ext cx="273" cy="179"/>
            </a:xfrm>
            <a:custGeom>
              <a:avLst/>
              <a:gdLst>
                <a:gd name="T0" fmla="*/ 249 w 273"/>
                <a:gd name="T1" fmla="*/ 178 h 179"/>
                <a:gd name="T2" fmla="*/ 0 w 273"/>
                <a:gd name="T3" fmla="*/ 62 h 179"/>
                <a:gd name="T4" fmla="*/ 8 w 273"/>
                <a:gd name="T5" fmla="*/ 48 h 179"/>
                <a:gd name="T6" fmla="*/ 15 w 273"/>
                <a:gd name="T7" fmla="*/ 33 h 179"/>
                <a:gd name="T8" fmla="*/ 20 w 273"/>
                <a:gd name="T9" fmla="*/ 16 h 179"/>
                <a:gd name="T10" fmla="*/ 21 w 273"/>
                <a:gd name="T11" fmla="*/ 0 h 179"/>
                <a:gd name="T12" fmla="*/ 137 w 273"/>
                <a:gd name="T13" fmla="*/ 54 h 179"/>
                <a:gd name="T14" fmla="*/ 221 w 273"/>
                <a:gd name="T15" fmla="*/ 94 h 179"/>
                <a:gd name="T16" fmla="*/ 253 w 273"/>
                <a:gd name="T17" fmla="*/ 110 h 179"/>
                <a:gd name="T18" fmla="*/ 270 w 273"/>
                <a:gd name="T19" fmla="*/ 119 h 179"/>
                <a:gd name="T20" fmla="*/ 271 w 273"/>
                <a:gd name="T21" fmla="*/ 122 h 179"/>
                <a:gd name="T22" fmla="*/ 272 w 273"/>
                <a:gd name="T23" fmla="*/ 124 h 179"/>
                <a:gd name="T24" fmla="*/ 272 w 273"/>
                <a:gd name="T25" fmla="*/ 130 h 179"/>
                <a:gd name="T26" fmla="*/ 270 w 273"/>
                <a:gd name="T27" fmla="*/ 141 h 179"/>
                <a:gd name="T28" fmla="*/ 266 w 273"/>
                <a:gd name="T29" fmla="*/ 151 h 179"/>
                <a:gd name="T30" fmla="*/ 262 w 273"/>
                <a:gd name="T31" fmla="*/ 161 h 179"/>
                <a:gd name="T32" fmla="*/ 257 w 273"/>
                <a:gd name="T33" fmla="*/ 169 h 179"/>
                <a:gd name="T34" fmla="*/ 249 w 273"/>
                <a:gd name="T35" fmla="*/ 178 h 1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3"/>
                <a:gd name="T55" fmla="*/ 0 h 179"/>
                <a:gd name="T56" fmla="*/ 273 w 273"/>
                <a:gd name="T57" fmla="*/ 179 h 1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3" h="179">
                  <a:moveTo>
                    <a:pt x="249" y="178"/>
                  </a:moveTo>
                  <a:lnTo>
                    <a:pt x="0" y="62"/>
                  </a:lnTo>
                  <a:lnTo>
                    <a:pt x="8" y="48"/>
                  </a:lnTo>
                  <a:lnTo>
                    <a:pt x="15" y="33"/>
                  </a:lnTo>
                  <a:lnTo>
                    <a:pt x="20" y="16"/>
                  </a:lnTo>
                  <a:lnTo>
                    <a:pt x="21" y="0"/>
                  </a:lnTo>
                  <a:lnTo>
                    <a:pt x="137" y="54"/>
                  </a:lnTo>
                  <a:lnTo>
                    <a:pt x="221" y="94"/>
                  </a:lnTo>
                  <a:lnTo>
                    <a:pt x="253" y="110"/>
                  </a:lnTo>
                  <a:lnTo>
                    <a:pt x="270" y="119"/>
                  </a:lnTo>
                  <a:lnTo>
                    <a:pt x="271" y="122"/>
                  </a:lnTo>
                  <a:lnTo>
                    <a:pt x="272" y="124"/>
                  </a:lnTo>
                  <a:lnTo>
                    <a:pt x="272" y="130"/>
                  </a:lnTo>
                  <a:lnTo>
                    <a:pt x="270" y="141"/>
                  </a:lnTo>
                  <a:lnTo>
                    <a:pt x="266" y="151"/>
                  </a:lnTo>
                  <a:lnTo>
                    <a:pt x="262" y="161"/>
                  </a:lnTo>
                  <a:lnTo>
                    <a:pt x="257" y="169"/>
                  </a:lnTo>
                  <a:lnTo>
                    <a:pt x="249" y="178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Freeform 141"/>
            <p:cNvSpPr>
              <a:spLocks/>
            </p:cNvSpPr>
            <p:nvPr/>
          </p:nvSpPr>
          <p:spPr bwMode="auto">
            <a:xfrm>
              <a:off x="4473" y="3046"/>
              <a:ext cx="259" cy="126"/>
            </a:xfrm>
            <a:custGeom>
              <a:avLst/>
              <a:gdLst>
                <a:gd name="T0" fmla="*/ 249 w 259"/>
                <a:gd name="T1" fmla="*/ 125 h 126"/>
                <a:gd name="T2" fmla="*/ 0 w 259"/>
                <a:gd name="T3" fmla="*/ 11 h 126"/>
                <a:gd name="T4" fmla="*/ 7 w 259"/>
                <a:gd name="T5" fmla="*/ 0 h 126"/>
                <a:gd name="T6" fmla="*/ 258 w 259"/>
                <a:gd name="T7" fmla="*/ 114 h 126"/>
                <a:gd name="T8" fmla="*/ 249 w 259"/>
                <a:gd name="T9" fmla="*/ 125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126"/>
                <a:gd name="T17" fmla="*/ 259 w 25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126">
                  <a:moveTo>
                    <a:pt x="249" y="125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258" y="114"/>
                  </a:lnTo>
                  <a:lnTo>
                    <a:pt x="249" y="1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Freeform 142"/>
            <p:cNvSpPr>
              <a:spLocks/>
            </p:cNvSpPr>
            <p:nvPr/>
          </p:nvSpPr>
          <p:spPr bwMode="auto">
            <a:xfrm>
              <a:off x="4473" y="3046"/>
              <a:ext cx="258" cy="126"/>
            </a:xfrm>
            <a:custGeom>
              <a:avLst/>
              <a:gdLst>
                <a:gd name="T0" fmla="*/ 257 w 258"/>
                <a:gd name="T1" fmla="*/ 114 h 126"/>
                <a:gd name="T2" fmla="*/ 249 w 258"/>
                <a:gd name="T3" fmla="*/ 125 h 126"/>
                <a:gd name="T4" fmla="*/ 0 w 258"/>
                <a:gd name="T5" fmla="*/ 11 h 126"/>
                <a:gd name="T6" fmla="*/ 7 w 258"/>
                <a:gd name="T7" fmla="*/ 0 h 126"/>
                <a:gd name="T8" fmla="*/ 257 w 258"/>
                <a:gd name="T9" fmla="*/ 114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6"/>
                <a:gd name="T17" fmla="*/ 258 w 258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6">
                  <a:moveTo>
                    <a:pt x="257" y="114"/>
                  </a:moveTo>
                  <a:lnTo>
                    <a:pt x="249" y="125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57" y="114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Freeform 143"/>
            <p:cNvSpPr>
              <a:spLocks/>
            </p:cNvSpPr>
            <p:nvPr/>
          </p:nvSpPr>
          <p:spPr bwMode="auto">
            <a:xfrm>
              <a:off x="4473" y="3047"/>
              <a:ext cx="258" cy="125"/>
            </a:xfrm>
            <a:custGeom>
              <a:avLst/>
              <a:gdLst>
                <a:gd name="T0" fmla="*/ 257 w 258"/>
                <a:gd name="T1" fmla="*/ 114 h 125"/>
                <a:gd name="T2" fmla="*/ 249 w 258"/>
                <a:gd name="T3" fmla="*/ 124 h 125"/>
                <a:gd name="T4" fmla="*/ 0 w 258"/>
                <a:gd name="T5" fmla="*/ 10 h 125"/>
                <a:gd name="T6" fmla="*/ 6 w 258"/>
                <a:gd name="T7" fmla="*/ 0 h 125"/>
                <a:gd name="T8" fmla="*/ 257 w 258"/>
                <a:gd name="T9" fmla="*/ 114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5"/>
                <a:gd name="T17" fmla="*/ 258 w 25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5">
                  <a:moveTo>
                    <a:pt x="257" y="114"/>
                  </a:moveTo>
                  <a:lnTo>
                    <a:pt x="249" y="124"/>
                  </a:lnTo>
                  <a:lnTo>
                    <a:pt x="0" y="10"/>
                  </a:lnTo>
                  <a:lnTo>
                    <a:pt x="6" y="0"/>
                  </a:lnTo>
                  <a:lnTo>
                    <a:pt x="257" y="11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Freeform 144"/>
            <p:cNvSpPr>
              <a:spLocks/>
            </p:cNvSpPr>
            <p:nvPr/>
          </p:nvSpPr>
          <p:spPr bwMode="auto">
            <a:xfrm>
              <a:off x="4473" y="3047"/>
              <a:ext cx="258" cy="125"/>
            </a:xfrm>
            <a:custGeom>
              <a:avLst/>
              <a:gdLst>
                <a:gd name="T0" fmla="*/ 257 w 258"/>
                <a:gd name="T1" fmla="*/ 114 h 125"/>
                <a:gd name="T2" fmla="*/ 249 w 258"/>
                <a:gd name="T3" fmla="*/ 124 h 125"/>
                <a:gd name="T4" fmla="*/ 0 w 258"/>
                <a:gd name="T5" fmla="*/ 10 h 125"/>
                <a:gd name="T6" fmla="*/ 6 w 258"/>
                <a:gd name="T7" fmla="*/ 0 h 125"/>
                <a:gd name="T8" fmla="*/ 257 w 258"/>
                <a:gd name="T9" fmla="*/ 114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5"/>
                <a:gd name="T17" fmla="*/ 258 w 25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5">
                  <a:moveTo>
                    <a:pt x="257" y="114"/>
                  </a:moveTo>
                  <a:lnTo>
                    <a:pt x="249" y="124"/>
                  </a:lnTo>
                  <a:lnTo>
                    <a:pt x="0" y="10"/>
                  </a:lnTo>
                  <a:lnTo>
                    <a:pt x="6" y="0"/>
                  </a:lnTo>
                  <a:lnTo>
                    <a:pt x="257" y="114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145"/>
            <p:cNvSpPr>
              <a:spLocks/>
            </p:cNvSpPr>
            <p:nvPr/>
          </p:nvSpPr>
          <p:spPr bwMode="auto">
            <a:xfrm>
              <a:off x="4473" y="3047"/>
              <a:ext cx="258" cy="125"/>
            </a:xfrm>
            <a:custGeom>
              <a:avLst/>
              <a:gdLst>
                <a:gd name="T0" fmla="*/ 257 w 258"/>
                <a:gd name="T1" fmla="*/ 115 h 125"/>
                <a:gd name="T2" fmla="*/ 249 w 258"/>
                <a:gd name="T3" fmla="*/ 124 h 125"/>
                <a:gd name="T4" fmla="*/ 0 w 258"/>
                <a:gd name="T5" fmla="*/ 9 h 125"/>
                <a:gd name="T6" fmla="*/ 6 w 258"/>
                <a:gd name="T7" fmla="*/ 0 h 125"/>
                <a:gd name="T8" fmla="*/ 257 w 258"/>
                <a:gd name="T9" fmla="*/ 11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5"/>
                <a:gd name="T17" fmla="*/ 258 w 25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5">
                  <a:moveTo>
                    <a:pt x="257" y="115"/>
                  </a:moveTo>
                  <a:lnTo>
                    <a:pt x="249" y="124"/>
                  </a:lnTo>
                  <a:lnTo>
                    <a:pt x="0" y="9"/>
                  </a:lnTo>
                  <a:lnTo>
                    <a:pt x="6" y="0"/>
                  </a:lnTo>
                  <a:lnTo>
                    <a:pt x="257" y="115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146"/>
            <p:cNvSpPr>
              <a:spLocks/>
            </p:cNvSpPr>
            <p:nvPr/>
          </p:nvSpPr>
          <p:spPr bwMode="auto">
            <a:xfrm>
              <a:off x="4473" y="3047"/>
              <a:ext cx="257" cy="125"/>
            </a:xfrm>
            <a:custGeom>
              <a:avLst/>
              <a:gdLst>
                <a:gd name="T0" fmla="*/ 256 w 257"/>
                <a:gd name="T1" fmla="*/ 115 h 125"/>
                <a:gd name="T2" fmla="*/ 248 w 257"/>
                <a:gd name="T3" fmla="*/ 124 h 125"/>
                <a:gd name="T4" fmla="*/ 0 w 257"/>
                <a:gd name="T5" fmla="*/ 9 h 125"/>
                <a:gd name="T6" fmla="*/ 6 w 257"/>
                <a:gd name="T7" fmla="*/ 0 h 125"/>
                <a:gd name="T8" fmla="*/ 256 w 257"/>
                <a:gd name="T9" fmla="*/ 11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5"/>
                <a:gd name="T17" fmla="*/ 257 w 25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5">
                  <a:moveTo>
                    <a:pt x="256" y="115"/>
                  </a:moveTo>
                  <a:lnTo>
                    <a:pt x="248" y="124"/>
                  </a:lnTo>
                  <a:lnTo>
                    <a:pt x="0" y="9"/>
                  </a:lnTo>
                  <a:lnTo>
                    <a:pt x="6" y="0"/>
                  </a:lnTo>
                  <a:lnTo>
                    <a:pt x="256" y="115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Freeform 147"/>
            <p:cNvSpPr>
              <a:spLocks/>
            </p:cNvSpPr>
            <p:nvPr/>
          </p:nvSpPr>
          <p:spPr bwMode="auto">
            <a:xfrm>
              <a:off x="4473" y="3048"/>
              <a:ext cx="257" cy="124"/>
            </a:xfrm>
            <a:custGeom>
              <a:avLst/>
              <a:gdLst>
                <a:gd name="T0" fmla="*/ 256 w 257"/>
                <a:gd name="T1" fmla="*/ 114 h 124"/>
                <a:gd name="T2" fmla="*/ 248 w 257"/>
                <a:gd name="T3" fmla="*/ 123 h 124"/>
                <a:gd name="T4" fmla="*/ 0 w 257"/>
                <a:gd name="T5" fmla="*/ 9 h 124"/>
                <a:gd name="T6" fmla="*/ 5 w 257"/>
                <a:gd name="T7" fmla="*/ 0 h 124"/>
                <a:gd name="T8" fmla="*/ 256 w 257"/>
                <a:gd name="T9" fmla="*/ 114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4"/>
                <a:gd name="T17" fmla="*/ 257 w 2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4">
                  <a:moveTo>
                    <a:pt x="256" y="114"/>
                  </a:moveTo>
                  <a:lnTo>
                    <a:pt x="248" y="123"/>
                  </a:lnTo>
                  <a:lnTo>
                    <a:pt x="0" y="9"/>
                  </a:lnTo>
                  <a:lnTo>
                    <a:pt x="5" y="0"/>
                  </a:lnTo>
                  <a:lnTo>
                    <a:pt x="256" y="114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Freeform 148"/>
            <p:cNvSpPr>
              <a:spLocks/>
            </p:cNvSpPr>
            <p:nvPr/>
          </p:nvSpPr>
          <p:spPr bwMode="auto">
            <a:xfrm>
              <a:off x="4473" y="3048"/>
              <a:ext cx="257" cy="124"/>
            </a:xfrm>
            <a:custGeom>
              <a:avLst/>
              <a:gdLst>
                <a:gd name="T0" fmla="*/ 256 w 257"/>
                <a:gd name="T1" fmla="*/ 115 h 124"/>
                <a:gd name="T2" fmla="*/ 248 w 257"/>
                <a:gd name="T3" fmla="*/ 123 h 124"/>
                <a:gd name="T4" fmla="*/ 0 w 257"/>
                <a:gd name="T5" fmla="*/ 9 h 124"/>
                <a:gd name="T6" fmla="*/ 5 w 257"/>
                <a:gd name="T7" fmla="*/ 0 h 124"/>
                <a:gd name="T8" fmla="*/ 256 w 257"/>
                <a:gd name="T9" fmla="*/ 115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4"/>
                <a:gd name="T17" fmla="*/ 257 w 2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4">
                  <a:moveTo>
                    <a:pt x="256" y="115"/>
                  </a:moveTo>
                  <a:lnTo>
                    <a:pt x="248" y="123"/>
                  </a:lnTo>
                  <a:lnTo>
                    <a:pt x="0" y="9"/>
                  </a:lnTo>
                  <a:lnTo>
                    <a:pt x="5" y="0"/>
                  </a:lnTo>
                  <a:lnTo>
                    <a:pt x="256" y="115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Freeform 149"/>
            <p:cNvSpPr>
              <a:spLocks/>
            </p:cNvSpPr>
            <p:nvPr/>
          </p:nvSpPr>
          <p:spPr bwMode="auto">
            <a:xfrm>
              <a:off x="4473" y="3049"/>
              <a:ext cx="257" cy="123"/>
            </a:xfrm>
            <a:custGeom>
              <a:avLst/>
              <a:gdLst>
                <a:gd name="T0" fmla="*/ 256 w 257"/>
                <a:gd name="T1" fmla="*/ 114 h 123"/>
                <a:gd name="T2" fmla="*/ 249 w 257"/>
                <a:gd name="T3" fmla="*/ 122 h 123"/>
                <a:gd name="T4" fmla="*/ 0 w 257"/>
                <a:gd name="T5" fmla="*/ 8 h 123"/>
                <a:gd name="T6" fmla="*/ 5 w 257"/>
                <a:gd name="T7" fmla="*/ 0 h 123"/>
                <a:gd name="T8" fmla="*/ 256 w 257"/>
                <a:gd name="T9" fmla="*/ 114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3"/>
                <a:gd name="T17" fmla="*/ 257 w 257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3">
                  <a:moveTo>
                    <a:pt x="256" y="114"/>
                  </a:moveTo>
                  <a:lnTo>
                    <a:pt x="249" y="122"/>
                  </a:lnTo>
                  <a:lnTo>
                    <a:pt x="0" y="8"/>
                  </a:lnTo>
                  <a:lnTo>
                    <a:pt x="5" y="0"/>
                  </a:lnTo>
                  <a:lnTo>
                    <a:pt x="256" y="114"/>
                  </a:ln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Freeform 150"/>
            <p:cNvSpPr>
              <a:spLocks/>
            </p:cNvSpPr>
            <p:nvPr/>
          </p:nvSpPr>
          <p:spPr bwMode="auto">
            <a:xfrm>
              <a:off x="4473" y="3049"/>
              <a:ext cx="257" cy="123"/>
            </a:xfrm>
            <a:custGeom>
              <a:avLst/>
              <a:gdLst>
                <a:gd name="T0" fmla="*/ 256 w 257"/>
                <a:gd name="T1" fmla="*/ 115 h 123"/>
                <a:gd name="T2" fmla="*/ 249 w 257"/>
                <a:gd name="T3" fmla="*/ 122 h 123"/>
                <a:gd name="T4" fmla="*/ 0 w 257"/>
                <a:gd name="T5" fmla="*/ 8 h 123"/>
                <a:gd name="T6" fmla="*/ 5 w 257"/>
                <a:gd name="T7" fmla="*/ 0 h 123"/>
                <a:gd name="T8" fmla="*/ 256 w 257"/>
                <a:gd name="T9" fmla="*/ 115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3"/>
                <a:gd name="T17" fmla="*/ 257 w 257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3">
                  <a:moveTo>
                    <a:pt x="256" y="115"/>
                  </a:moveTo>
                  <a:lnTo>
                    <a:pt x="249" y="122"/>
                  </a:lnTo>
                  <a:lnTo>
                    <a:pt x="0" y="8"/>
                  </a:lnTo>
                  <a:lnTo>
                    <a:pt x="5" y="0"/>
                  </a:lnTo>
                  <a:lnTo>
                    <a:pt x="256" y="115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Freeform 151"/>
            <p:cNvSpPr>
              <a:spLocks/>
            </p:cNvSpPr>
            <p:nvPr/>
          </p:nvSpPr>
          <p:spPr bwMode="auto">
            <a:xfrm>
              <a:off x="4473" y="3050"/>
              <a:ext cx="256" cy="122"/>
            </a:xfrm>
            <a:custGeom>
              <a:avLst/>
              <a:gdLst>
                <a:gd name="T0" fmla="*/ 255 w 256"/>
                <a:gd name="T1" fmla="*/ 114 h 122"/>
                <a:gd name="T2" fmla="*/ 249 w 256"/>
                <a:gd name="T3" fmla="*/ 121 h 122"/>
                <a:gd name="T4" fmla="*/ 0 w 256"/>
                <a:gd name="T5" fmla="*/ 7 h 122"/>
                <a:gd name="T6" fmla="*/ 5 w 256"/>
                <a:gd name="T7" fmla="*/ 0 h 122"/>
                <a:gd name="T8" fmla="*/ 255 w 256"/>
                <a:gd name="T9" fmla="*/ 114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22"/>
                <a:gd name="T17" fmla="*/ 256 w 25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22">
                  <a:moveTo>
                    <a:pt x="255" y="114"/>
                  </a:moveTo>
                  <a:lnTo>
                    <a:pt x="249" y="121"/>
                  </a:lnTo>
                  <a:lnTo>
                    <a:pt x="0" y="7"/>
                  </a:lnTo>
                  <a:lnTo>
                    <a:pt x="5" y="0"/>
                  </a:lnTo>
                  <a:lnTo>
                    <a:pt x="255" y="114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Freeform 152"/>
            <p:cNvSpPr>
              <a:spLocks/>
            </p:cNvSpPr>
            <p:nvPr/>
          </p:nvSpPr>
          <p:spPr bwMode="auto">
            <a:xfrm>
              <a:off x="4473" y="3050"/>
              <a:ext cx="256" cy="122"/>
            </a:xfrm>
            <a:custGeom>
              <a:avLst/>
              <a:gdLst>
                <a:gd name="T0" fmla="*/ 255 w 256"/>
                <a:gd name="T1" fmla="*/ 115 h 122"/>
                <a:gd name="T2" fmla="*/ 249 w 256"/>
                <a:gd name="T3" fmla="*/ 121 h 122"/>
                <a:gd name="T4" fmla="*/ 0 w 256"/>
                <a:gd name="T5" fmla="*/ 7 h 122"/>
                <a:gd name="T6" fmla="*/ 5 w 256"/>
                <a:gd name="T7" fmla="*/ 0 h 122"/>
                <a:gd name="T8" fmla="*/ 255 w 256"/>
                <a:gd name="T9" fmla="*/ 115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22"/>
                <a:gd name="T17" fmla="*/ 256 w 25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22">
                  <a:moveTo>
                    <a:pt x="255" y="115"/>
                  </a:moveTo>
                  <a:lnTo>
                    <a:pt x="249" y="121"/>
                  </a:lnTo>
                  <a:lnTo>
                    <a:pt x="0" y="7"/>
                  </a:lnTo>
                  <a:lnTo>
                    <a:pt x="5" y="0"/>
                  </a:lnTo>
                  <a:lnTo>
                    <a:pt x="255" y="115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Freeform 153"/>
            <p:cNvSpPr>
              <a:spLocks/>
            </p:cNvSpPr>
            <p:nvPr/>
          </p:nvSpPr>
          <p:spPr bwMode="auto">
            <a:xfrm>
              <a:off x="4473" y="3050"/>
              <a:ext cx="256" cy="122"/>
            </a:xfrm>
            <a:custGeom>
              <a:avLst/>
              <a:gdLst>
                <a:gd name="T0" fmla="*/ 255 w 256"/>
                <a:gd name="T1" fmla="*/ 115 h 122"/>
                <a:gd name="T2" fmla="*/ 249 w 256"/>
                <a:gd name="T3" fmla="*/ 121 h 122"/>
                <a:gd name="T4" fmla="*/ 0 w 256"/>
                <a:gd name="T5" fmla="*/ 6 h 122"/>
                <a:gd name="T6" fmla="*/ 5 w 256"/>
                <a:gd name="T7" fmla="*/ 0 h 122"/>
                <a:gd name="T8" fmla="*/ 255 w 256"/>
                <a:gd name="T9" fmla="*/ 115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22"/>
                <a:gd name="T17" fmla="*/ 256 w 25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22">
                  <a:moveTo>
                    <a:pt x="255" y="115"/>
                  </a:moveTo>
                  <a:lnTo>
                    <a:pt x="249" y="121"/>
                  </a:lnTo>
                  <a:lnTo>
                    <a:pt x="0" y="6"/>
                  </a:lnTo>
                  <a:lnTo>
                    <a:pt x="5" y="0"/>
                  </a:lnTo>
                  <a:lnTo>
                    <a:pt x="255" y="115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154"/>
            <p:cNvSpPr>
              <a:spLocks/>
            </p:cNvSpPr>
            <p:nvPr/>
          </p:nvSpPr>
          <p:spPr bwMode="auto">
            <a:xfrm>
              <a:off x="4473" y="3051"/>
              <a:ext cx="255" cy="121"/>
            </a:xfrm>
            <a:custGeom>
              <a:avLst/>
              <a:gdLst>
                <a:gd name="T0" fmla="*/ 254 w 255"/>
                <a:gd name="T1" fmla="*/ 114 h 121"/>
                <a:gd name="T2" fmla="*/ 249 w 255"/>
                <a:gd name="T3" fmla="*/ 120 h 121"/>
                <a:gd name="T4" fmla="*/ 0 w 255"/>
                <a:gd name="T5" fmla="*/ 6 h 121"/>
                <a:gd name="T6" fmla="*/ 4 w 255"/>
                <a:gd name="T7" fmla="*/ 0 h 121"/>
                <a:gd name="T8" fmla="*/ 254 w 255"/>
                <a:gd name="T9" fmla="*/ 11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121"/>
                <a:gd name="T17" fmla="*/ 255 w 255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121">
                  <a:moveTo>
                    <a:pt x="254" y="114"/>
                  </a:moveTo>
                  <a:lnTo>
                    <a:pt x="249" y="1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54" y="114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Freeform 155"/>
            <p:cNvSpPr>
              <a:spLocks/>
            </p:cNvSpPr>
            <p:nvPr/>
          </p:nvSpPr>
          <p:spPr bwMode="auto">
            <a:xfrm>
              <a:off x="4473" y="3051"/>
              <a:ext cx="255" cy="121"/>
            </a:xfrm>
            <a:custGeom>
              <a:avLst/>
              <a:gdLst>
                <a:gd name="T0" fmla="*/ 254 w 255"/>
                <a:gd name="T1" fmla="*/ 114 h 121"/>
                <a:gd name="T2" fmla="*/ 249 w 255"/>
                <a:gd name="T3" fmla="*/ 120 h 121"/>
                <a:gd name="T4" fmla="*/ 0 w 255"/>
                <a:gd name="T5" fmla="*/ 6 h 121"/>
                <a:gd name="T6" fmla="*/ 4 w 255"/>
                <a:gd name="T7" fmla="*/ 0 h 121"/>
                <a:gd name="T8" fmla="*/ 254 w 255"/>
                <a:gd name="T9" fmla="*/ 11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121"/>
                <a:gd name="T17" fmla="*/ 255 w 255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121">
                  <a:moveTo>
                    <a:pt x="254" y="114"/>
                  </a:moveTo>
                  <a:lnTo>
                    <a:pt x="249" y="1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54" y="114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Freeform 156"/>
            <p:cNvSpPr>
              <a:spLocks/>
            </p:cNvSpPr>
            <p:nvPr/>
          </p:nvSpPr>
          <p:spPr bwMode="auto">
            <a:xfrm>
              <a:off x="4473" y="3052"/>
              <a:ext cx="254" cy="120"/>
            </a:xfrm>
            <a:custGeom>
              <a:avLst/>
              <a:gdLst>
                <a:gd name="T0" fmla="*/ 253 w 254"/>
                <a:gd name="T1" fmla="*/ 114 h 120"/>
                <a:gd name="T2" fmla="*/ 248 w 254"/>
                <a:gd name="T3" fmla="*/ 119 h 120"/>
                <a:gd name="T4" fmla="*/ 0 w 254"/>
                <a:gd name="T5" fmla="*/ 5 h 120"/>
                <a:gd name="T6" fmla="*/ 4 w 254"/>
                <a:gd name="T7" fmla="*/ 0 h 120"/>
                <a:gd name="T8" fmla="*/ 253 w 254"/>
                <a:gd name="T9" fmla="*/ 114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20"/>
                <a:gd name="T17" fmla="*/ 254 w 25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20">
                  <a:moveTo>
                    <a:pt x="253" y="114"/>
                  </a:moveTo>
                  <a:lnTo>
                    <a:pt x="248" y="119"/>
                  </a:lnTo>
                  <a:lnTo>
                    <a:pt x="0" y="5"/>
                  </a:lnTo>
                  <a:lnTo>
                    <a:pt x="4" y="0"/>
                  </a:lnTo>
                  <a:lnTo>
                    <a:pt x="253" y="114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Freeform 157"/>
            <p:cNvSpPr>
              <a:spLocks/>
            </p:cNvSpPr>
            <p:nvPr/>
          </p:nvSpPr>
          <p:spPr bwMode="auto">
            <a:xfrm>
              <a:off x="4473" y="3052"/>
              <a:ext cx="254" cy="120"/>
            </a:xfrm>
            <a:custGeom>
              <a:avLst/>
              <a:gdLst>
                <a:gd name="T0" fmla="*/ 248 w 254"/>
                <a:gd name="T1" fmla="*/ 119 h 120"/>
                <a:gd name="T2" fmla="*/ 0 w 254"/>
                <a:gd name="T3" fmla="*/ 5 h 120"/>
                <a:gd name="T4" fmla="*/ 4 w 254"/>
                <a:gd name="T5" fmla="*/ 0 h 120"/>
                <a:gd name="T6" fmla="*/ 253 w 254"/>
                <a:gd name="T7" fmla="*/ 114 h 120"/>
                <a:gd name="T8" fmla="*/ 248 w 254"/>
                <a:gd name="T9" fmla="*/ 119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20"/>
                <a:gd name="T17" fmla="*/ 254 w 25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20">
                  <a:moveTo>
                    <a:pt x="248" y="11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253" y="114"/>
                  </a:lnTo>
                  <a:lnTo>
                    <a:pt x="248" y="119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158"/>
            <p:cNvSpPr>
              <a:spLocks/>
            </p:cNvSpPr>
            <p:nvPr/>
          </p:nvSpPr>
          <p:spPr bwMode="auto">
            <a:xfrm>
              <a:off x="4672" y="3552"/>
              <a:ext cx="65" cy="111"/>
            </a:xfrm>
            <a:custGeom>
              <a:avLst/>
              <a:gdLst>
                <a:gd name="T0" fmla="*/ 64 w 65"/>
                <a:gd name="T1" fmla="*/ 110 h 111"/>
                <a:gd name="T2" fmla="*/ 37 w 65"/>
                <a:gd name="T3" fmla="*/ 101 h 111"/>
                <a:gd name="T4" fmla="*/ 24 w 65"/>
                <a:gd name="T5" fmla="*/ 95 h 111"/>
                <a:gd name="T6" fmla="*/ 11 w 65"/>
                <a:gd name="T7" fmla="*/ 89 h 111"/>
                <a:gd name="T8" fmla="*/ 6 w 65"/>
                <a:gd name="T9" fmla="*/ 57 h 111"/>
                <a:gd name="T10" fmla="*/ 4 w 65"/>
                <a:gd name="T11" fmla="*/ 42 h 111"/>
                <a:gd name="T12" fmla="*/ 0 w 65"/>
                <a:gd name="T13" fmla="*/ 26 h 111"/>
                <a:gd name="T14" fmla="*/ 1 w 65"/>
                <a:gd name="T15" fmla="*/ 19 h 111"/>
                <a:gd name="T16" fmla="*/ 1 w 65"/>
                <a:gd name="T17" fmla="*/ 12 h 111"/>
                <a:gd name="T18" fmla="*/ 2 w 65"/>
                <a:gd name="T19" fmla="*/ 9 h 111"/>
                <a:gd name="T20" fmla="*/ 4 w 65"/>
                <a:gd name="T21" fmla="*/ 6 h 111"/>
                <a:gd name="T22" fmla="*/ 6 w 65"/>
                <a:gd name="T23" fmla="*/ 3 h 111"/>
                <a:gd name="T24" fmla="*/ 10 w 65"/>
                <a:gd name="T25" fmla="*/ 1 h 111"/>
                <a:gd name="T26" fmla="*/ 17 w 65"/>
                <a:gd name="T27" fmla="*/ 0 h 111"/>
                <a:gd name="T28" fmla="*/ 24 w 65"/>
                <a:gd name="T29" fmla="*/ 0 h 111"/>
                <a:gd name="T30" fmla="*/ 36 w 65"/>
                <a:gd name="T31" fmla="*/ 4 h 111"/>
                <a:gd name="T32" fmla="*/ 49 w 65"/>
                <a:gd name="T33" fmla="*/ 7 h 111"/>
                <a:gd name="T34" fmla="*/ 55 w 65"/>
                <a:gd name="T35" fmla="*/ 9 h 111"/>
                <a:gd name="T36" fmla="*/ 63 w 65"/>
                <a:gd name="T37" fmla="*/ 9 h 111"/>
                <a:gd name="T38" fmla="*/ 60 w 65"/>
                <a:gd name="T39" fmla="*/ 34 h 111"/>
                <a:gd name="T40" fmla="*/ 59 w 65"/>
                <a:gd name="T41" fmla="*/ 59 h 111"/>
                <a:gd name="T42" fmla="*/ 61 w 65"/>
                <a:gd name="T43" fmla="*/ 85 h 111"/>
                <a:gd name="T44" fmla="*/ 64 w 65"/>
                <a:gd name="T45" fmla="*/ 11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111"/>
                <a:gd name="T71" fmla="*/ 65 w 65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111">
                  <a:moveTo>
                    <a:pt x="64" y="110"/>
                  </a:moveTo>
                  <a:lnTo>
                    <a:pt x="37" y="101"/>
                  </a:lnTo>
                  <a:lnTo>
                    <a:pt x="24" y="95"/>
                  </a:lnTo>
                  <a:lnTo>
                    <a:pt x="11" y="89"/>
                  </a:lnTo>
                  <a:lnTo>
                    <a:pt x="6" y="57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1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6" y="4"/>
                  </a:lnTo>
                  <a:lnTo>
                    <a:pt x="49" y="7"/>
                  </a:lnTo>
                  <a:lnTo>
                    <a:pt x="55" y="9"/>
                  </a:lnTo>
                  <a:lnTo>
                    <a:pt x="63" y="9"/>
                  </a:lnTo>
                  <a:lnTo>
                    <a:pt x="60" y="34"/>
                  </a:lnTo>
                  <a:lnTo>
                    <a:pt x="59" y="59"/>
                  </a:lnTo>
                  <a:lnTo>
                    <a:pt x="61" y="85"/>
                  </a:lnTo>
                  <a:lnTo>
                    <a:pt x="64" y="110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Freeform 159"/>
            <p:cNvSpPr>
              <a:spLocks/>
            </p:cNvSpPr>
            <p:nvPr/>
          </p:nvSpPr>
          <p:spPr bwMode="auto">
            <a:xfrm>
              <a:off x="4679" y="3611"/>
              <a:ext cx="58" cy="52"/>
            </a:xfrm>
            <a:custGeom>
              <a:avLst/>
              <a:gdLst>
                <a:gd name="T0" fmla="*/ 57 w 58"/>
                <a:gd name="T1" fmla="*/ 51 h 52"/>
                <a:gd name="T2" fmla="*/ 31 w 58"/>
                <a:gd name="T3" fmla="*/ 42 h 52"/>
                <a:gd name="T4" fmla="*/ 17 w 58"/>
                <a:gd name="T5" fmla="*/ 37 h 52"/>
                <a:gd name="T6" fmla="*/ 4 w 58"/>
                <a:gd name="T7" fmla="*/ 31 h 52"/>
                <a:gd name="T8" fmla="*/ 0 w 58"/>
                <a:gd name="T9" fmla="*/ 0 h 52"/>
                <a:gd name="T10" fmla="*/ 53 w 58"/>
                <a:gd name="T11" fmla="*/ 20 h 52"/>
                <a:gd name="T12" fmla="*/ 57 w 58"/>
                <a:gd name="T13" fmla="*/ 51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2"/>
                <a:gd name="T23" fmla="*/ 58 w 5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2">
                  <a:moveTo>
                    <a:pt x="57" y="51"/>
                  </a:moveTo>
                  <a:lnTo>
                    <a:pt x="31" y="42"/>
                  </a:lnTo>
                  <a:lnTo>
                    <a:pt x="17" y="37"/>
                  </a:lnTo>
                  <a:lnTo>
                    <a:pt x="4" y="31"/>
                  </a:lnTo>
                  <a:lnTo>
                    <a:pt x="0" y="0"/>
                  </a:lnTo>
                  <a:lnTo>
                    <a:pt x="53" y="20"/>
                  </a:lnTo>
                  <a:lnTo>
                    <a:pt x="57" y="51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Freeform 160"/>
            <p:cNvSpPr>
              <a:spLocks/>
            </p:cNvSpPr>
            <p:nvPr/>
          </p:nvSpPr>
          <p:spPr bwMode="auto">
            <a:xfrm>
              <a:off x="4679" y="3611"/>
              <a:ext cx="58" cy="52"/>
            </a:xfrm>
            <a:custGeom>
              <a:avLst/>
              <a:gdLst>
                <a:gd name="T0" fmla="*/ 53 w 58"/>
                <a:gd name="T1" fmla="*/ 20 h 52"/>
                <a:gd name="T2" fmla="*/ 57 w 58"/>
                <a:gd name="T3" fmla="*/ 51 h 52"/>
                <a:gd name="T4" fmla="*/ 30 w 58"/>
                <a:gd name="T5" fmla="*/ 42 h 52"/>
                <a:gd name="T6" fmla="*/ 17 w 58"/>
                <a:gd name="T7" fmla="*/ 37 h 52"/>
                <a:gd name="T8" fmla="*/ 4 w 58"/>
                <a:gd name="T9" fmla="*/ 31 h 52"/>
                <a:gd name="T10" fmla="*/ 0 w 58"/>
                <a:gd name="T11" fmla="*/ 0 h 52"/>
                <a:gd name="T12" fmla="*/ 53 w 58"/>
                <a:gd name="T13" fmla="*/ 2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2"/>
                <a:gd name="T23" fmla="*/ 58 w 5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2">
                  <a:moveTo>
                    <a:pt x="53" y="20"/>
                  </a:moveTo>
                  <a:lnTo>
                    <a:pt x="57" y="51"/>
                  </a:lnTo>
                  <a:lnTo>
                    <a:pt x="30" y="42"/>
                  </a:lnTo>
                  <a:lnTo>
                    <a:pt x="17" y="37"/>
                  </a:lnTo>
                  <a:lnTo>
                    <a:pt x="4" y="31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7" name="Freeform 161"/>
            <p:cNvSpPr>
              <a:spLocks/>
            </p:cNvSpPr>
            <p:nvPr/>
          </p:nvSpPr>
          <p:spPr bwMode="auto">
            <a:xfrm>
              <a:off x="4679" y="3612"/>
              <a:ext cx="58" cy="51"/>
            </a:xfrm>
            <a:custGeom>
              <a:avLst/>
              <a:gdLst>
                <a:gd name="T0" fmla="*/ 53 w 58"/>
                <a:gd name="T1" fmla="*/ 20 h 51"/>
                <a:gd name="T2" fmla="*/ 57 w 58"/>
                <a:gd name="T3" fmla="*/ 50 h 51"/>
                <a:gd name="T4" fmla="*/ 30 w 58"/>
                <a:gd name="T5" fmla="*/ 41 h 51"/>
                <a:gd name="T6" fmla="*/ 17 w 58"/>
                <a:gd name="T7" fmla="*/ 36 h 51"/>
                <a:gd name="T8" fmla="*/ 4 w 58"/>
                <a:gd name="T9" fmla="*/ 30 h 51"/>
                <a:gd name="T10" fmla="*/ 0 w 58"/>
                <a:gd name="T11" fmla="*/ 0 h 51"/>
                <a:gd name="T12" fmla="*/ 53 w 58"/>
                <a:gd name="T13" fmla="*/ 2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1"/>
                <a:gd name="T23" fmla="*/ 58 w 58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1">
                  <a:moveTo>
                    <a:pt x="53" y="20"/>
                  </a:moveTo>
                  <a:lnTo>
                    <a:pt x="57" y="50"/>
                  </a:lnTo>
                  <a:lnTo>
                    <a:pt x="30" y="41"/>
                  </a:lnTo>
                  <a:lnTo>
                    <a:pt x="17" y="36"/>
                  </a:lnTo>
                  <a:lnTo>
                    <a:pt x="4" y="30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 w="12700" cap="rnd">
              <a:solidFill>
                <a:srgbClr val="A500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162"/>
            <p:cNvSpPr>
              <a:spLocks/>
            </p:cNvSpPr>
            <p:nvPr/>
          </p:nvSpPr>
          <p:spPr bwMode="auto">
            <a:xfrm>
              <a:off x="4679" y="3613"/>
              <a:ext cx="58" cy="50"/>
            </a:xfrm>
            <a:custGeom>
              <a:avLst/>
              <a:gdLst>
                <a:gd name="T0" fmla="*/ 53 w 58"/>
                <a:gd name="T1" fmla="*/ 20 h 50"/>
                <a:gd name="T2" fmla="*/ 57 w 58"/>
                <a:gd name="T3" fmla="*/ 49 h 50"/>
                <a:gd name="T4" fmla="*/ 30 w 58"/>
                <a:gd name="T5" fmla="*/ 40 h 50"/>
                <a:gd name="T6" fmla="*/ 17 w 58"/>
                <a:gd name="T7" fmla="*/ 35 h 50"/>
                <a:gd name="T8" fmla="*/ 4 w 58"/>
                <a:gd name="T9" fmla="*/ 29 h 50"/>
                <a:gd name="T10" fmla="*/ 0 w 58"/>
                <a:gd name="T11" fmla="*/ 0 h 50"/>
                <a:gd name="T12" fmla="*/ 53 w 58"/>
                <a:gd name="T13" fmla="*/ 2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0"/>
                <a:gd name="T23" fmla="*/ 58 w 5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0">
                  <a:moveTo>
                    <a:pt x="53" y="20"/>
                  </a:moveTo>
                  <a:lnTo>
                    <a:pt x="57" y="49"/>
                  </a:lnTo>
                  <a:lnTo>
                    <a:pt x="30" y="40"/>
                  </a:lnTo>
                  <a:lnTo>
                    <a:pt x="17" y="35"/>
                  </a:lnTo>
                  <a:lnTo>
                    <a:pt x="4" y="29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Freeform 163"/>
            <p:cNvSpPr>
              <a:spLocks/>
            </p:cNvSpPr>
            <p:nvPr/>
          </p:nvSpPr>
          <p:spPr bwMode="auto">
            <a:xfrm>
              <a:off x="4679" y="3613"/>
              <a:ext cx="58" cy="50"/>
            </a:xfrm>
            <a:custGeom>
              <a:avLst/>
              <a:gdLst>
                <a:gd name="T0" fmla="*/ 53 w 58"/>
                <a:gd name="T1" fmla="*/ 20 h 50"/>
                <a:gd name="T2" fmla="*/ 57 w 58"/>
                <a:gd name="T3" fmla="*/ 49 h 50"/>
                <a:gd name="T4" fmla="*/ 30 w 58"/>
                <a:gd name="T5" fmla="*/ 40 h 50"/>
                <a:gd name="T6" fmla="*/ 17 w 58"/>
                <a:gd name="T7" fmla="*/ 35 h 50"/>
                <a:gd name="T8" fmla="*/ 4 w 58"/>
                <a:gd name="T9" fmla="*/ 29 h 50"/>
                <a:gd name="T10" fmla="*/ 0 w 58"/>
                <a:gd name="T11" fmla="*/ 0 h 50"/>
                <a:gd name="T12" fmla="*/ 53 w 58"/>
                <a:gd name="T13" fmla="*/ 2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0"/>
                <a:gd name="T23" fmla="*/ 58 w 5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0">
                  <a:moveTo>
                    <a:pt x="53" y="20"/>
                  </a:moveTo>
                  <a:lnTo>
                    <a:pt x="57" y="49"/>
                  </a:lnTo>
                  <a:lnTo>
                    <a:pt x="30" y="40"/>
                  </a:lnTo>
                  <a:lnTo>
                    <a:pt x="17" y="35"/>
                  </a:lnTo>
                  <a:lnTo>
                    <a:pt x="4" y="29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164"/>
            <p:cNvSpPr>
              <a:spLocks/>
            </p:cNvSpPr>
            <p:nvPr/>
          </p:nvSpPr>
          <p:spPr bwMode="auto">
            <a:xfrm>
              <a:off x="4679" y="3614"/>
              <a:ext cx="58" cy="49"/>
            </a:xfrm>
            <a:custGeom>
              <a:avLst/>
              <a:gdLst>
                <a:gd name="T0" fmla="*/ 53 w 58"/>
                <a:gd name="T1" fmla="*/ 20 h 49"/>
                <a:gd name="T2" fmla="*/ 57 w 58"/>
                <a:gd name="T3" fmla="*/ 48 h 49"/>
                <a:gd name="T4" fmla="*/ 30 w 58"/>
                <a:gd name="T5" fmla="*/ 39 h 49"/>
                <a:gd name="T6" fmla="*/ 17 w 58"/>
                <a:gd name="T7" fmla="*/ 34 h 49"/>
                <a:gd name="T8" fmla="*/ 4 w 58"/>
                <a:gd name="T9" fmla="*/ 28 h 49"/>
                <a:gd name="T10" fmla="*/ 0 w 58"/>
                <a:gd name="T11" fmla="*/ 0 h 49"/>
                <a:gd name="T12" fmla="*/ 53 w 58"/>
                <a:gd name="T13" fmla="*/ 2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9"/>
                <a:gd name="T23" fmla="*/ 58 w 58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9">
                  <a:moveTo>
                    <a:pt x="53" y="20"/>
                  </a:moveTo>
                  <a:lnTo>
                    <a:pt x="57" y="48"/>
                  </a:lnTo>
                  <a:lnTo>
                    <a:pt x="30" y="39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Freeform 165"/>
            <p:cNvSpPr>
              <a:spLocks/>
            </p:cNvSpPr>
            <p:nvPr/>
          </p:nvSpPr>
          <p:spPr bwMode="auto">
            <a:xfrm>
              <a:off x="4679" y="3615"/>
              <a:ext cx="58" cy="48"/>
            </a:xfrm>
            <a:custGeom>
              <a:avLst/>
              <a:gdLst>
                <a:gd name="T0" fmla="*/ 53 w 58"/>
                <a:gd name="T1" fmla="*/ 20 h 48"/>
                <a:gd name="T2" fmla="*/ 57 w 58"/>
                <a:gd name="T3" fmla="*/ 47 h 48"/>
                <a:gd name="T4" fmla="*/ 30 w 58"/>
                <a:gd name="T5" fmla="*/ 38 h 48"/>
                <a:gd name="T6" fmla="*/ 17 w 58"/>
                <a:gd name="T7" fmla="*/ 33 h 48"/>
                <a:gd name="T8" fmla="*/ 4 w 58"/>
                <a:gd name="T9" fmla="*/ 27 h 48"/>
                <a:gd name="T10" fmla="*/ 0 w 58"/>
                <a:gd name="T11" fmla="*/ 0 h 48"/>
                <a:gd name="T12" fmla="*/ 53 w 58"/>
                <a:gd name="T13" fmla="*/ 2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8"/>
                <a:gd name="T23" fmla="*/ 58 w 5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8">
                  <a:moveTo>
                    <a:pt x="53" y="20"/>
                  </a:moveTo>
                  <a:lnTo>
                    <a:pt x="57" y="47"/>
                  </a:lnTo>
                  <a:lnTo>
                    <a:pt x="30" y="38"/>
                  </a:lnTo>
                  <a:lnTo>
                    <a:pt x="17" y="33"/>
                  </a:lnTo>
                  <a:lnTo>
                    <a:pt x="4" y="27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Freeform 166"/>
            <p:cNvSpPr>
              <a:spLocks/>
            </p:cNvSpPr>
            <p:nvPr/>
          </p:nvSpPr>
          <p:spPr bwMode="auto">
            <a:xfrm>
              <a:off x="4679" y="3616"/>
              <a:ext cx="58" cy="47"/>
            </a:xfrm>
            <a:custGeom>
              <a:avLst/>
              <a:gdLst>
                <a:gd name="T0" fmla="*/ 53 w 58"/>
                <a:gd name="T1" fmla="*/ 20 h 47"/>
                <a:gd name="T2" fmla="*/ 57 w 58"/>
                <a:gd name="T3" fmla="*/ 46 h 47"/>
                <a:gd name="T4" fmla="*/ 30 w 58"/>
                <a:gd name="T5" fmla="*/ 37 h 47"/>
                <a:gd name="T6" fmla="*/ 17 w 58"/>
                <a:gd name="T7" fmla="*/ 32 h 47"/>
                <a:gd name="T8" fmla="*/ 4 w 58"/>
                <a:gd name="T9" fmla="*/ 26 h 47"/>
                <a:gd name="T10" fmla="*/ 0 w 58"/>
                <a:gd name="T11" fmla="*/ 0 h 47"/>
                <a:gd name="T12" fmla="*/ 53 w 58"/>
                <a:gd name="T13" fmla="*/ 2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7"/>
                <a:gd name="T23" fmla="*/ 58 w 5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7">
                  <a:moveTo>
                    <a:pt x="53" y="20"/>
                  </a:moveTo>
                  <a:lnTo>
                    <a:pt x="57" y="46"/>
                  </a:lnTo>
                  <a:lnTo>
                    <a:pt x="30" y="37"/>
                  </a:lnTo>
                  <a:lnTo>
                    <a:pt x="17" y="32"/>
                  </a:lnTo>
                  <a:lnTo>
                    <a:pt x="4" y="26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3" name="Freeform 167"/>
            <p:cNvSpPr>
              <a:spLocks/>
            </p:cNvSpPr>
            <p:nvPr/>
          </p:nvSpPr>
          <p:spPr bwMode="auto">
            <a:xfrm>
              <a:off x="4679" y="3616"/>
              <a:ext cx="58" cy="47"/>
            </a:xfrm>
            <a:custGeom>
              <a:avLst/>
              <a:gdLst>
                <a:gd name="T0" fmla="*/ 53 w 58"/>
                <a:gd name="T1" fmla="*/ 20 h 47"/>
                <a:gd name="T2" fmla="*/ 57 w 58"/>
                <a:gd name="T3" fmla="*/ 46 h 47"/>
                <a:gd name="T4" fmla="*/ 30 w 58"/>
                <a:gd name="T5" fmla="*/ 37 h 47"/>
                <a:gd name="T6" fmla="*/ 17 w 58"/>
                <a:gd name="T7" fmla="*/ 32 h 47"/>
                <a:gd name="T8" fmla="*/ 4 w 58"/>
                <a:gd name="T9" fmla="*/ 26 h 47"/>
                <a:gd name="T10" fmla="*/ 0 w 58"/>
                <a:gd name="T11" fmla="*/ 0 h 47"/>
                <a:gd name="T12" fmla="*/ 53 w 58"/>
                <a:gd name="T13" fmla="*/ 2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7"/>
                <a:gd name="T23" fmla="*/ 58 w 5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7">
                  <a:moveTo>
                    <a:pt x="53" y="20"/>
                  </a:moveTo>
                  <a:lnTo>
                    <a:pt x="57" y="46"/>
                  </a:lnTo>
                  <a:lnTo>
                    <a:pt x="30" y="37"/>
                  </a:lnTo>
                  <a:lnTo>
                    <a:pt x="17" y="32"/>
                  </a:lnTo>
                  <a:lnTo>
                    <a:pt x="4" y="26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Freeform 168"/>
            <p:cNvSpPr>
              <a:spLocks/>
            </p:cNvSpPr>
            <p:nvPr/>
          </p:nvSpPr>
          <p:spPr bwMode="auto">
            <a:xfrm>
              <a:off x="4679" y="3616"/>
              <a:ext cx="58" cy="47"/>
            </a:xfrm>
            <a:custGeom>
              <a:avLst/>
              <a:gdLst>
                <a:gd name="T0" fmla="*/ 53 w 58"/>
                <a:gd name="T1" fmla="*/ 21 h 47"/>
                <a:gd name="T2" fmla="*/ 57 w 58"/>
                <a:gd name="T3" fmla="*/ 46 h 47"/>
                <a:gd name="T4" fmla="*/ 30 w 58"/>
                <a:gd name="T5" fmla="*/ 37 h 47"/>
                <a:gd name="T6" fmla="*/ 17 w 58"/>
                <a:gd name="T7" fmla="*/ 32 h 47"/>
                <a:gd name="T8" fmla="*/ 4 w 58"/>
                <a:gd name="T9" fmla="*/ 26 h 47"/>
                <a:gd name="T10" fmla="*/ 0 w 58"/>
                <a:gd name="T11" fmla="*/ 0 h 47"/>
                <a:gd name="T12" fmla="*/ 53 w 58"/>
                <a:gd name="T13" fmla="*/ 2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7"/>
                <a:gd name="T23" fmla="*/ 58 w 5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7">
                  <a:moveTo>
                    <a:pt x="53" y="21"/>
                  </a:moveTo>
                  <a:lnTo>
                    <a:pt x="57" y="46"/>
                  </a:lnTo>
                  <a:lnTo>
                    <a:pt x="30" y="37"/>
                  </a:lnTo>
                  <a:lnTo>
                    <a:pt x="17" y="32"/>
                  </a:lnTo>
                  <a:lnTo>
                    <a:pt x="4" y="26"/>
                  </a:lnTo>
                  <a:lnTo>
                    <a:pt x="0" y="0"/>
                  </a:lnTo>
                  <a:lnTo>
                    <a:pt x="53" y="21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5" name="Freeform 169"/>
            <p:cNvSpPr>
              <a:spLocks/>
            </p:cNvSpPr>
            <p:nvPr/>
          </p:nvSpPr>
          <p:spPr bwMode="auto">
            <a:xfrm>
              <a:off x="4680" y="3618"/>
              <a:ext cx="57" cy="45"/>
            </a:xfrm>
            <a:custGeom>
              <a:avLst/>
              <a:gdLst>
                <a:gd name="T0" fmla="*/ 52 w 57"/>
                <a:gd name="T1" fmla="*/ 20 h 45"/>
                <a:gd name="T2" fmla="*/ 56 w 57"/>
                <a:gd name="T3" fmla="*/ 44 h 45"/>
                <a:gd name="T4" fmla="*/ 29 w 57"/>
                <a:gd name="T5" fmla="*/ 35 h 45"/>
                <a:gd name="T6" fmla="*/ 16 w 57"/>
                <a:gd name="T7" fmla="*/ 30 h 45"/>
                <a:gd name="T8" fmla="*/ 3 w 57"/>
                <a:gd name="T9" fmla="*/ 24 h 45"/>
                <a:gd name="T10" fmla="*/ 0 w 57"/>
                <a:gd name="T11" fmla="*/ 0 h 45"/>
                <a:gd name="T12" fmla="*/ 52 w 57"/>
                <a:gd name="T13" fmla="*/ 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5"/>
                <a:gd name="T23" fmla="*/ 57 w 5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5">
                  <a:moveTo>
                    <a:pt x="52" y="20"/>
                  </a:moveTo>
                  <a:lnTo>
                    <a:pt x="56" y="44"/>
                  </a:lnTo>
                  <a:lnTo>
                    <a:pt x="29" y="35"/>
                  </a:lnTo>
                  <a:lnTo>
                    <a:pt x="16" y="30"/>
                  </a:lnTo>
                  <a:lnTo>
                    <a:pt x="3" y="24"/>
                  </a:lnTo>
                  <a:lnTo>
                    <a:pt x="0" y="0"/>
                  </a:lnTo>
                  <a:lnTo>
                    <a:pt x="52" y="20"/>
                  </a:lnTo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6" name="Freeform 170"/>
            <p:cNvSpPr>
              <a:spLocks/>
            </p:cNvSpPr>
            <p:nvPr/>
          </p:nvSpPr>
          <p:spPr bwMode="auto">
            <a:xfrm>
              <a:off x="4680" y="3618"/>
              <a:ext cx="57" cy="45"/>
            </a:xfrm>
            <a:custGeom>
              <a:avLst/>
              <a:gdLst>
                <a:gd name="T0" fmla="*/ 53 w 57"/>
                <a:gd name="T1" fmla="*/ 20 h 45"/>
                <a:gd name="T2" fmla="*/ 56 w 57"/>
                <a:gd name="T3" fmla="*/ 44 h 45"/>
                <a:gd name="T4" fmla="*/ 29 w 57"/>
                <a:gd name="T5" fmla="*/ 35 h 45"/>
                <a:gd name="T6" fmla="*/ 16 w 57"/>
                <a:gd name="T7" fmla="*/ 30 h 45"/>
                <a:gd name="T8" fmla="*/ 3 w 57"/>
                <a:gd name="T9" fmla="*/ 24 h 45"/>
                <a:gd name="T10" fmla="*/ 0 w 57"/>
                <a:gd name="T11" fmla="*/ 0 h 45"/>
                <a:gd name="T12" fmla="*/ 53 w 57"/>
                <a:gd name="T13" fmla="*/ 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5"/>
                <a:gd name="T23" fmla="*/ 57 w 5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5">
                  <a:moveTo>
                    <a:pt x="53" y="20"/>
                  </a:moveTo>
                  <a:lnTo>
                    <a:pt x="56" y="44"/>
                  </a:lnTo>
                  <a:lnTo>
                    <a:pt x="29" y="35"/>
                  </a:lnTo>
                  <a:lnTo>
                    <a:pt x="16" y="30"/>
                  </a:lnTo>
                  <a:lnTo>
                    <a:pt x="3" y="24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 w="12700" cap="rnd">
              <a:solidFill>
                <a:srgbClr val="A500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07" name="Freeform 171"/>
            <p:cNvSpPr>
              <a:spLocks/>
            </p:cNvSpPr>
            <p:nvPr/>
          </p:nvSpPr>
          <p:spPr bwMode="auto">
            <a:xfrm>
              <a:off x="4680" y="3619"/>
              <a:ext cx="57" cy="44"/>
            </a:xfrm>
            <a:custGeom>
              <a:avLst/>
              <a:gdLst>
                <a:gd name="T0" fmla="*/ 53 w 57"/>
                <a:gd name="T1" fmla="*/ 20 h 44"/>
                <a:gd name="T2" fmla="*/ 56 w 57"/>
                <a:gd name="T3" fmla="*/ 43 h 44"/>
                <a:gd name="T4" fmla="*/ 29 w 57"/>
                <a:gd name="T5" fmla="*/ 34 h 44"/>
                <a:gd name="T6" fmla="*/ 16 w 57"/>
                <a:gd name="T7" fmla="*/ 29 h 44"/>
                <a:gd name="T8" fmla="*/ 3 w 57"/>
                <a:gd name="T9" fmla="*/ 24 h 44"/>
                <a:gd name="T10" fmla="*/ 0 w 57"/>
                <a:gd name="T11" fmla="*/ 0 h 44"/>
                <a:gd name="T12" fmla="*/ 53 w 57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4"/>
                <a:gd name="T23" fmla="*/ 57 w 5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4">
                  <a:moveTo>
                    <a:pt x="53" y="20"/>
                  </a:moveTo>
                  <a:lnTo>
                    <a:pt x="56" y="43"/>
                  </a:lnTo>
                  <a:lnTo>
                    <a:pt x="29" y="34"/>
                  </a:lnTo>
                  <a:lnTo>
                    <a:pt x="16" y="29"/>
                  </a:lnTo>
                  <a:lnTo>
                    <a:pt x="3" y="24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8" name="Freeform 172"/>
            <p:cNvSpPr>
              <a:spLocks/>
            </p:cNvSpPr>
            <p:nvPr/>
          </p:nvSpPr>
          <p:spPr bwMode="auto">
            <a:xfrm>
              <a:off x="4680" y="3619"/>
              <a:ext cx="57" cy="44"/>
            </a:xfrm>
            <a:custGeom>
              <a:avLst/>
              <a:gdLst>
                <a:gd name="T0" fmla="*/ 53 w 57"/>
                <a:gd name="T1" fmla="*/ 20 h 44"/>
                <a:gd name="T2" fmla="*/ 56 w 57"/>
                <a:gd name="T3" fmla="*/ 43 h 44"/>
                <a:gd name="T4" fmla="*/ 29 w 57"/>
                <a:gd name="T5" fmla="*/ 34 h 44"/>
                <a:gd name="T6" fmla="*/ 16 w 57"/>
                <a:gd name="T7" fmla="*/ 29 h 44"/>
                <a:gd name="T8" fmla="*/ 3 w 57"/>
                <a:gd name="T9" fmla="*/ 23 h 44"/>
                <a:gd name="T10" fmla="*/ 0 w 57"/>
                <a:gd name="T11" fmla="*/ 0 h 44"/>
                <a:gd name="T12" fmla="*/ 53 w 57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4"/>
                <a:gd name="T23" fmla="*/ 57 w 5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4">
                  <a:moveTo>
                    <a:pt x="53" y="20"/>
                  </a:moveTo>
                  <a:lnTo>
                    <a:pt x="56" y="43"/>
                  </a:lnTo>
                  <a:lnTo>
                    <a:pt x="29" y="34"/>
                  </a:lnTo>
                  <a:lnTo>
                    <a:pt x="16" y="29"/>
                  </a:lnTo>
                  <a:lnTo>
                    <a:pt x="3" y="23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9" name="Freeform 173"/>
            <p:cNvSpPr>
              <a:spLocks/>
            </p:cNvSpPr>
            <p:nvPr/>
          </p:nvSpPr>
          <p:spPr bwMode="auto">
            <a:xfrm>
              <a:off x="4680" y="3620"/>
              <a:ext cx="57" cy="43"/>
            </a:xfrm>
            <a:custGeom>
              <a:avLst/>
              <a:gdLst>
                <a:gd name="T0" fmla="*/ 53 w 57"/>
                <a:gd name="T1" fmla="*/ 20 h 43"/>
                <a:gd name="T2" fmla="*/ 56 w 57"/>
                <a:gd name="T3" fmla="*/ 42 h 43"/>
                <a:gd name="T4" fmla="*/ 29 w 57"/>
                <a:gd name="T5" fmla="*/ 33 h 43"/>
                <a:gd name="T6" fmla="*/ 16 w 57"/>
                <a:gd name="T7" fmla="*/ 28 h 43"/>
                <a:gd name="T8" fmla="*/ 3 w 57"/>
                <a:gd name="T9" fmla="*/ 22 h 43"/>
                <a:gd name="T10" fmla="*/ 0 w 57"/>
                <a:gd name="T11" fmla="*/ 0 h 43"/>
                <a:gd name="T12" fmla="*/ 53 w 57"/>
                <a:gd name="T13" fmla="*/ 2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3"/>
                <a:gd name="T23" fmla="*/ 57 w 5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3">
                  <a:moveTo>
                    <a:pt x="53" y="20"/>
                  </a:moveTo>
                  <a:lnTo>
                    <a:pt x="56" y="42"/>
                  </a:lnTo>
                  <a:lnTo>
                    <a:pt x="29" y="33"/>
                  </a:lnTo>
                  <a:lnTo>
                    <a:pt x="16" y="28"/>
                  </a:lnTo>
                  <a:lnTo>
                    <a:pt x="3" y="22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0" name="Freeform 174"/>
            <p:cNvSpPr>
              <a:spLocks/>
            </p:cNvSpPr>
            <p:nvPr/>
          </p:nvSpPr>
          <p:spPr bwMode="auto">
            <a:xfrm>
              <a:off x="4680" y="3621"/>
              <a:ext cx="57" cy="42"/>
            </a:xfrm>
            <a:custGeom>
              <a:avLst/>
              <a:gdLst>
                <a:gd name="T0" fmla="*/ 53 w 57"/>
                <a:gd name="T1" fmla="*/ 21 h 42"/>
                <a:gd name="T2" fmla="*/ 56 w 57"/>
                <a:gd name="T3" fmla="*/ 41 h 42"/>
                <a:gd name="T4" fmla="*/ 29 w 57"/>
                <a:gd name="T5" fmla="*/ 32 h 42"/>
                <a:gd name="T6" fmla="*/ 16 w 57"/>
                <a:gd name="T7" fmla="*/ 27 h 42"/>
                <a:gd name="T8" fmla="*/ 3 w 57"/>
                <a:gd name="T9" fmla="*/ 22 h 42"/>
                <a:gd name="T10" fmla="*/ 0 w 57"/>
                <a:gd name="T11" fmla="*/ 0 h 42"/>
                <a:gd name="T12" fmla="*/ 53 w 57"/>
                <a:gd name="T13" fmla="*/ 21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2"/>
                <a:gd name="T23" fmla="*/ 57 w 5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2">
                  <a:moveTo>
                    <a:pt x="53" y="21"/>
                  </a:moveTo>
                  <a:lnTo>
                    <a:pt x="56" y="41"/>
                  </a:lnTo>
                  <a:lnTo>
                    <a:pt x="29" y="32"/>
                  </a:lnTo>
                  <a:lnTo>
                    <a:pt x="16" y="27"/>
                  </a:lnTo>
                  <a:lnTo>
                    <a:pt x="3" y="22"/>
                  </a:lnTo>
                  <a:lnTo>
                    <a:pt x="0" y="0"/>
                  </a:lnTo>
                  <a:lnTo>
                    <a:pt x="53" y="21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11" name="Freeform 175"/>
            <p:cNvSpPr>
              <a:spLocks/>
            </p:cNvSpPr>
            <p:nvPr/>
          </p:nvSpPr>
          <p:spPr bwMode="auto">
            <a:xfrm>
              <a:off x="4680" y="3622"/>
              <a:ext cx="57" cy="41"/>
            </a:xfrm>
            <a:custGeom>
              <a:avLst/>
              <a:gdLst>
                <a:gd name="T0" fmla="*/ 56 w 57"/>
                <a:gd name="T1" fmla="*/ 40 h 41"/>
                <a:gd name="T2" fmla="*/ 29 w 57"/>
                <a:gd name="T3" fmla="*/ 31 h 41"/>
                <a:gd name="T4" fmla="*/ 16 w 57"/>
                <a:gd name="T5" fmla="*/ 26 h 41"/>
                <a:gd name="T6" fmla="*/ 3 w 57"/>
                <a:gd name="T7" fmla="*/ 21 h 41"/>
                <a:gd name="T8" fmla="*/ 0 w 57"/>
                <a:gd name="T9" fmla="*/ 0 h 41"/>
                <a:gd name="T10" fmla="*/ 53 w 57"/>
                <a:gd name="T11" fmla="*/ 20 h 41"/>
                <a:gd name="T12" fmla="*/ 56 w 57"/>
                <a:gd name="T13" fmla="*/ 4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1"/>
                <a:gd name="T23" fmla="*/ 57 w 5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1">
                  <a:moveTo>
                    <a:pt x="56" y="40"/>
                  </a:moveTo>
                  <a:lnTo>
                    <a:pt x="29" y="31"/>
                  </a:lnTo>
                  <a:lnTo>
                    <a:pt x="16" y="26"/>
                  </a:lnTo>
                  <a:lnTo>
                    <a:pt x="3" y="21"/>
                  </a:lnTo>
                  <a:lnTo>
                    <a:pt x="0" y="0"/>
                  </a:lnTo>
                  <a:lnTo>
                    <a:pt x="53" y="20"/>
                  </a:lnTo>
                  <a:lnTo>
                    <a:pt x="56" y="40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2" name="Freeform 176"/>
            <p:cNvSpPr>
              <a:spLocks/>
            </p:cNvSpPr>
            <p:nvPr/>
          </p:nvSpPr>
          <p:spPr bwMode="auto">
            <a:xfrm>
              <a:off x="4644" y="3413"/>
              <a:ext cx="53" cy="135"/>
            </a:xfrm>
            <a:custGeom>
              <a:avLst/>
              <a:gdLst>
                <a:gd name="T0" fmla="*/ 27 w 53"/>
                <a:gd name="T1" fmla="*/ 134 h 135"/>
                <a:gd name="T2" fmla="*/ 21 w 53"/>
                <a:gd name="T3" fmla="*/ 133 h 135"/>
                <a:gd name="T4" fmla="*/ 16 w 53"/>
                <a:gd name="T5" fmla="*/ 130 h 135"/>
                <a:gd name="T6" fmla="*/ 5 w 53"/>
                <a:gd name="T7" fmla="*/ 124 h 135"/>
                <a:gd name="T8" fmla="*/ 0 w 53"/>
                <a:gd name="T9" fmla="*/ 0 h 135"/>
                <a:gd name="T10" fmla="*/ 52 w 53"/>
                <a:gd name="T11" fmla="*/ 128 h 135"/>
                <a:gd name="T12" fmla="*/ 49 w 53"/>
                <a:gd name="T13" fmla="*/ 128 h 135"/>
                <a:gd name="T14" fmla="*/ 42 w 53"/>
                <a:gd name="T15" fmla="*/ 128 h 135"/>
                <a:gd name="T16" fmla="*/ 33 w 53"/>
                <a:gd name="T17" fmla="*/ 130 h 135"/>
                <a:gd name="T18" fmla="*/ 30 w 53"/>
                <a:gd name="T19" fmla="*/ 131 h 135"/>
                <a:gd name="T20" fmla="*/ 27 w 53"/>
                <a:gd name="T21" fmla="*/ 134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35"/>
                <a:gd name="T35" fmla="*/ 53 w 53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35">
                  <a:moveTo>
                    <a:pt x="27" y="134"/>
                  </a:moveTo>
                  <a:lnTo>
                    <a:pt x="21" y="133"/>
                  </a:lnTo>
                  <a:lnTo>
                    <a:pt x="16" y="130"/>
                  </a:lnTo>
                  <a:lnTo>
                    <a:pt x="5" y="124"/>
                  </a:lnTo>
                  <a:lnTo>
                    <a:pt x="0" y="0"/>
                  </a:lnTo>
                  <a:lnTo>
                    <a:pt x="52" y="128"/>
                  </a:lnTo>
                  <a:lnTo>
                    <a:pt x="49" y="128"/>
                  </a:lnTo>
                  <a:lnTo>
                    <a:pt x="42" y="128"/>
                  </a:lnTo>
                  <a:lnTo>
                    <a:pt x="33" y="130"/>
                  </a:lnTo>
                  <a:lnTo>
                    <a:pt x="30" y="131"/>
                  </a:lnTo>
                  <a:lnTo>
                    <a:pt x="27" y="134"/>
                  </a:lnTo>
                </a:path>
              </a:pathLst>
            </a:custGeom>
            <a:solidFill>
              <a:srgbClr val="D5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3" name="Freeform 177"/>
            <p:cNvSpPr>
              <a:spLocks/>
            </p:cNvSpPr>
            <p:nvPr/>
          </p:nvSpPr>
          <p:spPr bwMode="auto">
            <a:xfrm>
              <a:off x="4345" y="3343"/>
              <a:ext cx="319" cy="241"/>
            </a:xfrm>
            <a:custGeom>
              <a:avLst/>
              <a:gdLst>
                <a:gd name="T0" fmla="*/ 239 w 319"/>
                <a:gd name="T1" fmla="*/ 217 h 241"/>
                <a:gd name="T2" fmla="*/ 192 w 319"/>
                <a:gd name="T3" fmla="*/ 207 h 241"/>
                <a:gd name="T4" fmla="*/ 157 w 319"/>
                <a:gd name="T5" fmla="*/ 210 h 241"/>
                <a:gd name="T6" fmla="*/ 141 w 319"/>
                <a:gd name="T7" fmla="*/ 208 h 241"/>
                <a:gd name="T8" fmla="*/ 121 w 319"/>
                <a:gd name="T9" fmla="*/ 199 h 241"/>
                <a:gd name="T10" fmla="*/ 90 w 319"/>
                <a:gd name="T11" fmla="*/ 188 h 241"/>
                <a:gd name="T12" fmla="*/ 75 w 319"/>
                <a:gd name="T13" fmla="*/ 173 h 241"/>
                <a:gd name="T14" fmla="*/ 25 w 319"/>
                <a:gd name="T15" fmla="*/ 151 h 241"/>
                <a:gd name="T16" fmla="*/ 4 w 319"/>
                <a:gd name="T17" fmla="*/ 129 h 241"/>
                <a:gd name="T18" fmla="*/ 1 w 319"/>
                <a:gd name="T19" fmla="*/ 113 h 241"/>
                <a:gd name="T20" fmla="*/ 10 w 319"/>
                <a:gd name="T21" fmla="*/ 110 h 241"/>
                <a:gd name="T22" fmla="*/ 19 w 319"/>
                <a:gd name="T23" fmla="*/ 125 h 241"/>
                <a:gd name="T24" fmla="*/ 49 w 319"/>
                <a:gd name="T25" fmla="*/ 138 h 241"/>
                <a:gd name="T26" fmla="*/ 71 w 319"/>
                <a:gd name="T27" fmla="*/ 148 h 241"/>
                <a:gd name="T28" fmla="*/ 81 w 319"/>
                <a:gd name="T29" fmla="*/ 149 h 241"/>
                <a:gd name="T30" fmla="*/ 26 w 319"/>
                <a:gd name="T31" fmla="*/ 96 h 241"/>
                <a:gd name="T32" fmla="*/ 18 w 319"/>
                <a:gd name="T33" fmla="*/ 80 h 241"/>
                <a:gd name="T34" fmla="*/ 22 w 319"/>
                <a:gd name="T35" fmla="*/ 68 h 241"/>
                <a:gd name="T36" fmla="*/ 31 w 319"/>
                <a:gd name="T37" fmla="*/ 64 h 241"/>
                <a:gd name="T38" fmla="*/ 43 w 319"/>
                <a:gd name="T39" fmla="*/ 65 h 241"/>
                <a:gd name="T40" fmla="*/ 34 w 319"/>
                <a:gd name="T41" fmla="*/ 52 h 241"/>
                <a:gd name="T42" fmla="*/ 37 w 319"/>
                <a:gd name="T43" fmla="*/ 41 h 241"/>
                <a:gd name="T44" fmla="*/ 48 w 319"/>
                <a:gd name="T45" fmla="*/ 37 h 241"/>
                <a:gd name="T46" fmla="*/ 75 w 319"/>
                <a:gd name="T47" fmla="*/ 60 h 241"/>
                <a:gd name="T48" fmla="*/ 92 w 319"/>
                <a:gd name="T49" fmla="*/ 81 h 241"/>
                <a:gd name="T50" fmla="*/ 98 w 319"/>
                <a:gd name="T51" fmla="*/ 90 h 241"/>
                <a:gd name="T52" fmla="*/ 89 w 319"/>
                <a:gd name="T53" fmla="*/ 72 h 241"/>
                <a:gd name="T54" fmla="*/ 67 w 319"/>
                <a:gd name="T55" fmla="*/ 37 h 241"/>
                <a:gd name="T56" fmla="*/ 58 w 319"/>
                <a:gd name="T57" fmla="*/ 14 h 241"/>
                <a:gd name="T58" fmla="*/ 64 w 319"/>
                <a:gd name="T59" fmla="*/ 1 h 241"/>
                <a:gd name="T60" fmla="*/ 71 w 319"/>
                <a:gd name="T61" fmla="*/ 2 h 241"/>
                <a:gd name="T62" fmla="*/ 85 w 319"/>
                <a:gd name="T63" fmla="*/ 15 h 241"/>
                <a:gd name="T64" fmla="*/ 106 w 319"/>
                <a:gd name="T65" fmla="*/ 47 h 241"/>
                <a:gd name="T66" fmla="*/ 139 w 319"/>
                <a:gd name="T67" fmla="*/ 82 h 241"/>
                <a:gd name="T68" fmla="*/ 153 w 319"/>
                <a:gd name="T69" fmla="*/ 90 h 241"/>
                <a:gd name="T70" fmla="*/ 177 w 319"/>
                <a:gd name="T71" fmla="*/ 110 h 241"/>
                <a:gd name="T72" fmla="*/ 200 w 319"/>
                <a:gd name="T73" fmla="*/ 137 h 241"/>
                <a:gd name="T74" fmla="*/ 216 w 319"/>
                <a:gd name="T75" fmla="*/ 155 h 241"/>
                <a:gd name="T76" fmla="*/ 242 w 319"/>
                <a:gd name="T77" fmla="*/ 175 h 241"/>
                <a:gd name="T78" fmla="*/ 257 w 319"/>
                <a:gd name="T79" fmla="*/ 187 h 241"/>
                <a:gd name="T80" fmla="*/ 283 w 319"/>
                <a:gd name="T81" fmla="*/ 194 h 241"/>
                <a:gd name="T82" fmla="*/ 303 w 319"/>
                <a:gd name="T83" fmla="*/ 203 h 241"/>
                <a:gd name="T84" fmla="*/ 316 w 319"/>
                <a:gd name="T85" fmla="*/ 225 h 2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241"/>
                <a:gd name="T131" fmla="*/ 319 w 319"/>
                <a:gd name="T132" fmla="*/ 241 h 2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241">
                  <a:moveTo>
                    <a:pt x="313" y="240"/>
                  </a:moveTo>
                  <a:lnTo>
                    <a:pt x="247" y="218"/>
                  </a:lnTo>
                  <a:lnTo>
                    <a:pt x="239" y="217"/>
                  </a:lnTo>
                  <a:lnTo>
                    <a:pt x="230" y="216"/>
                  </a:lnTo>
                  <a:lnTo>
                    <a:pt x="211" y="212"/>
                  </a:lnTo>
                  <a:lnTo>
                    <a:pt x="192" y="207"/>
                  </a:lnTo>
                  <a:lnTo>
                    <a:pt x="175" y="205"/>
                  </a:lnTo>
                  <a:lnTo>
                    <a:pt x="163" y="209"/>
                  </a:lnTo>
                  <a:lnTo>
                    <a:pt x="157" y="210"/>
                  </a:lnTo>
                  <a:lnTo>
                    <a:pt x="151" y="210"/>
                  </a:lnTo>
                  <a:lnTo>
                    <a:pt x="146" y="209"/>
                  </a:lnTo>
                  <a:lnTo>
                    <a:pt x="141" y="208"/>
                  </a:lnTo>
                  <a:lnTo>
                    <a:pt x="136" y="205"/>
                  </a:lnTo>
                  <a:lnTo>
                    <a:pt x="130" y="202"/>
                  </a:lnTo>
                  <a:lnTo>
                    <a:pt x="121" y="199"/>
                  </a:lnTo>
                  <a:lnTo>
                    <a:pt x="113" y="196"/>
                  </a:lnTo>
                  <a:lnTo>
                    <a:pt x="97" y="192"/>
                  </a:lnTo>
                  <a:lnTo>
                    <a:pt x="90" y="188"/>
                  </a:lnTo>
                  <a:lnTo>
                    <a:pt x="84" y="184"/>
                  </a:lnTo>
                  <a:lnTo>
                    <a:pt x="78" y="177"/>
                  </a:lnTo>
                  <a:lnTo>
                    <a:pt x="75" y="173"/>
                  </a:lnTo>
                  <a:lnTo>
                    <a:pt x="73" y="169"/>
                  </a:lnTo>
                  <a:lnTo>
                    <a:pt x="49" y="160"/>
                  </a:lnTo>
                  <a:lnTo>
                    <a:pt x="25" y="151"/>
                  </a:lnTo>
                  <a:lnTo>
                    <a:pt x="16" y="142"/>
                  </a:lnTo>
                  <a:lnTo>
                    <a:pt x="8" y="134"/>
                  </a:lnTo>
                  <a:lnTo>
                    <a:pt x="4" y="129"/>
                  </a:lnTo>
                  <a:lnTo>
                    <a:pt x="2" y="125"/>
                  </a:lnTo>
                  <a:lnTo>
                    <a:pt x="0" y="119"/>
                  </a:lnTo>
                  <a:lnTo>
                    <a:pt x="1" y="113"/>
                  </a:lnTo>
                  <a:lnTo>
                    <a:pt x="2" y="111"/>
                  </a:lnTo>
                  <a:lnTo>
                    <a:pt x="5" y="109"/>
                  </a:lnTo>
                  <a:lnTo>
                    <a:pt x="10" y="110"/>
                  </a:lnTo>
                  <a:lnTo>
                    <a:pt x="13" y="113"/>
                  </a:lnTo>
                  <a:lnTo>
                    <a:pt x="16" y="117"/>
                  </a:lnTo>
                  <a:lnTo>
                    <a:pt x="19" y="125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4" y="145"/>
                  </a:lnTo>
                  <a:lnTo>
                    <a:pt x="71" y="148"/>
                  </a:lnTo>
                  <a:lnTo>
                    <a:pt x="80" y="150"/>
                  </a:lnTo>
                  <a:lnTo>
                    <a:pt x="81" y="150"/>
                  </a:lnTo>
                  <a:lnTo>
                    <a:pt x="81" y="149"/>
                  </a:lnTo>
                  <a:lnTo>
                    <a:pt x="80" y="147"/>
                  </a:lnTo>
                  <a:lnTo>
                    <a:pt x="52" y="123"/>
                  </a:lnTo>
                  <a:lnTo>
                    <a:pt x="26" y="96"/>
                  </a:lnTo>
                  <a:lnTo>
                    <a:pt x="22" y="91"/>
                  </a:lnTo>
                  <a:lnTo>
                    <a:pt x="19" y="85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0" y="71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31" y="64"/>
                  </a:lnTo>
                  <a:lnTo>
                    <a:pt x="35" y="65"/>
                  </a:lnTo>
                  <a:lnTo>
                    <a:pt x="39" y="66"/>
                  </a:lnTo>
                  <a:lnTo>
                    <a:pt x="43" y="65"/>
                  </a:lnTo>
                  <a:lnTo>
                    <a:pt x="37" y="58"/>
                  </a:lnTo>
                  <a:lnTo>
                    <a:pt x="35" y="54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5" y="45"/>
                  </a:lnTo>
                  <a:lnTo>
                    <a:pt x="37" y="41"/>
                  </a:lnTo>
                  <a:lnTo>
                    <a:pt x="40" y="38"/>
                  </a:lnTo>
                  <a:lnTo>
                    <a:pt x="44" y="36"/>
                  </a:lnTo>
                  <a:lnTo>
                    <a:pt x="48" y="37"/>
                  </a:lnTo>
                  <a:lnTo>
                    <a:pt x="52" y="39"/>
                  </a:lnTo>
                  <a:lnTo>
                    <a:pt x="61" y="45"/>
                  </a:lnTo>
                  <a:lnTo>
                    <a:pt x="75" y="60"/>
                  </a:lnTo>
                  <a:lnTo>
                    <a:pt x="80" y="67"/>
                  </a:lnTo>
                  <a:lnTo>
                    <a:pt x="86" y="74"/>
                  </a:lnTo>
                  <a:lnTo>
                    <a:pt x="92" y="81"/>
                  </a:lnTo>
                  <a:lnTo>
                    <a:pt x="94" y="85"/>
                  </a:lnTo>
                  <a:lnTo>
                    <a:pt x="96" y="90"/>
                  </a:lnTo>
                  <a:lnTo>
                    <a:pt x="98" y="90"/>
                  </a:lnTo>
                  <a:lnTo>
                    <a:pt x="97" y="83"/>
                  </a:lnTo>
                  <a:lnTo>
                    <a:pt x="94" y="77"/>
                  </a:lnTo>
                  <a:lnTo>
                    <a:pt x="89" y="72"/>
                  </a:lnTo>
                  <a:lnTo>
                    <a:pt x="85" y="66"/>
                  </a:lnTo>
                  <a:lnTo>
                    <a:pt x="76" y="53"/>
                  </a:lnTo>
                  <a:lnTo>
                    <a:pt x="67" y="37"/>
                  </a:lnTo>
                  <a:lnTo>
                    <a:pt x="63" y="30"/>
                  </a:lnTo>
                  <a:lnTo>
                    <a:pt x="60" y="22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61" y="2"/>
                  </a:lnTo>
                  <a:lnTo>
                    <a:pt x="64" y="1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74" y="4"/>
                  </a:lnTo>
                  <a:lnTo>
                    <a:pt x="80" y="9"/>
                  </a:lnTo>
                  <a:lnTo>
                    <a:pt x="85" y="15"/>
                  </a:lnTo>
                  <a:lnTo>
                    <a:pt x="90" y="20"/>
                  </a:lnTo>
                  <a:lnTo>
                    <a:pt x="98" y="34"/>
                  </a:lnTo>
                  <a:lnTo>
                    <a:pt x="106" y="47"/>
                  </a:lnTo>
                  <a:lnTo>
                    <a:pt x="121" y="63"/>
                  </a:lnTo>
                  <a:lnTo>
                    <a:pt x="134" y="76"/>
                  </a:lnTo>
                  <a:lnTo>
                    <a:pt x="139" y="82"/>
                  </a:lnTo>
                  <a:lnTo>
                    <a:pt x="142" y="88"/>
                  </a:lnTo>
                  <a:lnTo>
                    <a:pt x="147" y="89"/>
                  </a:lnTo>
                  <a:lnTo>
                    <a:pt x="153" y="90"/>
                  </a:lnTo>
                  <a:lnTo>
                    <a:pt x="157" y="93"/>
                  </a:lnTo>
                  <a:lnTo>
                    <a:pt x="162" y="96"/>
                  </a:lnTo>
                  <a:lnTo>
                    <a:pt x="177" y="110"/>
                  </a:lnTo>
                  <a:lnTo>
                    <a:pt x="183" y="117"/>
                  </a:lnTo>
                  <a:lnTo>
                    <a:pt x="188" y="124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10" y="150"/>
                  </a:lnTo>
                  <a:lnTo>
                    <a:pt x="216" y="155"/>
                  </a:lnTo>
                  <a:lnTo>
                    <a:pt x="222" y="160"/>
                  </a:lnTo>
                  <a:lnTo>
                    <a:pt x="236" y="169"/>
                  </a:lnTo>
                  <a:lnTo>
                    <a:pt x="242" y="175"/>
                  </a:lnTo>
                  <a:lnTo>
                    <a:pt x="247" y="182"/>
                  </a:lnTo>
                  <a:lnTo>
                    <a:pt x="252" y="185"/>
                  </a:lnTo>
                  <a:lnTo>
                    <a:pt x="257" y="187"/>
                  </a:lnTo>
                  <a:lnTo>
                    <a:pt x="267" y="189"/>
                  </a:lnTo>
                  <a:lnTo>
                    <a:pt x="278" y="191"/>
                  </a:lnTo>
                  <a:lnTo>
                    <a:pt x="283" y="194"/>
                  </a:lnTo>
                  <a:lnTo>
                    <a:pt x="287" y="198"/>
                  </a:lnTo>
                  <a:lnTo>
                    <a:pt x="295" y="200"/>
                  </a:lnTo>
                  <a:lnTo>
                    <a:pt x="303" y="203"/>
                  </a:lnTo>
                  <a:lnTo>
                    <a:pt x="318" y="209"/>
                  </a:lnTo>
                  <a:lnTo>
                    <a:pt x="316" y="217"/>
                  </a:lnTo>
                  <a:lnTo>
                    <a:pt x="316" y="225"/>
                  </a:lnTo>
                  <a:lnTo>
                    <a:pt x="315" y="233"/>
                  </a:lnTo>
                  <a:lnTo>
                    <a:pt x="313" y="240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4" name="Freeform 178"/>
            <p:cNvSpPr>
              <a:spLocks/>
            </p:cNvSpPr>
            <p:nvPr/>
          </p:nvSpPr>
          <p:spPr bwMode="auto">
            <a:xfrm>
              <a:off x="4547" y="3378"/>
              <a:ext cx="55" cy="133"/>
            </a:xfrm>
            <a:custGeom>
              <a:avLst/>
              <a:gdLst>
                <a:gd name="T0" fmla="*/ 50 w 55"/>
                <a:gd name="T1" fmla="*/ 132 h 133"/>
                <a:gd name="T2" fmla="*/ 47 w 55"/>
                <a:gd name="T3" fmla="*/ 131 h 133"/>
                <a:gd name="T4" fmla="*/ 34 w 55"/>
                <a:gd name="T5" fmla="*/ 122 h 133"/>
                <a:gd name="T6" fmla="*/ 21 w 55"/>
                <a:gd name="T7" fmla="*/ 112 h 133"/>
                <a:gd name="T8" fmla="*/ 10 w 55"/>
                <a:gd name="T9" fmla="*/ 100 h 133"/>
                <a:gd name="T10" fmla="*/ 0 w 55"/>
                <a:gd name="T11" fmla="*/ 88 h 133"/>
                <a:gd name="T12" fmla="*/ 12 w 55"/>
                <a:gd name="T13" fmla="*/ 67 h 133"/>
                <a:gd name="T14" fmla="*/ 30 w 55"/>
                <a:gd name="T15" fmla="*/ 38 h 133"/>
                <a:gd name="T16" fmla="*/ 54 w 55"/>
                <a:gd name="T17" fmla="*/ 0 h 133"/>
                <a:gd name="T18" fmla="*/ 50 w 55"/>
                <a:gd name="T19" fmla="*/ 132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33"/>
                <a:gd name="T32" fmla="*/ 55 w 55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33">
                  <a:moveTo>
                    <a:pt x="50" y="132"/>
                  </a:moveTo>
                  <a:lnTo>
                    <a:pt x="47" y="131"/>
                  </a:lnTo>
                  <a:lnTo>
                    <a:pt x="34" y="122"/>
                  </a:lnTo>
                  <a:lnTo>
                    <a:pt x="21" y="112"/>
                  </a:lnTo>
                  <a:lnTo>
                    <a:pt x="10" y="100"/>
                  </a:lnTo>
                  <a:lnTo>
                    <a:pt x="0" y="88"/>
                  </a:lnTo>
                  <a:lnTo>
                    <a:pt x="12" y="67"/>
                  </a:lnTo>
                  <a:lnTo>
                    <a:pt x="30" y="38"/>
                  </a:lnTo>
                  <a:lnTo>
                    <a:pt x="54" y="0"/>
                  </a:lnTo>
                  <a:lnTo>
                    <a:pt x="50" y="132"/>
                  </a:lnTo>
                </a:path>
              </a:pathLst>
            </a:custGeom>
            <a:solidFill>
              <a:srgbClr val="D5DE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15" name="Freeform 179"/>
            <p:cNvSpPr>
              <a:spLocks/>
            </p:cNvSpPr>
            <p:nvPr/>
          </p:nvSpPr>
          <p:spPr bwMode="auto">
            <a:xfrm>
              <a:off x="4466" y="3266"/>
              <a:ext cx="105" cy="173"/>
            </a:xfrm>
            <a:custGeom>
              <a:avLst/>
              <a:gdLst>
                <a:gd name="T0" fmla="*/ 82 w 105"/>
                <a:gd name="T1" fmla="*/ 135 h 173"/>
                <a:gd name="T2" fmla="*/ 59 w 105"/>
                <a:gd name="T3" fmla="*/ 172 h 173"/>
                <a:gd name="T4" fmla="*/ 55 w 105"/>
                <a:gd name="T5" fmla="*/ 166 h 173"/>
                <a:gd name="T6" fmla="*/ 50 w 105"/>
                <a:gd name="T7" fmla="*/ 163 h 173"/>
                <a:gd name="T8" fmla="*/ 44 w 105"/>
                <a:gd name="T9" fmla="*/ 160 h 173"/>
                <a:gd name="T10" fmla="*/ 38 w 105"/>
                <a:gd name="T11" fmla="*/ 158 h 173"/>
                <a:gd name="T12" fmla="*/ 32 w 105"/>
                <a:gd name="T13" fmla="*/ 156 h 173"/>
                <a:gd name="T14" fmla="*/ 27 w 105"/>
                <a:gd name="T15" fmla="*/ 153 h 173"/>
                <a:gd name="T16" fmla="*/ 23 w 105"/>
                <a:gd name="T17" fmla="*/ 149 h 173"/>
                <a:gd name="T18" fmla="*/ 22 w 105"/>
                <a:gd name="T19" fmla="*/ 146 h 173"/>
                <a:gd name="T20" fmla="*/ 21 w 105"/>
                <a:gd name="T21" fmla="*/ 143 h 173"/>
                <a:gd name="T22" fmla="*/ 16 w 105"/>
                <a:gd name="T23" fmla="*/ 137 h 173"/>
                <a:gd name="T24" fmla="*/ 11 w 105"/>
                <a:gd name="T25" fmla="*/ 131 h 173"/>
                <a:gd name="T26" fmla="*/ 5 w 105"/>
                <a:gd name="T27" fmla="*/ 126 h 173"/>
                <a:gd name="T28" fmla="*/ 0 w 105"/>
                <a:gd name="T29" fmla="*/ 120 h 173"/>
                <a:gd name="T30" fmla="*/ 51 w 105"/>
                <a:gd name="T31" fmla="*/ 10 h 173"/>
                <a:gd name="T32" fmla="*/ 70 w 105"/>
                <a:gd name="T33" fmla="*/ 17 h 173"/>
                <a:gd name="T34" fmla="*/ 77 w 105"/>
                <a:gd name="T35" fmla="*/ 0 h 173"/>
                <a:gd name="T36" fmla="*/ 86 w 105"/>
                <a:gd name="T37" fmla="*/ 6 h 173"/>
                <a:gd name="T38" fmla="*/ 73 w 105"/>
                <a:gd name="T39" fmla="*/ 39 h 173"/>
                <a:gd name="T40" fmla="*/ 74 w 105"/>
                <a:gd name="T41" fmla="*/ 43 h 173"/>
                <a:gd name="T42" fmla="*/ 93 w 105"/>
                <a:gd name="T43" fmla="*/ 59 h 173"/>
                <a:gd name="T44" fmla="*/ 95 w 105"/>
                <a:gd name="T45" fmla="*/ 59 h 173"/>
                <a:gd name="T46" fmla="*/ 97 w 105"/>
                <a:gd name="T47" fmla="*/ 58 h 173"/>
                <a:gd name="T48" fmla="*/ 101 w 105"/>
                <a:gd name="T49" fmla="*/ 55 h 173"/>
                <a:gd name="T50" fmla="*/ 104 w 105"/>
                <a:gd name="T51" fmla="*/ 51 h 173"/>
                <a:gd name="T52" fmla="*/ 82 w 105"/>
                <a:gd name="T53" fmla="*/ 135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5"/>
                <a:gd name="T82" fmla="*/ 0 h 173"/>
                <a:gd name="T83" fmla="*/ 105 w 105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5" h="173">
                  <a:moveTo>
                    <a:pt x="82" y="135"/>
                  </a:moveTo>
                  <a:lnTo>
                    <a:pt x="59" y="172"/>
                  </a:lnTo>
                  <a:lnTo>
                    <a:pt x="55" y="166"/>
                  </a:lnTo>
                  <a:lnTo>
                    <a:pt x="50" y="163"/>
                  </a:lnTo>
                  <a:lnTo>
                    <a:pt x="44" y="160"/>
                  </a:lnTo>
                  <a:lnTo>
                    <a:pt x="38" y="158"/>
                  </a:lnTo>
                  <a:lnTo>
                    <a:pt x="32" y="156"/>
                  </a:lnTo>
                  <a:lnTo>
                    <a:pt x="27" y="153"/>
                  </a:lnTo>
                  <a:lnTo>
                    <a:pt x="23" y="149"/>
                  </a:lnTo>
                  <a:lnTo>
                    <a:pt x="22" y="146"/>
                  </a:lnTo>
                  <a:lnTo>
                    <a:pt x="21" y="143"/>
                  </a:lnTo>
                  <a:lnTo>
                    <a:pt x="16" y="137"/>
                  </a:lnTo>
                  <a:lnTo>
                    <a:pt x="11" y="131"/>
                  </a:lnTo>
                  <a:lnTo>
                    <a:pt x="5" y="126"/>
                  </a:lnTo>
                  <a:lnTo>
                    <a:pt x="0" y="120"/>
                  </a:lnTo>
                  <a:lnTo>
                    <a:pt x="51" y="10"/>
                  </a:lnTo>
                  <a:lnTo>
                    <a:pt x="70" y="17"/>
                  </a:lnTo>
                  <a:lnTo>
                    <a:pt x="77" y="0"/>
                  </a:lnTo>
                  <a:lnTo>
                    <a:pt x="86" y="6"/>
                  </a:lnTo>
                  <a:lnTo>
                    <a:pt x="73" y="39"/>
                  </a:lnTo>
                  <a:lnTo>
                    <a:pt x="74" y="43"/>
                  </a:lnTo>
                  <a:lnTo>
                    <a:pt x="93" y="59"/>
                  </a:lnTo>
                  <a:lnTo>
                    <a:pt x="95" y="59"/>
                  </a:lnTo>
                  <a:lnTo>
                    <a:pt x="97" y="58"/>
                  </a:lnTo>
                  <a:lnTo>
                    <a:pt x="101" y="55"/>
                  </a:lnTo>
                  <a:lnTo>
                    <a:pt x="104" y="51"/>
                  </a:lnTo>
                  <a:lnTo>
                    <a:pt x="82" y="135"/>
                  </a:lnTo>
                </a:path>
              </a:pathLst>
            </a:custGeom>
            <a:solidFill>
              <a:srgbClr val="D5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6" name="Freeform 180"/>
            <p:cNvSpPr>
              <a:spLocks/>
            </p:cNvSpPr>
            <p:nvPr/>
          </p:nvSpPr>
          <p:spPr bwMode="auto">
            <a:xfrm>
              <a:off x="4219" y="2880"/>
              <a:ext cx="250" cy="177"/>
            </a:xfrm>
            <a:custGeom>
              <a:avLst/>
              <a:gdLst>
                <a:gd name="T0" fmla="*/ 215 w 250"/>
                <a:gd name="T1" fmla="*/ 176 h 177"/>
                <a:gd name="T2" fmla="*/ 0 w 250"/>
                <a:gd name="T3" fmla="*/ 78 h 177"/>
                <a:gd name="T4" fmla="*/ 12 w 250"/>
                <a:gd name="T5" fmla="*/ 60 h 177"/>
                <a:gd name="T6" fmla="*/ 22 w 250"/>
                <a:gd name="T7" fmla="*/ 41 h 177"/>
                <a:gd name="T8" fmla="*/ 31 w 250"/>
                <a:gd name="T9" fmla="*/ 21 h 177"/>
                <a:gd name="T10" fmla="*/ 38 w 250"/>
                <a:gd name="T11" fmla="*/ 0 h 177"/>
                <a:gd name="T12" fmla="*/ 249 w 250"/>
                <a:gd name="T13" fmla="*/ 100 h 177"/>
                <a:gd name="T14" fmla="*/ 248 w 250"/>
                <a:gd name="T15" fmla="*/ 110 h 177"/>
                <a:gd name="T16" fmla="*/ 247 w 250"/>
                <a:gd name="T17" fmla="*/ 121 h 177"/>
                <a:gd name="T18" fmla="*/ 244 w 250"/>
                <a:gd name="T19" fmla="*/ 131 h 177"/>
                <a:gd name="T20" fmla="*/ 241 w 250"/>
                <a:gd name="T21" fmla="*/ 141 h 177"/>
                <a:gd name="T22" fmla="*/ 235 w 250"/>
                <a:gd name="T23" fmla="*/ 151 h 177"/>
                <a:gd name="T24" fmla="*/ 230 w 250"/>
                <a:gd name="T25" fmla="*/ 160 h 177"/>
                <a:gd name="T26" fmla="*/ 222 w 250"/>
                <a:gd name="T27" fmla="*/ 168 h 177"/>
                <a:gd name="T28" fmla="*/ 215 w 250"/>
                <a:gd name="T29" fmla="*/ 176 h 1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0"/>
                <a:gd name="T46" fmla="*/ 0 h 177"/>
                <a:gd name="T47" fmla="*/ 250 w 250"/>
                <a:gd name="T48" fmla="*/ 177 h 1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0" h="177">
                  <a:moveTo>
                    <a:pt x="215" y="176"/>
                  </a:moveTo>
                  <a:lnTo>
                    <a:pt x="0" y="78"/>
                  </a:lnTo>
                  <a:lnTo>
                    <a:pt x="12" y="60"/>
                  </a:lnTo>
                  <a:lnTo>
                    <a:pt x="22" y="41"/>
                  </a:lnTo>
                  <a:lnTo>
                    <a:pt x="31" y="21"/>
                  </a:lnTo>
                  <a:lnTo>
                    <a:pt x="38" y="0"/>
                  </a:lnTo>
                  <a:lnTo>
                    <a:pt x="249" y="100"/>
                  </a:lnTo>
                  <a:lnTo>
                    <a:pt x="248" y="110"/>
                  </a:lnTo>
                  <a:lnTo>
                    <a:pt x="247" y="121"/>
                  </a:lnTo>
                  <a:lnTo>
                    <a:pt x="244" y="131"/>
                  </a:lnTo>
                  <a:lnTo>
                    <a:pt x="241" y="141"/>
                  </a:lnTo>
                  <a:lnTo>
                    <a:pt x="235" y="151"/>
                  </a:lnTo>
                  <a:lnTo>
                    <a:pt x="230" y="160"/>
                  </a:lnTo>
                  <a:lnTo>
                    <a:pt x="222" y="168"/>
                  </a:lnTo>
                  <a:lnTo>
                    <a:pt x="215" y="176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7" name="Freeform 181"/>
            <p:cNvSpPr>
              <a:spLocks/>
            </p:cNvSpPr>
            <p:nvPr/>
          </p:nvSpPr>
          <p:spPr bwMode="auto">
            <a:xfrm>
              <a:off x="4059" y="2806"/>
              <a:ext cx="171" cy="140"/>
            </a:xfrm>
            <a:custGeom>
              <a:avLst/>
              <a:gdLst>
                <a:gd name="T0" fmla="*/ 135 w 171"/>
                <a:gd name="T1" fmla="*/ 139 h 140"/>
                <a:gd name="T2" fmla="*/ 0 w 171"/>
                <a:gd name="T3" fmla="*/ 78 h 140"/>
                <a:gd name="T4" fmla="*/ 3 w 171"/>
                <a:gd name="T5" fmla="*/ 67 h 140"/>
                <a:gd name="T6" fmla="*/ 6 w 171"/>
                <a:gd name="T7" fmla="*/ 57 h 140"/>
                <a:gd name="T8" fmla="*/ 10 w 171"/>
                <a:gd name="T9" fmla="*/ 47 h 140"/>
                <a:gd name="T10" fmla="*/ 14 w 171"/>
                <a:gd name="T11" fmla="*/ 37 h 140"/>
                <a:gd name="T12" fmla="*/ 25 w 171"/>
                <a:gd name="T13" fmla="*/ 19 h 140"/>
                <a:gd name="T14" fmla="*/ 36 w 171"/>
                <a:gd name="T15" fmla="*/ 0 h 140"/>
                <a:gd name="T16" fmla="*/ 45 w 171"/>
                <a:gd name="T17" fmla="*/ 3 h 140"/>
                <a:gd name="T18" fmla="*/ 61 w 171"/>
                <a:gd name="T19" fmla="*/ 10 h 140"/>
                <a:gd name="T20" fmla="*/ 106 w 171"/>
                <a:gd name="T21" fmla="*/ 32 h 140"/>
                <a:gd name="T22" fmla="*/ 170 w 171"/>
                <a:gd name="T23" fmla="*/ 62 h 140"/>
                <a:gd name="T24" fmla="*/ 168 w 171"/>
                <a:gd name="T25" fmla="*/ 75 h 140"/>
                <a:gd name="T26" fmla="*/ 165 w 171"/>
                <a:gd name="T27" fmla="*/ 90 h 140"/>
                <a:gd name="T28" fmla="*/ 159 w 171"/>
                <a:gd name="T29" fmla="*/ 102 h 140"/>
                <a:gd name="T30" fmla="*/ 153 w 171"/>
                <a:gd name="T31" fmla="*/ 114 h 140"/>
                <a:gd name="T32" fmla="*/ 140 w 171"/>
                <a:gd name="T33" fmla="*/ 133 h 140"/>
                <a:gd name="T34" fmla="*/ 135 w 171"/>
                <a:gd name="T35" fmla="*/ 139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140"/>
                <a:gd name="T56" fmla="*/ 171 w 171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140">
                  <a:moveTo>
                    <a:pt x="135" y="139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6" y="57"/>
                  </a:lnTo>
                  <a:lnTo>
                    <a:pt x="10" y="47"/>
                  </a:lnTo>
                  <a:lnTo>
                    <a:pt x="14" y="37"/>
                  </a:lnTo>
                  <a:lnTo>
                    <a:pt x="25" y="19"/>
                  </a:lnTo>
                  <a:lnTo>
                    <a:pt x="36" y="0"/>
                  </a:lnTo>
                  <a:lnTo>
                    <a:pt x="45" y="3"/>
                  </a:lnTo>
                  <a:lnTo>
                    <a:pt x="61" y="10"/>
                  </a:lnTo>
                  <a:lnTo>
                    <a:pt x="106" y="32"/>
                  </a:lnTo>
                  <a:lnTo>
                    <a:pt x="170" y="62"/>
                  </a:lnTo>
                  <a:lnTo>
                    <a:pt x="168" y="75"/>
                  </a:lnTo>
                  <a:lnTo>
                    <a:pt x="165" y="90"/>
                  </a:lnTo>
                  <a:lnTo>
                    <a:pt x="159" y="102"/>
                  </a:lnTo>
                  <a:lnTo>
                    <a:pt x="153" y="114"/>
                  </a:lnTo>
                  <a:lnTo>
                    <a:pt x="140" y="133"/>
                  </a:lnTo>
                  <a:lnTo>
                    <a:pt x="135" y="139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8" name="Freeform 182"/>
            <p:cNvSpPr>
              <a:spLocks/>
            </p:cNvSpPr>
            <p:nvPr/>
          </p:nvSpPr>
          <p:spPr bwMode="auto">
            <a:xfrm>
              <a:off x="4059" y="2858"/>
              <a:ext cx="152" cy="88"/>
            </a:xfrm>
            <a:custGeom>
              <a:avLst/>
              <a:gdLst>
                <a:gd name="T0" fmla="*/ 135 w 152"/>
                <a:gd name="T1" fmla="*/ 87 h 88"/>
                <a:gd name="T2" fmla="*/ 0 w 152"/>
                <a:gd name="T3" fmla="*/ 27 h 88"/>
                <a:gd name="T4" fmla="*/ 2 w 152"/>
                <a:gd name="T5" fmla="*/ 18 h 88"/>
                <a:gd name="T6" fmla="*/ 5 w 152"/>
                <a:gd name="T7" fmla="*/ 11 h 88"/>
                <a:gd name="T8" fmla="*/ 9 w 152"/>
                <a:gd name="T9" fmla="*/ 0 h 88"/>
                <a:gd name="T10" fmla="*/ 34 w 152"/>
                <a:gd name="T11" fmla="*/ 11 h 88"/>
                <a:gd name="T12" fmla="*/ 83 w 152"/>
                <a:gd name="T13" fmla="*/ 34 h 88"/>
                <a:gd name="T14" fmla="*/ 151 w 152"/>
                <a:gd name="T15" fmla="*/ 66 h 88"/>
                <a:gd name="T16" fmla="*/ 140 w 152"/>
                <a:gd name="T17" fmla="*/ 82 h 88"/>
                <a:gd name="T18" fmla="*/ 135 w 152"/>
                <a:gd name="T19" fmla="*/ 8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88"/>
                <a:gd name="T32" fmla="*/ 152 w 152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88">
                  <a:moveTo>
                    <a:pt x="135" y="87"/>
                  </a:moveTo>
                  <a:lnTo>
                    <a:pt x="0" y="27"/>
                  </a:lnTo>
                  <a:lnTo>
                    <a:pt x="2" y="18"/>
                  </a:lnTo>
                  <a:lnTo>
                    <a:pt x="5" y="11"/>
                  </a:lnTo>
                  <a:lnTo>
                    <a:pt x="9" y="0"/>
                  </a:lnTo>
                  <a:lnTo>
                    <a:pt x="34" y="11"/>
                  </a:lnTo>
                  <a:lnTo>
                    <a:pt x="83" y="34"/>
                  </a:lnTo>
                  <a:lnTo>
                    <a:pt x="151" y="66"/>
                  </a:lnTo>
                  <a:lnTo>
                    <a:pt x="140" y="82"/>
                  </a:lnTo>
                  <a:lnTo>
                    <a:pt x="135" y="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9" name="Freeform 183"/>
            <p:cNvSpPr>
              <a:spLocks/>
            </p:cNvSpPr>
            <p:nvPr/>
          </p:nvSpPr>
          <p:spPr bwMode="auto">
            <a:xfrm>
              <a:off x="4059" y="2859"/>
              <a:ext cx="151" cy="87"/>
            </a:xfrm>
            <a:custGeom>
              <a:avLst/>
              <a:gdLst>
                <a:gd name="T0" fmla="*/ 150 w 151"/>
                <a:gd name="T1" fmla="*/ 66 h 87"/>
                <a:gd name="T2" fmla="*/ 139 w 151"/>
                <a:gd name="T3" fmla="*/ 81 h 87"/>
                <a:gd name="T4" fmla="*/ 135 w 151"/>
                <a:gd name="T5" fmla="*/ 86 h 87"/>
                <a:gd name="T6" fmla="*/ 0 w 151"/>
                <a:gd name="T7" fmla="*/ 26 h 87"/>
                <a:gd name="T8" fmla="*/ 5 w 151"/>
                <a:gd name="T9" fmla="*/ 11 h 87"/>
                <a:gd name="T10" fmla="*/ 8 w 151"/>
                <a:gd name="T11" fmla="*/ 0 h 87"/>
                <a:gd name="T12" fmla="*/ 34 w 151"/>
                <a:gd name="T13" fmla="*/ 11 h 87"/>
                <a:gd name="T14" fmla="*/ 83 w 151"/>
                <a:gd name="T15" fmla="*/ 34 h 87"/>
                <a:gd name="T16" fmla="*/ 150 w 151"/>
                <a:gd name="T17" fmla="*/ 66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87"/>
                <a:gd name="T29" fmla="*/ 151 w 151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87">
                  <a:moveTo>
                    <a:pt x="150" y="66"/>
                  </a:moveTo>
                  <a:lnTo>
                    <a:pt x="139" y="81"/>
                  </a:lnTo>
                  <a:lnTo>
                    <a:pt x="135" y="86"/>
                  </a:lnTo>
                  <a:lnTo>
                    <a:pt x="0" y="26"/>
                  </a:lnTo>
                  <a:lnTo>
                    <a:pt x="5" y="11"/>
                  </a:lnTo>
                  <a:lnTo>
                    <a:pt x="8" y="0"/>
                  </a:lnTo>
                  <a:lnTo>
                    <a:pt x="34" y="11"/>
                  </a:lnTo>
                  <a:lnTo>
                    <a:pt x="83" y="34"/>
                  </a:lnTo>
                  <a:lnTo>
                    <a:pt x="150" y="66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0" name="Freeform 184"/>
            <p:cNvSpPr>
              <a:spLocks/>
            </p:cNvSpPr>
            <p:nvPr/>
          </p:nvSpPr>
          <p:spPr bwMode="auto">
            <a:xfrm>
              <a:off x="4059" y="2860"/>
              <a:ext cx="151" cy="86"/>
            </a:xfrm>
            <a:custGeom>
              <a:avLst/>
              <a:gdLst>
                <a:gd name="T0" fmla="*/ 150 w 151"/>
                <a:gd name="T1" fmla="*/ 65 h 86"/>
                <a:gd name="T2" fmla="*/ 139 w 151"/>
                <a:gd name="T3" fmla="*/ 80 h 86"/>
                <a:gd name="T4" fmla="*/ 135 w 151"/>
                <a:gd name="T5" fmla="*/ 85 h 86"/>
                <a:gd name="T6" fmla="*/ 0 w 151"/>
                <a:gd name="T7" fmla="*/ 25 h 86"/>
                <a:gd name="T8" fmla="*/ 5 w 151"/>
                <a:gd name="T9" fmla="*/ 11 h 86"/>
                <a:gd name="T10" fmla="*/ 8 w 151"/>
                <a:gd name="T11" fmla="*/ 0 h 86"/>
                <a:gd name="T12" fmla="*/ 34 w 151"/>
                <a:gd name="T13" fmla="*/ 11 h 86"/>
                <a:gd name="T14" fmla="*/ 83 w 151"/>
                <a:gd name="T15" fmla="*/ 34 h 86"/>
                <a:gd name="T16" fmla="*/ 150 w 151"/>
                <a:gd name="T17" fmla="*/ 65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86"/>
                <a:gd name="T29" fmla="*/ 151 w 151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86">
                  <a:moveTo>
                    <a:pt x="150" y="65"/>
                  </a:moveTo>
                  <a:lnTo>
                    <a:pt x="139" y="80"/>
                  </a:lnTo>
                  <a:lnTo>
                    <a:pt x="135" y="85"/>
                  </a:lnTo>
                  <a:lnTo>
                    <a:pt x="0" y="25"/>
                  </a:lnTo>
                  <a:lnTo>
                    <a:pt x="5" y="11"/>
                  </a:lnTo>
                  <a:lnTo>
                    <a:pt x="8" y="0"/>
                  </a:lnTo>
                  <a:lnTo>
                    <a:pt x="34" y="11"/>
                  </a:lnTo>
                  <a:lnTo>
                    <a:pt x="83" y="34"/>
                  </a:lnTo>
                  <a:lnTo>
                    <a:pt x="150" y="65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1" name="Freeform 185"/>
            <p:cNvSpPr>
              <a:spLocks/>
            </p:cNvSpPr>
            <p:nvPr/>
          </p:nvSpPr>
          <p:spPr bwMode="auto">
            <a:xfrm>
              <a:off x="4059" y="2860"/>
              <a:ext cx="150" cy="86"/>
            </a:xfrm>
            <a:custGeom>
              <a:avLst/>
              <a:gdLst>
                <a:gd name="T0" fmla="*/ 149 w 150"/>
                <a:gd name="T1" fmla="*/ 65 h 86"/>
                <a:gd name="T2" fmla="*/ 139 w 150"/>
                <a:gd name="T3" fmla="*/ 80 h 86"/>
                <a:gd name="T4" fmla="*/ 135 w 150"/>
                <a:gd name="T5" fmla="*/ 85 h 86"/>
                <a:gd name="T6" fmla="*/ 0 w 150"/>
                <a:gd name="T7" fmla="*/ 25 h 86"/>
                <a:gd name="T8" fmla="*/ 5 w 150"/>
                <a:gd name="T9" fmla="*/ 11 h 86"/>
                <a:gd name="T10" fmla="*/ 8 w 150"/>
                <a:gd name="T11" fmla="*/ 0 h 86"/>
                <a:gd name="T12" fmla="*/ 82 w 150"/>
                <a:gd name="T13" fmla="*/ 34 h 86"/>
                <a:gd name="T14" fmla="*/ 149 w 150"/>
                <a:gd name="T15" fmla="*/ 65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86"/>
                <a:gd name="T26" fmla="*/ 150 w 150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86">
                  <a:moveTo>
                    <a:pt x="149" y="65"/>
                  </a:moveTo>
                  <a:lnTo>
                    <a:pt x="139" y="80"/>
                  </a:lnTo>
                  <a:lnTo>
                    <a:pt x="135" y="85"/>
                  </a:lnTo>
                  <a:lnTo>
                    <a:pt x="0" y="25"/>
                  </a:lnTo>
                  <a:lnTo>
                    <a:pt x="5" y="11"/>
                  </a:lnTo>
                  <a:lnTo>
                    <a:pt x="8" y="0"/>
                  </a:lnTo>
                  <a:lnTo>
                    <a:pt x="82" y="34"/>
                  </a:lnTo>
                  <a:lnTo>
                    <a:pt x="149" y="65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2" name="Freeform 186"/>
            <p:cNvSpPr>
              <a:spLocks/>
            </p:cNvSpPr>
            <p:nvPr/>
          </p:nvSpPr>
          <p:spPr bwMode="auto">
            <a:xfrm>
              <a:off x="4059" y="2861"/>
              <a:ext cx="150" cy="85"/>
            </a:xfrm>
            <a:custGeom>
              <a:avLst/>
              <a:gdLst>
                <a:gd name="T0" fmla="*/ 149 w 150"/>
                <a:gd name="T1" fmla="*/ 65 h 85"/>
                <a:gd name="T2" fmla="*/ 139 w 150"/>
                <a:gd name="T3" fmla="*/ 79 h 85"/>
                <a:gd name="T4" fmla="*/ 135 w 150"/>
                <a:gd name="T5" fmla="*/ 84 h 85"/>
                <a:gd name="T6" fmla="*/ 0 w 150"/>
                <a:gd name="T7" fmla="*/ 24 h 85"/>
                <a:gd name="T8" fmla="*/ 4 w 150"/>
                <a:gd name="T9" fmla="*/ 10 h 85"/>
                <a:gd name="T10" fmla="*/ 8 w 150"/>
                <a:gd name="T11" fmla="*/ 0 h 85"/>
                <a:gd name="T12" fmla="*/ 33 w 150"/>
                <a:gd name="T13" fmla="*/ 12 h 85"/>
                <a:gd name="T14" fmla="*/ 82 w 150"/>
                <a:gd name="T15" fmla="*/ 34 h 85"/>
                <a:gd name="T16" fmla="*/ 149 w 150"/>
                <a:gd name="T17" fmla="*/ 65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85"/>
                <a:gd name="T29" fmla="*/ 150 w 150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85">
                  <a:moveTo>
                    <a:pt x="149" y="65"/>
                  </a:moveTo>
                  <a:lnTo>
                    <a:pt x="139" y="79"/>
                  </a:lnTo>
                  <a:lnTo>
                    <a:pt x="135" y="84"/>
                  </a:lnTo>
                  <a:lnTo>
                    <a:pt x="0" y="24"/>
                  </a:lnTo>
                  <a:lnTo>
                    <a:pt x="4" y="10"/>
                  </a:lnTo>
                  <a:lnTo>
                    <a:pt x="8" y="0"/>
                  </a:lnTo>
                  <a:lnTo>
                    <a:pt x="33" y="12"/>
                  </a:lnTo>
                  <a:lnTo>
                    <a:pt x="82" y="34"/>
                  </a:lnTo>
                  <a:lnTo>
                    <a:pt x="149" y="65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3" name="Freeform 187"/>
            <p:cNvSpPr>
              <a:spLocks/>
            </p:cNvSpPr>
            <p:nvPr/>
          </p:nvSpPr>
          <p:spPr bwMode="auto">
            <a:xfrm>
              <a:off x="4059" y="2862"/>
              <a:ext cx="150" cy="84"/>
            </a:xfrm>
            <a:custGeom>
              <a:avLst/>
              <a:gdLst>
                <a:gd name="T0" fmla="*/ 149 w 150"/>
                <a:gd name="T1" fmla="*/ 65 h 84"/>
                <a:gd name="T2" fmla="*/ 140 w 150"/>
                <a:gd name="T3" fmla="*/ 78 h 84"/>
                <a:gd name="T4" fmla="*/ 135 w 150"/>
                <a:gd name="T5" fmla="*/ 83 h 84"/>
                <a:gd name="T6" fmla="*/ 0 w 150"/>
                <a:gd name="T7" fmla="*/ 23 h 84"/>
                <a:gd name="T8" fmla="*/ 4 w 150"/>
                <a:gd name="T9" fmla="*/ 10 h 84"/>
                <a:gd name="T10" fmla="*/ 8 w 150"/>
                <a:gd name="T11" fmla="*/ 0 h 84"/>
                <a:gd name="T12" fmla="*/ 81 w 150"/>
                <a:gd name="T13" fmla="*/ 34 h 84"/>
                <a:gd name="T14" fmla="*/ 149 w 150"/>
                <a:gd name="T15" fmla="*/ 65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84"/>
                <a:gd name="T26" fmla="*/ 150 w 15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84">
                  <a:moveTo>
                    <a:pt x="149" y="65"/>
                  </a:moveTo>
                  <a:lnTo>
                    <a:pt x="140" y="78"/>
                  </a:lnTo>
                  <a:lnTo>
                    <a:pt x="135" y="83"/>
                  </a:lnTo>
                  <a:lnTo>
                    <a:pt x="0" y="23"/>
                  </a:lnTo>
                  <a:lnTo>
                    <a:pt x="4" y="10"/>
                  </a:lnTo>
                  <a:lnTo>
                    <a:pt x="8" y="0"/>
                  </a:lnTo>
                  <a:lnTo>
                    <a:pt x="81" y="34"/>
                  </a:lnTo>
                  <a:lnTo>
                    <a:pt x="149" y="65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4" name="Freeform 188"/>
            <p:cNvSpPr>
              <a:spLocks/>
            </p:cNvSpPr>
            <p:nvPr/>
          </p:nvSpPr>
          <p:spPr bwMode="auto">
            <a:xfrm>
              <a:off x="4059" y="2863"/>
              <a:ext cx="150" cy="83"/>
            </a:xfrm>
            <a:custGeom>
              <a:avLst/>
              <a:gdLst>
                <a:gd name="T0" fmla="*/ 149 w 150"/>
                <a:gd name="T1" fmla="*/ 64 h 83"/>
                <a:gd name="T2" fmla="*/ 140 w 150"/>
                <a:gd name="T3" fmla="*/ 77 h 83"/>
                <a:gd name="T4" fmla="*/ 135 w 150"/>
                <a:gd name="T5" fmla="*/ 82 h 83"/>
                <a:gd name="T6" fmla="*/ 0 w 150"/>
                <a:gd name="T7" fmla="*/ 22 h 83"/>
                <a:gd name="T8" fmla="*/ 4 w 150"/>
                <a:gd name="T9" fmla="*/ 9 h 83"/>
                <a:gd name="T10" fmla="*/ 7 w 150"/>
                <a:gd name="T11" fmla="*/ 0 h 83"/>
                <a:gd name="T12" fmla="*/ 149 w 150"/>
                <a:gd name="T13" fmla="*/ 6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83"/>
                <a:gd name="T23" fmla="*/ 150 w 15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83">
                  <a:moveTo>
                    <a:pt x="149" y="64"/>
                  </a:moveTo>
                  <a:lnTo>
                    <a:pt x="140" y="77"/>
                  </a:lnTo>
                  <a:lnTo>
                    <a:pt x="135" y="82"/>
                  </a:lnTo>
                  <a:lnTo>
                    <a:pt x="0" y="22"/>
                  </a:lnTo>
                  <a:lnTo>
                    <a:pt x="4" y="9"/>
                  </a:lnTo>
                  <a:lnTo>
                    <a:pt x="7" y="0"/>
                  </a:lnTo>
                  <a:lnTo>
                    <a:pt x="149" y="64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5" name="Freeform 189"/>
            <p:cNvSpPr>
              <a:spLocks/>
            </p:cNvSpPr>
            <p:nvPr/>
          </p:nvSpPr>
          <p:spPr bwMode="auto">
            <a:xfrm>
              <a:off x="4059" y="2864"/>
              <a:ext cx="149" cy="82"/>
            </a:xfrm>
            <a:custGeom>
              <a:avLst/>
              <a:gdLst>
                <a:gd name="T0" fmla="*/ 148 w 149"/>
                <a:gd name="T1" fmla="*/ 64 h 82"/>
                <a:gd name="T2" fmla="*/ 139 w 149"/>
                <a:gd name="T3" fmla="*/ 77 h 82"/>
                <a:gd name="T4" fmla="*/ 135 w 149"/>
                <a:gd name="T5" fmla="*/ 81 h 82"/>
                <a:gd name="T6" fmla="*/ 0 w 149"/>
                <a:gd name="T7" fmla="*/ 21 h 82"/>
                <a:gd name="T8" fmla="*/ 4 w 149"/>
                <a:gd name="T9" fmla="*/ 8 h 82"/>
                <a:gd name="T10" fmla="*/ 7 w 149"/>
                <a:gd name="T11" fmla="*/ 0 h 82"/>
                <a:gd name="T12" fmla="*/ 148 w 149"/>
                <a:gd name="T13" fmla="*/ 64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82"/>
                <a:gd name="T23" fmla="*/ 149 w 149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82">
                  <a:moveTo>
                    <a:pt x="148" y="64"/>
                  </a:moveTo>
                  <a:lnTo>
                    <a:pt x="139" y="77"/>
                  </a:lnTo>
                  <a:lnTo>
                    <a:pt x="135" y="81"/>
                  </a:lnTo>
                  <a:lnTo>
                    <a:pt x="0" y="21"/>
                  </a:lnTo>
                  <a:lnTo>
                    <a:pt x="4" y="8"/>
                  </a:lnTo>
                  <a:lnTo>
                    <a:pt x="7" y="0"/>
                  </a:lnTo>
                  <a:lnTo>
                    <a:pt x="148" y="64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6" name="Freeform 190"/>
            <p:cNvSpPr>
              <a:spLocks/>
            </p:cNvSpPr>
            <p:nvPr/>
          </p:nvSpPr>
          <p:spPr bwMode="auto">
            <a:xfrm>
              <a:off x="4059" y="2865"/>
              <a:ext cx="148" cy="81"/>
            </a:xfrm>
            <a:custGeom>
              <a:avLst/>
              <a:gdLst>
                <a:gd name="T0" fmla="*/ 147 w 148"/>
                <a:gd name="T1" fmla="*/ 64 h 81"/>
                <a:gd name="T2" fmla="*/ 139 w 148"/>
                <a:gd name="T3" fmla="*/ 75 h 81"/>
                <a:gd name="T4" fmla="*/ 135 w 148"/>
                <a:gd name="T5" fmla="*/ 80 h 81"/>
                <a:gd name="T6" fmla="*/ 0 w 148"/>
                <a:gd name="T7" fmla="*/ 20 h 81"/>
                <a:gd name="T8" fmla="*/ 3 w 148"/>
                <a:gd name="T9" fmla="*/ 8 h 81"/>
                <a:gd name="T10" fmla="*/ 7 w 148"/>
                <a:gd name="T11" fmla="*/ 0 h 81"/>
                <a:gd name="T12" fmla="*/ 147 w 148"/>
                <a:gd name="T13" fmla="*/ 64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81"/>
                <a:gd name="T23" fmla="*/ 148 w 148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81">
                  <a:moveTo>
                    <a:pt x="147" y="64"/>
                  </a:moveTo>
                  <a:lnTo>
                    <a:pt x="139" y="75"/>
                  </a:lnTo>
                  <a:lnTo>
                    <a:pt x="135" y="80"/>
                  </a:lnTo>
                  <a:lnTo>
                    <a:pt x="0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147" y="64"/>
                  </a:ln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7" name="Freeform 191"/>
            <p:cNvSpPr>
              <a:spLocks/>
            </p:cNvSpPr>
            <p:nvPr/>
          </p:nvSpPr>
          <p:spPr bwMode="auto">
            <a:xfrm>
              <a:off x="4059" y="2866"/>
              <a:ext cx="148" cy="80"/>
            </a:xfrm>
            <a:custGeom>
              <a:avLst/>
              <a:gdLst>
                <a:gd name="T0" fmla="*/ 147 w 148"/>
                <a:gd name="T1" fmla="*/ 64 h 80"/>
                <a:gd name="T2" fmla="*/ 139 w 148"/>
                <a:gd name="T3" fmla="*/ 75 h 80"/>
                <a:gd name="T4" fmla="*/ 135 w 148"/>
                <a:gd name="T5" fmla="*/ 79 h 80"/>
                <a:gd name="T6" fmla="*/ 0 w 148"/>
                <a:gd name="T7" fmla="*/ 20 h 80"/>
                <a:gd name="T8" fmla="*/ 3 w 148"/>
                <a:gd name="T9" fmla="*/ 8 h 80"/>
                <a:gd name="T10" fmla="*/ 6 w 148"/>
                <a:gd name="T11" fmla="*/ 0 h 80"/>
                <a:gd name="T12" fmla="*/ 147 w 148"/>
                <a:gd name="T13" fmla="*/ 64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80"/>
                <a:gd name="T23" fmla="*/ 148 w 148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80">
                  <a:moveTo>
                    <a:pt x="147" y="64"/>
                  </a:moveTo>
                  <a:lnTo>
                    <a:pt x="139" y="75"/>
                  </a:lnTo>
                  <a:lnTo>
                    <a:pt x="135" y="79"/>
                  </a:lnTo>
                  <a:lnTo>
                    <a:pt x="0" y="20"/>
                  </a:lnTo>
                  <a:lnTo>
                    <a:pt x="3" y="8"/>
                  </a:lnTo>
                  <a:lnTo>
                    <a:pt x="6" y="0"/>
                  </a:lnTo>
                  <a:lnTo>
                    <a:pt x="147" y="64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Freeform 192"/>
            <p:cNvSpPr>
              <a:spLocks/>
            </p:cNvSpPr>
            <p:nvPr/>
          </p:nvSpPr>
          <p:spPr bwMode="auto">
            <a:xfrm>
              <a:off x="4059" y="2866"/>
              <a:ext cx="147" cy="80"/>
            </a:xfrm>
            <a:custGeom>
              <a:avLst/>
              <a:gdLst>
                <a:gd name="T0" fmla="*/ 146 w 147"/>
                <a:gd name="T1" fmla="*/ 64 h 80"/>
                <a:gd name="T2" fmla="*/ 138 w 147"/>
                <a:gd name="T3" fmla="*/ 75 h 80"/>
                <a:gd name="T4" fmla="*/ 135 w 147"/>
                <a:gd name="T5" fmla="*/ 79 h 80"/>
                <a:gd name="T6" fmla="*/ 0 w 147"/>
                <a:gd name="T7" fmla="*/ 19 h 80"/>
                <a:gd name="T8" fmla="*/ 3 w 147"/>
                <a:gd name="T9" fmla="*/ 8 h 80"/>
                <a:gd name="T10" fmla="*/ 6 w 147"/>
                <a:gd name="T11" fmla="*/ 0 h 80"/>
                <a:gd name="T12" fmla="*/ 79 w 147"/>
                <a:gd name="T13" fmla="*/ 34 h 80"/>
                <a:gd name="T14" fmla="*/ 146 w 147"/>
                <a:gd name="T15" fmla="*/ 64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80"/>
                <a:gd name="T26" fmla="*/ 147 w 147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80">
                  <a:moveTo>
                    <a:pt x="146" y="64"/>
                  </a:moveTo>
                  <a:lnTo>
                    <a:pt x="138" y="75"/>
                  </a:lnTo>
                  <a:lnTo>
                    <a:pt x="135" y="79"/>
                  </a:lnTo>
                  <a:lnTo>
                    <a:pt x="0" y="19"/>
                  </a:lnTo>
                  <a:lnTo>
                    <a:pt x="3" y="8"/>
                  </a:lnTo>
                  <a:lnTo>
                    <a:pt x="6" y="0"/>
                  </a:lnTo>
                  <a:lnTo>
                    <a:pt x="79" y="34"/>
                  </a:lnTo>
                  <a:lnTo>
                    <a:pt x="146" y="64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9" name="Freeform 193"/>
            <p:cNvSpPr>
              <a:spLocks/>
            </p:cNvSpPr>
            <p:nvPr/>
          </p:nvSpPr>
          <p:spPr bwMode="auto">
            <a:xfrm>
              <a:off x="4059" y="2867"/>
              <a:ext cx="147" cy="79"/>
            </a:xfrm>
            <a:custGeom>
              <a:avLst/>
              <a:gdLst>
                <a:gd name="T0" fmla="*/ 146 w 147"/>
                <a:gd name="T1" fmla="*/ 64 h 79"/>
                <a:gd name="T2" fmla="*/ 138 w 147"/>
                <a:gd name="T3" fmla="*/ 74 h 79"/>
                <a:gd name="T4" fmla="*/ 135 w 147"/>
                <a:gd name="T5" fmla="*/ 78 h 79"/>
                <a:gd name="T6" fmla="*/ 0 w 147"/>
                <a:gd name="T7" fmla="*/ 18 h 79"/>
                <a:gd name="T8" fmla="*/ 3 w 147"/>
                <a:gd name="T9" fmla="*/ 8 h 79"/>
                <a:gd name="T10" fmla="*/ 6 w 147"/>
                <a:gd name="T11" fmla="*/ 0 h 79"/>
                <a:gd name="T12" fmla="*/ 79 w 147"/>
                <a:gd name="T13" fmla="*/ 34 h 79"/>
                <a:gd name="T14" fmla="*/ 146 w 147"/>
                <a:gd name="T15" fmla="*/ 64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79"/>
                <a:gd name="T26" fmla="*/ 147 w 14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79">
                  <a:moveTo>
                    <a:pt x="146" y="64"/>
                  </a:moveTo>
                  <a:lnTo>
                    <a:pt x="138" y="74"/>
                  </a:lnTo>
                  <a:lnTo>
                    <a:pt x="135" y="78"/>
                  </a:lnTo>
                  <a:lnTo>
                    <a:pt x="0" y="18"/>
                  </a:lnTo>
                  <a:lnTo>
                    <a:pt x="3" y="8"/>
                  </a:lnTo>
                  <a:lnTo>
                    <a:pt x="6" y="0"/>
                  </a:lnTo>
                  <a:lnTo>
                    <a:pt x="79" y="34"/>
                  </a:lnTo>
                  <a:lnTo>
                    <a:pt x="146" y="64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0" name="Freeform 194"/>
            <p:cNvSpPr>
              <a:spLocks/>
            </p:cNvSpPr>
            <p:nvPr/>
          </p:nvSpPr>
          <p:spPr bwMode="auto">
            <a:xfrm>
              <a:off x="4059" y="2868"/>
              <a:ext cx="146" cy="78"/>
            </a:xfrm>
            <a:custGeom>
              <a:avLst/>
              <a:gdLst>
                <a:gd name="T0" fmla="*/ 145 w 146"/>
                <a:gd name="T1" fmla="*/ 64 h 78"/>
                <a:gd name="T2" fmla="*/ 134 w 146"/>
                <a:gd name="T3" fmla="*/ 77 h 78"/>
                <a:gd name="T4" fmla="*/ 0 w 146"/>
                <a:gd name="T5" fmla="*/ 18 h 78"/>
                <a:gd name="T6" fmla="*/ 3 w 146"/>
                <a:gd name="T7" fmla="*/ 8 h 78"/>
                <a:gd name="T8" fmla="*/ 5 w 146"/>
                <a:gd name="T9" fmla="*/ 0 h 78"/>
                <a:gd name="T10" fmla="*/ 79 w 146"/>
                <a:gd name="T11" fmla="*/ 34 h 78"/>
                <a:gd name="T12" fmla="*/ 145 w 146"/>
                <a:gd name="T13" fmla="*/ 6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78"/>
                <a:gd name="T23" fmla="*/ 146 w 146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78">
                  <a:moveTo>
                    <a:pt x="145" y="64"/>
                  </a:moveTo>
                  <a:lnTo>
                    <a:pt x="134" y="77"/>
                  </a:lnTo>
                  <a:lnTo>
                    <a:pt x="0" y="18"/>
                  </a:lnTo>
                  <a:lnTo>
                    <a:pt x="3" y="8"/>
                  </a:lnTo>
                  <a:lnTo>
                    <a:pt x="5" y="0"/>
                  </a:lnTo>
                  <a:lnTo>
                    <a:pt x="79" y="34"/>
                  </a:lnTo>
                  <a:lnTo>
                    <a:pt x="145" y="64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1" name="Freeform 195"/>
            <p:cNvSpPr>
              <a:spLocks/>
            </p:cNvSpPr>
            <p:nvPr/>
          </p:nvSpPr>
          <p:spPr bwMode="auto">
            <a:xfrm>
              <a:off x="4059" y="2869"/>
              <a:ext cx="146" cy="77"/>
            </a:xfrm>
            <a:custGeom>
              <a:avLst/>
              <a:gdLst>
                <a:gd name="T0" fmla="*/ 145 w 146"/>
                <a:gd name="T1" fmla="*/ 63 h 77"/>
                <a:gd name="T2" fmla="*/ 134 w 146"/>
                <a:gd name="T3" fmla="*/ 76 h 77"/>
                <a:gd name="T4" fmla="*/ 0 w 146"/>
                <a:gd name="T5" fmla="*/ 17 h 77"/>
                <a:gd name="T6" fmla="*/ 2 w 146"/>
                <a:gd name="T7" fmla="*/ 8 h 77"/>
                <a:gd name="T8" fmla="*/ 5 w 146"/>
                <a:gd name="T9" fmla="*/ 0 h 77"/>
                <a:gd name="T10" fmla="*/ 79 w 146"/>
                <a:gd name="T11" fmla="*/ 33 h 77"/>
                <a:gd name="T12" fmla="*/ 145 w 146"/>
                <a:gd name="T13" fmla="*/ 63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77"/>
                <a:gd name="T23" fmla="*/ 146 w 146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77">
                  <a:moveTo>
                    <a:pt x="145" y="63"/>
                  </a:moveTo>
                  <a:lnTo>
                    <a:pt x="134" y="76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  <a:lnTo>
                    <a:pt x="79" y="33"/>
                  </a:lnTo>
                  <a:lnTo>
                    <a:pt x="145" y="63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2" name="Freeform 196"/>
            <p:cNvSpPr>
              <a:spLocks/>
            </p:cNvSpPr>
            <p:nvPr/>
          </p:nvSpPr>
          <p:spPr bwMode="auto">
            <a:xfrm>
              <a:off x="4059" y="2870"/>
              <a:ext cx="146" cy="76"/>
            </a:xfrm>
            <a:custGeom>
              <a:avLst/>
              <a:gdLst>
                <a:gd name="T0" fmla="*/ 145 w 146"/>
                <a:gd name="T1" fmla="*/ 63 h 76"/>
                <a:gd name="T2" fmla="*/ 135 w 146"/>
                <a:gd name="T3" fmla="*/ 75 h 76"/>
                <a:gd name="T4" fmla="*/ 0 w 146"/>
                <a:gd name="T5" fmla="*/ 15 h 76"/>
                <a:gd name="T6" fmla="*/ 2 w 146"/>
                <a:gd name="T7" fmla="*/ 6 h 76"/>
                <a:gd name="T8" fmla="*/ 5 w 146"/>
                <a:gd name="T9" fmla="*/ 0 h 76"/>
                <a:gd name="T10" fmla="*/ 79 w 146"/>
                <a:gd name="T11" fmla="*/ 34 h 76"/>
                <a:gd name="T12" fmla="*/ 145 w 146"/>
                <a:gd name="T13" fmla="*/ 6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76"/>
                <a:gd name="T23" fmla="*/ 146 w 146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76">
                  <a:moveTo>
                    <a:pt x="145" y="63"/>
                  </a:moveTo>
                  <a:lnTo>
                    <a:pt x="135" y="75"/>
                  </a:lnTo>
                  <a:lnTo>
                    <a:pt x="0" y="15"/>
                  </a:lnTo>
                  <a:lnTo>
                    <a:pt x="2" y="6"/>
                  </a:lnTo>
                  <a:lnTo>
                    <a:pt x="5" y="0"/>
                  </a:lnTo>
                  <a:lnTo>
                    <a:pt x="79" y="34"/>
                  </a:lnTo>
                  <a:lnTo>
                    <a:pt x="145" y="63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3" name="Freeform 197"/>
            <p:cNvSpPr>
              <a:spLocks/>
            </p:cNvSpPr>
            <p:nvPr/>
          </p:nvSpPr>
          <p:spPr bwMode="auto">
            <a:xfrm>
              <a:off x="4059" y="2871"/>
              <a:ext cx="145" cy="75"/>
            </a:xfrm>
            <a:custGeom>
              <a:avLst/>
              <a:gdLst>
                <a:gd name="T0" fmla="*/ 144 w 145"/>
                <a:gd name="T1" fmla="*/ 63 h 75"/>
                <a:gd name="T2" fmla="*/ 135 w 145"/>
                <a:gd name="T3" fmla="*/ 74 h 75"/>
                <a:gd name="T4" fmla="*/ 0 w 145"/>
                <a:gd name="T5" fmla="*/ 15 h 75"/>
                <a:gd name="T6" fmla="*/ 2 w 145"/>
                <a:gd name="T7" fmla="*/ 6 h 75"/>
                <a:gd name="T8" fmla="*/ 5 w 145"/>
                <a:gd name="T9" fmla="*/ 0 h 75"/>
                <a:gd name="T10" fmla="*/ 31 w 145"/>
                <a:gd name="T11" fmla="*/ 12 h 75"/>
                <a:gd name="T12" fmla="*/ 78 w 145"/>
                <a:gd name="T13" fmla="*/ 34 h 75"/>
                <a:gd name="T14" fmla="*/ 144 w 145"/>
                <a:gd name="T15" fmla="*/ 63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75"/>
                <a:gd name="T26" fmla="*/ 145 w 145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75">
                  <a:moveTo>
                    <a:pt x="144" y="63"/>
                  </a:moveTo>
                  <a:lnTo>
                    <a:pt x="135" y="74"/>
                  </a:lnTo>
                  <a:lnTo>
                    <a:pt x="0" y="15"/>
                  </a:lnTo>
                  <a:lnTo>
                    <a:pt x="2" y="6"/>
                  </a:lnTo>
                  <a:lnTo>
                    <a:pt x="5" y="0"/>
                  </a:lnTo>
                  <a:lnTo>
                    <a:pt x="31" y="12"/>
                  </a:lnTo>
                  <a:lnTo>
                    <a:pt x="78" y="34"/>
                  </a:lnTo>
                  <a:lnTo>
                    <a:pt x="144" y="63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4" name="Freeform 198"/>
            <p:cNvSpPr>
              <a:spLocks/>
            </p:cNvSpPr>
            <p:nvPr/>
          </p:nvSpPr>
          <p:spPr bwMode="auto">
            <a:xfrm>
              <a:off x="4059" y="2872"/>
              <a:ext cx="145" cy="74"/>
            </a:xfrm>
            <a:custGeom>
              <a:avLst/>
              <a:gdLst>
                <a:gd name="T0" fmla="*/ 135 w 145"/>
                <a:gd name="T1" fmla="*/ 73 h 74"/>
                <a:gd name="T2" fmla="*/ 0 w 145"/>
                <a:gd name="T3" fmla="*/ 14 h 74"/>
                <a:gd name="T4" fmla="*/ 2 w 145"/>
                <a:gd name="T5" fmla="*/ 6 h 74"/>
                <a:gd name="T6" fmla="*/ 5 w 145"/>
                <a:gd name="T7" fmla="*/ 0 h 74"/>
                <a:gd name="T8" fmla="*/ 30 w 145"/>
                <a:gd name="T9" fmla="*/ 13 h 74"/>
                <a:gd name="T10" fmla="*/ 78 w 145"/>
                <a:gd name="T11" fmla="*/ 33 h 74"/>
                <a:gd name="T12" fmla="*/ 144 w 145"/>
                <a:gd name="T13" fmla="*/ 62 h 74"/>
                <a:gd name="T14" fmla="*/ 135 w 145"/>
                <a:gd name="T15" fmla="*/ 73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74"/>
                <a:gd name="T26" fmla="*/ 145 w 14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74">
                  <a:moveTo>
                    <a:pt x="135" y="73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5" y="0"/>
                  </a:lnTo>
                  <a:lnTo>
                    <a:pt x="30" y="13"/>
                  </a:lnTo>
                  <a:lnTo>
                    <a:pt x="78" y="33"/>
                  </a:lnTo>
                  <a:lnTo>
                    <a:pt x="144" y="62"/>
                  </a:lnTo>
                  <a:lnTo>
                    <a:pt x="135" y="73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5" name="Freeform 199"/>
            <p:cNvSpPr>
              <a:spLocks/>
            </p:cNvSpPr>
            <p:nvPr/>
          </p:nvSpPr>
          <p:spPr bwMode="auto">
            <a:xfrm>
              <a:off x="4219" y="2935"/>
              <a:ext cx="234" cy="122"/>
            </a:xfrm>
            <a:custGeom>
              <a:avLst/>
              <a:gdLst>
                <a:gd name="T0" fmla="*/ 214 w 234"/>
                <a:gd name="T1" fmla="*/ 121 h 122"/>
                <a:gd name="T2" fmla="*/ 0 w 234"/>
                <a:gd name="T3" fmla="*/ 24 h 122"/>
                <a:gd name="T4" fmla="*/ 8 w 234"/>
                <a:gd name="T5" fmla="*/ 12 h 122"/>
                <a:gd name="T6" fmla="*/ 15 w 234"/>
                <a:gd name="T7" fmla="*/ 0 h 122"/>
                <a:gd name="T8" fmla="*/ 128 w 234"/>
                <a:gd name="T9" fmla="*/ 52 h 122"/>
                <a:gd name="T10" fmla="*/ 233 w 234"/>
                <a:gd name="T11" fmla="*/ 100 h 122"/>
                <a:gd name="T12" fmla="*/ 225 w 234"/>
                <a:gd name="T13" fmla="*/ 109 h 122"/>
                <a:gd name="T14" fmla="*/ 219 w 234"/>
                <a:gd name="T15" fmla="*/ 116 h 122"/>
                <a:gd name="T16" fmla="*/ 214 w 234"/>
                <a:gd name="T17" fmla="*/ 12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122"/>
                <a:gd name="T29" fmla="*/ 234 w 234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122">
                  <a:moveTo>
                    <a:pt x="214" y="121"/>
                  </a:moveTo>
                  <a:lnTo>
                    <a:pt x="0" y="24"/>
                  </a:lnTo>
                  <a:lnTo>
                    <a:pt x="8" y="12"/>
                  </a:lnTo>
                  <a:lnTo>
                    <a:pt x="15" y="0"/>
                  </a:lnTo>
                  <a:lnTo>
                    <a:pt x="128" y="52"/>
                  </a:lnTo>
                  <a:lnTo>
                    <a:pt x="233" y="100"/>
                  </a:lnTo>
                  <a:lnTo>
                    <a:pt x="225" y="109"/>
                  </a:lnTo>
                  <a:lnTo>
                    <a:pt x="219" y="116"/>
                  </a:lnTo>
                  <a:lnTo>
                    <a:pt x="214" y="1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6" name="Freeform 200"/>
            <p:cNvSpPr>
              <a:spLocks/>
            </p:cNvSpPr>
            <p:nvPr/>
          </p:nvSpPr>
          <p:spPr bwMode="auto">
            <a:xfrm>
              <a:off x="4219" y="2936"/>
              <a:ext cx="234" cy="121"/>
            </a:xfrm>
            <a:custGeom>
              <a:avLst/>
              <a:gdLst>
                <a:gd name="T0" fmla="*/ 15 w 234"/>
                <a:gd name="T1" fmla="*/ 0 h 121"/>
                <a:gd name="T2" fmla="*/ 127 w 234"/>
                <a:gd name="T3" fmla="*/ 52 h 121"/>
                <a:gd name="T4" fmla="*/ 233 w 234"/>
                <a:gd name="T5" fmla="*/ 100 h 121"/>
                <a:gd name="T6" fmla="*/ 226 w 234"/>
                <a:gd name="T7" fmla="*/ 109 h 121"/>
                <a:gd name="T8" fmla="*/ 220 w 234"/>
                <a:gd name="T9" fmla="*/ 115 h 121"/>
                <a:gd name="T10" fmla="*/ 215 w 234"/>
                <a:gd name="T11" fmla="*/ 120 h 121"/>
                <a:gd name="T12" fmla="*/ 0 w 234"/>
                <a:gd name="T13" fmla="*/ 23 h 121"/>
                <a:gd name="T14" fmla="*/ 8 w 234"/>
                <a:gd name="T15" fmla="*/ 11 h 121"/>
                <a:gd name="T16" fmla="*/ 15 w 234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121"/>
                <a:gd name="T29" fmla="*/ 234 w 234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121">
                  <a:moveTo>
                    <a:pt x="15" y="0"/>
                  </a:moveTo>
                  <a:lnTo>
                    <a:pt x="127" y="52"/>
                  </a:lnTo>
                  <a:lnTo>
                    <a:pt x="233" y="100"/>
                  </a:lnTo>
                  <a:lnTo>
                    <a:pt x="226" y="109"/>
                  </a:lnTo>
                  <a:lnTo>
                    <a:pt x="220" y="115"/>
                  </a:lnTo>
                  <a:lnTo>
                    <a:pt x="215" y="120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0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7" name="Freeform 201"/>
            <p:cNvSpPr>
              <a:spLocks/>
            </p:cNvSpPr>
            <p:nvPr/>
          </p:nvSpPr>
          <p:spPr bwMode="auto">
            <a:xfrm>
              <a:off x="4219" y="2937"/>
              <a:ext cx="233" cy="120"/>
            </a:xfrm>
            <a:custGeom>
              <a:avLst/>
              <a:gdLst>
                <a:gd name="T0" fmla="*/ 15 w 233"/>
                <a:gd name="T1" fmla="*/ 0 h 120"/>
                <a:gd name="T2" fmla="*/ 126 w 233"/>
                <a:gd name="T3" fmla="*/ 52 h 120"/>
                <a:gd name="T4" fmla="*/ 232 w 233"/>
                <a:gd name="T5" fmla="*/ 100 h 120"/>
                <a:gd name="T6" fmla="*/ 225 w 233"/>
                <a:gd name="T7" fmla="*/ 108 h 120"/>
                <a:gd name="T8" fmla="*/ 220 w 233"/>
                <a:gd name="T9" fmla="*/ 114 h 120"/>
                <a:gd name="T10" fmla="*/ 214 w 233"/>
                <a:gd name="T11" fmla="*/ 119 h 120"/>
                <a:gd name="T12" fmla="*/ 0 w 233"/>
                <a:gd name="T13" fmla="*/ 22 h 120"/>
                <a:gd name="T14" fmla="*/ 8 w 233"/>
                <a:gd name="T15" fmla="*/ 10 h 120"/>
                <a:gd name="T16" fmla="*/ 15 w 233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20"/>
                <a:gd name="T29" fmla="*/ 233 w 233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20">
                  <a:moveTo>
                    <a:pt x="15" y="0"/>
                  </a:moveTo>
                  <a:lnTo>
                    <a:pt x="126" y="52"/>
                  </a:lnTo>
                  <a:lnTo>
                    <a:pt x="232" y="100"/>
                  </a:lnTo>
                  <a:lnTo>
                    <a:pt x="225" y="108"/>
                  </a:lnTo>
                  <a:lnTo>
                    <a:pt x="220" y="114"/>
                  </a:lnTo>
                  <a:lnTo>
                    <a:pt x="214" y="119"/>
                  </a:lnTo>
                  <a:lnTo>
                    <a:pt x="0" y="22"/>
                  </a:lnTo>
                  <a:lnTo>
                    <a:pt x="8" y="10"/>
                  </a:lnTo>
                  <a:lnTo>
                    <a:pt x="15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8" name="Freeform 202"/>
            <p:cNvSpPr>
              <a:spLocks/>
            </p:cNvSpPr>
            <p:nvPr/>
          </p:nvSpPr>
          <p:spPr bwMode="auto">
            <a:xfrm>
              <a:off x="4219" y="2938"/>
              <a:ext cx="232" cy="119"/>
            </a:xfrm>
            <a:custGeom>
              <a:avLst/>
              <a:gdLst>
                <a:gd name="T0" fmla="*/ 15 w 232"/>
                <a:gd name="T1" fmla="*/ 0 h 119"/>
                <a:gd name="T2" fmla="*/ 126 w 232"/>
                <a:gd name="T3" fmla="*/ 51 h 119"/>
                <a:gd name="T4" fmla="*/ 231 w 232"/>
                <a:gd name="T5" fmla="*/ 99 h 119"/>
                <a:gd name="T6" fmla="*/ 225 w 232"/>
                <a:gd name="T7" fmla="*/ 107 h 119"/>
                <a:gd name="T8" fmla="*/ 220 w 232"/>
                <a:gd name="T9" fmla="*/ 113 h 119"/>
                <a:gd name="T10" fmla="*/ 214 w 232"/>
                <a:gd name="T11" fmla="*/ 118 h 119"/>
                <a:gd name="T12" fmla="*/ 0 w 232"/>
                <a:gd name="T13" fmla="*/ 21 h 119"/>
                <a:gd name="T14" fmla="*/ 8 w 232"/>
                <a:gd name="T15" fmla="*/ 10 h 119"/>
                <a:gd name="T16" fmla="*/ 15 w 232"/>
                <a:gd name="T17" fmla="*/ 0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19"/>
                <a:gd name="T29" fmla="*/ 232 w 232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19">
                  <a:moveTo>
                    <a:pt x="15" y="0"/>
                  </a:moveTo>
                  <a:lnTo>
                    <a:pt x="126" y="51"/>
                  </a:lnTo>
                  <a:lnTo>
                    <a:pt x="231" y="99"/>
                  </a:lnTo>
                  <a:lnTo>
                    <a:pt x="225" y="107"/>
                  </a:lnTo>
                  <a:lnTo>
                    <a:pt x="220" y="113"/>
                  </a:lnTo>
                  <a:lnTo>
                    <a:pt x="214" y="118"/>
                  </a:lnTo>
                  <a:lnTo>
                    <a:pt x="0" y="21"/>
                  </a:lnTo>
                  <a:lnTo>
                    <a:pt x="8" y="10"/>
                  </a:lnTo>
                  <a:lnTo>
                    <a:pt x="15" y="0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9" name="Freeform 203"/>
            <p:cNvSpPr>
              <a:spLocks/>
            </p:cNvSpPr>
            <p:nvPr/>
          </p:nvSpPr>
          <p:spPr bwMode="auto">
            <a:xfrm>
              <a:off x="4219" y="2938"/>
              <a:ext cx="232" cy="119"/>
            </a:xfrm>
            <a:custGeom>
              <a:avLst/>
              <a:gdLst>
                <a:gd name="T0" fmla="*/ 14 w 232"/>
                <a:gd name="T1" fmla="*/ 0 h 119"/>
                <a:gd name="T2" fmla="*/ 125 w 232"/>
                <a:gd name="T3" fmla="*/ 52 h 119"/>
                <a:gd name="T4" fmla="*/ 231 w 232"/>
                <a:gd name="T5" fmla="*/ 100 h 119"/>
                <a:gd name="T6" fmla="*/ 225 w 232"/>
                <a:gd name="T7" fmla="*/ 107 h 119"/>
                <a:gd name="T8" fmla="*/ 220 w 232"/>
                <a:gd name="T9" fmla="*/ 113 h 119"/>
                <a:gd name="T10" fmla="*/ 214 w 232"/>
                <a:gd name="T11" fmla="*/ 118 h 119"/>
                <a:gd name="T12" fmla="*/ 0 w 232"/>
                <a:gd name="T13" fmla="*/ 21 h 119"/>
                <a:gd name="T14" fmla="*/ 8 w 232"/>
                <a:gd name="T15" fmla="*/ 10 h 119"/>
                <a:gd name="T16" fmla="*/ 14 w 232"/>
                <a:gd name="T17" fmla="*/ 0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19"/>
                <a:gd name="T29" fmla="*/ 232 w 232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19">
                  <a:moveTo>
                    <a:pt x="14" y="0"/>
                  </a:moveTo>
                  <a:lnTo>
                    <a:pt x="125" y="52"/>
                  </a:lnTo>
                  <a:lnTo>
                    <a:pt x="231" y="100"/>
                  </a:lnTo>
                  <a:lnTo>
                    <a:pt x="225" y="107"/>
                  </a:lnTo>
                  <a:lnTo>
                    <a:pt x="220" y="113"/>
                  </a:lnTo>
                  <a:lnTo>
                    <a:pt x="214" y="118"/>
                  </a:lnTo>
                  <a:lnTo>
                    <a:pt x="0" y="21"/>
                  </a:lnTo>
                  <a:lnTo>
                    <a:pt x="8" y="10"/>
                  </a:lnTo>
                  <a:lnTo>
                    <a:pt x="14" y="0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0" name="Freeform 204"/>
            <p:cNvSpPr>
              <a:spLocks/>
            </p:cNvSpPr>
            <p:nvPr/>
          </p:nvSpPr>
          <p:spPr bwMode="auto">
            <a:xfrm>
              <a:off x="4219" y="2939"/>
              <a:ext cx="231" cy="118"/>
            </a:xfrm>
            <a:custGeom>
              <a:avLst/>
              <a:gdLst>
                <a:gd name="T0" fmla="*/ 13 w 231"/>
                <a:gd name="T1" fmla="*/ 0 h 118"/>
                <a:gd name="T2" fmla="*/ 125 w 231"/>
                <a:gd name="T3" fmla="*/ 52 h 118"/>
                <a:gd name="T4" fmla="*/ 230 w 231"/>
                <a:gd name="T5" fmla="*/ 100 h 118"/>
                <a:gd name="T6" fmla="*/ 219 w 231"/>
                <a:gd name="T7" fmla="*/ 112 h 118"/>
                <a:gd name="T8" fmla="*/ 214 w 231"/>
                <a:gd name="T9" fmla="*/ 117 h 118"/>
                <a:gd name="T10" fmla="*/ 0 w 231"/>
                <a:gd name="T11" fmla="*/ 20 h 118"/>
                <a:gd name="T12" fmla="*/ 8 w 231"/>
                <a:gd name="T13" fmla="*/ 9 h 118"/>
                <a:gd name="T14" fmla="*/ 13 w 231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18"/>
                <a:gd name="T26" fmla="*/ 231 w 231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18">
                  <a:moveTo>
                    <a:pt x="13" y="0"/>
                  </a:moveTo>
                  <a:lnTo>
                    <a:pt x="125" y="52"/>
                  </a:lnTo>
                  <a:lnTo>
                    <a:pt x="230" y="100"/>
                  </a:lnTo>
                  <a:lnTo>
                    <a:pt x="219" y="112"/>
                  </a:lnTo>
                  <a:lnTo>
                    <a:pt x="214" y="117"/>
                  </a:lnTo>
                  <a:lnTo>
                    <a:pt x="0" y="20"/>
                  </a:lnTo>
                  <a:lnTo>
                    <a:pt x="8" y="9"/>
                  </a:lnTo>
                  <a:lnTo>
                    <a:pt x="13" y="0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1" name="Freeform 205"/>
            <p:cNvSpPr>
              <a:spLocks/>
            </p:cNvSpPr>
            <p:nvPr/>
          </p:nvSpPr>
          <p:spPr bwMode="auto">
            <a:xfrm>
              <a:off x="4219" y="2940"/>
              <a:ext cx="231" cy="117"/>
            </a:xfrm>
            <a:custGeom>
              <a:avLst/>
              <a:gdLst>
                <a:gd name="T0" fmla="*/ 13 w 231"/>
                <a:gd name="T1" fmla="*/ 0 h 117"/>
                <a:gd name="T2" fmla="*/ 125 w 231"/>
                <a:gd name="T3" fmla="*/ 52 h 117"/>
                <a:gd name="T4" fmla="*/ 230 w 231"/>
                <a:gd name="T5" fmla="*/ 99 h 117"/>
                <a:gd name="T6" fmla="*/ 224 w 231"/>
                <a:gd name="T7" fmla="*/ 106 h 117"/>
                <a:gd name="T8" fmla="*/ 219 w 231"/>
                <a:gd name="T9" fmla="*/ 112 h 117"/>
                <a:gd name="T10" fmla="*/ 214 w 231"/>
                <a:gd name="T11" fmla="*/ 116 h 117"/>
                <a:gd name="T12" fmla="*/ 0 w 231"/>
                <a:gd name="T13" fmla="*/ 19 h 117"/>
                <a:gd name="T14" fmla="*/ 7 w 231"/>
                <a:gd name="T15" fmla="*/ 9 h 117"/>
                <a:gd name="T16" fmla="*/ 13 w 231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17"/>
                <a:gd name="T29" fmla="*/ 231 w 231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17">
                  <a:moveTo>
                    <a:pt x="13" y="0"/>
                  </a:moveTo>
                  <a:lnTo>
                    <a:pt x="125" y="52"/>
                  </a:lnTo>
                  <a:lnTo>
                    <a:pt x="230" y="99"/>
                  </a:lnTo>
                  <a:lnTo>
                    <a:pt x="224" y="106"/>
                  </a:lnTo>
                  <a:lnTo>
                    <a:pt x="219" y="112"/>
                  </a:lnTo>
                  <a:lnTo>
                    <a:pt x="214" y="116"/>
                  </a:lnTo>
                  <a:lnTo>
                    <a:pt x="0" y="19"/>
                  </a:lnTo>
                  <a:lnTo>
                    <a:pt x="7" y="9"/>
                  </a:lnTo>
                  <a:lnTo>
                    <a:pt x="13" y="0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2" name="Freeform 206"/>
            <p:cNvSpPr>
              <a:spLocks/>
            </p:cNvSpPr>
            <p:nvPr/>
          </p:nvSpPr>
          <p:spPr bwMode="auto">
            <a:xfrm>
              <a:off x="4219" y="2941"/>
              <a:ext cx="231" cy="116"/>
            </a:xfrm>
            <a:custGeom>
              <a:avLst/>
              <a:gdLst>
                <a:gd name="T0" fmla="*/ 12 w 231"/>
                <a:gd name="T1" fmla="*/ 0 h 116"/>
                <a:gd name="T2" fmla="*/ 51 w 231"/>
                <a:gd name="T3" fmla="*/ 17 h 116"/>
                <a:gd name="T4" fmla="*/ 125 w 231"/>
                <a:gd name="T5" fmla="*/ 51 h 116"/>
                <a:gd name="T6" fmla="*/ 230 w 231"/>
                <a:gd name="T7" fmla="*/ 99 h 116"/>
                <a:gd name="T8" fmla="*/ 219 w 231"/>
                <a:gd name="T9" fmla="*/ 111 h 116"/>
                <a:gd name="T10" fmla="*/ 215 w 231"/>
                <a:gd name="T11" fmla="*/ 115 h 116"/>
                <a:gd name="T12" fmla="*/ 0 w 231"/>
                <a:gd name="T13" fmla="*/ 19 h 116"/>
                <a:gd name="T14" fmla="*/ 7 w 231"/>
                <a:gd name="T15" fmla="*/ 9 h 116"/>
                <a:gd name="T16" fmla="*/ 12 w 231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16"/>
                <a:gd name="T29" fmla="*/ 231 w 231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16">
                  <a:moveTo>
                    <a:pt x="12" y="0"/>
                  </a:moveTo>
                  <a:lnTo>
                    <a:pt x="51" y="17"/>
                  </a:lnTo>
                  <a:lnTo>
                    <a:pt x="125" y="51"/>
                  </a:lnTo>
                  <a:lnTo>
                    <a:pt x="230" y="99"/>
                  </a:lnTo>
                  <a:lnTo>
                    <a:pt x="219" y="111"/>
                  </a:lnTo>
                  <a:lnTo>
                    <a:pt x="215" y="115"/>
                  </a:lnTo>
                  <a:lnTo>
                    <a:pt x="0" y="19"/>
                  </a:lnTo>
                  <a:lnTo>
                    <a:pt x="7" y="9"/>
                  </a:lnTo>
                  <a:lnTo>
                    <a:pt x="12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3" name="Freeform 207"/>
            <p:cNvSpPr>
              <a:spLocks/>
            </p:cNvSpPr>
            <p:nvPr/>
          </p:nvSpPr>
          <p:spPr bwMode="auto">
            <a:xfrm>
              <a:off x="4219" y="2941"/>
              <a:ext cx="230" cy="116"/>
            </a:xfrm>
            <a:custGeom>
              <a:avLst/>
              <a:gdLst>
                <a:gd name="T0" fmla="*/ 12 w 230"/>
                <a:gd name="T1" fmla="*/ 0 h 116"/>
                <a:gd name="T2" fmla="*/ 50 w 230"/>
                <a:gd name="T3" fmla="*/ 18 h 116"/>
                <a:gd name="T4" fmla="*/ 124 w 230"/>
                <a:gd name="T5" fmla="*/ 52 h 116"/>
                <a:gd name="T6" fmla="*/ 229 w 230"/>
                <a:gd name="T7" fmla="*/ 99 h 116"/>
                <a:gd name="T8" fmla="*/ 219 w 230"/>
                <a:gd name="T9" fmla="*/ 111 h 116"/>
                <a:gd name="T10" fmla="*/ 214 w 230"/>
                <a:gd name="T11" fmla="*/ 115 h 116"/>
                <a:gd name="T12" fmla="*/ 0 w 230"/>
                <a:gd name="T13" fmla="*/ 18 h 116"/>
                <a:gd name="T14" fmla="*/ 6 w 230"/>
                <a:gd name="T15" fmla="*/ 9 h 116"/>
                <a:gd name="T16" fmla="*/ 12 w 230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16"/>
                <a:gd name="T29" fmla="*/ 230 w 230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16">
                  <a:moveTo>
                    <a:pt x="12" y="0"/>
                  </a:moveTo>
                  <a:lnTo>
                    <a:pt x="50" y="18"/>
                  </a:lnTo>
                  <a:lnTo>
                    <a:pt x="124" y="52"/>
                  </a:lnTo>
                  <a:lnTo>
                    <a:pt x="229" y="99"/>
                  </a:lnTo>
                  <a:lnTo>
                    <a:pt x="219" y="111"/>
                  </a:lnTo>
                  <a:lnTo>
                    <a:pt x="214" y="115"/>
                  </a:lnTo>
                  <a:lnTo>
                    <a:pt x="0" y="18"/>
                  </a:lnTo>
                  <a:lnTo>
                    <a:pt x="6" y="9"/>
                  </a:lnTo>
                  <a:lnTo>
                    <a:pt x="12" y="0"/>
                  </a:ln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4" name="Freeform 208"/>
            <p:cNvSpPr>
              <a:spLocks/>
            </p:cNvSpPr>
            <p:nvPr/>
          </p:nvSpPr>
          <p:spPr bwMode="auto">
            <a:xfrm>
              <a:off x="4219" y="2942"/>
              <a:ext cx="229" cy="115"/>
            </a:xfrm>
            <a:custGeom>
              <a:avLst/>
              <a:gdLst>
                <a:gd name="T0" fmla="*/ 11 w 229"/>
                <a:gd name="T1" fmla="*/ 0 h 115"/>
                <a:gd name="T2" fmla="*/ 50 w 229"/>
                <a:gd name="T3" fmla="*/ 18 h 115"/>
                <a:gd name="T4" fmla="*/ 123 w 229"/>
                <a:gd name="T5" fmla="*/ 52 h 115"/>
                <a:gd name="T6" fmla="*/ 228 w 229"/>
                <a:gd name="T7" fmla="*/ 99 h 115"/>
                <a:gd name="T8" fmla="*/ 223 w 229"/>
                <a:gd name="T9" fmla="*/ 105 h 115"/>
                <a:gd name="T10" fmla="*/ 219 w 229"/>
                <a:gd name="T11" fmla="*/ 110 h 115"/>
                <a:gd name="T12" fmla="*/ 214 w 229"/>
                <a:gd name="T13" fmla="*/ 114 h 115"/>
                <a:gd name="T14" fmla="*/ 0 w 229"/>
                <a:gd name="T15" fmla="*/ 17 h 115"/>
                <a:gd name="T16" fmla="*/ 6 w 229"/>
                <a:gd name="T17" fmla="*/ 8 h 115"/>
                <a:gd name="T18" fmla="*/ 11 w 229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115"/>
                <a:gd name="T32" fmla="*/ 229 w 229"/>
                <a:gd name="T33" fmla="*/ 115 h 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115">
                  <a:moveTo>
                    <a:pt x="11" y="0"/>
                  </a:moveTo>
                  <a:lnTo>
                    <a:pt x="50" y="18"/>
                  </a:lnTo>
                  <a:lnTo>
                    <a:pt x="123" y="52"/>
                  </a:lnTo>
                  <a:lnTo>
                    <a:pt x="228" y="99"/>
                  </a:lnTo>
                  <a:lnTo>
                    <a:pt x="223" y="105"/>
                  </a:lnTo>
                  <a:lnTo>
                    <a:pt x="219" y="110"/>
                  </a:lnTo>
                  <a:lnTo>
                    <a:pt x="214" y="114"/>
                  </a:lnTo>
                  <a:lnTo>
                    <a:pt x="0" y="17"/>
                  </a:lnTo>
                  <a:lnTo>
                    <a:pt x="6" y="8"/>
                  </a:lnTo>
                  <a:lnTo>
                    <a:pt x="11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5" name="Freeform 209"/>
            <p:cNvSpPr>
              <a:spLocks/>
            </p:cNvSpPr>
            <p:nvPr/>
          </p:nvSpPr>
          <p:spPr bwMode="auto">
            <a:xfrm>
              <a:off x="4219" y="2943"/>
              <a:ext cx="229" cy="114"/>
            </a:xfrm>
            <a:custGeom>
              <a:avLst/>
              <a:gdLst>
                <a:gd name="T0" fmla="*/ 11 w 229"/>
                <a:gd name="T1" fmla="*/ 0 h 114"/>
                <a:gd name="T2" fmla="*/ 123 w 229"/>
                <a:gd name="T3" fmla="*/ 51 h 114"/>
                <a:gd name="T4" fmla="*/ 228 w 229"/>
                <a:gd name="T5" fmla="*/ 99 h 114"/>
                <a:gd name="T6" fmla="*/ 219 w 229"/>
                <a:gd name="T7" fmla="*/ 109 h 114"/>
                <a:gd name="T8" fmla="*/ 214 w 229"/>
                <a:gd name="T9" fmla="*/ 113 h 114"/>
                <a:gd name="T10" fmla="*/ 0 w 229"/>
                <a:gd name="T11" fmla="*/ 16 h 114"/>
                <a:gd name="T12" fmla="*/ 11 w 229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14"/>
                <a:gd name="T23" fmla="*/ 229 w 229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14">
                  <a:moveTo>
                    <a:pt x="11" y="0"/>
                  </a:moveTo>
                  <a:lnTo>
                    <a:pt x="123" y="51"/>
                  </a:lnTo>
                  <a:lnTo>
                    <a:pt x="228" y="99"/>
                  </a:lnTo>
                  <a:lnTo>
                    <a:pt x="219" y="109"/>
                  </a:lnTo>
                  <a:lnTo>
                    <a:pt x="214" y="113"/>
                  </a:lnTo>
                  <a:lnTo>
                    <a:pt x="0" y="16"/>
                  </a:lnTo>
                  <a:lnTo>
                    <a:pt x="11" y="0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6" name="Freeform 210"/>
            <p:cNvSpPr>
              <a:spLocks/>
            </p:cNvSpPr>
            <p:nvPr/>
          </p:nvSpPr>
          <p:spPr bwMode="auto">
            <a:xfrm>
              <a:off x="4219" y="2944"/>
              <a:ext cx="228" cy="113"/>
            </a:xfrm>
            <a:custGeom>
              <a:avLst/>
              <a:gdLst>
                <a:gd name="T0" fmla="*/ 11 w 228"/>
                <a:gd name="T1" fmla="*/ 0 h 113"/>
                <a:gd name="T2" fmla="*/ 49 w 228"/>
                <a:gd name="T3" fmla="*/ 18 h 113"/>
                <a:gd name="T4" fmla="*/ 122 w 228"/>
                <a:gd name="T5" fmla="*/ 51 h 113"/>
                <a:gd name="T6" fmla="*/ 227 w 228"/>
                <a:gd name="T7" fmla="*/ 98 h 113"/>
                <a:gd name="T8" fmla="*/ 219 w 228"/>
                <a:gd name="T9" fmla="*/ 108 h 113"/>
                <a:gd name="T10" fmla="*/ 214 w 228"/>
                <a:gd name="T11" fmla="*/ 112 h 113"/>
                <a:gd name="T12" fmla="*/ 0 w 228"/>
                <a:gd name="T13" fmla="*/ 16 h 113"/>
                <a:gd name="T14" fmla="*/ 5 w 228"/>
                <a:gd name="T15" fmla="*/ 8 h 113"/>
                <a:gd name="T16" fmla="*/ 11 w 228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8"/>
                <a:gd name="T28" fmla="*/ 0 h 113"/>
                <a:gd name="T29" fmla="*/ 228 w 228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8" h="113">
                  <a:moveTo>
                    <a:pt x="11" y="0"/>
                  </a:moveTo>
                  <a:lnTo>
                    <a:pt x="49" y="18"/>
                  </a:lnTo>
                  <a:lnTo>
                    <a:pt x="122" y="51"/>
                  </a:lnTo>
                  <a:lnTo>
                    <a:pt x="227" y="98"/>
                  </a:lnTo>
                  <a:lnTo>
                    <a:pt x="219" y="108"/>
                  </a:lnTo>
                  <a:lnTo>
                    <a:pt x="214" y="112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0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7" name="Freeform 211"/>
            <p:cNvSpPr>
              <a:spLocks/>
            </p:cNvSpPr>
            <p:nvPr/>
          </p:nvSpPr>
          <p:spPr bwMode="auto">
            <a:xfrm>
              <a:off x="4219" y="2944"/>
              <a:ext cx="227" cy="113"/>
            </a:xfrm>
            <a:custGeom>
              <a:avLst/>
              <a:gdLst>
                <a:gd name="T0" fmla="*/ 11 w 227"/>
                <a:gd name="T1" fmla="*/ 0 h 113"/>
                <a:gd name="T2" fmla="*/ 48 w 227"/>
                <a:gd name="T3" fmla="*/ 18 h 113"/>
                <a:gd name="T4" fmla="*/ 122 w 227"/>
                <a:gd name="T5" fmla="*/ 52 h 113"/>
                <a:gd name="T6" fmla="*/ 226 w 227"/>
                <a:gd name="T7" fmla="*/ 99 h 113"/>
                <a:gd name="T8" fmla="*/ 218 w 227"/>
                <a:gd name="T9" fmla="*/ 108 h 113"/>
                <a:gd name="T10" fmla="*/ 214 w 227"/>
                <a:gd name="T11" fmla="*/ 112 h 113"/>
                <a:gd name="T12" fmla="*/ 0 w 227"/>
                <a:gd name="T13" fmla="*/ 15 h 113"/>
                <a:gd name="T14" fmla="*/ 11 w 227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13"/>
                <a:gd name="T26" fmla="*/ 227 w 22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13">
                  <a:moveTo>
                    <a:pt x="11" y="0"/>
                  </a:moveTo>
                  <a:lnTo>
                    <a:pt x="48" y="18"/>
                  </a:lnTo>
                  <a:lnTo>
                    <a:pt x="122" y="52"/>
                  </a:lnTo>
                  <a:lnTo>
                    <a:pt x="226" y="99"/>
                  </a:lnTo>
                  <a:lnTo>
                    <a:pt x="218" y="108"/>
                  </a:lnTo>
                  <a:lnTo>
                    <a:pt x="214" y="112"/>
                  </a:lnTo>
                  <a:lnTo>
                    <a:pt x="0" y="15"/>
                  </a:lnTo>
                  <a:lnTo>
                    <a:pt x="11" y="0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8" name="Freeform 212"/>
            <p:cNvSpPr>
              <a:spLocks/>
            </p:cNvSpPr>
            <p:nvPr/>
          </p:nvSpPr>
          <p:spPr bwMode="auto">
            <a:xfrm>
              <a:off x="4219" y="2945"/>
              <a:ext cx="227" cy="112"/>
            </a:xfrm>
            <a:custGeom>
              <a:avLst/>
              <a:gdLst>
                <a:gd name="T0" fmla="*/ 10 w 227"/>
                <a:gd name="T1" fmla="*/ 0 h 112"/>
                <a:gd name="T2" fmla="*/ 48 w 227"/>
                <a:gd name="T3" fmla="*/ 18 h 112"/>
                <a:gd name="T4" fmla="*/ 121 w 227"/>
                <a:gd name="T5" fmla="*/ 52 h 112"/>
                <a:gd name="T6" fmla="*/ 226 w 227"/>
                <a:gd name="T7" fmla="*/ 98 h 112"/>
                <a:gd name="T8" fmla="*/ 218 w 227"/>
                <a:gd name="T9" fmla="*/ 107 h 112"/>
                <a:gd name="T10" fmla="*/ 214 w 227"/>
                <a:gd name="T11" fmla="*/ 111 h 112"/>
                <a:gd name="T12" fmla="*/ 0 w 227"/>
                <a:gd name="T13" fmla="*/ 14 h 112"/>
                <a:gd name="T14" fmla="*/ 10 w 227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12"/>
                <a:gd name="T26" fmla="*/ 227 w 227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12">
                  <a:moveTo>
                    <a:pt x="10" y="0"/>
                  </a:moveTo>
                  <a:lnTo>
                    <a:pt x="48" y="18"/>
                  </a:lnTo>
                  <a:lnTo>
                    <a:pt x="121" y="52"/>
                  </a:lnTo>
                  <a:lnTo>
                    <a:pt x="226" y="98"/>
                  </a:lnTo>
                  <a:lnTo>
                    <a:pt x="218" y="107"/>
                  </a:lnTo>
                  <a:lnTo>
                    <a:pt x="214" y="111"/>
                  </a:lnTo>
                  <a:lnTo>
                    <a:pt x="0" y="14"/>
                  </a:lnTo>
                  <a:lnTo>
                    <a:pt x="10" y="0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9" name="Freeform 213"/>
            <p:cNvSpPr>
              <a:spLocks/>
            </p:cNvSpPr>
            <p:nvPr/>
          </p:nvSpPr>
          <p:spPr bwMode="auto">
            <a:xfrm>
              <a:off x="4219" y="2946"/>
              <a:ext cx="227" cy="111"/>
            </a:xfrm>
            <a:custGeom>
              <a:avLst/>
              <a:gdLst>
                <a:gd name="T0" fmla="*/ 9 w 227"/>
                <a:gd name="T1" fmla="*/ 0 h 111"/>
                <a:gd name="T2" fmla="*/ 47 w 227"/>
                <a:gd name="T3" fmla="*/ 18 h 111"/>
                <a:gd name="T4" fmla="*/ 122 w 227"/>
                <a:gd name="T5" fmla="*/ 51 h 111"/>
                <a:gd name="T6" fmla="*/ 226 w 227"/>
                <a:gd name="T7" fmla="*/ 98 h 111"/>
                <a:gd name="T8" fmla="*/ 219 w 227"/>
                <a:gd name="T9" fmla="*/ 106 h 111"/>
                <a:gd name="T10" fmla="*/ 215 w 227"/>
                <a:gd name="T11" fmla="*/ 110 h 111"/>
                <a:gd name="T12" fmla="*/ 0 w 227"/>
                <a:gd name="T13" fmla="*/ 14 h 111"/>
                <a:gd name="T14" fmla="*/ 5 w 227"/>
                <a:gd name="T15" fmla="*/ 7 h 111"/>
                <a:gd name="T16" fmla="*/ 9 w 227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111"/>
                <a:gd name="T29" fmla="*/ 227 w 227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111">
                  <a:moveTo>
                    <a:pt x="9" y="0"/>
                  </a:moveTo>
                  <a:lnTo>
                    <a:pt x="47" y="18"/>
                  </a:lnTo>
                  <a:lnTo>
                    <a:pt x="122" y="51"/>
                  </a:lnTo>
                  <a:lnTo>
                    <a:pt x="226" y="98"/>
                  </a:lnTo>
                  <a:lnTo>
                    <a:pt x="219" y="106"/>
                  </a:lnTo>
                  <a:lnTo>
                    <a:pt x="215" y="110"/>
                  </a:ln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0" name="Freeform 214"/>
            <p:cNvSpPr>
              <a:spLocks/>
            </p:cNvSpPr>
            <p:nvPr/>
          </p:nvSpPr>
          <p:spPr bwMode="auto">
            <a:xfrm>
              <a:off x="4219" y="2946"/>
              <a:ext cx="226" cy="111"/>
            </a:xfrm>
            <a:custGeom>
              <a:avLst/>
              <a:gdLst>
                <a:gd name="T0" fmla="*/ 9 w 226"/>
                <a:gd name="T1" fmla="*/ 0 h 111"/>
                <a:gd name="T2" fmla="*/ 47 w 226"/>
                <a:gd name="T3" fmla="*/ 18 h 111"/>
                <a:gd name="T4" fmla="*/ 121 w 226"/>
                <a:gd name="T5" fmla="*/ 52 h 111"/>
                <a:gd name="T6" fmla="*/ 225 w 226"/>
                <a:gd name="T7" fmla="*/ 98 h 111"/>
                <a:gd name="T8" fmla="*/ 219 w 226"/>
                <a:gd name="T9" fmla="*/ 106 h 111"/>
                <a:gd name="T10" fmla="*/ 214 w 226"/>
                <a:gd name="T11" fmla="*/ 110 h 111"/>
                <a:gd name="T12" fmla="*/ 0 w 226"/>
                <a:gd name="T13" fmla="*/ 13 h 111"/>
                <a:gd name="T14" fmla="*/ 9 w 226"/>
                <a:gd name="T15" fmla="*/ 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111"/>
                <a:gd name="T26" fmla="*/ 226 w 226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111">
                  <a:moveTo>
                    <a:pt x="9" y="0"/>
                  </a:moveTo>
                  <a:lnTo>
                    <a:pt x="47" y="18"/>
                  </a:lnTo>
                  <a:lnTo>
                    <a:pt x="121" y="52"/>
                  </a:lnTo>
                  <a:lnTo>
                    <a:pt x="225" y="98"/>
                  </a:lnTo>
                  <a:lnTo>
                    <a:pt x="219" y="106"/>
                  </a:lnTo>
                  <a:lnTo>
                    <a:pt x="214" y="110"/>
                  </a:ln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1" name="Freeform 215"/>
            <p:cNvSpPr>
              <a:spLocks/>
            </p:cNvSpPr>
            <p:nvPr/>
          </p:nvSpPr>
          <p:spPr bwMode="auto">
            <a:xfrm>
              <a:off x="4219" y="2947"/>
              <a:ext cx="226" cy="110"/>
            </a:xfrm>
            <a:custGeom>
              <a:avLst/>
              <a:gdLst>
                <a:gd name="T0" fmla="*/ 214 w 226"/>
                <a:gd name="T1" fmla="*/ 109 h 110"/>
                <a:gd name="T2" fmla="*/ 0 w 226"/>
                <a:gd name="T3" fmla="*/ 12 h 110"/>
                <a:gd name="T4" fmla="*/ 8 w 226"/>
                <a:gd name="T5" fmla="*/ 0 h 110"/>
                <a:gd name="T6" fmla="*/ 47 w 226"/>
                <a:gd name="T7" fmla="*/ 18 h 110"/>
                <a:gd name="T8" fmla="*/ 121 w 226"/>
                <a:gd name="T9" fmla="*/ 52 h 110"/>
                <a:gd name="T10" fmla="*/ 225 w 226"/>
                <a:gd name="T11" fmla="*/ 98 h 110"/>
                <a:gd name="T12" fmla="*/ 219 w 226"/>
                <a:gd name="T13" fmla="*/ 105 h 110"/>
                <a:gd name="T14" fmla="*/ 214 w 226"/>
                <a:gd name="T15" fmla="*/ 109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110"/>
                <a:gd name="T26" fmla="*/ 226 w 22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110">
                  <a:moveTo>
                    <a:pt x="214" y="109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47" y="18"/>
                  </a:lnTo>
                  <a:lnTo>
                    <a:pt x="121" y="52"/>
                  </a:lnTo>
                  <a:lnTo>
                    <a:pt x="225" y="98"/>
                  </a:lnTo>
                  <a:lnTo>
                    <a:pt x="219" y="105"/>
                  </a:lnTo>
                  <a:lnTo>
                    <a:pt x="214" y="109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2" name="Freeform 216"/>
            <p:cNvSpPr>
              <a:spLocks/>
            </p:cNvSpPr>
            <p:nvPr/>
          </p:nvSpPr>
          <p:spPr bwMode="auto">
            <a:xfrm>
              <a:off x="4896" y="2968"/>
              <a:ext cx="152" cy="48"/>
            </a:xfrm>
            <a:custGeom>
              <a:avLst/>
              <a:gdLst>
                <a:gd name="T0" fmla="*/ 36 w 152"/>
                <a:gd name="T1" fmla="*/ 12 h 48"/>
                <a:gd name="T2" fmla="*/ 0 w 152"/>
                <a:gd name="T3" fmla="*/ 32 h 48"/>
                <a:gd name="T4" fmla="*/ 8 w 152"/>
                <a:gd name="T5" fmla="*/ 33 h 48"/>
                <a:gd name="T6" fmla="*/ 17 w 152"/>
                <a:gd name="T7" fmla="*/ 33 h 48"/>
                <a:gd name="T8" fmla="*/ 34 w 152"/>
                <a:gd name="T9" fmla="*/ 31 h 48"/>
                <a:gd name="T10" fmla="*/ 30 w 152"/>
                <a:gd name="T11" fmla="*/ 35 h 48"/>
                <a:gd name="T12" fmla="*/ 26 w 152"/>
                <a:gd name="T13" fmla="*/ 39 h 48"/>
                <a:gd name="T14" fmla="*/ 23 w 152"/>
                <a:gd name="T15" fmla="*/ 43 h 48"/>
                <a:gd name="T16" fmla="*/ 19 w 152"/>
                <a:gd name="T17" fmla="*/ 47 h 48"/>
                <a:gd name="T18" fmla="*/ 27 w 152"/>
                <a:gd name="T19" fmla="*/ 46 h 48"/>
                <a:gd name="T20" fmla="*/ 35 w 152"/>
                <a:gd name="T21" fmla="*/ 43 h 48"/>
                <a:gd name="T22" fmla="*/ 49 w 152"/>
                <a:gd name="T23" fmla="*/ 36 h 48"/>
                <a:gd name="T24" fmla="*/ 64 w 152"/>
                <a:gd name="T25" fmla="*/ 29 h 48"/>
                <a:gd name="T26" fmla="*/ 71 w 152"/>
                <a:gd name="T27" fmla="*/ 25 h 48"/>
                <a:gd name="T28" fmla="*/ 79 w 152"/>
                <a:gd name="T29" fmla="*/ 22 h 48"/>
                <a:gd name="T30" fmla="*/ 77 w 152"/>
                <a:gd name="T31" fmla="*/ 24 h 48"/>
                <a:gd name="T32" fmla="*/ 77 w 152"/>
                <a:gd name="T33" fmla="*/ 27 h 48"/>
                <a:gd name="T34" fmla="*/ 76 w 152"/>
                <a:gd name="T35" fmla="*/ 31 h 48"/>
                <a:gd name="T36" fmla="*/ 81 w 152"/>
                <a:gd name="T37" fmla="*/ 30 h 48"/>
                <a:gd name="T38" fmla="*/ 85 w 152"/>
                <a:gd name="T39" fmla="*/ 29 h 48"/>
                <a:gd name="T40" fmla="*/ 92 w 152"/>
                <a:gd name="T41" fmla="*/ 25 h 48"/>
                <a:gd name="T42" fmla="*/ 99 w 152"/>
                <a:gd name="T43" fmla="*/ 20 h 48"/>
                <a:gd name="T44" fmla="*/ 103 w 152"/>
                <a:gd name="T45" fmla="*/ 19 h 48"/>
                <a:gd name="T46" fmla="*/ 107 w 152"/>
                <a:gd name="T47" fmla="*/ 18 h 48"/>
                <a:gd name="T48" fmla="*/ 106 w 152"/>
                <a:gd name="T49" fmla="*/ 18 h 48"/>
                <a:gd name="T50" fmla="*/ 106 w 152"/>
                <a:gd name="T51" fmla="*/ 19 h 48"/>
                <a:gd name="T52" fmla="*/ 106 w 152"/>
                <a:gd name="T53" fmla="*/ 20 h 48"/>
                <a:gd name="T54" fmla="*/ 111 w 152"/>
                <a:gd name="T55" fmla="*/ 17 h 48"/>
                <a:gd name="T56" fmla="*/ 116 w 152"/>
                <a:gd name="T57" fmla="*/ 15 h 48"/>
                <a:gd name="T58" fmla="*/ 122 w 152"/>
                <a:gd name="T59" fmla="*/ 13 h 48"/>
                <a:gd name="T60" fmla="*/ 128 w 152"/>
                <a:gd name="T61" fmla="*/ 12 h 48"/>
                <a:gd name="T62" fmla="*/ 134 w 152"/>
                <a:gd name="T63" fmla="*/ 12 h 48"/>
                <a:gd name="T64" fmla="*/ 140 w 152"/>
                <a:gd name="T65" fmla="*/ 12 h 48"/>
                <a:gd name="T66" fmla="*/ 146 w 152"/>
                <a:gd name="T67" fmla="*/ 13 h 48"/>
                <a:gd name="T68" fmla="*/ 151 w 152"/>
                <a:gd name="T69" fmla="*/ 15 h 48"/>
                <a:gd name="T70" fmla="*/ 141 w 152"/>
                <a:gd name="T71" fmla="*/ 10 h 48"/>
                <a:gd name="T72" fmla="*/ 131 w 152"/>
                <a:gd name="T73" fmla="*/ 7 h 48"/>
                <a:gd name="T74" fmla="*/ 121 w 152"/>
                <a:gd name="T75" fmla="*/ 5 h 48"/>
                <a:gd name="T76" fmla="*/ 110 w 152"/>
                <a:gd name="T77" fmla="*/ 3 h 48"/>
                <a:gd name="T78" fmla="*/ 100 w 152"/>
                <a:gd name="T79" fmla="*/ 3 h 48"/>
                <a:gd name="T80" fmla="*/ 89 w 152"/>
                <a:gd name="T81" fmla="*/ 3 h 48"/>
                <a:gd name="T82" fmla="*/ 79 w 152"/>
                <a:gd name="T83" fmla="*/ 4 h 48"/>
                <a:gd name="T84" fmla="*/ 68 w 152"/>
                <a:gd name="T85" fmla="*/ 6 h 48"/>
                <a:gd name="T86" fmla="*/ 69 w 152"/>
                <a:gd name="T87" fmla="*/ 5 h 48"/>
                <a:gd name="T88" fmla="*/ 69 w 152"/>
                <a:gd name="T89" fmla="*/ 3 h 48"/>
                <a:gd name="T90" fmla="*/ 69 w 152"/>
                <a:gd name="T91" fmla="*/ 0 h 48"/>
                <a:gd name="T92" fmla="*/ 60 w 152"/>
                <a:gd name="T93" fmla="*/ 2 h 48"/>
                <a:gd name="T94" fmla="*/ 51 w 152"/>
                <a:gd name="T95" fmla="*/ 4 h 48"/>
                <a:gd name="T96" fmla="*/ 44 w 152"/>
                <a:gd name="T97" fmla="*/ 7 h 48"/>
                <a:gd name="T98" fmla="*/ 36 w 152"/>
                <a:gd name="T99" fmla="*/ 12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48"/>
                <a:gd name="T152" fmla="*/ 152 w 152"/>
                <a:gd name="T153" fmla="*/ 48 h 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48">
                  <a:moveTo>
                    <a:pt x="36" y="12"/>
                  </a:moveTo>
                  <a:lnTo>
                    <a:pt x="0" y="32"/>
                  </a:lnTo>
                  <a:lnTo>
                    <a:pt x="8" y="33"/>
                  </a:lnTo>
                  <a:lnTo>
                    <a:pt x="17" y="33"/>
                  </a:lnTo>
                  <a:lnTo>
                    <a:pt x="34" y="31"/>
                  </a:lnTo>
                  <a:lnTo>
                    <a:pt x="30" y="35"/>
                  </a:lnTo>
                  <a:lnTo>
                    <a:pt x="26" y="39"/>
                  </a:lnTo>
                  <a:lnTo>
                    <a:pt x="23" y="43"/>
                  </a:lnTo>
                  <a:lnTo>
                    <a:pt x="19" y="47"/>
                  </a:lnTo>
                  <a:lnTo>
                    <a:pt x="27" y="46"/>
                  </a:lnTo>
                  <a:lnTo>
                    <a:pt x="35" y="43"/>
                  </a:lnTo>
                  <a:lnTo>
                    <a:pt x="49" y="36"/>
                  </a:lnTo>
                  <a:lnTo>
                    <a:pt x="64" y="29"/>
                  </a:lnTo>
                  <a:lnTo>
                    <a:pt x="71" y="25"/>
                  </a:lnTo>
                  <a:lnTo>
                    <a:pt x="79" y="22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76" y="31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2" y="25"/>
                  </a:lnTo>
                  <a:lnTo>
                    <a:pt x="99" y="20"/>
                  </a:lnTo>
                  <a:lnTo>
                    <a:pt x="103" y="19"/>
                  </a:lnTo>
                  <a:lnTo>
                    <a:pt x="107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11" y="17"/>
                  </a:lnTo>
                  <a:lnTo>
                    <a:pt x="116" y="15"/>
                  </a:lnTo>
                  <a:lnTo>
                    <a:pt x="122" y="13"/>
                  </a:lnTo>
                  <a:lnTo>
                    <a:pt x="128" y="12"/>
                  </a:lnTo>
                  <a:lnTo>
                    <a:pt x="134" y="12"/>
                  </a:lnTo>
                  <a:lnTo>
                    <a:pt x="140" y="12"/>
                  </a:lnTo>
                  <a:lnTo>
                    <a:pt x="146" y="13"/>
                  </a:lnTo>
                  <a:lnTo>
                    <a:pt x="151" y="15"/>
                  </a:lnTo>
                  <a:lnTo>
                    <a:pt x="141" y="10"/>
                  </a:lnTo>
                  <a:lnTo>
                    <a:pt x="131" y="7"/>
                  </a:lnTo>
                  <a:lnTo>
                    <a:pt x="121" y="5"/>
                  </a:lnTo>
                  <a:lnTo>
                    <a:pt x="110" y="3"/>
                  </a:lnTo>
                  <a:lnTo>
                    <a:pt x="100" y="3"/>
                  </a:lnTo>
                  <a:lnTo>
                    <a:pt x="89" y="3"/>
                  </a:lnTo>
                  <a:lnTo>
                    <a:pt x="79" y="4"/>
                  </a:lnTo>
                  <a:lnTo>
                    <a:pt x="68" y="6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0" y="2"/>
                  </a:lnTo>
                  <a:lnTo>
                    <a:pt x="51" y="4"/>
                  </a:lnTo>
                  <a:lnTo>
                    <a:pt x="44" y="7"/>
                  </a:lnTo>
                  <a:lnTo>
                    <a:pt x="36" y="12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3" name="Freeform 217"/>
            <p:cNvSpPr>
              <a:spLocks/>
            </p:cNvSpPr>
            <p:nvPr/>
          </p:nvSpPr>
          <p:spPr bwMode="auto">
            <a:xfrm>
              <a:off x="4897" y="2969"/>
              <a:ext cx="149" cy="46"/>
            </a:xfrm>
            <a:custGeom>
              <a:avLst/>
              <a:gdLst>
                <a:gd name="T0" fmla="*/ 148 w 149"/>
                <a:gd name="T1" fmla="*/ 13 h 46"/>
                <a:gd name="T2" fmla="*/ 143 w 149"/>
                <a:gd name="T3" fmla="*/ 11 h 46"/>
                <a:gd name="T4" fmla="*/ 137 w 149"/>
                <a:gd name="T5" fmla="*/ 11 h 46"/>
                <a:gd name="T6" fmla="*/ 131 w 149"/>
                <a:gd name="T7" fmla="*/ 10 h 46"/>
                <a:gd name="T8" fmla="*/ 125 w 149"/>
                <a:gd name="T9" fmla="*/ 11 h 46"/>
                <a:gd name="T10" fmla="*/ 120 w 149"/>
                <a:gd name="T11" fmla="*/ 12 h 46"/>
                <a:gd name="T12" fmla="*/ 115 w 149"/>
                <a:gd name="T13" fmla="*/ 14 h 46"/>
                <a:gd name="T14" fmla="*/ 109 w 149"/>
                <a:gd name="T15" fmla="*/ 16 h 46"/>
                <a:gd name="T16" fmla="*/ 104 w 149"/>
                <a:gd name="T17" fmla="*/ 19 h 46"/>
                <a:gd name="T18" fmla="*/ 104 w 149"/>
                <a:gd name="T19" fmla="*/ 18 h 46"/>
                <a:gd name="T20" fmla="*/ 104 w 149"/>
                <a:gd name="T21" fmla="*/ 17 h 46"/>
                <a:gd name="T22" fmla="*/ 104 w 149"/>
                <a:gd name="T23" fmla="*/ 17 h 46"/>
                <a:gd name="T24" fmla="*/ 105 w 149"/>
                <a:gd name="T25" fmla="*/ 17 h 46"/>
                <a:gd name="T26" fmla="*/ 101 w 149"/>
                <a:gd name="T27" fmla="*/ 17 h 46"/>
                <a:gd name="T28" fmla="*/ 97 w 149"/>
                <a:gd name="T29" fmla="*/ 19 h 46"/>
                <a:gd name="T30" fmla="*/ 90 w 149"/>
                <a:gd name="T31" fmla="*/ 23 h 46"/>
                <a:gd name="T32" fmla="*/ 83 w 149"/>
                <a:gd name="T33" fmla="*/ 27 h 46"/>
                <a:gd name="T34" fmla="*/ 79 w 149"/>
                <a:gd name="T35" fmla="*/ 28 h 46"/>
                <a:gd name="T36" fmla="*/ 75 w 149"/>
                <a:gd name="T37" fmla="*/ 30 h 46"/>
                <a:gd name="T38" fmla="*/ 75 w 149"/>
                <a:gd name="T39" fmla="*/ 25 h 46"/>
                <a:gd name="T40" fmla="*/ 76 w 149"/>
                <a:gd name="T41" fmla="*/ 23 h 46"/>
                <a:gd name="T42" fmla="*/ 77 w 149"/>
                <a:gd name="T43" fmla="*/ 21 h 46"/>
                <a:gd name="T44" fmla="*/ 70 w 149"/>
                <a:gd name="T45" fmla="*/ 24 h 46"/>
                <a:gd name="T46" fmla="*/ 62 w 149"/>
                <a:gd name="T47" fmla="*/ 28 h 46"/>
                <a:gd name="T48" fmla="*/ 49 w 149"/>
                <a:gd name="T49" fmla="*/ 35 h 46"/>
                <a:gd name="T50" fmla="*/ 34 w 149"/>
                <a:gd name="T51" fmla="*/ 41 h 46"/>
                <a:gd name="T52" fmla="*/ 26 w 149"/>
                <a:gd name="T53" fmla="*/ 44 h 46"/>
                <a:gd name="T54" fmla="*/ 18 w 149"/>
                <a:gd name="T55" fmla="*/ 45 h 46"/>
                <a:gd name="T56" fmla="*/ 22 w 149"/>
                <a:gd name="T57" fmla="*/ 41 h 46"/>
                <a:gd name="T58" fmla="*/ 26 w 149"/>
                <a:gd name="T59" fmla="*/ 37 h 46"/>
                <a:gd name="T60" fmla="*/ 30 w 149"/>
                <a:gd name="T61" fmla="*/ 33 h 46"/>
                <a:gd name="T62" fmla="*/ 33 w 149"/>
                <a:gd name="T63" fmla="*/ 30 h 46"/>
                <a:gd name="T64" fmla="*/ 17 w 149"/>
                <a:gd name="T65" fmla="*/ 32 h 46"/>
                <a:gd name="T66" fmla="*/ 8 w 149"/>
                <a:gd name="T67" fmla="*/ 32 h 46"/>
                <a:gd name="T68" fmla="*/ 0 w 149"/>
                <a:gd name="T69" fmla="*/ 31 h 46"/>
                <a:gd name="T70" fmla="*/ 35 w 149"/>
                <a:gd name="T71" fmla="*/ 11 h 46"/>
                <a:gd name="T72" fmla="*/ 43 w 149"/>
                <a:gd name="T73" fmla="*/ 7 h 46"/>
                <a:gd name="T74" fmla="*/ 51 w 149"/>
                <a:gd name="T75" fmla="*/ 4 h 46"/>
                <a:gd name="T76" fmla="*/ 58 w 149"/>
                <a:gd name="T77" fmla="*/ 1 h 46"/>
                <a:gd name="T78" fmla="*/ 68 w 149"/>
                <a:gd name="T79" fmla="*/ 0 h 46"/>
                <a:gd name="T80" fmla="*/ 68 w 149"/>
                <a:gd name="T81" fmla="*/ 3 h 46"/>
                <a:gd name="T82" fmla="*/ 68 w 149"/>
                <a:gd name="T83" fmla="*/ 4 h 46"/>
                <a:gd name="T84" fmla="*/ 67 w 149"/>
                <a:gd name="T85" fmla="*/ 5 h 46"/>
                <a:gd name="T86" fmla="*/ 77 w 149"/>
                <a:gd name="T87" fmla="*/ 3 h 46"/>
                <a:gd name="T88" fmla="*/ 87 w 149"/>
                <a:gd name="T89" fmla="*/ 2 h 46"/>
                <a:gd name="T90" fmla="*/ 98 w 149"/>
                <a:gd name="T91" fmla="*/ 2 h 46"/>
                <a:gd name="T92" fmla="*/ 109 w 149"/>
                <a:gd name="T93" fmla="*/ 3 h 46"/>
                <a:gd name="T94" fmla="*/ 118 w 149"/>
                <a:gd name="T95" fmla="*/ 4 h 46"/>
                <a:gd name="T96" fmla="*/ 129 w 149"/>
                <a:gd name="T97" fmla="*/ 6 h 46"/>
                <a:gd name="T98" fmla="*/ 139 w 149"/>
                <a:gd name="T99" fmla="*/ 9 h 46"/>
                <a:gd name="T100" fmla="*/ 148 w 149"/>
                <a:gd name="T101" fmla="*/ 13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46"/>
                <a:gd name="T155" fmla="*/ 149 w 149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46">
                  <a:moveTo>
                    <a:pt x="148" y="13"/>
                  </a:moveTo>
                  <a:lnTo>
                    <a:pt x="143" y="11"/>
                  </a:lnTo>
                  <a:lnTo>
                    <a:pt x="137" y="11"/>
                  </a:lnTo>
                  <a:lnTo>
                    <a:pt x="131" y="10"/>
                  </a:lnTo>
                  <a:lnTo>
                    <a:pt x="125" y="11"/>
                  </a:lnTo>
                  <a:lnTo>
                    <a:pt x="120" y="12"/>
                  </a:lnTo>
                  <a:lnTo>
                    <a:pt x="115" y="14"/>
                  </a:lnTo>
                  <a:lnTo>
                    <a:pt x="109" y="16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1" y="17"/>
                  </a:lnTo>
                  <a:lnTo>
                    <a:pt x="97" y="19"/>
                  </a:lnTo>
                  <a:lnTo>
                    <a:pt x="90" y="23"/>
                  </a:lnTo>
                  <a:lnTo>
                    <a:pt x="83" y="27"/>
                  </a:lnTo>
                  <a:lnTo>
                    <a:pt x="79" y="28"/>
                  </a:lnTo>
                  <a:lnTo>
                    <a:pt x="75" y="30"/>
                  </a:lnTo>
                  <a:lnTo>
                    <a:pt x="75" y="25"/>
                  </a:lnTo>
                  <a:lnTo>
                    <a:pt x="76" y="23"/>
                  </a:lnTo>
                  <a:lnTo>
                    <a:pt x="77" y="21"/>
                  </a:lnTo>
                  <a:lnTo>
                    <a:pt x="70" y="24"/>
                  </a:lnTo>
                  <a:lnTo>
                    <a:pt x="62" y="28"/>
                  </a:lnTo>
                  <a:lnTo>
                    <a:pt x="49" y="35"/>
                  </a:lnTo>
                  <a:lnTo>
                    <a:pt x="34" y="41"/>
                  </a:lnTo>
                  <a:lnTo>
                    <a:pt x="26" y="44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6" y="37"/>
                  </a:lnTo>
                  <a:lnTo>
                    <a:pt x="30" y="33"/>
                  </a:lnTo>
                  <a:lnTo>
                    <a:pt x="33" y="30"/>
                  </a:lnTo>
                  <a:lnTo>
                    <a:pt x="17" y="32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5" y="11"/>
                  </a:lnTo>
                  <a:lnTo>
                    <a:pt x="43" y="7"/>
                  </a:lnTo>
                  <a:lnTo>
                    <a:pt x="51" y="4"/>
                  </a:lnTo>
                  <a:lnTo>
                    <a:pt x="58" y="1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7" y="5"/>
                  </a:lnTo>
                  <a:lnTo>
                    <a:pt x="77" y="3"/>
                  </a:lnTo>
                  <a:lnTo>
                    <a:pt x="87" y="2"/>
                  </a:lnTo>
                  <a:lnTo>
                    <a:pt x="98" y="2"/>
                  </a:lnTo>
                  <a:lnTo>
                    <a:pt x="109" y="3"/>
                  </a:lnTo>
                  <a:lnTo>
                    <a:pt x="118" y="4"/>
                  </a:lnTo>
                  <a:lnTo>
                    <a:pt x="129" y="6"/>
                  </a:lnTo>
                  <a:lnTo>
                    <a:pt x="139" y="9"/>
                  </a:lnTo>
                  <a:lnTo>
                    <a:pt x="148" y="13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4" name="Freeform 218"/>
            <p:cNvSpPr>
              <a:spLocks/>
            </p:cNvSpPr>
            <p:nvPr/>
          </p:nvSpPr>
          <p:spPr bwMode="auto">
            <a:xfrm>
              <a:off x="4898" y="2969"/>
              <a:ext cx="146" cy="45"/>
            </a:xfrm>
            <a:custGeom>
              <a:avLst/>
              <a:gdLst>
                <a:gd name="T0" fmla="*/ 145 w 146"/>
                <a:gd name="T1" fmla="*/ 13 h 45"/>
                <a:gd name="T2" fmla="*/ 140 w 146"/>
                <a:gd name="T3" fmla="*/ 11 h 45"/>
                <a:gd name="T4" fmla="*/ 134 w 146"/>
                <a:gd name="T5" fmla="*/ 11 h 45"/>
                <a:gd name="T6" fmla="*/ 128 w 146"/>
                <a:gd name="T7" fmla="*/ 10 h 45"/>
                <a:gd name="T8" fmla="*/ 122 w 146"/>
                <a:gd name="T9" fmla="*/ 11 h 45"/>
                <a:gd name="T10" fmla="*/ 117 w 146"/>
                <a:gd name="T11" fmla="*/ 12 h 45"/>
                <a:gd name="T12" fmla="*/ 112 w 146"/>
                <a:gd name="T13" fmla="*/ 14 h 45"/>
                <a:gd name="T14" fmla="*/ 106 w 146"/>
                <a:gd name="T15" fmla="*/ 16 h 45"/>
                <a:gd name="T16" fmla="*/ 102 w 146"/>
                <a:gd name="T17" fmla="*/ 19 h 45"/>
                <a:gd name="T18" fmla="*/ 102 w 146"/>
                <a:gd name="T19" fmla="*/ 18 h 45"/>
                <a:gd name="T20" fmla="*/ 101 w 146"/>
                <a:gd name="T21" fmla="*/ 17 h 45"/>
                <a:gd name="T22" fmla="*/ 101 w 146"/>
                <a:gd name="T23" fmla="*/ 17 h 45"/>
                <a:gd name="T24" fmla="*/ 103 w 146"/>
                <a:gd name="T25" fmla="*/ 17 h 45"/>
                <a:gd name="T26" fmla="*/ 98 w 146"/>
                <a:gd name="T27" fmla="*/ 17 h 45"/>
                <a:gd name="T28" fmla="*/ 94 w 146"/>
                <a:gd name="T29" fmla="*/ 19 h 45"/>
                <a:gd name="T30" fmla="*/ 88 w 146"/>
                <a:gd name="T31" fmla="*/ 23 h 45"/>
                <a:gd name="T32" fmla="*/ 81 w 146"/>
                <a:gd name="T33" fmla="*/ 27 h 45"/>
                <a:gd name="T34" fmla="*/ 73 w 146"/>
                <a:gd name="T35" fmla="*/ 29 h 45"/>
                <a:gd name="T36" fmla="*/ 73 w 146"/>
                <a:gd name="T37" fmla="*/ 25 h 45"/>
                <a:gd name="T38" fmla="*/ 74 w 146"/>
                <a:gd name="T39" fmla="*/ 23 h 45"/>
                <a:gd name="T40" fmla="*/ 76 w 146"/>
                <a:gd name="T41" fmla="*/ 21 h 45"/>
                <a:gd name="T42" fmla="*/ 69 w 146"/>
                <a:gd name="T43" fmla="*/ 24 h 45"/>
                <a:gd name="T44" fmla="*/ 61 w 146"/>
                <a:gd name="T45" fmla="*/ 27 h 45"/>
                <a:gd name="T46" fmla="*/ 48 w 146"/>
                <a:gd name="T47" fmla="*/ 34 h 45"/>
                <a:gd name="T48" fmla="*/ 33 w 146"/>
                <a:gd name="T49" fmla="*/ 41 h 45"/>
                <a:gd name="T50" fmla="*/ 26 w 146"/>
                <a:gd name="T51" fmla="*/ 43 h 45"/>
                <a:gd name="T52" fmla="*/ 18 w 146"/>
                <a:gd name="T53" fmla="*/ 44 h 45"/>
                <a:gd name="T54" fmla="*/ 22 w 146"/>
                <a:gd name="T55" fmla="*/ 41 h 45"/>
                <a:gd name="T56" fmla="*/ 26 w 146"/>
                <a:gd name="T57" fmla="*/ 37 h 45"/>
                <a:gd name="T58" fmla="*/ 32 w 146"/>
                <a:gd name="T59" fmla="*/ 29 h 45"/>
                <a:gd name="T60" fmla="*/ 17 w 146"/>
                <a:gd name="T61" fmla="*/ 31 h 45"/>
                <a:gd name="T62" fmla="*/ 8 w 146"/>
                <a:gd name="T63" fmla="*/ 31 h 45"/>
                <a:gd name="T64" fmla="*/ 0 w 146"/>
                <a:gd name="T65" fmla="*/ 30 h 45"/>
                <a:gd name="T66" fmla="*/ 34 w 146"/>
                <a:gd name="T67" fmla="*/ 11 h 45"/>
                <a:gd name="T68" fmla="*/ 42 w 146"/>
                <a:gd name="T69" fmla="*/ 7 h 45"/>
                <a:gd name="T70" fmla="*/ 50 w 146"/>
                <a:gd name="T71" fmla="*/ 4 h 45"/>
                <a:gd name="T72" fmla="*/ 57 w 146"/>
                <a:gd name="T73" fmla="*/ 1 h 45"/>
                <a:gd name="T74" fmla="*/ 66 w 146"/>
                <a:gd name="T75" fmla="*/ 0 h 45"/>
                <a:gd name="T76" fmla="*/ 66 w 146"/>
                <a:gd name="T77" fmla="*/ 3 h 45"/>
                <a:gd name="T78" fmla="*/ 66 w 146"/>
                <a:gd name="T79" fmla="*/ 4 h 45"/>
                <a:gd name="T80" fmla="*/ 65 w 146"/>
                <a:gd name="T81" fmla="*/ 6 h 45"/>
                <a:gd name="T82" fmla="*/ 76 w 146"/>
                <a:gd name="T83" fmla="*/ 3 h 45"/>
                <a:gd name="T84" fmla="*/ 85 w 146"/>
                <a:gd name="T85" fmla="*/ 3 h 45"/>
                <a:gd name="T86" fmla="*/ 95 w 146"/>
                <a:gd name="T87" fmla="*/ 2 h 45"/>
                <a:gd name="T88" fmla="*/ 106 w 146"/>
                <a:gd name="T89" fmla="*/ 3 h 45"/>
                <a:gd name="T90" fmla="*/ 116 w 146"/>
                <a:gd name="T91" fmla="*/ 4 h 45"/>
                <a:gd name="T92" fmla="*/ 125 w 146"/>
                <a:gd name="T93" fmla="*/ 7 h 45"/>
                <a:gd name="T94" fmla="*/ 135 w 146"/>
                <a:gd name="T95" fmla="*/ 9 h 45"/>
                <a:gd name="T96" fmla="*/ 145 w 146"/>
                <a:gd name="T97" fmla="*/ 13 h 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6"/>
                <a:gd name="T148" fmla="*/ 0 h 45"/>
                <a:gd name="T149" fmla="*/ 146 w 146"/>
                <a:gd name="T150" fmla="*/ 45 h 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6" h="45">
                  <a:moveTo>
                    <a:pt x="145" y="13"/>
                  </a:moveTo>
                  <a:lnTo>
                    <a:pt x="140" y="11"/>
                  </a:lnTo>
                  <a:lnTo>
                    <a:pt x="134" y="11"/>
                  </a:lnTo>
                  <a:lnTo>
                    <a:pt x="128" y="10"/>
                  </a:lnTo>
                  <a:lnTo>
                    <a:pt x="122" y="11"/>
                  </a:lnTo>
                  <a:lnTo>
                    <a:pt x="117" y="12"/>
                  </a:lnTo>
                  <a:lnTo>
                    <a:pt x="112" y="14"/>
                  </a:lnTo>
                  <a:lnTo>
                    <a:pt x="106" y="16"/>
                  </a:lnTo>
                  <a:lnTo>
                    <a:pt x="102" y="19"/>
                  </a:lnTo>
                  <a:lnTo>
                    <a:pt x="102" y="18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98" y="17"/>
                  </a:lnTo>
                  <a:lnTo>
                    <a:pt x="94" y="19"/>
                  </a:lnTo>
                  <a:lnTo>
                    <a:pt x="88" y="23"/>
                  </a:lnTo>
                  <a:lnTo>
                    <a:pt x="81" y="27"/>
                  </a:lnTo>
                  <a:lnTo>
                    <a:pt x="73" y="29"/>
                  </a:lnTo>
                  <a:lnTo>
                    <a:pt x="73" y="25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69" y="24"/>
                  </a:lnTo>
                  <a:lnTo>
                    <a:pt x="61" y="27"/>
                  </a:lnTo>
                  <a:lnTo>
                    <a:pt x="48" y="34"/>
                  </a:lnTo>
                  <a:lnTo>
                    <a:pt x="33" y="41"/>
                  </a:lnTo>
                  <a:lnTo>
                    <a:pt x="26" y="43"/>
                  </a:lnTo>
                  <a:lnTo>
                    <a:pt x="18" y="44"/>
                  </a:lnTo>
                  <a:lnTo>
                    <a:pt x="22" y="41"/>
                  </a:lnTo>
                  <a:lnTo>
                    <a:pt x="26" y="37"/>
                  </a:lnTo>
                  <a:lnTo>
                    <a:pt x="32" y="29"/>
                  </a:lnTo>
                  <a:lnTo>
                    <a:pt x="17" y="31"/>
                  </a:lnTo>
                  <a:lnTo>
                    <a:pt x="8" y="31"/>
                  </a:lnTo>
                  <a:lnTo>
                    <a:pt x="0" y="30"/>
                  </a:lnTo>
                  <a:lnTo>
                    <a:pt x="34" y="11"/>
                  </a:lnTo>
                  <a:lnTo>
                    <a:pt x="42" y="7"/>
                  </a:lnTo>
                  <a:lnTo>
                    <a:pt x="50" y="4"/>
                  </a:lnTo>
                  <a:lnTo>
                    <a:pt x="57" y="1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5" y="6"/>
                  </a:lnTo>
                  <a:lnTo>
                    <a:pt x="76" y="3"/>
                  </a:lnTo>
                  <a:lnTo>
                    <a:pt x="85" y="3"/>
                  </a:lnTo>
                  <a:lnTo>
                    <a:pt x="95" y="2"/>
                  </a:lnTo>
                  <a:lnTo>
                    <a:pt x="106" y="3"/>
                  </a:lnTo>
                  <a:lnTo>
                    <a:pt x="116" y="4"/>
                  </a:lnTo>
                  <a:lnTo>
                    <a:pt x="125" y="7"/>
                  </a:lnTo>
                  <a:lnTo>
                    <a:pt x="135" y="9"/>
                  </a:lnTo>
                  <a:lnTo>
                    <a:pt x="145" y="13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5" name="Freeform 219"/>
            <p:cNvSpPr>
              <a:spLocks/>
            </p:cNvSpPr>
            <p:nvPr/>
          </p:nvSpPr>
          <p:spPr bwMode="auto">
            <a:xfrm>
              <a:off x="4899" y="2969"/>
              <a:ext cx="143" cy="45"/>
            </a:xfrm>
            <a:custGeom>
              <a:avLst/>
              <a:gdLst>
                <a:gd name="T0" fmla="*/ 142 w 143"/>
                <a:gd name="T1" fmla="*/ 13 h 45"/>
                <a:gd name="T2" fmla="*/ 137 w 143"/>
                <a:gd name="T3" fmla="*/ 11 h 45"/>
                <a:gd name="T4" fmla="*/ 131 w 143"/>
                <a:gd name="T5" fmla="*/ 10 h 45"/>
                <a:gd name="T6" fmla="*/ 126 w 143"/>
                <a:gd name="T7" fmla="*/ 10 h 45"/>
                <a:gd name="T8" fmla="*/ 120 w 143"/>
                <a:gd name="T9" fmla="*/ 10 h 45"/>
                <a:gd name="T10" fmla="*/ 115 w 143"/>
                <a:gd name="T11" fmla="*/ 12 h 45"/>
                <a:gd name="T12" fmla="*/ 109 w 143"/>
                <a:gd name="T13" fmla="*/ 14 h 45"/>
                <a:gd name="T14" fmla="*/ 104 w 143"/>
                <a:gd name="T15" fmla="*/ 16 h 45"/>
                <a:gd name="T16" fmla="*/ 99 w 143"/>
                <a:gd name="T17" fmla="*/ 19 h 45"/>
                <a:gd name="T18" fmla="*/ 99 w 143"/>
                <a:gd name="T19" fmla="*/ 17 h 45"/>
                <a:gd name="T20" fmla="*/ 99 w 143"/>
                <a:gd name="T21" fmla="*/ 17 h 45"/>
                <a:gd name="T22" fmla="*/ 100 w 143"/>
                <a:gd name="T23" fmla="*/ 17 h 45"/>
                <a:gd name="T24" fmla="*/ 93 w 143"/>
                <a:gd name="T25" fmla="*/ 19 h 45"/>
                <a:gd name="T26" fmla="*/ 86 w 143"/>
                <a:gd name="T27" fmla="*/ 23 h 45"/>
                <a:gd name="T28" fmla="*/ 79 w 143"/>
                <a:gd name="T29" fmla="*/ 26 h 45"/>
                <a:gd name="T30" fmla="*/ 71 w 143"/>
                <a:gd name="T31" fmla="*/ 29 h 45"/>
                <a:gd name="T32" fmla="*/ 71 w 143"/>
                <a:gd name="T33" fmla="*/ 25 h 45"/>
                <a:gd name="T34" fmla="*/ 72 w 143"/>
                <a:gd name="T35" fmla="*/ 23 h 45"/>
                <a:gd name="T36" fmla="*/ 74 w 143"/>
                <a:gd name="T37" fmla="*/ 21 h 45"/>
                <a:gd name="T38" fmla="*/ 67 w 143"/>
                <a:gd name="T39" fmla="*/ 23 h 45"/>
                <a:gd name="T40" fmla="*/ 60 w 143"/>
                <a:gd name="T41" fmla="*/ 27 h 45"/>
                <a:gd name="T42" fmla="*/ 46 w 143"/>
                <a:gd name="T43" fmla="*/ 34 h 45"/>
                <a:gd name="T44" fmla="*/ 33 w 143"/>
                <a:gd name="T45" fmla="*/ 41 h 45"/>
                <a:gd name="T46" fmla="*/ 25 w 143"/>
                <a:gd name="T47" fmla="*/ 43 h 45"/>
                <a:gd name="T48" fmla="*/ 17 w 143"/>
                <a:gd name="T49" fmla="*/ 44 h 45"/>
                <a:gd name="T50" fmla="*/ 21 w 143"/>
                <a:gd name="T51" fmla="*/ 41 h 45"/>
                <a:gd name="T52" fmla="*/ 24 w 143"/>
                <a:gd name="T53" fmla="*/ 36 h 45"/>
                <a:gd name="T54" fmla="*/ 32 w 143"/>
                <a:gd name="T55" fmla="*/ 29 h 45"/>
                <a:gd name="T56" fmla="*/ 16 w 143"/>
                <a:gd name="T57" fmla="*/ 30 h 45"/>
                <a:gd name="T58" fmla="*/ 0 w 143"/>
                <a:gd name="T59" fmla="*/ 30 h 45"/>
                <a:gd name="T60" fmla="*/ 33 w 143"/>
                <a:gd name="T61" fmla="*/ 11 h 45"/>
                <a:gd name="T62" fmla="*/ 41 w 143"/>
                <a:gd name="T63" fmla="*/ 7 h 45"/>
                <a:gd name="T64" fmla="*/ 49 w 143"/>
                <a:gd name="T65" fmla="*/ 3 h 45"/>
                <a:gd name="T66" fmla="*/ 56 w 143"/>
                <a:gd name="T67" fmla="*/ 1 h 45"/>
                <a:gd name="T68" fmla="*/ 65 w 143"/>
                <a:gd name="T69" fmla="*/ 0 h 45"/>
                <a:gd name="T70" fmla="*/ 65 w 143"/>
                <a:gd name="T71" fmla="*/ 3 h 45"/>
                <a:gd name="T72" fmla="*/ 65 w 143"/>
                <a:gd name="T73" fmla="*/ 4 h 45"/>
                <a:gd name="T74" fmla="*/ 64 w 143"/>
                <a:gd name="T75" fmla="*/ 6 h 45"/>
                <a:gd name="T76" fmla="*/ 74 w 143"/>
                <a:gd name="T77" fmla="*/ 3 h 45"/>
                <a:gd name="T78" fmla="*/ 84 w 143"/>
                <a:gd name="T79" fmla="*/ 2 h 45"/>
                <a:gd name="T80" fmla="*/ 93 w 143"/>
                <a:gd name="T81" fmla="*/ 1 h 45"/>
                <a:gd name="T82" fmla="*/ 103 w 143"/>
                <a:gd name="T83" fmla="*/ 2 h 45"/>
                <a:gd name="T84" fmla="*/ 114 w 143"/>
                <a:gd name="T85" fmla="*/ 3 h 45"/>
                <a:gd name="T86" fmla="*/ 124 w 143"/>
                <a:gd name="T87" fmla="*/ 6 h 45"/>
                <a:gd name="T88" fmla="*/ 133 w 143"/>
                <a:gd name="T89" fmla="*/ 9 h 45"/>
                <a:gd name="T90" fmla="*/ 142 w 143"/>
                <a:gd name="T91" fmla="*/ 13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45"/>
                <a:gd name="T140" fmla="*/ 143 w 143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45">
                  <a:moveTo>
                    <a:pt x="142" y="13"/>
                  </a:moveTo>
                  <a:lnTo>
                    <a:pt x="137" y="11"/>
                  </a:lnTo>
                  <a:lnTo>
                    <a:pt x="131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09" y="14"/>
                  </a:lnTo>
                  <a:lnTo>
                    <a:pt x="104" y="16"/>
                  </a:lnTo>
                  <a:lnTo>
                    <a:pt x="99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93" y="19"/>
                  </a:lnTo>
                  <a:lnTo>
                    <a:pt x="86" y="23"/>
                  </a:lnTo>
                  <a:lnTo>
                    <a:pt x="79" y="26"/>
                  </a:lnTo>
                  <a:lnTo>
                    <a:pt x="71" y="29"/>
                  </a:lnTo>
                  <a:lnTo>
                    <a:pt x="71" y="25"/>
                  </a:lnTo>
                  <a:lnTo>
                    <a:pt x="72" y="23"/>
                  </a:lnTo>
                  <a:lnTo>
                    <a:pt x="74" y="21"/>
                  </a:lnTo>
                  <a:lnTo>
                    <a:pt x="67" y="23"/>
                  </a:lnTo>
                  <a:lnTo>
                    <a:pt x="60" y="27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25" y="43"/>
                  </a:lnTo>
                  <a:lnTo>
                    <a:pt x="17" y="44"/>
                  </a:lnTo>
                  <a:lnTo>
                    <a:pt x="21" y="41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33" y="11"/>
                  </a:lnTo>
                  <a:lnTo>
                    <a:pt x="41" y="7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74" y="3"/>
                  </a:lnTo>
                  <a:lnTo>
                    <a:pt x="84" y="2"/>
                  </a:lnTo>
                  <a:lnTo>
                    <a:pt x="93" y="1"/>
                  </a:lnTo>
                  <a:lnTo>
                    <a:pt x="103" y="2"/>
                  </a:lnTo>
                  <a:lnTo>
                    <a:pt x="114" y="3"/>
                  </a:lnTo>
                  <a:lnTo>
                    <a:pt x="124" y="6"/>
                  </a:lnTo>
                  <a:lnTo>
                    <a:pt x="133" y="9"/>
                  </a:lnTo>
                  <a:lnTo>
                    <a:pt x="142" y="13"/>
                  </a:ln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6" name="Freeform 220"/>
            <p:cNvSpPr>
              <a:spLocks/>
            </p:cNvSpPr>
            <p:nvPr/>
          </p:nvSpPr>
          <p:spPr bwMode="auto">
            <a:xfrm>
              <a:off x="4900" y="2969"/>
              <a:ext cx="139" cy="44"/>
            </a:xfrm>
            <a:custGeom>
              <a:avLst/>
              <a:gdLst>
                <a:gd name="T0" fmla="*/ 138 w 139"/>
                <a:gd name="T1" fmla="*/ 12 h 44"/>
                <a:gd name="T2" fmla="*/ 133 w 139"/>
                <a:gd name="T3" fmla="*/ 11 h 44"/>
                <a:gd name="T4" fmla="*/ 127 w 139"/>
                <a:gd name="T5" fmla="*/ 10 h 44"/>
                <a:gd name="T6" fmla="*/ 122 w 139"/>
                <a:gd name="T7" fmla="*/ 10 h 44"/>
                <a:gd name="T8" fmla="*/ 117 w 139"/>
                <a:gd name="T9" fmla="*/ 10 h 44"/>
                <a:gd name="T10" fmla="*/ 112 w 139"/>
                <a:gd name="T11" fmla="*/ 12 h 44"/>
                <a:gd name="T12" fmla="*/ 106 w 139"/>
                <a:gd name="T13" fmla="*/ 14 h 44"/>
                <a:gd name="T14" fmla="*/ 102 w 139"/>
                <a:gd name="T15" fmla="*/ 16 h 44"/>
                <a:gd name="T16" fmla="*/ 97 w 139"/>
                <a:gd name="T17" fmla="*/ 18 h 44"/>
                <a:gd name="T18" fmla="*/ 97 w 139"/>
                <a:gd name="T19" fmla="*/ 18 h 44"/>
                <a:gd name="T20" fmla="*/ 97 w 139"/>
                <a:gd name="T21" fmla="*/ 17 h 44"/>
                <a:gd name="T22" fmla="*/ 97 w 139"/>
                <a:gd name="T23" fmla="*/ 16 h 44"/>
                <a:gd name="T24" fmla="*/ 98 w 139"/>
                <a:gd name="T25" fmla="*/ 16 h 44"/>
                <a:gd name="T26" fmla="*/ 94 w 139"/>
                <a:gd name="T27" fmla="*/ 17 h 44"/>
                <a:gd name="T28" fmla="*/ 90 w 139"/>
                <a:gd name="T29" fmla="*/ 18 h 44"/>
                <a:gd name="T30" fmla="*/ 84 w 139"/>
                <a:gd name="T31" fmla="*/ 23 h 44"/>
                <a:gd name="T32" fmla="*/ 77 w 139"/>
                <a:gd name="T33" fmla="*/ 26 h 44"/>
                <a:gd name="T34" fmla="*/ 70 w 139"/>
                <a:gd name="T35" fmla="*/ 28 h 44"/>
                <a:gd name="T36" fmla="*/ 70 w 139"/>
                <a:gd name="T37" fmla="*/ 24 h 44"/>
                <a:gd name="T38" fmla="*/ 71 w 139"/>
                <a:gd name="T39" fmla="*/ 22 h 44"/>
                <a:gd name="T40" fmla="*/ 72 w 139"/>
                <a:gd name="T41" fmla="*/ 20 h 44"/>
                <a:gd name="T42" fmla="*/ 65 w 139"/>
                <a:gd name="T43" fmla="*/ 23 h 44"/>
                <a:gd name="T44" fmla="*/ 59 w 139"/>
                <a:gd name="T45" fmla="*/ 27 h 44"/>
                <a:gd name="T46" fmla="*/ 45 w 139"/>
                <a:gd name="T47" fmla="*/ 33 h 44"/>
                <a:gd name="T48" fmla="*/ 32 w 139"/>
                <a:gd name="T49" fmla="*/ 40 h 44"/>
                <a:gd name="T50" fmla="*/ 25 w 139"/>
                <a:gd name="T51" fmla="*/ 42 h 44"/>
                <a:gd name="T52" fmla="*/ 17 w 139"/>
                <a:gd name="T53" fmla="*/ 43 h 44"/>
                <a:gd name="T54" fmla="*/ 21 w 139"/>
                <a:gd name="T55" fmla="*/ 40 h 44"/>
                <a:gd name="T56" fmla="*/ 24 w 139"/>
                <a:gd name="T57" fmla="*/ 35 h 44"/>
                <a:gd name="T58" fmla="*/ 31 w 139"/>
                <a:gd name="T59" fmla="*/ 28 h 44"/>
                <a:gd name="T60" fmla="*/ 16 w 139"/>
                <a:gd name="T61" fmla="*/ 30 h 44"/>
                <a:gd name="T62" fmla="*/ 0 w 139"/>
                <a:gd name="T63" fmla="*/ 29 h 44"/>
                <a:gd name="T64" fmla="*/ 32 w 139"/>
                <a:gd name="T65" fmla="*/ 11 h 44"/>
                <a:gd name="T66" fmla="*/ 40 w 139"/>
                <a:gd name="T67" fmla="*/ 7 h 44"/>
                <a:gd name="T68" fmla="*/ 48 w 139"/>
                <a:gd name="T69" fmla="*/ 4 h 44"/>
                <a:gd name="T70" fmla="*/ 55 w 139"/>
                <a:gd name="T71" fmla="*/ 1 h 44"/>
                <a:gd name="T72" fmla="*/ 63 w 139"/>
                <a:gd name="T73" fmla="*/ 0 h 44"/>
                <a:gd name="T74" fmla="*/ 63 w 139"/>
                <a:gd name="T75" fmla="*/ 3 h 44"/>
                <a:gd name="T76" fmla="*/ 63 w 139"/>
                <a:gd name="T77" fmla="*/ 4 h 44"/>
                <a:gd name="T78" fmla="*/ 62 w 139"/>
                <a:gd name="T79" fmla="*/ 5 h 44"/>
                <a:gd name="T80" fmla="*/ 72 w 139"/>
                <a:gd name="T81" fmla="*/ 3 h 44"/>
                <a:gd name="T82" fmla="*/ 81 w 139"/>
                <a:gd name="T83" fmla="*/ 2 h 44"/>
                <a:gd name="T84" fmla="*/ 91 w 139"/>
                <a:gd name="T85" fmla="*/ 2 h 44"/>
                <a:gd name="T86" fmla="*/ 101 w 139"/>
                <a:gd name="T87" fmla="*/ 2 h 44"/>
                <a:gd name="T88" fmla="*/ 111 w 139"/>
                <a:gd name="T89" fmla="*/ 3 h 44"/>
                <a:gd name="T90" fmla="*/ 120 w 139"/>
                <a:gd name="T91" fmla="*/ 5 h 44"/>
                <a:gd name="T92" fmla="*/ 129 w 139"/>
                <a:gd name="T93" fmla="*/ 9 h 44"/>
                <a:gd name="T94" fmla="*/ 138 w 139"/>
                <a:gd name="T95" fmla="*/ 12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9"/>
                <a:gd name="T145" fmla="*/ 0 h 44"/>
                <a:gd name="T146" fmla="*/ 139 w 139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9" h="44">
                  <a:moveTo>
                    <a:pt x="138" y="12"/>
                  </a:moveTo>
                  <a:lnTo>
                    <a:pt x="133" y="11"/>
                  </a:lnTo>
                  <a:lnTo>
                    <a:pt x="127" y="10"/>
                  </a:lnTo>
                  <a:lnTo>
                    <a:pt x="122" y="10"/>
                  </a:lnTo>
                  <a:lnTo>
                    <a:pt x="117" y="10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2" y="16"/>
                  </a:lnTo>
                  <a:lnTo>
                    <a:pt x="97" y="18"/>
                  </a:lnTo>
                  <a:lnTo>
                    <a:pt x="97" y="17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4" y="17"/>
                  </a:lnTo>
                  <a:lnTo>
                    <a:pt x="90" y="18"/>
                  </a:lnTo>
                  <a:lnTo>
                    <a:pt x="84" y="23"/>
                  </a:lnTo>
                  <a:lnTo>
                    <a:pt x="77" y="26"/>
                  </a:lnTo>
                  <a:lnTo>
                    <a:pt x="70" y="28"/>
                  </a:lnTo>
                  <a:lnTo>
                    <a:pt x="70" y="24"/>
                  </a:lnTo>
                  <a:lnTo>
                    <a:pt x="71" y="22"/>
                  </a:lnTo>
                  <a:lnTo>
                    <a:pt x="72" y="20"/>
                  </a:lnTo>
                  <a:lnTo>
                    <a:pt x="65" y="23"/>
                  </a:lnTo>
                  <a:lnTo>
                    <a:pt x="59" y="27"/>
                  </a:lnTo>
                  <a:lnTo>
                    <a:pt x="45" y="33"/>
                  </a:lnTo>
                  <a:lnTo>
                    <a:pt x="32" y="40"/>
                  </a:lnTo>
                  <a:lnTo>
                    <a:pt x="25" y="42"/>
                  </a:lnTo>
                  <a:lnTo>
                    <a:pt x="17" y="43"/>
                  </a:lnTo>
                  <a:lnTo>
                    <a:pt x="21" y="40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16" y="30"/>
                  </a:lnTo>
                  <a:lnTo>
                    <a:pt x="0" y="29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5"/>
                  </a:lnTo>
                  <a:lnTo>
                    <a:pt x="72" y="3"/>
                  </a:lnTo>
                  <a:lnTo>
                    <a:pt x="81" y="2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11" y="3"/>
                  </a:lnTo>
                  <a:lnTo>
                    <a:pt x="120" y="5"/>
                  </a:lnTo>
                  <a:lnTo>
                    <a:pt x="129" y="9"/>
                  </a:lnTo>
                  <a:lnTo>
                    <a:pt x="138" y="12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7" name="Freeform 221"/>
            <p:cNvSpPr>
              <a:spLocks/>
            </p:cNvSpPr>
            <p:nvPr/>
          </p:nvSpPr>
          <p:spPr bwMode="auto">
            <a:xfrm>
              <a:off x="4902" y="2970"/>
              <a:ext cx="135" cy="42"/>
            </a:xfrm>
            <a:custGeom>
              <a:avLst/>
              <a:gdLst>
                <a:gd name="T0" fmla="*/ 134 w 135"/>
                <a:gd name="T1" fmla="*/ 11 h 42"/>
                <a:gd name="T2" fmla="*/ 129 w 135"/>
                <a:gd name="T3" fmla="*/ 10 h 42"/>
                <a:gd name="T4" fmla="*/ 124 w 135"/>
                <a:gd name="T5" fmla="*/ 9 h 42"/>
                <a:gd name="T6" fmla="*/ 119 w 135"/>
                <a:gd name="T7" fmla="*/ 9 h 42"/>
                <a:gd name="T8" fmla="*/ 114 w 135"/>
                <a:gd name="T9" fmla="*/ 9 h 42"/>
                <a:gd name="T10" fmla="*/ 108 w 135"/>
                <a:gd name="T11" fmla="*/ 11 h 42"/>
                <a:gd name="T12" fmla="*/ 103 w 135"/>
                <a:gd name="T13" fmla="*/ 13 h 42"/>
                <a:gd name="T14" fmla="*/ 94 w 135"/>
                <a:gd name="T15" fmla="*/ 17 h 42"/>
                <a:gd name="T16" fmla="*/ 94 w 135"/>
                <a:gd name="T17" fmla="*/ 16 h 42"/>
                <a:gd name="T18" fmla="*/ 94 w 135"/>
                <a:gd name="T19" fmla="*/ 15 h 42"/>
                <a:gd name="T20" fmla="*/ 95 w 135"/>
                <a:gd name="T21" fmla="*/ 15 h 42"/>
                <a:gd name="T22" fmla="*/ 91 w 135"/>
                <a:gd name="T23" fmla="*/ 16 h 42"/>
                <a:gd name="T24" fmla="*/ 88 w 135"/>
                <a:gd name="T25" fmla="*/ 17 h 42"/>
                <a:gd name="T26" fmla="*/ 81 w 135"/>
                <a:gd name="T27" fmla="*/ 21 h 42"/>
                <a:gd name="T28" fmla="*/ 75 w 135"/>
                <a:gd name="T29" fmla="*/ 24 h 42"/>
                <a:gd name="T30" fmla="*/ 68 w 135"/>
                <a:gd name="T31" fmla="*/ 27 h 42"/>
                <a:gd name="T32" fmla="*/ 68 w 135"/>
                <a:gd name="T33" fmla="*/ 23 h 42"/>
                <a:gd name="T34" fmla="*/ 69 w 135"/>
                <a:gd name="T35" fmla="*/ 21 h 42"/>
                <a:gd name="T36" fmla="*/ 70 w 135"/>
                <a:gd name="T37" fmla="*/ 19 h 42"/>
                <a:gd name="T38" fmla="*/ 63 w 135"/>
                <a:gd name="T39" fmla="*/ 22 h 42"/>
                <a:gd name="T40" fmla="*/ 56 w 135"/>
                <a:gd name="T41" fmla="*/ 25 h 42"/>
                <a:gd name="T42" fmla="*/ 44 w 135"/>
                <a:gd name="T43" fmla="*/ 32 h 42"/>
                <a:gd name="T44" fmla="*/ 31 w 135"/>
                <a:gd name="T45" fmla="*/ 38 h 42"/>
                <a:gd name="T46" fmla="*/ 24 w 135"/>
                <a:gd name="T47" fmla="*/ 40 h 42"/>
                <a:gd name="T48" fmla="*/ 17 w 135"/>
                <a:gd name="T49" fmla="*/ 41 h 42"/>
                <a:gd name="T50" fmla="*/ 20 w 135"/>
                <a:gd name="T51" fmla="*/ 38 h 42"/>
                <a:gd name="T52" fmla="*/ 23 w 135"/>
                <a:gd name="T53" fmla="*/ 34 h 42"/>
                <a:gd name="T54" fmla="*/ 30 w 135"/>
                <a:gd name="T55" fmla="*/ 27 h 42"/>
                <a:gd name="T56" fmla="*/ 15 w 135"/>
                <a:gd name="T57" fmla="*/ 28 h 42"/>
                <a:gd name="T58" fmla="*/ 0 w 135"/>
                <a:gd name="T59" fmla="*/ 28 h 42"/>
                <a:gd name="T60" fmla="*/ 32 w 135"/>
                <a:gd name="T61" fmla="*/ 10 h 42"/>
                <a:gd name="T62" fmla="*/ 38 w 135"/>
                <a:gd name="T63" fmla="*/ 6 h 42"/>
                <a:gd name="T64" fmla="*/ 46 w 135"/>
                <a:gd name="T65" fmla="*/ 3 h 42"/>
                <a:gd name="T66" fmla="*/ 53 w 135"/>
                <a:gd name="T67" fmla="*/ 1 h 42"/>
                <a:gd name="T68" fmla="*/ 61 w 135"/>
                <a:gd name="T69" fmla="*/ 0 h 42"/>
                <a:gd name="T70" fmla="*/ 61 w 135"/>
                <a:gd name="T71" fmla="*/ 3 h 42"/>
                <a:gd name="T72" fmla="*/ 61 w 135"/>
                <a:gd name="T73" fmla="*/ 4 h 42"/>
                <a:gd name="T74" fmla="*/ 60 w 135"/>
                <a:gd name="T75" fmla="*/ 5 h 42"/>
                <a:gd name="T76" fmla="*/ 69 w 135"/>
                <a:gd name="T77" fmla="*/ 3 h 42"/>
                <a:gd name="T78" fmla="*/ 79 w 135"/>
                <a:gd name="T79" fmla="*/ 2 h 42"/>
                <a:gd name="T80" fmla="*/ 89 w 135"/>
                <a:gd name="T81" fmla="*/ 1 h 42"/>
                <a:gd name="T82" fmla="*/ 98 w 135"/>
                <a:gd name="T83" fmla="*/ 2 h 42"/>
                <a:gd name="T84" fmla="*/ 108 w 135"/>
                <a:gd name="T85" fmla="*/ 3 h 42"/>
                <a:gd name="T86" fmla="*/ 117 w 135"/>
                <a:gd name="T87" fmla="*/ 5 h 42"/>
                <a:gd name="T88" fmla="*/ 126 w 135"/>
                <a:gd name="T89" fmla="*/ 8 h 42"/>
                <a:gd name="T90" fmla="*/ 134 w 135"/>
                <a:gd name="T91" fmla="*/ 11 h 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42"/>
                <a:gd name="T140" fmla="*/ 135 w 135"/>
                <a:gd name="T141" fmla="*/ 42 h 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42">
                  <a:moveTo>
                    <a:pt x="134" y="11"/>
                  </a:moveTo>
                  <a:lnTo>
                    <a:pt x="129" y="10"/>
                  </a:lnTo>
                  <a:lnTo>
                    <a:pt x="124" y="9"/>
                  </a:lnTo>
                  <a:lnTo>
                    <a:pt x="119" y="9"/>
                  </a:lnTo>
                  <a:lnTo>
                    <a:pt x="114" y="9"/>
                  </a:lnTo>
                  <a:lnTo>
                    <a:pt x="108" y="11"/>
                  </a:lnTo>
                  <a:lnTo>
                    <a:pt x="103" y="13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5" y="15"/>
                  </a:lnTo>
                  <a:lnTo>
                    <a:pt x="91" y="16"/>
                  </a:lnTo>
                  <a:lnTo>
                    <a:pt x="88" y="17"/>
                  </a:lnTo>
                  <a:lnTo>
                    <a:pt x="81" y="21"/>
                  </a:lnTo>
                  <a:lnTo>
                    <a:pt x="75" y="24"/>
                  </a:lnTo>
                  <a:lnTo>
                    <a:pt x="68" y="27"/>
                  </a:lnTo>
                  <a:lnTo>
                    <a:pt x="68" y="23"/>
                  </a:lnTo>
                  <a:lnTo>
                    <a:pt x="69" y="21"/>
                  </a:lnTo>
                  <a:lnTo>
                    <a:pt x="70" y="19"/>
                  </a:lnTo>
                  <a:lnTo>
                    <a:pt x="63" y="22"/>
                  </a:lnTo>
                  <a:lnTo>
                    <a:pt x="56" y="25"/>
                  </a:lnTo>
                  <a:lnTo>
                    <a:pt x="44" y="32"/>
                  </a:lnTo>
                  <a:lnTo>
                    <a:pt x="31" y="38"/>
                  </a:lnTo>
                  <a:lnTo>
                    <a:pt x="24" y="40"/>
                  </a:lnTo>
                  <a:lnTo>
                    <a:pt x="17" y="41"/>
                  </a:lnTo>
                  <a:lnTo>
                    <a:pt x="20" y="38"/>
                  </a:lnTo>
                  <a:lnTo>
                    <a:pt x="23" y="34"/>
                  </a:lnTo>
                  <a:lnTo>
                    <a:pt x="30" y="27"/>
                  </a:lnTo>
                  <a:lnTo>
                    <a:pt x="15" y="28"/>
                  </a:lnTo>
                  <a:lnTo>
                    <a:pt x="0" y="28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6" y="3"/>
                  </a:lnTo>
                  <a:lnTo>
                    <a:pt x="53" y="1"/>
                  </a:lnTo>
                  <a:lnTo>
                    <a:pt x="61" y="0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0" y="5"/>
                  </a:lnTo>
                  <a:lnTo>
                    <a:pt x="69" y="3"/>
                  </a:lnTo>
                  <a:lnTo>
                    <a:pt x="79" y="2"/>
                  </a:lnTo>
                  <a:lnTo>
                    <a:pt x="89" y="1"/>
                  </a:lnTo>
                  <a:lnTo>
                    <a:pt x="98" y="2"/>
                  </a:lnTo>
                  <a:lnTo>
                    <a:pt x="108" y="3"/>
                  </a:lnTo>
                  <a:lnTo>
                    <a:pt x="117" y="5"/>
                  </a:lnTo>
                  <a:lnTo>
                    <a:pt x="126" y="8"/>
                  </a:lnTo>
                  <a:lnTo>
                    <a:pt x="134" y="11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8" name="Freeform 222"/>
            <p:cNvSpPr>
              <a:spLocks/>
            </p:cNvSpPr>
            <p:nvPr/>
          </p:nvSpPr>
          <p:spPr bwMode="auto">
            <a:xfrm>
              <a:off x="4903" y="2970"/>
              <a:ext cx="132" cy="41"/>
            </a:xfrm>
            <a:custGeom>
              <a:avLst/>
              <a:gdLst>
                <a:gd name="T0" fmla="*/ 131 w 132"/>
                <a:gd name="T1" fmla="*/ 12 h 41"/>
                <a:gd name="T2" fmla="*/ 126 w 132"/>
                <a:gd name="T3" fmla="*/ 9 h 41"/>
                <a:gd name="T4" fmla="*/ 121 w 132"/>
                <a:gd name="T5" fmla="*/ 9 h 41"/>
                <a:gd name="T6" fmla="*/ 116 w 132"/>
                <a:gd name="T7" fmla="*/ 9 h 41"/>
                <a:gd name="T8" fmla="*/ 111 w 132"/>
                <a:gd name="T9" fmla="*/ 9 h 41"/>
                <a:gd name="T10" fmla="*/ 101 w 132"/>
                <a:gd name="T11" fmla="*/ 12 h 41"/>
                <a:gd name="T12" fmla="*/ 92 w 132"/>
                <a:gd name="T13" fmla="*/ 17 h 41"/>
                <a:gd name="T14" fmla="*/ 92 w 132"/>
                <a:gd name="T15" fmla="*/ 16 h 41"/>
                <a:gd name="T16" fmla="*/ 91 w 132"/>
                <a:gd name="T17" fmla="*/ 16 h 41"/>
                <a:gd name="T18" fmla="*/ 91 w 132"/>
                <a:gd name="T19" fmla="*/ 16 h 41"/>
                <a:gd name="T20" fmla="*/ 93 w 132"/>
                <a:gd name="T21" fmla="*/ 15 h 41"/>
                <a:gd name="T22" fmla="*/ 89 w 132"/>
                <a:gd name="T23" fmla="*/ 16 h 41"/>
                <a:gd name="T24" fmla="*/ 85 w 132"/>
                <a:gd name="T25" fmla="*/ 18 h 41"/>
                <a:gd name="T26" fmla="*/ 79 w 132"/>
                <a:gd name="T27" fmla="*/ 21 h 41"/>
                <a:gd name="T28" fmla="*/ 73 w 132"/>
                <a:gd name="T29" fmla="*/ 24 h 41"/>
                <a:gd name="T30" fmla="*/ 66 w 132"/>
                <a:gd name="T31" fmla="*/ 26 h 41"/>
                <a:gd name="T32" fmla="*/ 67 w 132"/>
                <a:gd name="T33" fmla="*/ 23 h 41"/>
                <a:gd name="T34" fmla="*/ 68 w 132"/>
                <a:gd name="T35" fmla="*/ 19 h 41"/>
                <a:gd name="T36" fmla="*/ 62 w 132"/>
                <a:gd name="T37" fmla="*/ 22 h 41"/>
                <a:gd name="T38" fmla="*/ 55 w 132"/>
                <a:gd name="T39" fmla="*/ 25 h 41"/>
                <a:gd name="T40" fmla="*/ 43 w 132"/>
                <a:gd name="T41" fmla="*/ 31 h 41"/>
                <a:gd name="T42" fmla="*/ 30 w 132"/>
                <a:gd name="T43" fmla="*/ 37 h 41"/>
                <a:gd name="T44" fmla="*/ 24 w 132"/>
                <a:gd name="T45" fmla="*/ 39 h 41"/>
                <a:gd name="T46" fmla="*/ 16 w 132"/>
                <a:gd name="T47" fmla="*/ 40 h 41"/>
                <a:gd name="T48" fmla="*/ 20 w 132"/>
                <a:gd name="T49" fmla="*/ 37 h 41"/>
                <a:gd name="T50" fmla="*/ 23 w 132"/>
                <a:gd name="T51" fmla="*/ 34 h 41"/>
                <a:gd name="T52" fmla="*/ 29 w 132"/>
                <a:gd name="T53" fmla="*/ 26 h 41"/>
                <a:gd name="T54" fmla="*/ 15 w 132"/>
                <a:gd name="T55" fmla="*/ 28 h 41"/>
                <a:gd name="T56" fmla="*/ 0 w 132"/>
                <a:gd name="T57" fmla="*/ 28 h 41"/>
                <a:gd name="T58" fmla="*/ 31 w 132"/>
                <a:gd name="T59" fmla="*/ 10 h 41"/>
                <a:gd name="T60" fmla="*/ 38 w 132"/>
                <a:gd name="T61" fmla="*/ 7 h 41"/>
                <a:gd name="T62" fmla="*/ 45 w 132"/>
                <a:gd name="T63" fmla="*/ 3 h 41"/>
                <a:gd name="T64" fmla="*/ 52 w 132"/>
                <a:gd name="T65" fmla="*/ 1 h 41"/>
                <a:gd name="T66" fmla="*/ 60 w 132"/>
                <a:gd name="T67" fmla="*/ 0 h 41"/>
                <a:gd name="T68" fmla="*/ 60 w 132"/>
                <a:gd name="T69" fmla="*/ 3 h 41"/>
                <a:gd name="T70" fmla="*/ 60 w 132"/>
                <a:gd name="T71" fmla="*/ 4 h 41"/>
                <a:gd name="T72" fmla="*/ 59 w 132"/>
                <a:gd name="T73" fmla="*/ 5 h 41"/>
                <a:gd name="T74" fmla="*/ 68 w 132"/>
                <a:gd name="T75" fmla="*/ 3 h 41"/>
                <a:gd name="T76" fmla="*/ 77 w 132"/>
                <a:gd name="T77" fmla="*/ 2 h 41"/>
                <a:gd name="T78" fmla="*/ 86 w 132"/>
                <a:gd name="T79" fmla="*/ 1 h 41"/>
                <a:gd name="T80" fmla="*/ 96 w 132"/>
                <a:gd name="T81" fmla="*/ 2 h 41"/>
                <a:gd name="T82" fmla="*/ 105 w 132"/>
                <a:gd name="T83" fmla="*/ 3 h 41"/>
                <a:gd name="T84" fmla="*/ 114 w 132"/>
                <a:gd name="T85" fmla="*/ 5 h 41"/>
                <a:gd name="T86" fmla="*/ 123 w 132"/>
                <a:gd name="T87" fmla="*/ 8 h 41"/>
                <a:gd name="T88" fmla="*/ 131 w 132"/>
                <a:gd name="T89" fmla="*/ 12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41"/>
                <a:gd name="T137" fmla="*/ 132 w 132"/>
                <a:gd name="T138" fmla="*/ 41 h 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41">
                  <a:moveTo>
                    <a:pt x="131" y="12"/>
                  </a:moveTo>
                  <a:lnTo>
                    <a:pt x="126" y="9"/>
                  </a:lnTo>
                  <a:lnTo>
                    <a:pt x="121" y="9"/>
                  </a:lnTo>
                  <a:lnTo>
                    <a:pt x="116" y="9"/>
                  </a:lnTo>
                  <a:lnTo>
                    <a:pt x="111" y="9"/>
                  </a:lnTo>
                  <a:lnTo>
                    <a:pt x="101" y="12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1" y="16"/>
                  </a:lnTo>
                  <a:lnTo>
                    <a:pt x="93" y="15"/>
                  </a:lnTo>
                  <a:lnTo>
                    <a:pt x="89" y="16"/>
                  </a:lnTo>
                  <a:lnTo>
                    <a:pt x="85" y="18"/>
                  </a:lnTo>
                  <a:lnTo>
                    <a:pt x="79" y="21"/>
                  </a:lnTo>
                  <a:lnTo>
                    <a:pt x="73" y="24"/>
                  </a:lnTo>
                  <a:lnTo>
                    <a:pt x="66" y="26"/>
                  </a:lnTo>
                  <a:lnTo>
                    <a:pt x="67" y="23"/>
                  </a:lnTo>
                  <a:lnTo>
                    <a:pt x="68" y="19"/>
                  </a:lnTo>
                  <a:lnTo>
                    <a:pt x="62" y="22"/>
                  </a:lnTo>
                  <a:lnTo>
                    <a:pt x="55" y="25"/>
                  </a:lnTo>
                  <a:lnTo>
                    <a:pt x="43" y="31"/>
                  </a:lnTo>
                  <a:lnTo>
                    <a:pt x="30" y="37"/>
                  </a:lnTo>
                  <a:lnTo>
                    <a:pt x="24" y="39"/>
                  </a:lnTo>
                  <a:lnTo>
                    <a:pt x="16" y="40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9" y="26"/>
                  </a:lnTo>
                  <a:lnTo>
                    <a:pt x="15" y="28"/>
                  </a:lnTo>
                  <a:lnTo>
                    <a:pt x="0" y="28"/>
                  </a:lnTo>
                  <a:lnTo>
                    <a:pt x="31" y="10"/>
                  </a:lnTo>
                  <a:lnTo>
                    <a:pt x="38" y="7"/>
                  </a:lnTo>
                  <a:lnTo>
                    <a:pt x="45" y="3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7" y="2"/>
                  </a:lnTo>
                  <a:lnTo>
                    <a:pt x="86" y="1"/>
                  </a:lnTo>
                  <a:lnTo>
                    <a:pt x="96" y="2"/>
                  </a:lnTo>
                  <a:lnTo>
                    <a:pt x="105" y="3"/>
                  </a:lnTo>
                  <a:lnTo>
                    <a:pt x="114" y="5"/>
                  </a:lnTo>
                  <a:lnTo>
                    <a:pt x="123" y="8"/>
                  </a:lnTo>
                  <a:lnTo>
                    <a:pt x="131" y="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9" name="Freeform 223"/>
            <p:cNvSpPr>
              <a:spLocks/>
            </p:cNvSpPr>
            <p:nvPr/>
          </p:nvSpPr>
          <p:spPr bwMode="auto">
            <a:xfrm>
              <a:off x="4904" y="2971"/>
              <a:ext cx="129" cy="40"/>
            </a:xfrm>
            <a:custGeom>
              <a:avLst/>
              <a:gdLst>
                <a:gd name="T0" fmla="*/ 128 w 129"/>
                <a:gd name="T1" fmla="*/ 10 h 40"/>
                <a:gd name="T2" fmla="*/ 123 w 129"/>
                <a:gd name="T3" fmla="*/ 9 h 40"/>
                <a:gd name="T4" fmla="*/ 118 w 129"/>
                <a:gd name="T5" fmla="*/ 8 h 40"/>
                <a:gd name="T6" fmla="*/ 113 w 129"/>
                <a:gd name="T7" fmla="*/ 8 h 40"/>
                <a:gd name="T8" fmla="*/ 108 w 129"/>
                <a:gd name="T9" fmla="*/ 9 h 40"/>
                <a:gd name="T10" fmla="*/ 99 w 129"/>
                <a:gd name="T11" fmla="*/ 11 h 40"/>
                <a:gd name="T12" fmla="*/ 90 w 129"/>
                <a:gd name="T13" fmla="*/ 16 h 40"/>
                <a:gd name="T14" fmla="*/ 90 w 129"/>
                <a:gd name="T15" fmla="*/ 15 h 40"/>
                <a:gd name="T16" fmla="*/ 90 w 129"/>
                <a:gd name="T17" fmla="*/ 14 h 40"/>
                <a:gd name="T18" fmla="*/ 87 w 129"/>
                <a:gd name="T19" fmla="*/ 15 h 40"/>
                <a:gd name="T20" fmla="*/ 84 w 129"/>
                <a:gd name="T21" fmla="*/ 16 h 40"/>
                <a:gd name="T22" fmla="*/ 78 w 129"/>
                <a:gd name="T23" fmla="*/ 20 h 40"/>
                <a:gd name="T24" fmla="*/ 72 w 129"/>
                <a:gd name="T25" fmla="*/ 23 h 40"/>
                <a:gd name="T26" fmla="*/ 65 w 129"/>
                <a:gd name="T27" fmla="*/ 26 h 40"/>
                <a:gd name="T28" fmla="*/ 65 w 129"/>
                <a:gd name="T29" fmla="*/ 22 h 40"/>
                <a:gd name="T30" fmla="*/ 67 w 129"/>
                <a:gd name="T31" fmla="*/ 18 h 40"/>
                <a:gd name="T32" fmla="*/ 60 w 129"/>
                <a:gd name="T33" fmla="*/ 21 h 40"/>
                <a:gd name="T34" fmla="*/ 54 w 129"/>
                <a:gd name="T35" fmla="*/ 24 h 40"/>
                <a:gd name="T36" fmla="*/ 42 w 129"/>
                <a:gd name="T37" fmla="*/ 30 h 40"/>
                <a:gd name="T38" fmla="*/ 29 w 129"/>
                <a:gd name="T39" fmla="*/ 36 h 40"/>
                <a:gd name="T40" fmla="*/ 23 w 129"/>
                <a:gd name="T41" fmla="*/ 38 h 40"/>
                <a:gd name="T42" fmla="*/ 16 w 129"/>
                <a:gd name="T43" fmla="*/ 39 h 40"/>
                <a:gd name="T44" fmla="*/ 20 w 129"/>
                <a:gd name="T45" fmla="*/ 36 h 40"/>
                <a:gd name="T46" fmla="*/ 23 w 129"/>
                <a:gd name="T47" fmla="*/ 32 h 40"/>
                <a:gd name="T48" fmla="*/ 29 w 129"/>
                <a:gd name="T49" fmla="*/ 26 h 40"/>
                <a:gd name="T50" fmla="*/ 14 w 129"/>
                <a:gd name="T51" fmla="*/ 27 h 40"/>
                <a:gd name="T52" fmla="*/ 0 w 129"/>
                <a:gd name="T53" fmla="*/ 27 h 40"/>
                <a:gd name="T54" fmla="*/ 30 w 129"/>
                <a:gd name="T55" fmla="*/ 9 h 40"/>
                <a:gd name="T56" fmla="*/ 37 w 129"/>
                <a:gd name="T57" fmla="*/ 6 h 40"/>
                <a:gd name="T58" fmla="*/ 44 w 129"/>
                <a:gd name="T59" fmla="*/ 3 h 40"/>
                <a:gd name="T60" fmla="*/ 50 w 129"/>
                <a:gd name="T61" fmla="*/ 1 h 40"/>
                <a:gd name="T62" fmla="*/ 58 w 129"/>
                <a:gd name="T63" fmla="*/ 0 h 40"/>
                <a:gd name="T64" fmla="*/ 58 w 129"/>
                <a:gd name="T65" fmla="*/ 2 h 40"/>
                <a:gd name="T66" fmla="*/ 58 w 129"/>
                <a:gd name="T67" fmla="*/ 3 h 40"/>
                <a:gd name="T68" fmla="*/ 57 w 129"/>
                <a:gd name="T69" fmla="*/ 5 h 40"/>
                <a:gd name="T70" fmla="*/ 66 w 129"/>
                <a:gd name="T71" fmla="*/ 3 h 40"/>
                <a:gd name="T72" fmla="*/ 75 w 129"/>
                <a:gd name="T73" fmla="*/ 1 h 40"/>
                <a:gd name="T74" fmla="*/ 84 w 129"/>
                <a:gd name="T75" fmla="*/ 1 h 40"/>
                <a:gd name="T76" fmla="*/ 93 w 129"/>
                <a:gd name="T77" fmla="*/ 1 h 40"/>
                <a:gd name="T78" fmla="*/ 102 w 129"/>
                <a:gd name="T79" fmla="*/ 2 h 40"/>
                <a:gd name="T80" fmla="*/ 111 w 129"/>
                <a:gd name="T81" fmla="*/ 4 h 40"/>
                <a:gd name="T82" fmla="*/ 120 w 129"/>
                <a:gd name="T83" fmla="*/ 7 h 40"/>
                <a:gd name="T84" fmla="*/ 128 w 129"/>
                <a:gd name="T85" fmla="*/ 10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40"/>
                <a:gd name="T131" fmla="*/ 129 w 129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40">
                  <a:moveTo>
                    <a:pt x="128" y="10"/>
                  </a:moveTo>
                  <a:lnTo>
                    <a:pt x="123" y="9"/>
                  </a:lnTo>
                  <a:lnTo>
                    <a:pt x="118" y="8"/>
                  </a:lnTo>
                  <a:lnTo>
                    <a:pt x="113" y="8"/>
                  </a:lnTo>
                  <a:lnTo>
                    <a:pt x="108" y="9"/>
                  </a:lnTo>
                  <a:lnTo>
                    <a:pt x="99" y="11"/>
                  </a:lnTo>
                  <a:lnTo>
                    <a:pt x="90" y="16"/>
                  </a:lnTo>
                  <a:lnTo>
                    <a:pt x="90" y="15"/>
                  </a:lnTo>
                  <a:lnTo>
                    <a:pt x="90" y="14"/>
                  </a:lnTo>
                  <a:lnTo>
                    <a:pt x="87" y="15"/>
                  </a:lnTo>
                  <a:lnTo>
                    <a:pt x="84" y="16"/>
                  </a:lnTo>
                  <a:lnTo>
                    <a:pt x="78" y="20"/>
                  </a:lnTo>
                  <a:lnTo>
                    <a:pt x="72" y="23"/>
                  </a:lnTo>
                  <a:lnTo>
                    <a:pt x="65" y="26"/>
                  </a:lnTo>
                  <a:lnTo>
                    <a:pt x="65" y="22"/>
                  </a:lnTo>
                  <a:lnTo>
                    <a:pt x="67" y="18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29" y="36"/>
                  </a:lnTo>
                  <a:lnTo>
                    <a:pt x="23" y="38"/>
                  </a:lnTo>
                  <a:lnTo>
                    <a:pt x="16" y="39"/>
                  </a:lnTo>
                  <a:lnTo>
                    <a:pt x="20" y="36"/>
                  </a:lnTo>
                  <a:lnTo>
                    <a:pt x="23" y="32"/>
                  </a:lnTo>
                  <a:lnTo>
                    <a:pt x="29" y="26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30" y="9"/>
                  </a:lnTo>
                  <a:lnTo>
                    <a:pt x="37" y="6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7" y="5"/>
                  </a:lnTo>
                  <a:lnTo>
                    <a:pt x="66" y="3"/>
                  </a:lnTo>
                  <a:lnTo>
                    <a:pt x="75" y="1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2" y="2"/>
                  </a:lnTo>
                  <a:lnTo>
                    <a:pt x="111" y="4"/>
                  </a:lnTo>
                  <a:lnTo>
                    <a:pt x="120" y="7"/>
                  </a:lnTo>
                  <a:lnTo>
                    <a:pt x="128" y="1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0" name="Freeform 224"/>
            <p:cNvSpPr>
              <a:spLocks/>
            </p:cNvSpPr>
            <p:nvPr/>
          </p:nvSpPr>
          <p:spPr bwMode="auto">
            <a:xfrm>
              <a:off x="4906" y="2971"/>
              <a:ext cx="125" cy="39"/>
            </a:xfrm>
            <a:custGeom>
              <a:avLst/>
              <a:gdLst>
                <a:gd name="T0" fmla="*/ 124 w 125"/>
                <a:gd name="T1" fmla="*/ 10 h 39"/>
                <a:gd name="T2" fmla="*/ 122 w 125"/>
                <a:gd name="T3" fmla="*/ 9 h 39"/>
                <a:gd name="T4" fmla="*/ 119 w 125"/>
                <a:gd name="T5" fmla="*/ 9 h 39"/>
                <a:gd name="T6" fmla="*/ 115 w 125"/>
                <a:gd name="T7" fmla="*/ 7 h 39"/>
                <a:gd name="T8" fmla="*/ 105 w 125"/>
                <a:gd name="T9" fmla="*/ 9 h 39"/>
                <a:gd name="T10" fmla="*/ 95 w 125"/>
                <a:gd name="T11" fmla="*/ 11 h 39"/>
                <a:gd name="T12" fmla="*/ 87 w 125"/>
                <a:gd name="T13" fmla="*/ 16 h 39"/>
                <a:gd name="T14" fmla="*/ 87 w 125"/>
                <a:gd name="T15" fmla="*/ 15 h 39"/>
                <a:gd name="T16" fmla="*/ 86 w 125"/>
                <a:gd name="T17" fmla="*/ 15 h 39"/>
                <a:gd name="T18" fmla="*/ 87 w 125"/>
                <a:gd name="T19" fmla="*/ 14 h 39"/>
                <a:gd name="T20" fmla="*/ 84 w 125"/>
                <a:gd name="T21" fmla="*/ 15 h 39"/>
                <a:gd name="T22" fmla="*/ 81 w 125"/>
                <a:gd name="T23" fmla="*/ 16 h 39"/>
                <a:gd name="T24" fmla="*/ 75 w 125"/>
                <a:gd name="T25" fmla="*/ 19 h 39"/>
                <a:gd name="T26" fmla="*/ 69 w 125"/>
                <a:gd name="T27" fmla="*/ 23 h 39"/>
                <a:gd name="T28" fmla="*/ 62 w 125"/>
                <a:gd name="T29" fmla="*/ 25 h 39"/>
                <a:gd name="T30" fmla="*/ 62 w 125"/>
                <a:gd name="T31" fmla="*/ 21 h 39"/>
                <a:gd name="T32" fmla="*/ 63 w 125"/>
                <a:gd name="T33" fmla="*/ 19 h 39"/>
                <a:gd name="T34" fmla="*/ 65 w 125"/>
                <a:gd name="T35" fmla="*/ 18 h 39"/>
                <a:gd name="T36" fmla="*/ 59 w 125"/>
                <a:gd name="T37" fmla="*/ 20 h 39"/>
                <a:gd name="T38" fmla="*/ 53 w 125"/>
                <a:gd name="T39" fmla="*/ 23 h 39"/>
                <a:gd name="T40" fmla="*/ 41 w 125"/>
                <a:gd name="T41" fmla="*/ 29 h 39"/>
                <a:gd name="T42" fmla="*/ 28 w 125"/>
                <a:gd name="T43" fmla="*/ 35 h 39"/>
                <a:gd name="T44" fmla="*/ 22 w 125"/>
                <a:gd name="T45" fmla="*/ 37 h 39"/>
                <a:gd name="T46" fmla="*/ 15 w 125"/>
                <a:gd name="T47" fmla="*/ 38 h 39"/>
                <a:gd name="T48" fmla="*/ 19 w 125"/>
                <a:gd name="T49" fmla="*/ 35 h 39"/>
                <a:gd name="T50" fmla="*/ 22 w 125"/>
                <a:gd name="T51" fmla="*/ 31 h 39"/>
                <a:gd name="T52" fmla="*/ 28 w 125"/>
                <a:gd name="T53" fmla="*/ 25 h 39"/>
                <a:gd name="T54" fmla="*/ 14 w 125"/>
                <a:gd name="T55" fmla="*/ 27 h 39"/>
                <a:gd name="T56" fmla="*/ 0 w 125"/>
                <a:gd name="T57" fmla="*/ 26 h 39"/>
                <a:gd name="T58" fmla="*/ 29 w 125"/>
                <a:gd name="T59" fmla="*/ 9 h 39"/>
                <a:gd name="T60" fmla="*/ 35 w 125"/>
                <a:gd name="T61" fmla="*/ 6 h 39"/>
                <a:gd name="T62" fmla="*/ 42 w 125"/>
                <a:gd name="T63" fmla="*/ 3 h 39"/>
                <a:gd name="T64" fmla="*/ 49 w 125"/>
                <a:gd name="T65" fmla="*/ 1 h 39"/>
                <a:gd name="T66" fmla="*/ 56 w 125"/>
                <a:gd name="T67" fmla="*/ 0 h 39"/>
                <a:gd name="T68" fmla="*/ 56 w 125"/>
                <a:gd name="T69" fmla="*/ 3 h 39"/>
                <a:gd name="T70" fmla="*/ 56 w 125"/>
                <a:gd name="T71" fmla="*/ 4 h 39"/>
                <a:gd name="T72" fmla="*/ 56 w 125"/>
                <a:gd name="T73" fmla="*/ 5 h 39"/>
                <a:gd name="T74" fmla="*/ 64 w 125"/>
                <a:gd name="T75" fmla="*/ 3 h 39"/>
                <a:gd name="T76" fmla="*/ 73 w 125"/>
                <a:gd name="T77" fmla="*/ 2 h 39"/>
                <a:gd name="T78" fmla="*/ 82 w 125"/>
                <a:gd name="T79" fmla="*/ 1 h 39"/>
                <a:gd name="T80" fmla="*/ 91 w 125"/>
                <a:gd name="T81" fmla="*/ 1 h 39"/>
                <a:gd name="T82" fmla="*/ 99 w 125"/>
                <a:gd name="T83" fmla="*/ 3 h 39"/>
                <a:gd name="T84" fmla="*/ 108 w 125"/>
                <a:gd name="T85" fmla="*/ 4 h 39"/>
                <a:gd name="T86" fmla="*/ 116 w 125"/>
                <a:gd name="T87" fmla="*/ 7 h 39"/>
                <a:gd name="T88" fmla="*/ 124 w 125"/>
                <a:gd name="T89" fmla="*/ 10 h 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39"/>
                <a:gd name="T137" fmla="*/ 125 w 125"/>
                <a:gd name="T138" fmla="*/ 39 h 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39">
                  <a:moveTo>
                    <a:pt x="124" y="10"/>
                  </a:moveTo>
                  <a:lnTo>
                    <a:pt x="122" y="9"/>
                  </a:lnTo>
                  <a:lnTo>
                    <a:pt x="119" y="9"/>
                  </a:lnTo>
                  <a:lnTo>
                    <a:pt x="115" y="7"/>
                  </a:lnTo>
                  <a:lnTo>
                    <a:pt x="105" y="9"/>
                  </a:lnTo>
                  <a:lnTo>
                    <a:pt x="95" y="11"/>
                  </a:lnTo>
                  <a:lnTo>
                    <a:pt x="87" y="16"/>
                  </a:lnTo>
                  <a:lnTo>
                    <a:pt x="87" y="15"/>
                  </a:lnTo>
                  <a:lnTo>
                    <a:pt x="86" y="15"/>
                  </a:lnTo>
                  <a:lnTo>
                    <a:pt x="87" y="14"/>
                  </a:lnTo>
                  <a:lnTo>
                    <a:pt x="84" y="15"/>
                  </a:lnTo>
                  <a:lnTo>
                    <a:pt x="81" y="16"/>
                  </a:lnTo>
                  <a:lnTo>
                    <a:pt x="75" y="19"/>
                  </a:lnTo>
                  <a:lnTo>
                    <a:pt x="69" y="23"/>
                  </a:lnTo>
                  <a:lnTo>
                    <a:pt x="62" y="25"/>
                  </a:lnTo>
                  <a:lnTo>
                    <a:pt x="62" y="21"/>
                  </a:lnTo>
                  <a:lnTo>
                    <a:pt x="63" y="19"/>
                  </a:lnTo>
                  <a:lnTo>
                    <a:pt x="65" y="18"/>
                  </a:lnTo>
                  <a:lnTo>
                    <a:pt x="59" y="20"/>
                  </a:lnTo>
                  <a:lnTo>
                    <a:pt x="53" y="23"/>
                  </a:lnTo>
                  <a:lnTo>
                    <a:pt x="41" y="29"/>
                  </a:lnTo>
                  <a:lnTo>
                    <a:pt x="28" y="35"/>
                  </a:lnTo>
                  <a:lnTo>
                    <a:pt x="22" y="3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2" y="31"/>
                  </a:lnTo>
                  <a:lnTo>
                    <a:pt x="28" y="25"/>
                  </a:lnTo>
                  <a:lnTo>
                    <a:pt x="14" y="27"/>
                  </a:lnTo>
                  <a:lnTo>
                    <a:pt x="0" y="26"/>
                  </a:lnTo>
                  <a:lnTo>
                    <a:pt x="29" y="9"/>
                  </a:lnTo>
                  <a:lnTo>
                    <a:pt x="35" y="6"/>
                  </a:lnTo>
                  <a:lnTo>
                    <a:pt x="42" y="3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64" y="3"/>
                  </a:lnTo>
                  <a:lnTo>
                    <a:pt x="73" y="2"/>
                  </a:lnTo>
                  <a:lnTo>
                    <a:pt x="82" y="1"/>
                  </a:lnTo>
                  <a:lnTo>
                    <a:pt x="91" y="1"/>
                  </a:lnTo>
                  <a:lnTo>
                    <a:pt x="99" y="3"/>
                  </a:lnTo>
                  <a:lnTo>
                    <a:pt x="108" y="4"/>
                  </a:lnTo>
                  <a:lnTo>
                    <a:pt x="116" y="7"/>
                  </a:lnTo>
                  <a:lnTo>
                    <a:pt x="124" y="1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1" name="Freeform 225"/>
            <p:cNvSpPr>
              <a:spLocks/>
            </p:cNvSpPr>
            <p:nvPr/>
          </p:nvSpPr>
          <p:spPr bwMode="auto">
            <a:xfrm>
              <a:off x="4907" y="2971"/>
              <a:ext cx="121" cy="38"/>
            </a:xfrm>
            <a:custGeom>
              <a:avLst/>
              <a:gdLst>
                <a:gd name="T0" fmla="*/ 120 w 121"/>
                <a:gd name="T1" fmla="*/ 10 h 38"/>
                <a:gd name="T2" fmla="*/ 116 w 121"/>
                <a:gd name="T3" fmla="*/ 9 h 38"/>
                <a:gd name="T4" fmla="*/ 111 w 121"/>
                <a:gd name="T5" fmla="*/ 7 h 38"/>
                <a:gd name="T6" fmla="*/ 107 w 121"/>
                <a:gd name="T7" fmla="*/ 8 h 38"/>
                <a:gd name="T8" fmla="*/ 102 w 121"/>
                <a:gd name="T9" fmla="*/ 9 h 38"/>
                <a:gd name="T10" fmla="*/ 92 w 121"/>
                <a:gd name="T11" fmla="*/ 11 h 38"/>
                <a:gd name="T12" fmla="*/ 84 w 121"/>
                <a:gd name="T13" fmla="*/ 16 h 38"/>
                <a:gd name="T14" fmla="*/ 84 w 121"/>
                <a:gd name="T15" fmla="*/ 15 h 38"/>
                <a:gd name="T16" fmla="*/ 84 w 121"/>
                <a:gd name="T17" fmla="*/ 15 h 38"/>
                <a:gd name="T18" fmla="*/ 85 w 121"/>
                <a:gd name="T19" fmla="*/ 14 h 38"/>
                <a:gd name="T20" fmla="*/ 78 w 121"/>
                <a:gd name="T21" fmla="*/ 16 h 38"/>
                <a:gd name="T22" fmla="*/ 73 w 121"/>
                <a:gd name="T23" fmla="*/ 19 h 38"/>
                <a:gd name="T24" fmla="*/ 67 w 121"/>
                <a:gd name="T25" fmla="*/ 22 h 38"/>
                <a:gd name="T26" fmla="*/ 60 w 121"/>
                <a:gd name="T27" fmla="*/ 24 h 38"/>
                <a:gd name="T28" fmla="*/ 61 w 121"/>
                <a:gd name="T29" fmla="*/ 20 h 38"/>
                <a:gd name="T30" fmla="*/ 63 w 121"/>
                <a:gd name="T31" fmla="*/ 17 h 38"/>
                <a:gd name="T32" fmla="*/ 57 w 121"/>
                <a:gd name="T33" fmla="*/ 20 h 38"/>
                <a:gd name="T34" fmla="*/ 51 w 121"/>
                <a:gd name="T35" fmla="*/ 22 h 38"/>
                <a:gd name="T36" fmla="*/ 40 w 121"/>
                <a:gd name="T37" fmla="*/ 28 h 38"/>
                <a:gd name="T38" fmla="*/ 28 w 121"/>
                <a:gd name="T39" fmla="*/ 34 h 38"/>
                <a:gd name="T40" fmla="*/ 22 w 121"/>
                <a:gd name="T41" fmla="*/ 36 h 38"/>
                <a:gd name="T42" fmla="*/ 15 w 121"/>
                <a:gd name="T43" fmla="*/ 37 h 38"/>
                <a:gd name="T44" fmla="*/ 18 w 121"/>
                <a:gd name="T45" fmla="*/ 34 h 38"/>
                <a:gd name="T46" fmla="*/ 21 w 121"/>
                <a:gd name="T47" fmla="*/ 30 h 38"/>
                <a:gd name="T48" fmla="*/ 27 w 121"/>
                <a:gd name="T49" fmla="*/ 24 h 38"/>
                <a:gd name="T50" fmla="*/ 13 w 121"/>
                <a:gd name="T51" fmla="*/ 26 h 38"/>
                <a:gd name="T52" fmla="*/ 0 w 121"/>
                <a:gd name="T53" fmla="*/ 26 h 38"/>
                <a:gd name="T54" fmla="*/ 28 w 121"/>
                <a:gd name="T55" fmla="*/ 9 h 38"/>
                <a:gd name="T56" fmla="*/ 35 w 121"/>
                <a:gd name="T57" fmla="*/ 6 h 38"/>
                <a:gd name="T58" fmla="*/ 41 w 121"/>
                <a:gd name="T59" fmla="*/ 3 h 38"/>
                <a:gd name="T60" fmla="*/ 48 w 121"/>
                <a:gd name="T61" fmla="*/ 1 h 38"/>
                <a:gd name="T62" fmla="*/ 54 w 121"/>
                <a:gd name="T63" fmla="*/ 0 h 38"/>
                <a:gd name="T64" fmla="*/ 55 w 121"/>
                <a:gd name="T65" fmla="*/ 3 h 38"/>
                <a:gd name="T66" fmla="*/ 55 w 121"/>
                <a:gd name="T67" fmla="*/ 4 h 38"/>
                <a:gd name="T68" fmla="*/ 54 w 121"/>
                <a:gd name="T69" fmla="*/ 5 h 38"/>
                <a:gd name="T70" fmla="*/ 63 w 121"/>
                <a:gd name="T71" fmla="*/ 3 h 38"/>
                <a:gd name="T72" fmla="*/ 71 w 121"/>
                <a:gd name="T73" fmla="*/ 2 h 38"/>
                <a:gd name="T74" fmla="*/ 79 w 121"/>
                <a:gd name="T75" fmla="*/ 1 h 38"/>
                <a:gd name="T76" fmla="*/ 88 w 121"/>
                <a:gd name="T77" fmla="*/ 2 h 38"/>
                <a:gd name="T78" fmla="*/ 96 w 121"/>
                <a:gd name="T79" fmla="*/ 3 h 38"/>
                <a:gd name="T80" fmla="*/ 104 w 121"/>
                <a:gd name="T81" fmla="*/ 5 h 38"/>
                <a:gd name="T82" fmla="*/ 113 w 121"/>
                <a:gd name="T83" fmla="*/ 7 h 38"/>
                <a:gd name="T84" fmla="*/ 120 w 121"/>
                <a:gd name="T85" fmla="*/ 10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1"/>
                <a:gd name="T130" fmla="*/ 0 h 38"/>
                <a:gd name="T131" fmla="*/ 121 w 121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1" h="38">
                  <a:moveTo>
                    <a:pt x="120" y="10"/>
                  </a:moveTo>
                  <a:lnTo>
                    <a:pt x="116" y="9"/>
                  </a:lnTo>
                  <a:lnTo>
                    <a:pt x="111" y="7"/>
                  </a:lnTo>
                  <a:lnTo>
                    <a:pt x="107" y="8"/>
                  </a:lnTo>
                  <a:lnTo>
                    <a:pt x="102" y="9"/>
                  </a:lnTo>
                  <a:lnTo>
                    <a:pt x="92" y="11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5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67" y="22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57" y="20"/>
                  </a:lnTo>
                  <a:lnTo>
                    <a:pt x="51" y="22"/>
                  </a:lnTo>
                  <a:lnTo>
                    <a:pt x="40" y="28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1" y="30"/>
                  </a:lnTo>
                  <a:lnTo>
                    <a:pt x="27" y="24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28" y="9"/>
                  </a:lnTo>
                  <a:lnTo>
                    <a:pt x="35" y="6"/>
                  </a:lnTo>
                  <a:lnTo>
                    <a:pt x="41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79" y="1"/>
                  </a:lnTo>
                  <a:lnTo>
                    <a:pt x="88" y="2"/>
                  </a:lnTo>
                  <a:lnTo>
                    <a:pt x="96" y="3"/>
                  </a:lnTo>
                  <a:lnTo>
                    <a:pt x="104" y="5"/>
                  </a:lnTo>
                  <a:lnTo>
                    <a:pt x="113" y="7"/>
                  </a:lnTo>
                  <a:lnTo>
                    <a:pt x="120" y="1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2" name="Freeform 226"/>
            <p:cNvSpPr>
              <a:spLocks/>
            </p:cNvSpPr>
            <p:nvPr/>
          </p:nvSpPr>
          <p:spPr bwMode="auto">
            <a:xfrm>
              <a:off x="4908" y="2972"/>
              <a:ext cx="119" cy="36"/>
            </a:xfrm>
            <a:custGeom>
              <a:avLst/>
              <a:gdLst>
                <a:gd name="T0" fmla="*/ 118 w 119"/>
                <a:gd name="T1" fmla="*/ 9 h 36"/>
                <a:gd name="T2" fmla="*/ 113 w 119"/>
                <a:gd name="T3" fmla="*/ 8 h 36"/>
                <a:gd name="T4" fmla="*/ 109 w 119"/>
                <a:gd name="T5" fmla="*/ 7 h 36"/>
                <a:gd name="T6" fmla="*/ 104 w 119"/>
                <a:gd name="T7" fmla="*/ 7 h 36"/>
                <a:gd name="T8" fmla="*/ 100 w 119"/>
                <a:gd name="T9" fmla="*/ 8 h 36"/>
                <a:gd name="T10" fmla="*/ 91 w 119"/>
                <a:gd name="T11" fmla="*/ 11 h 36"/>
                <a:gd name="T12" fmla="*/ 83 w 119"/>
                <a:gd name="T13" fmla="*/ 15 h 36"/>
                <a:gd name="T14" fmla="*/ 83 w 119"/>
                <a:gd name="T15" fmla="*/ 15 h 36"/>
                <a:gd name="T16" fmla="*/ 82 w 119"/>
                <a:gd name="T17" fmla="*/ 14 h 36"/>
                <a:gd name="T18" fmla="*/ 82 w 119"/>
                <a:gd name="T19" fmla="*/ 13 h 36"/>
                <a:gd name="T20" fmla="*/ 83 w 119"/>
                <a:gd name="T21" fmla="*/ 13 h 36"/>
                <a:gd name="T22" fmla="*/ 77 w 119"/>
                <a:gd name="T23" fmla="*/ 15 h 36"/>
                <a:gd name="T24" fmla="*/ 71 w 119"/>
                <a:gd name="T25" fmla="*/ 18 h 36"/>
                <a:gd name="T26" fmla="*/ 65 w 119"/>
                <a:gd name="T27" fmla="*/ 21 h 36"/>
                <a:gd name="T28" fmla="*/ 59 w 119"/>
                <a:gd name="T29" fmla="*/ 23 h 36"/>
                <a:gd name="T30" fmla="*/ 59 w 119"/>
                <a:gd name="T31" fmla="*/ 20 h 36"/>
                <a:gd name="T32" fmla="*/ 60 w 119"/>
                <a:gd name="T33" fmla="*/ 18 h 36"/>
                <a:gd name="T34" fmla="*/ 61 w 119"/>
                <a:gd name="T35" fmla="*/ 17 h 36"/>
                <a:gd name="T36" fmla="*/ 56 w 119"/>
                <a:gd name="T37" fmla="*/ 19 h 36"/>
                <a:gd name="T38" fmla="*/ 50 w 119"/>
                <a:gd name="T39" fmla="*/ 22 h 36"/>
                <a:gd name="T40" fmla="*/ 38 w 119"/>
                <a:gd name="T41" fmla="*/ 27 h 36"/>
                <a:gd name="T42" fmla="*/ 27 w 119"/>
                <a:gd name="T43" fmla="*/ 32 h 36"/>
                <a:gd name="T44" fmla="*/ 21 w 119"/>
                <a:gd name="T45" fmla="*/ 34 h 36"/>
                <a:gd name="T46" fmla="*/ 14 w 119"/>
                <a:gd name="T47" fmla="*/ 35 h 36"/>
                <a:gd name="T48" fmla="*/ 18 w 119"/>
                <a:gd name="T49" fmla="*/ 32 h 36"/>
                <a:gd name="T50" fmla="*/ 20 w 119"/>
                <a:gd name="T51" fmla="*/ 29 h 36"/>
                <a:gd name="T52" fmla="*/ 23 w 119"/>
                <a:gd name="T53" fmla="*/ 26 h 36"/>
                <a:gd name="T54" fmla="*/ 26 w 119"/>
                <a:gd name="T55" fmla="*/ 23 h 36"/>
                <a:gd name="T56" fmla="*/ 14 w 119"/>
                <a:gd name="T57" fmla="*/ 24 h 36"/>
                <a:gd name="T58" fmla="*/ 0 w 119"/>
                <a:gd name="T59" fmla="*/ 24 h 36"/>
                <a:gd name="T60" fmla="*/ 28 w 119"/>
                <a:gd name="T61" fmla="*/ 9 h 36"/>
                <a:gd name="T62" fmla="*/ 34 w 119"/>
                <a:gd name="T63" fmla="*/ 5 h 36"/>
                <a:gd name="T64" fmla="*/ 40 w 119"/>
                <a:gd name="T65" fmla="*/ 3 h 36"/>
                <a:gd name="T66" fmla="*/ 53 w 119"/>
                <a:gd name="T67" fmla="*/ 0 h 36"/>
                <a:gd name="T68" fmla="*/ 53 w 119"/>
                <a:gd name="T69" fmla="*/ 2 h 36"/>
                <a:gd name="T70" fmla="*/ 53 w 119"/>
                <a:gd name="T71" fmla="*/ 3 h 36"/>
                <a:gd name="T72" fmla="*/ 53 w 119"/>
                <a:gd name="T73" fmla="*/ 5 h 36"/>
                <a:gd name="T74" fmla="*/ 61 w 119"/>
                <a:gd name="T75" fmla="*/ 3 h 36"/>
                <a:gd name="T76" fmla="*/ 69 w 119"/>
                <a:gd name="T77" fmla="*/ 1 h 36"/>
                <a:gd name="T78" fmla="*/ 77 w 119"/>
                <a:gd name="T79" fmla="*/ 1 h 36"/>
                <a:gd name="T80" fmla="*/ 86 w 119"/>
                <a:gd name="T81" fmla="*/ 1 h 36"/>
                <a:gd name="T82" fmla="*/ 94 w 119"/>
                <a:gd name="T83" fmla="*/ 2 h 36"/>
                <a:gd name="T84" fmla="*/ 102 w 119"/>
                <a:gd name="T85" fmla="*/ 4 h 36"/>
                <a:gd name="T86" fmla="*/ 110 w 119"/>
                <a:gd name="T87" fmla="*/ 6 h 36"/>
                <a:gd name="T88" fmla="*/ 118 w 119"/>
                <a:gd name="T89" fmla="*/ 9 h 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"/>
                <a:gd name="T136" fmla="*/ 0 h 36"/>
                <a:gd name="T137" fmla="*/ 119 w 119"/>
                <a:gd name="T138" fmla="*/ 36 h 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" h="36">
                  <a:moveTo>
                    <a:pt x="118" y="9"/>
                  </a:moveTo>
                  <a:lnTo>
                    <a:pt x="113" y="8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82" y="14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77" y="15"/>
                  </a:lnTo>
                  <a:lnTo>
                    <a:pt x="71" y="18"/>
                  </a:lnTo>
                  <a:lnTo>
                    <a:pt x="65" y="21"/>
                  </a:lnTo>
                  <a:lnTo>
                    <a:pt x="59" y="23"/>
                  </a:lnTo>
                  <a:lnTo>
                    <a:pt x="59" y="20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56" y="19"/>
                  </a:lnTo>
                  <a:lnTo>
                    <a:pt x="50" y="22"/>
                  </a:lnTo>
                  <a:lnTo>
                    <a:pt x="38" y="27"/>
                  </a:lnTo>
                  <a:lnTo>
                    <a:pt x="27" y="32"/>
                  </a:lnTo>
                  <a:lnTo>
                    <a:pt x="21" y="34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28" y="9"/>
                  </a:lnTo>
                  <a:lnTo>
                    <a:pt x="34" y="5"/>
                  </a:lnTo>
                  <a:lnTo>
                    <a:pt x="40" y="3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5"/>
                  </a:lnTo>
                  <a:lnTo>
                    <a:pt x="61" y="3"/>
                  </a:lnTo>
                  <a:lnTo>
                    <a:pt x="69" y="1"/>
                  </a:lnTo>
                  <a:lnTo>
                    <a:pt x="77" y="1"/>
                  </a:lnTo>
                  <a:lnTo>
                    <a:pt x="86" y="1"/>
                  </a:lnTo>
                  <a:lnTo>
                    <a:pt x="94" y="2"/>
                  </a:lnTo>
                  <a:lnTo>
                    <a:pt x="102" y="4"/>
                  </a:lnTo>
                  <a:lnTo>
                    <a:pt x="110" y="6"/>
                  </a:lnTo>
                  <a:lnTo>
                    <a:pt x="118" y="9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3" name="Freeform 227"/>
            <p:cNvSpPr>
              <a:spLocks/>
            </p:cNvSpPr>
            <p:nvPr/>
          </p:nvSpPr>
          <p:spPr bwMode="auto">
            <a:xfrm>
              <a:off x="4909" y="2972"/>
              <a:ext cx="116" cy="35"/>
            </a:xfrm>
            <a:custGeom>
              <a:avLst/>
              <a:gdLst>
                <a:gd name="T0" fmla="*/ 115 w 116"/>
                <a:gd name="T1" fmla="*/ 9 h 35"/>
                <a:gd name="T2" fmla="*/ 111 w 116"/>
                <a:gd name="T3" fmla="*/ 7 h 35"/>
                <a:gd name="T4" fmla="*/ 107 w 116"/>
                <a:gd name="T5" fmla="*/ 7 h 35"/>
                <a:gd name="T6" fmla="*/ 102 w 116"/>
                <a:gd name="T7" fmla="*/ 7 h 35"/>
                <a:gd name="T8" fmla="*/ 97 w 116"/>
                <a:gd name="T9" fmla="*/ 8 h 35"/>
                <a:gd name="T10" fmla="*/ 89 w 116"/>
                <a:gd name="T11" fmla="*/ 10 h 35"/>
                <a:gd name="T12" fmla="*/ 80 w 116"/>
                <a:gd name="T13" fmla="*/ 15 h 35"/>
                <a:gd name="T14" fmla="*/ 80 w 116"/>
                <a:gd name="T15" fmla="*/ 14 h 35"/>
                <a:gd name="T16" fmla="*/ 81 w 116"/>
                <a:gd name="T17" fmla="*/ 13 h 35"/>
                <a:gd name="T18" fmla="*/ 75 w 116"/>
                <a:gd name="T19" fmla="*/ 15 h 35"/>
                <a:gd name="T20" fmla="*/ 70 w 116"/>
                <a:gd name="T21" fmla="*/ 18 h 35"/>
                <a:gd name="T22" fmla="*/ 64 w 116"/>
                <a:gd name="T23" fmla="*/ 21 h 35"/>
                <a:gd name="T24" fmla="*/ 58 w 116"/>
                <a:gd name="T25" fmla="*/ 23 h 35"/>
                <a:gd name="T26" fmla="*/ 58 w 116"/>
                <a:gd name="T27" fmla="*/ 20 h 35"/>
                <a:gd name="T28" fmla="*/ 59 w 116"/>
                <a:gd name="T29" fmla="*/ 18 h 35"/>
                <a:gd name="T30" fmla="*/ 60 w 116"/>
                <a:gd name="T31" fmla="*/ 16 h 35"/>
                <a:gd name="T32" fmla="*/ 54 w 116"/>
                <a:gd name="T33" fmla="*/ 18 h 35"/>
                <a:gd name="T34" fmla="*/ 49 w 116"/>
                <a:gd name="T35" fmla="*/ 21 h 35"/>
                <a:gd name="T36" fmla="*/ 38 w 116"/>
                <a:gd name="T37" fmla="*/ 27 h 35"/>
                <a:gd name="T38" fmla="*/ 26 w 116"/>
                <a:gd name="T39" fmla="*/ 31 h 35"/>
                <a:gd name="T40" fmla="*/ 20 w 116"/>
                <a:gd name="T41" fmla="*/ 33 h 35"/>
                <a:gd name="T42" fmla="*/ 14 w 116"/>
                <a:gd name="T43" fmla="*/ 34 h 35"/>
                <a:gd name="T44" fmla="*/ 18 w 116"/>
                <a:gd name="T45" fmla="*/ 31 h 35"/>
                <a:gd name="T46" fmla="*/ 20 w 116"/>
                <a:gd name="T47" fmla="*/ 29 h 35"/>
                <a:gd name="T48" fmla="*/ 23 w 116"/>
                <a:gd name="T49" fmla="*/ 26 h 35"/>
                <a:gd name="T50" fmla="*/ 26 w 116"/>
                <a:gd name="T51" fmla="*/ 23 h 35"/>
                <a:gd name="T52" fmla="*/ 13 w 116"/>
                <a:gd name="T53" fmla="*/ 24 h 35"/>
                <a:gd name="T54" fmla="*/ 0 w 116"/>
                <a:gd name="T55" fmla="*/ 24 h 35"/>
                <a:gd name="T56" fmla="*/ 27 w 116"/>
                <a:gd name="T57" fmla="*/ 9 h 35"/>
                <a:gd name="T58" fmla="*/ 33 w 116"/>
                <a:gd name="T59" fmla="*/ 6 h 35"/>
                <a:gd name="T60" fmla="*/ 39 w 116"/>
                <a:gd name="T61" fmla="*/ 3 h 35"/>
                <a:gd name="T62" fmla="*/ 52 w 116"/>
                <a:gd name="T63" fmla="*/ 0 h 35"/>
                <a:gd name="T64" fmla="*/ 53 w 116"/>
                <a:gd name="T65" fmla="*/ 3 h 35"/>
                <a:gd name="T66" fmla="*/ 53 w 116"/>
                <a:gd name="T67" fmla="*/ 3 h 35"/>
                <a:gd name="T68" fmla="*/ 52 w 116"/>
                <a:gd name="T69" fmla="*/ 5 h 35"/>
                <a:gd name="T70" fmla="*/ 59 w 116"/>
                <a:gd name="T71" fmla="*/ 3 h 35"/>
                <a:gd name="T72" fmla="*/ 68 w 116"/>
                <a:gd name="T73" fmla="*/ 1 h 35"/>
                <a:gd name="T74" fmla="*/ 76 w 116"/>
                <a:gd name="T75" fmla="*/ 1 h 35"/>
                <a:gd name="T76" fmla="*/ 84 w 116"/>
                <a:gd name="T77" fmla="*/ 1 h 35"/>
                <a:gd name="T78" fmla="*/ 92 w 116"/>
                <a:gd name="T79" fmla="*/ 2 h 35"/>
                <a:gd name="T80" fmla="*/ 100 w 116"/>
                <a:gd name="T81" fmla="*/ 4 h 35"/>
                <a:gd name="T82" fmla="*/ 107 w 116"/>
                <a:gd name="T83" fmla="*/ 6 h 35"/>
                <a:gd name="T84" fmla="*/ 115 w 116"/>
                <a:gd name="T85" fmla="*/ 9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"/>
                <a:gd name="T130" fmla="*/ 0 h 35"/>
                <a:gd name="T131" fmla="*/ 116 w 11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" h="35">
                  <a:moveTo>
                    <a:pt x="115" y="9"/>
                  </a:moveTo>
                  <a:lnTo>
                    <a:pt x="111" y="7"/>
                  </a:lnTo>
                  <a:lnTo>
                    <a:pt x="107" y="7"/>
                  </a:lnTo>
                  <a:lnTo>
                    <a:pt x="102" y="7"/>
                  </a:lnTo>
                  <a:lnTo>
                    <a:pt x="97" y="8"/>
                  </a:lnTo>
                  <a:lnTo>
                    <a:pt x="89" y="10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3"/>
                  </a:lnTo>
                  <a:lnTo>
                    <a:pt x="75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3"/>
                  </a:lnTo>
                  <a:lnTo>
                    <a:pt x="58" y="20"/>
                  </a:lnTo>
                  <a:lnTo>
                    <a:pt x="59" y="18"/>
                  </a:lnTo>
                  <a:lnTo>
                    <a:pt x="60" y="16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38" y="27"/>
                  </a:lnTo>
                  <a:lnTo>
                    <a:pt x="26" y="31"/>
                  </a:lnTo>
                  <a:lnTo>
                    <a:pt x="20" y="33"/>
                  </a:lnTo>
                  <a:lnTo>
                    <a:pt x="14" y="34"/>
                  </a:lnTo>
                  <a:lnTo>
                    <a:pt x="18" y="31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27" y="9"/>
                  </a:lnTo>
                  <a:lnTo>
                    <a:pt x="33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53" y="3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8" y="1"/>
                  </a:lnTo>
                  <a:lnTo>
                    <a:pt x="76" y="1"/>
                  </a:lnTo>
                  <a:lnTo>
                    <a:pt x="84" y="1"/>
                  </a:lnTo>
                  <a:lnTo>
                    <a:pt x="92" y="2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5" y="9"/>
                  </a:ln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4" name="Freeform 228"/>
            <p:cNvSpPr>
              <a:spLocks/>
            </p:cNvSpPr>
            <p:nvPr/>
          </p:nvSpPr>
          <p:spPr bwMode="auto">
            <a:xfrm>
              <a:off x="4910" y="2972"/>
              <a:ext cx="112" cy="35"/>
            </a:xfrm>
            <a:custGeom>
              <a:avLst/>
              <a:gdLst>
                <a:gd name="T0" fmla="*/ 111 w 112"/>
                <a:gd name="T1" fmla="*/ 8 h 35"/>
                <a:gd name="T2" fmla="*/ 107 w 112"/>
                <a:gd name="T3" fmla="*/ 7 h 35"/>
                <a:gd name="T4" fmla="*/ 103 w 112"/>
                <a:gd name="T5" fmla="*/ 6 h 35"/>
                <a:gd name="T6" fmla="*/ 98 w 112"/>
                <a:gd name="T7" fmla="*/ 6 h 35"/>
                <a:gd name="T8" fmla="*/ 94 w 112"/>
                <a:gd name="T9" fmla="*/ 7 h 35"/>
                <a:gd name="T10" fmla="*/ 86 w 112"/>
                <a:gd name="T11" fmla="*/ 10 h 35"/>
                <a:gd name="T12" fmla="*/ 78 w 112"/>
                <a:gd name="T13" fmla="*/ 14 h 35"/>
                <a:gd name="T14" fmla="*/ 78 w 112"/>
                <a:gd name="T15" fmla="*/ 13 h 35"/>
                <a:gd name="T16" fmla="*/ 78 w 112"/>
                <a:gd name="T17" fmla="*/ 13 h 35"/>
                <a:gd name="T18" fmla="*/ 73 w 112"/>
                <a:gd name="T19" fmla="*/ 15 h 35"/>
                <a:gd name="T20" fmla="*/ 68 w 112"/>
                <a:gd name="T21" fmla="*/ 17 h 35"/>
                <a:gd name="T22" fmla="*/ 62 w 112"/>
                <a:gd name="T23" fmla="*/ 20 h 35"/>
                <a:gd name="T24" fmla="*/ 56 w 112"/>
                <a:gd name="T25" fmla="*/ 22 h 35"/>
                <a:gd name="T26" fmla="*/ 56 w 112"/>
                <a:gd name="T27" fmla="*/ 19 h 35"/>
                <a:gd name="T28" fmla="*/ 56 w 112"/>
                <a:gd name="T29" fmla="*/ 17 h 35"/>
                <a:gd name="T30" fmla="*/ 58 w 112"/>
                <a:gd name="T31" fmla="*/ 16 h 35"/>
                <a:gd name="T32" fmla="*/ 47 w 112"/>
                <a:gd name="T33" fmla="*/ 21 h 35"/>
                <a:gd name="T34" fmla="*/ 36 w 112"/>
                <a:gd name="T35" fmla="*/ 26 h 35"/>
                <a:gd name="T36" fmla="*/ 26 w 112"/>
                <a:gd name="T37" fmla="*/ 31 h 35"/>
                <a:gd name="T38" fmla="*/ 20 w 112"/>
                <a:gd name="T39" fmla="*/ 33 h 35"/>
                <a:gd name="T40" fmla="*/ 14 w 112"/>
                <a:gd name="T41" fmla="*/ 34 h 35"/>
                <a:gd name="T42" fmla="*/ 17 w 112"/>
                <a:gd name="T43" fmla="*/ 31 h 35"/>
                <a:gd name="T44" fmla="*/ 20 w 112"/>
                <a:gd name="T45" fmla="*/ 28 h 35"/>
                <a:gd name="T46" fmla="*/ 25 w 112"/>
                <a:gd name="T47" fmla="*/ 22 h 35"/>
                <a:gd name="T48" fmla="*/ 13 w 112"/>
                <a:gd name="T49" fmla="*/ 23 h 35"/>
                <a:gd name="T50" fmla="*/ 0 w 112"/>
                <a:gd name="T51" fmla="*/ 23 h 35"/>
                <a:gd name="T52" fmla="*/ 26 w 112"/>
                <a:gd name="T53" fmla="*/ 9 h 35"/>
                <a:gd name="T54" fmla="*/ 32 w 112"/>
                <a:gd name="T55" fmla="*/ 5 h 35"/>
                <a:gd name="T56" fmla="*/ 38 w 112"/>
                <a:gd name="T57" fmla="*/ 3 h 35"/>
                <a:gd name="T58" fmla="*/ 44 w 112"/>
                <a:gd name="T59" fmla="*/ 1 h 35"/>
                <a:gd name="T60" fmla="*/ 50 w 112"/>
                <a:gd name="T61" fmla="*/ 0 h 35"/>
                <a:gd name="T62" fmla="*/ 50 w 112"/>
                <a:gd name="T63" fmla="*/ 2 h 35"/>
                <a:gd name="T64" fmla="*/ 50 w 112"/>
                <a:gd name="T65" fmla="*/ 3 h 35"/>
                <a:gd name="T66" fmla="*/ 50 w 112"/>
                <a:gd name="T67" fmla="*/ 4 h 35"/>
                <a:gd name="T68" fmla="*/ 65 w 112"/>
                <a:gd name="T69" fmla="*/ 1 h 35"/>
                <a:gd name="T70" fmla="*/ 81 w 112"/>
                <a:gd name="T71" fmla="*/ 1 h 35"/>
                <a:gd name="T72" fmla="*/ 89 w 112"/>
                <a:gd name="T73" fmla="*/ 1 h 35"/>
                <a:gd name="T74" fmla="*/ 97 w 112"/>
                <a:gd name="T75" fmla="*/ 3 h 35"/>
                <a:gd name="T76" fmla="*/ 104 w 112"/>
                <a:gd name="T77" fmla="*/ 5 h 35"/>
                <a:gd name="T78" fmla="*/ 111 w 112"/>
                <a:gd name="T79" fmla="*/ 8 h 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"/>
                <a:gd name="T121" fmla="*/ 0 h 35"/>
                <a:gd name="T122" fmla="*/ 112 w 112"/>
                <a:gd name="T123" fmla="*/ 35 h 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" h="35">
                  <a:moveTo>
                    <a:pt x="111" y="8"/>
                  </a:moveTo>
                  <a:lnTo>
                    <a:pt x="107" y="7"/>
                  </a:lnTo>
                  <a:lnTo>
                    <a:pt x="103" y="6"/>
                  </a:lnTo>
                  <a:lnTo>
                    <a:pt x="98" y="6"/>
                  </a:lnTo>
                  <a:lnTo>
                    <a:pt x="94" y="7"/>
                  </a:lnTo>
                  <a:lnTo>
                    <a:pt x="86" y="10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3" y="15"/>
                  </a:lnTo>
                  <a:lnTo>
                    <a:pt x="68" y="17"/>
                  </a:lnTo>
                  <a:lnTo>
                    <a:pt x="62" y="2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8" y="16"/>
                  </a:lnTo>
                  <a:lnTo>
                    <a:pt x="47" y="21"/>
                  </a:lnTo>
                  <a:lnTo>
                    <a:pt x="36" y="26"/>
                  </a:lnTo>
                  <a:lnTo>
                    <a:pt x="26" y="31"/>
                  </a:lnTo>
                  <a:lnTo>
                    <a:pt x="2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20" y="28"/>
                  </a:lnTo>
                  <a:lnTo>
                    <a:pt x="25" y="22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26" y="9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65" y="1"/>
                  </a:lnTo>
                  <a:lnTo>
                    <a:pt x="81" y="1"/>
                  </a:lnTo>
                  <a:lnTo>
                    <a:pt x="89" y="1"/>
                  </a:lnTo>
                  <a:lnTo>
                    <a:pt x="97" y="3"/>
                  </a:lnTo>
                  <a:lnTo>
                    <a:pt x="104" y="5"/>
                  </a:lnTo>
                  <a:lnTo>
                    <a:pt x="111" y="8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5" name="Freeform 229"/>
            <p:cNvSpPr>
              <a:spLocks/>
            </p:cNvSpPr>
            <p:nvPr/>
          </p:nvSpPr>
          <p:spPr bwMode="auto">
            <a:xfrm>
              <a:off x="4912" y="2972"/>
              <a:ext cx="109" cy="33"/>
            </a:xfrm>
            <a:custGeom>
              <a:avLst/>
              <a:gdLst>
                <a:gd name="T0" fmla="*/ 108 w 109"/>
                <a:gd name="T1" fmla="*/ 8 h 33"/>
                <a:gd name="T2" fmla="*/ 104 w 109"/>
                <a:gd name="T3" fmla="*/ 7 h 33"/>
                <a:gd name="T4" fmla="*/ 100 w 109"/>
                <a:gd name="T5" fmla="*/ 6 h 33"/>
                <a:gd name="T6" fmla="*/ 95 w 109"/>
                <a:gd name="T7" fmla="*/ 6 h 33"/>
                <a:gd name="T8" fmla="*/ 91 w 109"/>
                <a:gd name="T9" fmla="*/ 7 h 33"/>
                <a:gd name="T10" fmla="*/ 83 w 109"/>
                <a:gd name="T11" fmla="*/ 10 h 33"/>
                <a:gd name="T12" fmla="*/ 75 w 109"/>
                <a:gd name="T13" fmla="*/ 14 h 33"/>
                <a:gd name="T14" fmla="*/ 75 w 109"/>
                <a:gd name="T15" fmla="*/ 13 h 33"/>
                <a:gd name="T16" fmla="*/ 76 w 109"/>
                <a:gd name="T17" fmla="*/ 12 h 33"/>
                <a:gd name="T18" fmla="*/ 73 w 109"/>
                <a:gd name="T19" fmla="*/ 13 h 33"/>
                <a:gd name="T20" fmla="*/ 70 w 109"/>
                <a:gd name="T21" fmla="*/ 14 h 33"/>
                <a:gd name="T22" fmla="*/ 65 w 109"/>
                <a:gd name="T23" fmla="*/ 17 h 33"/>
                <a:gd name="T24" fmla="*/ 59 w 109"/>
                <a:gd name="T25" fmla="*/ 20 h 33"/>
                <a:gd name="T26" fmla="*/ 54 w 109"/>
                <a:gd name="T27" fmla="*/ 22 h 33"/>
                <a:gd name="T28" fmla="*/ 54 w 109"/>
                <a:gd name="T29" fmla="*/ 18 h 33"/>
                <a:gd name="T30" fmla="*/ 56 w 109"/>
                <a:gd name="T31" fmla="*/ 16 h 33"/>
                <a:gd name="T32" fmla="*/ 50 w 109"/>
                <a:gd name="T33" fmla="*/ 18 h 33"/>
                <a:gd name="T34" fmla="*/ 45 w 109"/>
                <a:gd name="T35" fmla="*/ 20 h 33"/>
                <a:gd name="T36" fmla="*/ 35 w 109"/>
                <a:gd name="T37" fmla="*/ 25 h 33"/>
                <a:gd name="T38" fmla="*/ 24 w 109"/>
                <a:gd name="T39" fmla="*/ 30 h 33"/>
                <a:gd name="T40" fmla="*/ 19 w 109"/>
                <a:gd name="T41" fmla="*/ 31 h 33"/>
                <a:gd name="T42" fmla="*/ 13 w 109"/>
                <a:gd name="T43" fmla="*/ 32 h 33"/>
                <a:gd name="T44" fmla="*/ 16 w 109"/>
                <a:gd name="T45" fmla="*/ 30 h 33"/>
                <a:gd name="T46" fmla="*/ 19 w 109"/>
                <a:gd name="T47" fmla="*/ 27 h 33"/>
                <a:gd name="T48" fmla="*/ 24 w 109"/>
                <a:gd name="T49" fmla="*/ 22 h 33"/>
                <a:gd name="T50" fmla="*/ 12 w 109"/>
                <a:gd name="T51" fmla="*/ 23 h 33"/>
                <a:gd name="T52" fmla="*/ 0 w 109"/>
                <a:gd name="T53" fmla="*/ 22 h 33"/>
                <a:gd name="T54" fmla="*/ 26 w 109"/>
                <a:gd name="T55" fmla="*/ 8 h 33"/>
                <a:gd name="T56" fmla="*/ 31 w 109"/>
                <a:gd name="T57" fmla="*/ 5 h 33"/>
                <a:gd name="T58" fmla="*/ 37 w 109"/>
                <a:gd name="T59" fmla="*/ 3 h 33"/>
                <a:gd name="T60" fmla="*/ 42 w 109"/>
                <a:gd name="T61" fmla="*/ 1 h 33"/>
                <a:gd name="T62" fmla="*/ 49 w 109"/>
                <a:gd name="T63" fmla="*/ 0 h 33"/>
                <a:gd name="T64" fmla="*/ 49 w 109"/>
                <a:gd name="T65" fmla="*/ 3 h 33"/>
                <a:gd name="T66" fmla="*/ 49 w 109"/>
                <a:gd name="T67" fmla="*/ 3 h 33"/>
                <a:gd name="T68" fmla="*/ 48 w 109"/>
                <a:gd name="T69" fmla="*/ 5 h 33"/>
                <a:gd name="T70" fmla="*/ 63 w 109"/>
                <a:gd name="T71" fmla="*/ 1 h 33"/>
                <a:gd name="T72" fmla="*/ 79 w 109"/>
                <a:gd name="T73" fmla="*/ 1 h 33"/>
                <a:gd name="T74" fmla="*/ 86 w 109"/>
                <a:gd name="T75" fmla="*/ 1 h 33"/>
                <a:gd name="T76" fmla="*/ 94 w 109"/>
                <a:gd name="T77" fmla="*/ 3 h 33"/>
                <a:gd name="T78" fmla="*/ 101 w 109"/>
                <a:gd name="T79" fmla="*/ 5 h 33"/>
                <a:gd name="T80" fmla="*/ 108 w 109"/>
                <a:gd name="T81" fmla="*/ 8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9"/>
                <a:gd name="T124" fmla="*/ 0 h 33"/>
                <a:gd name="T125" fmla="*/ 109 w 109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9" h="33">
                  <a:moveTo>
                    <a:pt x="108" y="8"/>
                  </a:moveTo>
                  <a:lnTo>
                    <a:pt x="104" y="7"/>
                  </a:lnTo>
                  <a:lnTo>
                    <a:pt x="100" y="6"/>
                  </a:lnTo>
                  <a:lnTo>
                    <a:pt x="95" y="6"/>
                  </a:lnTo>
                  <a:lnTo>
                    <a:pt x="91" y="7"/>
                  </a:lnTo>
                  <a:lnTo>
                    <a:pt x="83" y="10"/>
                  </a:lnTo>
                  <a:lnTo>
                    <a:pt x="75" y="14"/>
                  </a:lnTo>
                  <a:lnTo>
                    <a:pt x="75" y="13"/>
                  </a:lnTo>
                  <a:lnTo>
                    <a:pt x="76" y="12"/>
                  </a:lnTo>
                  <a:lnTo>
                    <a:pt x="73" y="13"/>
                  </a:lnTo>
                  <a:lnTo>
                    <a:pt x="70" y="14"/>
                  </a:lnTo>
                  <a:lnTo>
                    <a:pt x="65" y="17"/>
                  </a:lnTo>
                  <a:lnTo>
                    <a:pt x="59" y="20"/>
                  </a:lnTo>
                  <a:lnTo>
                    <a:pt x="54" y="22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5" y="20"/>
                  </a:lnTo>
                  <a:lnTo>
                    <a:pt x="35" y="25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3" y="32"/>
                  </a:lnTo>
                  <a:lnTo>
                    <a:pt x="16" y="30"/>
                  </a:lnTo>
                  <a:lnTo>
                    <a:pt x="19" y="27"/>
                  </a:lnTo>
                  <a:lnTo>
                    <a:pt x="24" y="22"/>
                  </a:lnTo>
                  <a:lnTo>
                    <a:pt x="12" y="23"/>
                  </a:lnTo>
                  <a:lnTo>
                    <a:pt x="0" y="22"/>
                  </a:lnTo>
                  <a:lnTo>
                    <a:pt x="26" y="8"/>
                  </a:lnTo>
                  <a:lnTo>
                    <a:pt x="31" y="5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8" y="5"/>
                  </a:lnTo>
                  <a:lnTo>
                    <a:pt x="63" y="1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101" y="5"/>
                  </a:lnTo>
                  <a:lnTo>
                    <a:pt x="108" y="8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6" name="Freeform 230"/>
            <p:cNvSpPr>
              <a:spLocks/>
            </p:cNvSpPr>
            <p:nvPr/>
          </p:nvSpPr>
          <p:spPr bwMode="auto">
            <a:xfrm>
              <a:off x="4913" y="2973"/>
              <a:ext cx="105" cy="32"/>
            </a:xfrm>
            <a:custGeom>
              <a:avLst/>
              <a:gdLst>
                <a:gd name="T0" fmla="*/ 104 w 105"/>
                <a:gd name="T1" fmla="*/ 7 h 32"/>
                <a:gd name="T2" fmla="*/ 100 w 105"/>
                <a:gd name="T3" fmla="*/ 5 h 32"/>
                <a:gd name="T4" fmla="*/ 96 w 105"/>
                <a:gd name="T5" fmla="*/ 5 h 32"/>
                <a:gd name="T6" fmla="*/ 92 w 105"/>
                <a:gd name="T7" fmla="*/ 5 h 32"/>
                <a:gd name="T8" fmla="*/ 88 w 105"/>
                <a:gd name="T9" fmla="*/ 7 h 32"/>
                <a:gd name="T10" fmla="*/ 79 w 105"/>
                <a:gd name="T11" fmla="*/ 9 h 32"/>
                <a:gd name="T12" fmla="*/ 73 w 105"/>
                <a:gd name="T13" fmla="*/ 13 h 32"/>
                <a:gd name="T14" fmla="*/ 72 w 105"/>
                <a:gd name="T15" fmla="*/ 13 h 32"/>
                <a:gd name="T16" fmla="*/ 73 w 105"/>
                <a:gd name="T17" fmla="*/ 12 h 32"/>
                <a:gd name="T18" fmla="*/ 68 w 105"/>
                <a:gd name="T19" fmla="*/ 13 h 32"/>
                <a:gd name="T20" fmla="*/ 62 w 105"/>
                <a:gd name="T21" fmla="*/ 16 h 32"/>
                <a:gd name="T22" fmla="*/ 58 w 105"/>
                <a:gd name="T23" fmla="*/ 18 h 32"/>
                <a:gd name="T24" fmla="*/ 52 w 105"/>
                <a:gd name="T25" fmla="*/ 20 h 32"/>
                <a:gd name="T26" fmla="*/ 52 w 105"/>
                <a:gd name="T27" fmla="*/ 18 h 32"/>
                <a:gd name="T28" fmla="*/ 54 w 105"/>
                <a:gd name="T29" fmla="*/ 15 h 32"/>
                <a:gd name="T30" fmla="*/ 49 w 105"/>
                <a:gd name="T31" fmla="*/ 17 h 32"/>
                <a:gd name="T32" fmla="*/ 44 w 105"/>
                <a:gd name="T33" fmla="*/ 19 h 32"/>
                <a:gd name="T34" fmla="*/ 34 w 105"/>
                <a:gd name="T35" fmla="*/ 24 h 32"/>
                <a:gd name="T36" fmla="*/ 24 w 105"/>
                <a:gd name="T37" fmla="*/ 29 h 32"/>
                <a:gd name="T38" fmla="*/ 19 w 105"/>
                <a:gd name="T39" fmla="*/ 30 h 32"/>
                <a:gd name="T40" fmla="*/ 13 w 105"/>
                <a:gd name="T41" fmla="*/ 31 h 32"/>
                <a:gd name="T42" fmla="*/ 16 w 105"/>
                <a:gd name="T43" fmla="*/ 29 h 32"/>
                <a:gd name="T44" fmla="*/ 18 w 105"/>
                <a:gd name="T45" fmla="*/ 26 h 32"/>
                <a:gd name="T46" fmla="*/ 23 w 105"/>
                <a:gd name="T47" fmla="*/ 20 h 32"/>
                <a:gd name="T48" fmla="*/ 12 w 105"/>
                <a:gd name="T49" fmla="*/ 22 h 32"/>
                <a:gd name="T50" fmla="*/ 0 w 105"/>
                <a:gd name="T51" fmla="*/ 22 h 32"/>
                <a:gd name="T52" fmla="*/ 25 w 105"/>
                <a:gd name="T53" fmla="*/ 8 h 32"/>
                <a:gd name="T54" fmla="*/ 30 w 105"/>
                <a:gd name="T55" fmla="*/ 5 h 32"/>
                <a:gd name="T56" fmla="*/ 36 w 105"/>
                <a:gd name="T57" fmla="*/ 3 h 32"/>
                <a:gd name="T58" fmla="*/ 47 w 105"/>
                <a:gd name="T59" fmla="*/ 0 h 32"/>
                <a:gd name="T60" fmla="*/ 47 w 105"/>
                <a:gd name="T61" fmla="*/ 2 h 32"/>
                <a:gd name="T62" fmla="*/ 47 w 105"/>
                <a:gd name="T63" fmla="*/ 3 h 32"/>
                <a:gd name="T64" fmla="*/ 46 w 105"/>
                <a:gd name="T65" fmla="*/ 4 h 32"/>
                <a:gd name="T66" fmla="*/ 53 w 105"/>
                <a:gd name="T67" fmla="*/ 2 h 32"/>
                <a:gd name="T68" fmla="*/ 61 w 105"/>
                <a:gd name="T69" fmla="*/ 1 h 32"/>
                <a:gd name="T70" fmla="*/ 68 w 105"/>
                <a:gd name="T71" fmla="*/ 1 h 32"/>
                <a:gd name="T72" fmla="*/ 76 w 105"/>
                <a:gd name="T73" fmla="*/ 1 h 32"/>
                <a:gd name="T74" fmla="*/ 83 w 105"/>
                <a:gd name="T75" fmla="*/ 1 h 32"/>
                <a:gd name="T76" fmla="*/ 91 w 105"/>
                <a:gd name="T77" fmla="*/ 3 h 32"/>
                <a:gd name="T78" fmla="*/ 97 w 105"/>
                <a:gd name="T79" fmla="*/ 5 h 32"/>
                <a:gd name="T80" fmla="*/ 104 w 105"/>
                <a:gd name="T81" fmla="*/ 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32"/>
                <a:gd name="T125" fmla="*/ 105 w 105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32">
                  <a:moveTo>
                    <a:pt x="104" y="7"/>
                  </a:moveTo>
                  <a:lnTo>
                    <a:pt x="100" y="5"/>
                  </a:lnTo>
                  <a:lnTo>
                    <a:pt x="96" y="5"/>
                  </a:lnTo>
                  <a:lnTo>
                    <a:pt x="92" y="5"/>
                  </a:lnTo>
                  <a:lnTo>
                    <a:pt x="88" y="7"/>
                  </a:lnTo>
                  <a:lnTo>
                    <a:pt x="79" y="9"/>
                  </a:lnTo>
                  <a:lnTo>
                    <a:pt x="73" y="13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68" y="13"/>
                  </a:lnTo>
                  <a:lnTo>
                    <a:pt x="62" y="16"/>
                  </a:lnTo>
                  <a:lnTo>
                    <a:pt x="58" y="18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5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4" y="24"/>
                  </a:lnTo>
                  <a:lnTo>
                    <a:pt x="24" y="29"/>
                  </a:lnTo>
                  <a:lnTo>
                    <a:pt x="19" y="30"/>
                  </a:lnTo>
                  <a:lnTo>
                    <a:pt x="13" y="31"/>
                  </a:lnTo>
                  <a:lnTo>
                    <a:pt x="16" y="29"/>
                  </a:lnTo>
                  <a:lnTo>
                    <a:pt x="18" y="26"/>
                  </a:lnTo>
                  <a:lnTo>
                    <a:pt x="23" y="20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5" y="8"/>
                  </a:lnTo>
                  <a:lnTo>
                    <a:pt x="30" y="5"/>
                  </a:lnTo>
                  <a:lnTo>
                    <a:pt x="36" y="3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53" y="2"/>
                  </a:lnTo>
                  <a:lnTo>
                    <a:pt x="61" y="1"/>
                  </a:lnTo>
                  <a:lnTo>
                    <a:pt x="68" y="1"/>
                  </a:lnTo>
                  <a:lnTo>
                    <a:pt x="76" y="1"/>
                  </a:lnTo>
                  <a:lnTo>
                    <a:pt x="83" y="1"/>
                  </a:lnTo>
                  <a:lnTo>
                    <a:pt x="91" y="3"/>
                  </a:lnTo>
                  <a:lnTo>
                    <a:pt x="97" y="5"/>
                  </a:lnTo>
                  <a:lnTo>
                    <a:pt x="104" y="7"/>
                  </a:ln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7" name="Freeform 231"/>
            <p:cNvSpPr>
              <a:spLocks/>
            </p:cNvSpPr>
            <p:nvPr/>
          </p:nvSpPr>
          <p:spPr bwMode="auto">
            <a:xfrm>
              <a:off x="4914" y="2973"/>
              <a:ext cx="102" cy="31"/>
            </a:xfrm>
            <a:custGeom>
              <a:avLst/>
              <a:gdLst>
                <a:gd name="T0" fmla="*/ 101 w 102"/>
                <a:gd name="T1" fmla="*/ 7 h 31"/>
                <a:gd name="T2" fmla="*/ 97 w 102"/>
                <a:gd name="T3" fmla="*/ 5 h 31"/>
                <a:gd name="T4" fmla="*/ 94 w 102"/>
                <a:gd name="T5" fmla="*/ 5 h 31"/>
                <a:gd name="T6" fmla="*/ 85 w 102"/>
                <a:gd name="T7" fmla="*/ 7 h 31"/>
                <a:gd name="T8" fmla="*/ 77 w 102"/>
                <a:gd name="T9" fmla="*/ 9 h 31"/>
                <a:gd name="T10" fmla="*/ 71 w 102"/>
                <a:gd name="T11" fmla="*/ 13 h 31"/>
                <a:gd name="T12" fmla="*/ 71 w 102"/>
                <a:gd name="T13" fmla="*/ 12 h 31"/>
                <a:gd name="T14" fmla="*/ 71 w 102"/>
                <a:gd name="T15" fmla="*/ 12 h 31"/>
                <a:gd name="T16" fmla="*/ 66 w 102"/>
                <a:gd name="T17" fmla="*/ 13 h 31"/>
                <a:gd name="T18" fmla="*/ 61 w 102"/>
                <a:gd name="T19" fmla="*/ 16 h 31"/>
                <a:gd name="T20" fmla="*/ 56 w 102"/>
                <a:gd name="T21" fmla="*/ 18 h 31"/>
                <a:gd name="T22" fmla="*/ 51 w 102"/>
                <a:gd name="T23" fmla="*/ 20 h 31"/>
                <a:gd name="T24" fmla="*/ 51 w 102"/>
                <a:gd name="T25" fmla="*/ 17 h 31"/>
                <a:gd name="T26" fmla="*/ 53 w 102"/>
                <a:gd name="T27" fmla="*/ 14 h 31"/>
                <a:gd name="T28" fmla="*/ 42 w 102"/>
                <a:gd name="T29" fmla="*/ 18 h 31"/>
                <a:gd name="T30" fmla="*/ 33 w 102"/>
                <a:gd name="T31" fmla="*/ 23 h 31"/>
                <a:gd name="T32" fmla="*/ 24 w 102"/>
                <a:gd name="T33" fmla="*/ 28 h 31"/>
                <a:gd name="T34" fmla="*/ 13 w 102"/>
                <a:gd name="T35" fmla="*/ 30 h 31"/>
                <a:gd name="T36" fmla="*/ 16 w 102"/>
                <a:gd name="T37" fmla="*/ 28 h 31"/>
                <a:gd name="T38" fmla="*/ 18 w 102"/>
                <a:gd name="T39" fmla="*/ 25 h 31"/>
                <a:gd name="T40" fmla="*/ 23 w 102"/>
                <a:gd name="T41" fmla="*/ 20 h 31"/>
                <a:gd name="T42" fmla="*/ 12 w 102"/>
                <a:gd name="T43" fmla="*/ 21 h 31"/>
                <a:gd name="T44" fmla="*/ 0 w 102"/>
                <a:gd name="T45" fmla="*/ 21 h 31"/>
                <a:gd name="T46" fmla="*/ 25 w 102"/>
                <a:gd name="T47" fmla="*/ 8 h 31"/>
                <a:gd name="T48" fmla="*/ 30 w 102"/>
                <a:gd name="T49" fmla="*/ 5 h 31"/>
                <a:gd name="T50" fmla="*/ 35 w 102"/>
                <a:gd name="T51" fmla="*/ 3 h 31"/>
                <a:gd name="T52" fmla="*/ 46 w 102"/>
                <a:gd name="T53" fmla="*/ 0 h 31"/>
                <a:gd name="T54" fmla="*/ 46 w 102"/>
                <a:gd name="T55" fmla="*/ 2 h 31"/>
                <a:gd name="T56" fmla="*/ 46 w 102"/>
                <a:gd name="T57" fmla="*/ 3 h 31"/>
                <a:gd name="T58" fmla="*/ 45 w 102"/>
                <a:gd name="T59" fmla="*/ 4 h 31"/>
                <a:gd name="T60" fmla="*/ 59 w 102"/>
                <a:gd name="T61" fmla="*/ 1 h 31"/>
                <a:gd name="T62" fmla="*/ 74 w 102"/>
                <a:gd name="T63" fmla="*/ 1 h 31"/>
                <a:gd name="T64" fmla="*/ 81 w 102"/>
                <a:gd name="T65" fmla="*/ 1 h 31"/>
                <a:gd name="T66" fmla="*/ 88 w 102"/>
                <a:gd name="T67" fmla="*/ 3 h 31"/>
                <a:gd name="T68" fmla="*/ 94 w 102"/>
                <a:gd name="T69" fmla="*/ 4 h 31"/>
                <a:gd name="T70" fmla="*/ 101 w 102"/>
                <a:gd name="T71" fmla="*/ 7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2"/>
                <a:gd name="T109" fmla="*/ 0 h 31"/>
                <a:gd name="T110" fmla="*/ 102 w 102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2" h="31">
                  <a:moveTo>
                    <a:pt x="101" y="7"/>
                  </a:moveTo>
                  <a:lnTo>
                    <a:pt x="97" y="5"/>
                  </a:lnTo>
                  <a:lnTo>
                    <a:pt x="94" y="5"/>
                  </a:lnTo>
                  <a:lnTo>
                    <a:pt x="85" y="7"/>
                  </a:lnTo>
                  <a:lnTo>
                    <a:pt x="77" y="9"/>
                  </a:lnTo>
                  <a:lnTo>
                    <a:pt x="71" y="13"/>
                  </a:lnTo>
                  <a:lnTo>
                    <a:pt x="71" y="12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6" y="18"/>
                  </a:lnTo>
                  <a:lnTo>
                    <a:pt x="51" y="20"/>
                  </a:lnTo>
                  <a:lnTo>
                    <a:pt x="51" y="17"/>
                  </a:lnTo>
                  <a:lnTo>
                    <a:pt x="53" y="14"/>
                  </a:lnTo>
                  <a:lnTo>
                    <a:pt x="42" y="18"/>
                  </a:lnTo>
                  <a:lnTo>
                    <a:pt x="33" y="23"/>
                  </a:lnTo>
                  <a:lnTo>
                    <a:pt x="24" y="28"/>
                  </a:lnTo>
                  <a:lnTo>
                    <a:pt x="13" y="30"/>
                  </a:lnTo>
                  <a:lnTo>
                    <a:pt x="16" y="28"/>
                  </a:lnTo>
                  <a:lnTo>
                    <a:pt x="18" y="25"/>
                  </a:lnTo>
                  <a:lnTo>
                    <a:pt x="23" y="20"/>
                  </a:lnTo>
                  <a:lnTo>
                    <a:pt x="12" y="21"/>
                  </a:lnTo>
                  <a:lnTo>
                    <a:pt x="0" y="21"/>
                  </a:lnTo>
                  <a:lnTo>
                    <a:pt x="25" y="8"/>
                  </a:lnTo>
                  <a:lnTo>
                    <a:pt x="30" y="5"/>
                  </a:lnTo>
                  <a:lnTo>
                    <a:pt x="35" y="3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5" y="4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4" y="4"/>
                  </a:lnTo>
                  <a:lnTo>
                    <a:pt x="101" y="7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8" name="Freeform 232"/>
            <p:cNvSpPr>
              <a:spLocks/>
            </p:cNvSpPr>
            <p:nvPr/>
          </p:nvSpPr>
          <p:spPr bwMode="auto">
            <a:xfrm>
              <a:off x="4915" y="2974"/>
              <a:ext cx="99" cy="29"/>
            </a:xfrm>
            <a:custGeom>
              <a:avLst/>
              <a:gdLst>
                <a:gd name="T0" fmla="*/ 23 w 99"/>
                <a:gd name="T1" fmla="*/ 7 h 29"/>
                <a:gd name="T2" fmla="*/ 0 w 99"/>
                <a:gd name="T3" fmla="*/ 19 h 29"/>
                <a:gd name="T4" fmla="*/ 11 w 99"/>
                <a:gd name="T5" fmla="*/ 20 h 29"/>
                <a:gd name="T6" fmla="*/ 22 w 99"/>
                <a:gd name="T7" fmla="*/ 18 h 29"/>
                <a:gd name="T8" fmla="*/ 17 w 99"/>
                <a:gd name="T9" fmla="*/ 24 h 29"/>
                <a:gd name="T10" fmla="*/ 12 w 99"/>
                <a:gd name="T11" fmla="*/ 28 h 29"/>
                <a:gd name="T12" fmla="*/ 22 w 99"/>
                <a:gd name="T13" fmla="*/ 26 h 29"/>
                <a:gd name="T14" fmla="*/ 32 w 99"/>
                <a:gd name="T15" fmla="*/ 22 h 29"/>
                <a:gd name="T16" fmla="*/ 41 w 99"/>
                <a:gd name="T17" fmla="*/ 17 h 29"/>
                <a:gd name="T18" fmla="*/ 50 w 99"/>
                <a:gd name="T19" fmla="*/ 13 h 29"/>
                <a:gd name="T20" fmla="*/ 49 w 99"/>
                <a:gd name="T21" fmla="*/ 16 h 29"/>
                <a:gd name="T22" fmla="*/ 49 w 99"/>
                <a:gd name="T23" fmla="*/ 18 h 29"/>
                <a:gd name="T24" fmla="*/ 54 w 99"/>
                <a:gd name="T25" fmla="*/ 17 h 29"/>
                <a:gd name="T26" fmla="*/ 59 w 99"/>
                <a:gd name="T27" fmla="*/ 15 h 29"/>
                <a:gd name="T28" fmla="*/ 64 w 99"/>
                <a:gd name="T29" fmla="*/ 12 h 29"/>
                <a:gd name="T30" fmla="*/ 69 w 99"/>
                <a:gd name="T31" fmla="*/ 10 h 29"/>
                <a:gd name="T32" fmla="*/ 68 w 99"/>
                <a:gd name="T33" fmla="*/ 11 h 29"/>
                <a:gd name="T34" fmla="*/ 68 w 99"/>
                <a:gd name="T35" fmla="*/ 11 h 29"/>
                <a:gd name="T36" fmla="*/ 68 w 99"/>
                <a:gd name="T37" fmla="*/ 12 h 29"/>
                <a:gd name="T38" fmla="*/ 75 w 99"/>
                <a:gd name="T39" fmla="*/ 8 h 29"/>
                <a:gd name="T40" fmla="*/ 82 w 99"/>
                <a:gd name="T41" fmla="*/ 6 h 29"/>
                <a:gd name="T42" fmla="*/ 90 w 99"/>
                <a:gd name="T43" fmla="*/ 4 h 29"/>
                <a:gd name="T44" fmla="*/ 94 w 99"/>
                <a:gd name="T45" fmla="*/ 4 h 29"/>
                <a:gd name="T46" fmla="*/ 98 w 99"/>
                <a:gd name="T47" fmla="*/ 6 h 29"/>
                <a:gd name="T48" fmla="*/ 91 w 99"/>
                <a:gd name="T49" fmla="*/ 4 h 29"/>
                <a:gd name="T50" fmla="*/ 85 w 99"/>
                <a:gd name="T51" fmla="*/ 2 h 29"/>
                <a:gd name="T52" fmla="*/ 78 w 99"/>
                <a:gd name="T53" fmla="*/ 1 h 29"/>
                <a:gd name="T54" fmla="*/ 71 w 99"/>
                <a:gd name="T55" fmla="*/ 0 h 29"/>
                <a:gd name="T56" fmla="*/ 57 w 99"/>
                <a:gd name="T57" fmla="*/ 1 h 29"/>
                <a:gd name="T58" fmla="*/ 44 w 99"/>
                <a:gd name="T59" fmla="*/ 4 h 29"/>
                <a:gd name="T60" fmla="*/ 45 w 99"/>
                <a:gd name="T61" fmla="*/ 3 h 29"/>
                <a:gd name="T62" fmla="*/ 45 w 99"/>
                <a:gd name="T63" fmla="*/ 2 h 29"/>
                <a:gd name="T64" fmla="*/ 44 w 99"/>
                <a:gd name="T65" fmla="*/ 0 h 29"/>
                <a:gd name="T66" fmla="*/ 33 w 99"/>
                <a:gd name="T67" fmla="*/ 3 h 29"/>
                <a:gd name="T68" fmla="*/ 28 w 99"/>
                <a:gd name="T69" fmla="*/ 4 h 29"/>
                <a:gd name="T70" fmla="*/ 23 w 99"/>
                <a:gd name="T71" fmla="*/ 7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9"/>
                <a:gd name="T109" fmla="*/ 0 h 29"/>
                <a:gd name="T110" fmla="*/ 99 w 99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9" h="29">
                  <a:moveTo>
                    <a:pt x="23" y="7"/>
                  </a:moveTo>
                  <a:lnTo>
                    <a:pt x="0" y="19"/>
                  </a:lnTo>
                  <a:lnTo>
                    <a:pt x="11" y="20"/>
                  </a:lnTo>
                  <a:lnTo>
                    <a:pt x="22" y="18"/>
                  </a:lnTo>
                  <a:lnTo>
                    <a:pt x="17" y="24"/>
                  </a:lnTo>
                  <a:lnTo>
                    <a:pt x="12" y="28"/>
                  </a:lnTo>
                  <a:lnTo>
                    <a:pt x="22" y="26"/>
                  </a:lnTo>
                  <a:lnTo>
                    <a:pt x="32" y="22"/>
                  </a:lnTo>
                  <a:lnTo>
                    <a:pt x="41" y="17"/>
                  </a:lnTo>
                  <a:lnTo>
                    <a:pt x="50" y="13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54" y="17"/>
                  </a:lnTo>
                  <a:lnTo>
                    <a:pt x="59" y="15"/>
                  </a:lnTo>
                  <a:lnTo>
                    <a:pt x="64" y="12"/>
                  </a:lnTo>
                  <a:lnTo>
                    <a:pt x="69" y="10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75" y="8"/>
                  </a:lnTo>
                  <a:lnTo>
                    <a:pt x="82" y="6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5" y="2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57" y="1"/>
                  </a:lnTo>
                  <a:lnTo>
                    <a:pt x="44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3" y="7"/>
                  </a:lnTo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9" name="Freeform 233"/>
            <p:cNvSpPr>
              <a:spLocks/>
            </p:cNvSpPr>
            <p:nvPr/>
          </p:nvSpPr>
          <p:spPr bwMode="auto">
            <a:xfrm>
              <a:off x="4853" y="3310"/>
              <a:ext cx="35" cy="21"/>
            </a:xfrm>
            <a:custGeom>
              <a:avLst/>
              <a:gdLst>
                <a:gd name="T0" fmla="*/ 3 w 35"/>
                <a:gd name="T1" fmla="*/ 1 h 21"/>
                <a:gd name="T2" fmla="*/ 10 w 35"/>
                <a:gd name="T3" fmla="*/ 3 h 21"/>
                <a:gd name="T4" fmla="*/ 16 w 35"/>
                <a:gd name="T5" fmla="*/ 4 h 21"/>
                <a:gd name="T6" fmla="*/ 22 w 35"/>
                <a:gd name="T7" fmla="*/ 3 h 21"/>
                <a:gd name="T8" fmla="*/ 29 w 35"/>
                <a:gd name="T9" fmla="*/ 1 h 21"/>
                <a:gd name="T10" fmla="*/ 31 w 35"/>
                <a:gd name="T11" fmla="*/ 0 h 21"/>
                <a:gd name="T12" fmla="*/ 32 w 35"/>
                <a:gd name="T13" fmla="*/ 1 h 21"/>
                <a:gd name="T14" fmla="*/ 33 w 35"/>
                <a:gd name="T15" fmla="*/ 2 h 21"/>
                <a:gd name="T16" fmla="*/ 34 w 35"/>
                <a:gd name="T17" fmla="*/ 4 h 21"/>
                <a:gd name="T18" fmla="*/ 33 w 35"/>
                <a:gd name="T19" fmla="*/ 8 h 21"/>
                <a:gd name="T20" fmla="*/ 33 w 35"/>
                <a:gd name="T21" fmla="*/ 13 h 21"/>
                <a:gd name="T22" fmla="*/ 31 w 35"/>
                <a:gd name="T23" fmla="*/ 16 h 21"/>
                <a:gd name="T24" fmla="*/ 27 w 35"/>
                <a:gd name="T25" fmla="*/ 19 h 21"/>
                <a:gd name="T26" fmla="*/ 22 w 35"/>
                <a:gd name="T27" fmla="*/ 20 h 21"/>
                <a:gd name="T28" fmla="*/ 18 w 35"/>
                <a:gd name="T29" fmla="*/ 20 h 21"/>
                <a:gd name="T30" fmla="*/ 15 w 35"/>
                <a:gd name="T31" fmla="*/ 19 h 21"/>
                <a:gd name="T32" fmla="*/ 12 w 35"/>
                <a:gd name="T33" fmla="*/ 17 h 21"/>
                <a:gd name="T34" fmla="*/ 5 w 35"/>
                <a:gd name="T35" fmla="*/ 11 h 21"/>
                <a:gd name="T36" fmla="*/ 0 w 35"/>
                <a:gd name="T37" fmla="*/ 4 h 21"/>
                <a:gd name="T38" fmla="*/ 0 w 35"/>
                <a:gd name="T39" fmla="*/ 2 h 21"/>
                <a:gd name="T40" fmla="*/ 1 w 35"/>
                <a:gd name="T41" fmla="*/ 1 h 21"/>
                <a:gd name="T42" fmla="*/ 3 w 35"/>
                <a:gd name="T43" fmla="*/ 1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21"/>
                <a:gd name="T68" fmla="*/ 35 w 35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21">
                  <a:moveTo>
                    <a:pt x="3" y="1"/>
                  </a:moveTo>
                  <a:lnTo>
                    <a:pt x="10" y="3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3" y="8"/>
                  </a:lnTo>
                  <a:lnTo>
                    <a:pt x="33" y="13"/>
                  </a:lnTo>
                  <a:lnTo>
                    <a:pt x="31" y="16"/>
                  </a:lnTo>
                  <a:lnTo>
                    <a:pt x="27" y="19"/>
                  </a:lnTo>
                  <a:lnTo>
                    <a:pt x="22" y="20"/>
                  </a:lnTo>
                  <a:lnTo>
                    <a:pt x="18" y="20"/>
                  </a:lnTo>
                  <a:lnTo>
                    <a:pt x="15" y="19"/>
                  </a:lnTo>
                  <a:lnTo>
                    <a:pt x="12" y="17"/>
                  </a:lnTo>
                  <a:lnTo>
                    <a:pt x="5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0" name="Freeform 234"/>
            <p:cNvSpPr>
              <a:spLocks/>
            </p:cNvSpPr>
            <p:nvPr/>
          </p:nvSpPr>
          <p:spPr bwMode="auto">
            <a:xfrm>
              <a:off x="4853" y="3311"/>
              <a:ext cx="34" cy="20"/>
            </a:xfrm>
            <a:custGeom>
              <a:avLst/>
              <a:gdLst>
                <a:gd name="T0" fmla="*/ 26 w 34"/>
                <a:gd name="T1" fmla="*/ 18 h 20"/>
                <a:gd name="T2" fmla="*/ 22 w 34"/>
                <a:gd name="T3" fmla="*/ 19 h 20"/>
                <a:gd name="T4" fmla="*/ 18 w 34"/>
                <a:gd name="T5" fmla="*/ 19 h 20"/>
                <a:gd name="T6" fmla="*/ 14 w 34"/>
                <a:gd name="T7" fmla="*/ 18 h 20"/>
                <a:gd name="T8" fmla="*/ 11 w 34"/>
                <a:gd name="T9" fmla="*/ 16 h 20"/>
                <a:gd name="T10" fmla="*/ 5 w 34"/>
                <a:gd name="T11" fmla="*/ 10 h 20"/>
                <a:gd name="T12" fmla="*/ 0 w 34"/>
                <a:gd name="T13" fmla="*/ 4 h 20"/>
                <a:gd name="T14" fmla="*/ 0 w 34"/>
                <a:gd name="T15" fmla="*/ 2 h 20"/>
                <a:gd name="T16" fmla="*/ 1 w 34"/>
                <a:gd name="T17" fmla="*/ 1 h 20"/>
                <a:gd name="T18" fmla="*/ 1 w 34"/>
                <a:gd name="T19" fmla="*/ 1 h 20"/>
                <a:gd name="T20" fmla="*/ 3 w 34"/>
                <a:gd name="T21" fmla="*/ 1 h 20"/>
                <a:gd name="T22" fmla="*/ 10 w 34"/>
                <a:gd name="T23" fmla="*/ 2 h 20"/>
                <a:gd name="T24" fmla="*/ 16 w 34"/>
                <a:gd name="T25" fmla="*/ 4 h 20"/>
                <a:gd name="T26" fmla="*/ 22 w 34"/>
                <a:gd name="T27" fmla="*/ 2 h 20"/>
                <a:gd name="T28" fmla="*/ 29 w 34"/>
                <a:gd name="T29" fmla="*/ 0 h 20"/>
                <a:gd name="T30" fmla="*/ 30 w 34"/>
                <a:gd name="T31" fmla="*/ 0 h 20"/>
                <a:gd name="T32" fmla="*/ 32 w 34"/>
                <a:gd name="T33" fmla="*/ 1 h 20"/>
                <a:gd name="T34" fmla="*/ 33 w 34"/>
                <a:gd name="T35" fmla="*/ 2 h 20"/>
                <a:gd name="T36" fmla="*/ 33 w 34"/>
                <a:gd name="T37" fmla="*/ 3 h 20"/>
                <a:gd name="T38" fmla="*/ 33 w 34"/>
                <a:gd name="T39" fmla="*/ 7 h 20"/>
                <a:gd name="T40" fmla="*/ 32 w 34"/>
                <a:gd name="T41" fmla="*/ 12 h 20"/>
                <a:gd name="T42" fmla="*/ 31 w 34"/>
                <a:gd name="T43" fmla="*/ 14 h 20"/>
                <a:gd name="T44" fmla="*/ 30 w 34"/>
                <a:gd name="T45" fmla="*/ 15 h 20"/>
                <a:gd name="T46" fmla="*/ 26 w 34"/>
                <a:gd name="T47" fmla="*/ 18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20"/>
                <a:gd name="T74" fmla="*/ 34 w 34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20">
                  <a:moveTo>
                    <a:pt x="26" y="18"/>
                  </a:moveTo>
                  <a:lnTo>
                    <a:pt x="22" y="19"/>
                  </a:lnTo>
                  <a:lnTo>
                    <a:pt x="18" y="19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5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1" y="14"/>
                  </a:lnTo>
                  <a:lnTo>
                    <a:pt x="30" y="15"/>
                  </a:lnTo>
                  <a:lnTo>
                    <a:pt x="26" y="18"/>
                  </a:ln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1" name="Freeform 235"/>
            <p:cNvSpPr>
              <a:spLocks/>
            </p:cNvSpPr>
            <p:nvPr/>
          </p:nvSpPr>
          <p:spPr bwMode="auto">
            <a:xfrm>
              <a:off x="4854" y="3311"/>
              <a:ext cx="33" cy="20"/>
            </a:xfrm>
            <a:custGeom>
              <a:avLst/>
              <a:gdLst>
                <a:gd name="T0" fmla="*/ 25 w 33"/>
                <a:gd name="T1" fmla="*/ 18 h 20"/>
                <a:gd name="T2" fmla="*/ 21 w 33"/>
                <a:gd name="T3" fmla="*/ 19 h 20"/>
                <a:gd name="T4" fmla="*/ 17 w 33"/>
                <a:gd name="T5" fmla="*/ 19 h 20"/>
                <a:gd name="T6" fmla="*/ 14 w 33"/>
                <a:gd name="T7" fmla="*/ 18 h 20"/>
                <a:gd name="T8" fmla="*/ 10 w 33"/>
                <a:gd name="T9" fmla="*/ 16 h 20"/>
                <a:gd name="T10" fmla="*/ 5 w 33"/>
                <a:gd name="T11" fmla="*/ 11 h 20"/>
                <a:gd name="T12" fmla="*/ 0 w 33"/>
                <a:gd name="T13" fmla="*/ 4 h 20"/>
                <a:gd name="T14" fmla="*/ 0 w 33"/>
                <a:gd name="T15" fmla="*/ 2 h 20"/>
                <a:gd name="T16" fmla="*/ 1 w 33"/>
                <a:gd name="T17" fmla="*/ 1 h 20"/>
                <a:gd name="T18" fmla="*/ 1 w 33"/>
                <a:gd name="T19" fmla="*/ 1 h 20"/>
                <a:gd name="T20" fmla="*/ 3 w 33"/>
                <a:gd name="T21" fmla="*/ 1 h 20"/>
                <a:gd name="T22" fmla="*/ 9 w 33"/>
                <a:gd name="T23" fmla="*/ 3 h 20"/>
                <a:gd name="T24" fmla="*/ 15 w 33"/>
                <a:gd name="T25" fmla="*/ 4 h 20"/>
                <a:gd name="T26" fmla="*/ 21 w 33"/>
                <a:gd name="T27" fmla="*/ 3 h 20"/>
                <a:gd name="T28" fmla="*/ 27 w 33"/>
                <a:gd name="T29" fmla="*/ 1 h 20"/>
                <a:gd name="T30" fmla="*/ 29 w 33"/>
                <a:gd name="T31" fmla="*/ 0 h 20"/>
                <a:gd name="T32" fmla="*/ 30 w 33"/>
                <a:gd name="T33" fmla="*/ 1 h 20"/>
                <a:gd name="T34" fmla="*/ 31 w 33"/>
                <a:gd name="T35" fmla="*/ 2 h 20"/>
                <a:gd name="T36" fmla="*/ 32 w 33"/>
                <a:gd name="T37" fmla="*/ 3 h 20"/>
                <a:gd name="T38" fmla="*/ 31 w 33"/>
                <a:gd name="T39" fmla="*/ 7 h 20"/>
                <a:gd name="T40" fmla="*/ 31 w 33"/>
                <a:gd name="T41" fmla="*/ 11 h 20"/>
                <a:gd name="T42" fmla="*/ 30 w 33"/>
                <a:gd name="T43" fmla="*/ 14 h 20"/>
                <a:gd name="T44" fmla="*/ 29 w 33"/>
                <a:gd name="T45" fmla="*/ 15 h 20"/>
                <a:gd name="T46" fmla="*/ 27 w 33"/>
                <a:gd name="T47" fmla="*/ 17 h 20"/>
                <a:gd name="T48" fmla="*/ 25 w 33"/>
                <a:gd name="T49" fmla="*/ 18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20"/>
                <a:gd name="T77" fmla="*/ 33 w 33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20">
                  <a:moveTo>
                    <a:pt x="25" y="18"/>
                  </a:moveTo>
                  <a:lnTo>
                    <a:pt x="21" y="19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0" y="16"/>
                  </a:lnTo>
                  <a:lnTo>
                    <a:pt x="5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9" y="3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9" y="15"/>
                  </a:lnTo>
                  <a:lnTo>
                    <a:pt x="27" y="17"/>
                  </a:lnTo>
                  <a:lnTo>
                    <a:pt x="25" y="18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2" name="Freeform 236"/>
            <p:cNvSpPr>
              <a:spLocks/>
            </p:cNvSpPr>
            <p:nvPr/>
          </p:nvSpPr>
          <p:spPr bwMode="auto">
            <a:xfrm>
              <a:off x="4854" y="3312"/>
              <a:ext cx="32" cy="18"/>
            </a:xfrm>
            <a:custGeom>
              <a:avLst/>
              <a:gdLst>
                <a:gd name="T0" fmla="*/ 25 w 32"/>
                <a:gd name="T1" fmla="*/ 16 h 18"/>
                <a:gd name="T2" fmla="*/ 21 w 32"/>
                <a:gd name="T3" fmla="*/ 17 h 18"/>
                <a:gd name="T4" fmla="*/ 17 w 32"/>
                <a:gd name="T5" fmla="*/ 17 h 18"/>
                <a:gd name="T6" fmla="*/ 13 w 32"/>
                <a:gd name="T7" fmla="*/ 16 h 18"/>
                <a:gd name="T8" fmla="*/ 11 w 32"/>
                <a:gd name="T9" fmla="*/ 14 h 18"/>
                <a:gd name="T10" fmla="*/ 5 w 32"/>
                <a:gd name="T11" fmla="*/ 9 h 18"/>
                <a:gd name="T12" fmla="*/ 1 w 32"/>
                <a:gd name="T13" fmla="*/ 3 h 18"/>
                <a:gd name="T14" fmla="*/ 0 w 32"/>
                <a:gd name="T15" fmla="*/ 2 h 18"/>
                <a:gd name="T16" fmla="*/ 1 w 32"/>
                <a:gd name="T17" fmla="*/ 1 h 18"/>
                <a:gd name="T18" fmla="*/ 3 w 32"/>
                <a:gd name="T19" fmla="*/ 1 h 18"/>
                <a:gd name="T20" fmla="*/ 9 w 32"/>
                <a:gd name="T21" fmla="*/ 2 h 18"/>
                <a:gd name="T22" fmla="*/ 15 w 32"/>
                <a:gd name="T23" fmla="*/ 3 h 18"/>
                <a:gd name="T24" fmla="*/ 20 w 32"/>
                <a:gd name="T25" fmla="*/ 2 h 18"/>
                <a:gd name="T26" fmla="*/ 27 w 32"/>
                <a:gd name="T27" fmla="*/ 0 h 18"/>
                <a:gd name="T28" fmla="*/ 28 w 32"/>
                <a:gd name="T29" fmla="*/ 0 h 18"/>
                <a:gd name="T30" fmla="*/ 30 w 32"/>
                <a:gd name="T31" fmla="*/ 1 h 18"/>
                <a:gd name="T32" fmla="*/ 30 w 32"/>
                <a:gd name="T33" fmla="*/ 2 h 18"/>
                <a:gd name="T34" fmla="*/ 31 w 32"/>
                <a:gd name="T35" fmla="*/ 3 h 18"/>
                <a:gd name="T36" fmla="*/ 31 w 32"/>
                <a:gd name="T37" fmla="*/ 7 h 18"/>
                <a:gd name="T38" fmla="*/ 30 w 32"/>
                <a:gd name="T39" fmla="*/ 10 h 18"/>
                <a:gd name="T40" fmla="*/ 28 w 32"/>
                <a:gd name="T41" fmla="*/ 14 h 18"/>
                <a:gd name="T42" fmla="*/ 25 w 32"/>
                <a:gd name="T43" fmla="*/ 16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18"/>
                <a:gd name="T68" fmla="*/ 32 w 32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18">
                  <a:moveTo>
                    <a:pt x="25" y="16"/>
                  </a:moveTo>
                  <a:lnTo>
                    <a:pt x="21" y="17"/>
                  </a:lnTo>
                  <a:lnTo>
                    <a:pt x="17" y="17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5" y="9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5" y="16"/>
                  </a:lnTo>
                </a:path>
              </a:pathLst>
            </a:custGeom>
            <a:solidFill>
              <a:srgbClr val="F6BF69"/>
            </a:solidFill>
            <a:ln w="12700" cap="rnd">
              <a:solidFill>
                <a:srgbClr val="F6BF6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3" name="Freeform 237"/>
            <p:cNvSpPr>
              <a:spLocks/>
            </p:cNvSpPr>
            <p:nvPr/>
          </p:nvSpPr>
          <p:spPr bwMode="auto">
            <a:xfrm>
              <a:off x="4855" y="3312"/>
              <a:ext cx="31" cy="18"/>
            </a:xfrm>
            <a:custGeom>
              <a:avLst/>
              <a:gdLst>
                <a:gd name="T0" fmla="*/ 24 w 31"/>
                <a:gd name="T1" fmla="*/ 16 h 18"/>
                <a:gd name="T2" fmla="*/ 20 w 31"/>
                <a:gd name="T3" fmla="*/ 17 h 18"/>
                <a:gd name="T4" fmla="*/ 16 w 31"/>
                <a:gd name="T5" fmla="*/ 17 h 18"/>
                <a:gd name="T6" fmla="*/ 13 w 31"/>
                <a:gd name="T7" fmla="*/ 16 h 18"/>
                <a:gd name="T8" fmla="*/ 10 w 31"/>
                <a:gd name="T9" fmla="*/ 14 h 18"/>
                <a:gd name="T10" fmla="*/ 5 w 31"/>
                <a:gd name="T11" fmla="*/ 9 h 18"/>
                <a:gd name="T12" fmla="*/ 0 w 31"/>
                <a:gd name="T13" fmla="*/ 4 h 18"/>
                <a:gd name="T14" fmla="*/ 0 w 31"/>
                <a:gd name="T15" fmla="*/ 2 h 18"/>
                <a:gd name="T16" fmla="*/ 1 w 31"/>
                <a:gd name="T17" fmla="*/ 1 h 18"/>
                <a:gd name="T18" fmla="*/ 2 w 31"/>
                <a:gd name="T19" fmla="*/ 1 h 18"/>
                <a:gd name="T20" fmla="*/ 3 w 31"/>
                <a:gd name="T21" fmla="*/ 1 h 18"/>
                <a:gd name="T22" fmla="*/ 9 w 31"/>
                <a:gd name="T23" fmla="*/ 3 h 18"/>
                <a:gd name="T24" fmla="*/ 14 w 31"/>
                <a:gd name="T25" fmla="*/ 3 h 18"/>
                <a:gd name="T26" fmla="*/ 20 w 31"/>
                <a:gd name="T27" fmla="*/ 2 h 18"/>
                <a:gd name="T28" fmla="*/ 27 w 31"/>
                <a:gd name="T29" fmla="*/ 1 h 18"/>
                <a:gd name="T30" fmla="*/ 27 w 31"/>
                <a:gd name="T31" fmla="*/ 0 h 18"/>
                <a:gd name="T32" fmla="*/ 29 w 31"/>
                <a:gd name="T33" fmla="*/ 1 h 18"/>
                <a:gd name="T34" fmla="*/ 30 w 31"/>
                <a:gd name="T35" fmla="*/ 2 h 18"/>
                <a:gd name="T36" fmla="*/ 30 w 31"/>
                <a:gd name="T37" fmla="*/ 3 h 18"/>
                <a:gd name="T38" fmla="*/ 30 w 31"/>
                <a:gd name="T39" fmla="*/ 7 h 18"/>
                <a:gd name="T40" fmla="*/ 29 w 31"/>
                <a:gd name="T41" fmla="*/ 10 h 18"/>
                <a:gd name="T42" fmla="*/ 29 w 31"/>
                <a:gd name="T43" fmla="*/ 12 h 18"/>
                <a:gd name="T44" fmla="*/ 27 w 31"/>
                <a:gd name="T45" fmla="*/ 14 h 18"/>
                <a:gd name="T46" fmla="*/ 24 w 31"/>
                <a:gd name="T47" fmla="*/ 16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18"/>
                <a:gd name="T74" fmla="*/ 31 w 31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18">
                  <a:moveTo>
                    <a:pt x="24" y="16"/>
                  </a:moveTo>
                  <a:lnTo>
                    <a:pt x="20" y="17"/>
                  </a:lnTo>
                  <a:lnTo>
                    <a:pt x="16" y="17"/>
                  </a:lnTo>
                  <a:lnTo>
                    <a:pt x="13" y="16"/>
                  </a:lnTo>
                  <a:lnTo>
                    <a:pt x="10" y="14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9" y="3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4" y="16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4" name="Freeform 238"/>
            <p:cNvSpPr>
              <a:spLocks/>
            </p:cNvSpPr>
            <p:nvPr/>
          </p:nvSpPr>
          <p:spPr bwMode="auto">
            <a:xfrm>
              <a:off x="4856" y="3312"/>
              <a:ext cx="30" cy="18"/>
            </a:xfrm>
            <a:custGeom>
              <a:avLst/>
              <a:gdLst>
                <a:gd name="T0" fmla="*/ 23 w 30"/>
                <a:gd name="T1" fmla="*/ 16 h 18"/>
                <a:gd name="T2" fmla="*/ 20 w 30"/>
                <a:gd name="T3" fmla="*/ 17 h 18"/>
                <a:gd name="T4" fmla="*/ 16 w 30"/>
                <a:gd name="T5" fmla="*/ 17 h 18"/>
                <a:gd name="T6" fmla="*/ 13 w 30"/>
                <a:gd name="T7" fmla="*/ 16 h 18"/>
                <a:gd name="T8" fmla="*/ 9 w 30"/>
                <a:gd name="T9" fmla="*/ 14 h 18"/>
                <a:gd name="T10" fmla="*/ 5 w 30"/>
                <a:gd name="T11" fmla="*/ 9 h 18"/>
                <a:gd name="T12" fmla="*/ 0 w 30"/>
                <a:gd name="T13" fmla="*/ 4 h 18"/>
                <a:gd name="T14" fmla="*/ 0 w 30"/>
                <a:gd name="T15" fmla="*/ 2 h 18"/>
                <a:gd name="T16" fmla="*/ 1 w 30"/>
                <a:gd name="T17" fmla="*/ 1 h 18"/>
                <a:gd name="T18" fmla="*/ 3 w 30"/>
                <a:gd name="T19" fmla="*/ 1 h 18"/>
                <a:gd name="T20" fmla="*/ 8 w 30"/>
                <a:gd name="T21" fmla="*/ 2 h 18"/>
                <a:gd name="T22" fmla="*/ 13 w 30"/>
                <a:gd name="T23" fmla="*/ 3 h 18"/>
                <a:gd name="T24" fmla="*/ 19 w 30"/>
                <a:gd name="T25" fmla="*/ 2 h 18"/>
                <a:gd name="T26" fmla="*/ 25 w 30"/>
                <a:gd name="T27" fmla="*/ 0 h 18"/>
                <a:gd name="T28" fmla="*/ 26 w 30"/>
                <a:gd name="T29" fmla="*/ 0 h 18"/>
                <a:gd name="T30" fmla="*/ 28 w 30"/>
                <a:gd name="T31" fmla="*/ 1 h 18"/>
                <a:gd name="T32" fmla="*/ 28 w 30"/>
                <a:gd name="T33" fmla="*/ 1 h 18"/>
                <a:gd name="T34" fmla="*/ 29 w 30"/>
                <a:gd name="T35" fmla="*/ 3 h 18"/>
                <a:gd name="T36" fmla="*/ 29 w 30"/>
                <a:gd name="T37" fmla="*/ 6 h 18"/>
                <a:gd name="T38" fmla="*/ 28 w 30"/>
                <a:gd name="T39" fmla="*/ 11 h 18"/>
                <a:gd name="T40" fmla="*/ 26 w 30"/>
                <a:gd name="T41" fmla="*/ 13 h 18"/>
                <a:gd name="T42" fmla="*/ 23 w 30"/>
                <a:gd name="T43" fmla="*/ 16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18"/>
                <a:gd name="T68" fmla="*/ 30 w 30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18">
                  <a:moveTo>
                    <a:pt x="23" y="16"/>
                  </a:moveTo>
                  <a:lnTo>
                    <a:pt x="20" y="17"/>
                  </a:lnTo>
                  <a:lnTo>
                    <a:pt x="16" y="17"/>
                  </a:lnTo>
                  <a:lnTo>
                    <a:pt x="13" y="16"/>
                  </a:lnTo>
                  <a:lnTo>
                    <a:pt x="9" y="14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3" y="16"/>
                  </a:lnTo>
                </a:path>
              </a:pathLst>
            </a:custGeom>
            <a:solidFill>
              <a:srgbClr val="F6BF69"/>
            </a:solidFill>
            <a:ln w="12700" cap="rnd">
              <a:solidFill>
                <a:srgbClr val="F6BF6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5" name="Freeform 239"/>
            <p:cNvSpPr>
              <a:spLocks/>
            </p:cNvSpPr>
            <p:nvPr/>
          </p:nvSpPr>
          <p:spPr bwMode="auto">
            <a:xfrm>
              <a:off x="4857" y="3312"/>
              <a:ext cx="28" cy="18"/>
            </a:xfrm>
            <a:custGeom>
              <a:avLst/>
              <a:gdLst>
                <a:gd name="T0" fmla="*/ 22 w 28"/>
                <a:gd name="T1" fmla="*/ 16 h 18"/>
                <a:gd name="T2" fmla="*/ 18 w 28"/>
                <a:gd name="T3" fmla="*/ 17 h 18"/>
                <a:gd name="T4" fmla="*/ 14 w 28"/>
                <a:gd name="T5" fmla="*/ 17 h 18"/>
                <a:gd name="T6" fmla="*/ 12 w 28"/>
                <a:gd name="T7" fmla="*/ 16 h 18"/>
                <a:gd name="T8" fmla="*/ 9 w 28"/>
                <a:gd name="T9" fmla="*/ 15 h 18"/>
                <a:gd name="T10" fmla="*/ 4 w 28"/>
                <a:gd name="T11" fmla="*/ 10 h 18"/>
                <a:gd name="T12" fmla="*/ 0 w 28"/>
                <a:gd name="T13" fmla="*/ 4 h 18"/>
                <a:gd name="T14" fmla="*/ 0 w 28"/>
                <a:gd name="T15" fmla="*/ 2 h 18"/>
                <a:gd name="T16" fmla="*/ 1 w 28"/>
                <a:gd name="T17" fmla="*/ 1 h 18"/>
                <a:gd name="T18" fmla="*/ 1 w 28"/>
                <a:gd name="T19" fmla="*/ 1 h 18"/>
                <a:gd name="T20" fmla="*/ 2 w 28"/>
                <a:gd name="T21" fmla="*/ 1 h 18"/>
                <a:gd name="T22" fmla="*/ 8 w 28"/>
                <a:gd name="T23" fmla="*/ 2 h 18"/>
                <a:gd name="T24" fmla="*/ 13 w 28"/>
                <a:gd name="T25" fmla="*/ 3 h 18"/>
                <a:gd name="T26" fmla="*/ 18 w 28"/>
                <a:gd name="T27" fmla="*/ 2 h 18"/>
                <a:gd name="T28" fmla="*/ 24 w 28"/>
                <a:gd name="T29" fmla="*/ 1 h 18"/>
                <a:gd name="T30" fmla="*/ 24 w 28"/>
                <a:gd name="T31" fmla="*/ 0 h 18"/>
                <a:gd name="T32" fmla="*/ 26 w 28"/>
                <a:gd name="T33" fmla="*/ 1 h 18"/>
                <a:gd name="T34" fmla="*/ 27 w 28"/>
                <a:gd name="T35" fmla="*/ 2 h 18"/>
                <a:gd name="T36" fmla="*/ 27 w 28"/>
                <a:gd name="T37" fmla="*/ 3 h 18"/>
                <a:gd name="T38" fmla="*/ 27 w 28"/>
                <a:gd name="T39" fmla="*/ 7 h 18"/>
                <a:gd name="T40" fmla="*/ 26 w 28"/>
                <a:gd name="T41" fmla="*/ 11 h 18"/>
                <a:gd name="T42" fmla="*/ 24 w 28"/>
                <a:gd name="T43" fmla="*/ 14 h 18"/>
                <a:gd name="T44" fmla="*/ 22 w 28"/>
                <a:gd name="T45" fmla="*/ 16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18"/>
                <a:gd name="T71" fmla="*/ 28 w 28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18">
                  <a:moveTo>
                    <a:pt x="22" y="16"/>
                  </a:moveTo>
                  <a:lnTo>
                    <a:pt x="18" y="17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9" y="15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2" y="16"/>
                  </a:ln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6" name="Freeform 240"/>
            <p:cNvSpPr>
              <a:spLocks/>
            </p:cNvSpPr>
            <p:nvPr/>
          </p:nvSpPr>
          <p:spPr bwMode="auto">
            <a:xfrm>
              <a:off x="4857" y="3313"/>
              <a:ext cx="28" cy="17"/>
            </a:xfrm>
            <a:custGeom>
              <a:avLst/>
              <a:gdLst>
                <a:gd name="T0" fmla="*/ 21 w 28"/>
                <a:gd name="T1" fmla="*/ 15 h 17"/>
                <a:gd name="T2" fmla="*/ 18 w 28"/>
                <a:gd name="T3" fmla="*/ 16 h 17"/>
                <a:gd name="T4" fmla="*/ 14 w 28"/>
                <a:gd name="T5" fmla="*/ 16 h 17"/>
                <a:gd name="T6" fmla="*/ 11 w 28"/>
                <a:gd name="T7" fmla="*/ 15 h 17"/>
                <a:gd name="T8" fmla="*/ 9 w 28"/>
                <a:gd name="T9" fmla="*/ 14 h 17"/>
                <a:gd name="T10" fmla="*/ 4 w 28"/>
                <a:gd name="T11" fmla="*/ 9 h 17"/>
                <a:gd name="T12" fmla="*/ 0 w 28"/>
                <a:gd name="T13" fmla="*/ 4 h 17"/>
                <a:gd name="T14" fmla="*/ 0 w 28"/>
                <a:gd name="T15" fmla="*/ 2 h 17"/>
                <a:gd name="T16" fmla="*/ 0 w 28"/>
                <a:gd name="T17" fmla="*/ 1 h 17"/>
                <a:gd name="T18" fmla="*/ 2 w 28"/>
                <a:gd name="T19" fmla="*/ 1 h 17"/>
                <a:gd name="T20" fmla="*/ 7 w 28"/>
                <a:gd name="T21" fmla="*/ 2 h 17"/>
                <a:gd name="T22" fmla="*/ 13 w 28"/>
                <a:gd name="T23" fmla="*/ 3 h 17"/>
                <a:gd name="T24" fmla="*/ 18 w 28"/>
                <a:gd name="T25" fmla="*/ 2 h 17"/>
                <a:gd name="T26" fmla="*/ 23 w 28"/>
                <a:gd name="T27" fmla="*/ 0 h 17"/>
                <a:gd name="T28" fmla="*/ 24 w 28"/>
                <a:gd name="T29" fmla="*/ 0 h 17"/>
                <a:gd name="T30" fmla="*/ 26 w 28"/>
                <a:gd name="T31" fmla="*/ 1 h 17"/>
                <a:gd name="T32" fmla="*/ 26 w 28"/>
                <a:gd name="T33" fmla="*/ 1 h 17"/>
                <a:gd name="T34" fmla="*/ 27 w 28"/>
                <a:gd name="T35" fmla="*/ 2 h 17"/>
                <a:gd name="T36" fmla="*/ 27 w 28"/>
                <a:gd name="T37" fmla="*/ 6 h 17"/>
                <a:gd name="T38" fmla="*/ 26 w 28"/>
                <a:gd name="T39" fmla="*/ 9 h 17"/>
                <a:gd name="T40" fmla="*/ 24 w 28"/>
                <a:gd name="T41" fmla="*/ 12 h 17"/>
                <a:gd name="T42" fmla="*/ 21 w 28"/>
                <a:gd name="T43" fmla="*/ 15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17"/>
                <a:gd name="T68" fmla="*/ 28 w 28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17">
                  <a:moveTo>
                    <a:pt x="21" y="15"/>
                  </a:moveTo>
                  <a:lnTo>
                    <a:pt x="18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7" y="2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6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1" y="15"/>
                  </a:ln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7" name="Freeform 241"/>
            <p:cNvSpPr>
              <a:spLocks/>
            </p:cNvSpPr>
            <p:nvPr/>
          </p:nvSpPr>
          <p:spPr bwMode="auto">
            <a:xfrm>
              <a:off x="4857" y="3314"/>
              <a:ext cx="27" cy="15"/>
            </a:xfrm>
            <a:custGeom>
              <a:avLst/>
              <a:gdLst>
                <a:gd name="T0" fmla="*/ 21 w 27"/>
                <a:gd name="T1" fmla="*/ 13 h 15"/>
                <a:gd name="T2" fmla="*/ 17 w 27"/>
                <a:gd name="T3" fmla="*/ 14 h 15"/>
                <a:gd name="T4" fmla="*/ 14 w 27"/>
                <a:gd name="T5" fmla="*/ 14 h 15"/>
                <a:gd name="T6" fmla="*/ 11 w 27"/>
                <a:gd name="T7" fmla="*/ 13 h 15"/>
                <a:gd name="T8" fmla="*/ 9 w 27"/>
                <a:gd name="T9" fmla="*/ 12 h 15"/>
                <a:gd name="T10" fmla="*/ 4 w 27"/>
                <a:gd name="T11" fmla="*/ 8 h 15"/>
                <a:gd name="T12" fmla="*/ 1 w 27"/>
                <a:gd name="T13" fmla="*/ 3 h 15"/>
                <a:gd name="T14" fmla="*/ 0 w 27"/>
                <a:gd name="T15" fmla="*/ 1 h 15"/>
                <a:gd name="T16" fmla="*/ 1 w 27"/>
                <a:gd name="T17" fmla="*/ 1 h 15"/>
                <a:gd name="T18" fmla="*/ 1 w 27"/>
                <a:gd name="T19" fmla="*/ 0 h 15"/>
                <a:gd name="T20" fmla="*/ 3 w 27"/>
                <a:gd name="T21" fmla="*/ 1 h 15"/>
                <a:gd name="T22" fmla="*/ 7 w 27"/>
                <a:gd name="T23" fmla="*/ 2 h 15"/>
                <a:gd name="T24" fmla="*/ 13 w 27"/>
                <a:gd name="T25" fmla="*/ 2 h 15"/>
                <a:gd name="T26" fmla="*/ 17 w 27"/>
                <a:gd name="T27" fmla="*/ 2 h 15"/>
                <a:gd name="T28" fmla="*/ 23 w 27"/>
                <a:gd name="T29" fmla="*/ 0 h 15"/>
                <a:gd name="T30" fmla="*/ 24 w 27"/>
                <a:gd name="T31" fmla="*/ 0 h 15"/>
                <a:gd name="T32" fmla="*/ 25 w 27"/>
                <a:gd name="T33" fmla="*/ 0 h 15"/>
                <a:gd name="T34" fmla="*/ 26 w 27"/>
                <a:gd name="T35" fmla="*/ 1 h 15"/>
                <a:gd name="T36" fmla="*/ 26 w 27"/>
                <a:gd name="T37" fmla="*/ 2 h 15"/>
                <a:gd name="T38" fmla="*/ 26 w 27"/>
                <a:gd name="T39" fmla="*/ 6 h 15"/>
                <a:gd name="T40" fmla="*/ 25 w 27"/>
                <a:gd name="T41" fmla="*/ 8 h 15"/>
                <a:gd name="T42" fmla="*/ 23 w 27"/>
                <a:gd name="T43" fmla="*/ 11 h 15"/>
                <a:gd name="T44" fmla="*/ 21 w 27"/>
                <a:gd name="T45" fmla="*/ 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15"/>
                <a:gd name="T71" fmla="*/ 27 w 27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15">
                  <a:moveTo>
                    <a:pt x="21" y="13"/>
                  </a:moveTo>
                  <a:lnTo>
                    <a:pt x="17" y="14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4" y="8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3" y="11"/>
                  </a:lnTo>
                  <a:lnTo>
                    <a:pt x="21" y="13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8" name="Freeform 242"/>
            <p:cNvSpPr>
              <a:spLocks/>
            </p:cNvSpPr>
            <p:nvPr/>
          </p:nvSpPr>
          <p:spPr bwMode="auto">
            <a:xfrm>
              <a:off x="4858" y="3314"/>
              <a:ext cx="26" cy="15"/>
            </a:xfrm>
            <a:custGeom>
              <a:avLst/>
              <a:gdLst>
                <a:gd name="T0" fmla="*/ 20 w 26"/>
                <a:gd name="T1" fmla="*/ 13 h 15"/>
                <a:gd name="T2" fmla="*/ 16 w 26"/>
                <a:gd name="T3" fmla="*/ 14 h 15"/>
                <a:gd name="T4" fmla="*/ 14 w 26"/>
                <a:gd name="T5" fmla="*/ 14 h 15"/>
                <a:gd name="T6" fmla="*/ 11 w 26"/>
                <a:gd name="T7" fmla="*/ 13 h 15"/>
                <a:gd name="T8" fmla="*/ 8 w 26"/>
                <a:gd name="T9" fmla="*/ 12 h 15"/>
                <a:gd name="T10" fmla="*/ 4 w 26"/>
                <a:gd name="T11" fmla="*/ 8 h 15"/>
                <a:gd name="T12" fmla="*/ 0 w 26"/>
                <a:gd name="T13" fmla="*/ 3 h 15"/>
                <a:gd name="T14" fmla="*/ 0 w 26"/>
                <a:gd name="T15" fmla="*/ 2 h 15"/>
                <a:gd name="T16" fmla="*/ 1 w 26"/>
                <a:gd name="T17" fmla="*/ 1 h 15"/>
                <a:gd name="T18" fmla="*/ 2 w 26"/>
                <a:gd name="T19" fmla="*/ 1 h 15"/>
                <a:gd name="T20" fmla="*/ 7 w 26"/>
                <a:gd name="T21" fmla="*/ 2 h 15"/>
                <a:gd name="T22" fmla="*/ 12 w 26"/>
                <a:gd name="T23" fmla="*/ 3 h 15"/>
                <a:gd name="T24" fmla="*/ 16 w 26"/>
                <a:gd name="T25" fmla="*/ 2 h 15"/>
                <a:gd name="T26" fmla="*/ 22 w 26"/>
                <a:gd name="T27" fmla="*/ 1 h 15"/>
                <a:gd name="T28" fmla="*/ 22 w 26"/>
                <a:gd name="T29" fmla="*/ 0 h 15"/>
                <a:gd name="T30" fmla="*/ 24 w 26"/>
                <a:gd name="T31" fmla="*/ 1 h 15"/>
                <a:gd name="T32" fmla="*/ 24 w 26"/>
                <a:gd name="T33" fmla="*/ 1 h 15"/>
                <a:gd name="T34" fmla="*/ 25 w 26"/>
                <a:gd name="T35" fmla="*/ 2 h 15"/>
                <a:gd name="T36" fmla="*/ 24 w 26"/>
                <a:gd name="T37" fmla="*/ 8 h 15"/>
                <a:gd name="T38" fmla="*/ 22 w 26"/>
                <a:gd name="T39" fmla="*/ 11 h 15"/>
                <a:gd name="T40" fmla="*/ 20 w 26"/>
                <a:gd name="T41" fmla="*/ 13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5"/>
                <a:gd name="T65" fmla="*/ 26 w 26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5">
                  <a:moveTo>
                    <a:pt x="20" y="13"/>
                  </a:moveTo>
                  <a:lnTo>
                    <a:pt x="16" y="14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20" y="13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9" name="Freeform 243"/>
            <p:cNvSpPr>
              <a:spLocks/>
            </p:cNvSpPr>
            <p:nvPr/>
          </p:nvSpPr>
          <p:spPr bwMode="auto">
            <a:xfrm>
              <a:off x="4859" y="3314"/>
              <a:ext cx="24" cy="15"/>
            </a:xfrm>
            <a:custGeom>
              <a:avLst/>
              <a:gdLst>
                <a:gd name="T0" fmla="*/ 18 w 24"/>
                <a:gd name="T1" fmla="*/ 13 h 15"/>
                <a:gd name="T2" fmla="*/ 15 w 24"/>
                <a:gd name="T3" fmla="*/ 14 h 15"/>
                <a:gd name="T4" fmla="*/ 13 w 24"/>
                <a:gd name="T5" fmla="*/ 14 h 15"/>
                <a:gd name="T6" fmla="*/ 8 w 24"/>
                <a:gd name="T7" fmla="*/ 12 h 15"/>
                <a:gd name="T8" fmla="*/ 4 w 24"/>
                <a:gd name="T9" fmla="*/ 8 h 15"/>
                <a:gd name="T10" fmla="*/ 0 w 24"/>
                <a:gd name="T11" fmla="*/ 3 h 15"/>
                <a:gd name="T12" fmla="*/ 0 w 24"/>
                <a:gd name="T13" fmla="*/ 1 h 15"/>
                <a:gd name="T14" fmla="*/ 1 w 24"/>
                <a:gd name="T15" fmla="*/ 1 h 15"/>
                <a:gd name="T16" fmla="*/ 2 w 24"/>
                <a:gd name="T17" fmla="*/ 1 h 15"/>
                <a:gd name="T18" fmla="*/ 6 w 24"/>
                <a:gd name="T19" fmla="*/ 2 h 15"/>
                <a:gd name="T20" fmla="*/ 11 w 24"/>
                <a:gd name="T21" fmla="*/ 2 h 15"/>
                <a:gd name="T22" fmla="*/ 15 w 24"/>
                <a:gd name="T23" fmla="*/ 2 h 15"/>
                <a:gd name="T24" fmla="*/ 20 w 24"/>
                <a:gd name="T25" fmla="*/ 0 h 15"/>
                <a:gd name="T26" fmla="*/ 21 w 24"/>
                <a:gd name="T27" fmla="*/ 0 h 15"/>
                <a:gd name="T28" fmla="*/ 22 w 24"/>
                <a:gd name="T29" fmla="*/ 0 h 15"/>
                <a:gd name="T30" fmla="*/ 23 w 24"/>
                <a:gd name="T31" fmla="*/ 1 h 15"/>
                <a:gd name="T32" fmla="*/ 23 w 24"/>
                <a:gd name="T33" fmla="*/ 2 h 15"/>
                <a:gd name="T34" fmla="*/ 23 w 24"/>
                <a:gd name="T35" fmla="*/ 5 h 15"/>
                <a:gd name="T36" fmla="*/ 22 w 24"/>
                <a:gd name="T37" fmla="*/ 8 h 15"/>
                <a:gd name="T38" fmla="*/ 20 w 24"/>
                <a:gd name="T39" fmla="*/ 11 h 15"/>
                <a:gd name="T40" fmla="*/ 18 w 24"/>
                <a:gd name="T41" fmla="*/ 13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5"/>
                <a:gd name="T65" fmla="*/ 24 w 24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5">
                  <a:moveTo>
                    <a:pt x="18" y="13"/>
                  </a:moveTo>
                  <a:lnTo>
                    <a:pt x="15" y="14"/>
                  </a:lnTo>
                  <a:lnTo>
                    <a:pt x="13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8" y="13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0" name="Freeform 244"/>
            <p:cNvSpPr>
              <a:spLocks/>
            </p:cNvSpPr>
            <p:nvPr/>
          </p:nvSpPr>
          <p:spPr bwMode="auto">
            <a:xfrm>
              <a:off x="4860" y="3314"/>
              <a:ext cx="23" cy="14"/>
            </a:xfrm>
            <a:custGeom>
              <a:avLst/>
              <a:gdLst>
                <a:gd name="T0" fmla="*/ 17 w 23"/>
                <a:gd name="T1" fmla="*/ 12 h 14"/>
                <a:gd name="T2" fmla="*/ 15 w 23"/>
                <a:gd name="T3" fmla="*/ 13 h 14"/>
                <a:gd name="T4" fmla="*/ 12 w 23"/>
                <a:gd name="T5" fmla="*/ 13 h 14"/>
                <a:gd name="T6" fmla="*/ 10 w 23"/>
                <a:gd name="T7" fmla="*/ 12 h 14"/>
                <a:gd name="T8" fmla="*/ 7 w 23"/>
                <a:gd name="T9" fmla="*/ 11 h 14"/>
                <a:gd name="T10" fmla="*/ 3 w 23"/>
                <a:gd name="T11" fmla="*/ 7 h 14"/>
                <a:gd name="T12" fmla="*/ 0 w 23"/>
                <a:gd name="T13" fmla="*/ 3 h 14"/>
                <a:gd name="T14" fmla="*/ 0 w 23"/>
                <a:gd name="T15" fmla="*/ 2 h 14"/>
                <a:gd name="T16" fmla="*/ 1 w 23"/>
                <a:gd name="T17" fmla="*/ 1 h 14"/>
                <a:gd name="T18" fmla="*/ 1 w 23"/>
                <a:gd name="T19" fmla="*/ 1 h 14"/>
                <a:gd name="T20" fmla="*/ 6 w 23"/>
                <a:gd name="T21" fmla="*/ 2 h 14"/>
                <a:gd name="T22" fmla="*/ 10 w 23"/>
                <a:gd name="T23" fmla="*/ 2 h 14"/>
                <a:gd name="T24" fmla="*/ 15 w 23"/>
                <a:gd name="T25" fmla="*/ 2 h 14"/>
                <a:gd name="T26" fmla="*/ 19 w 23"/>
                <a:gd name="T27" fmla="*/ 0 h 14"/>
                <a:gd name="T28" fmla="*/ 20 w 23"/>
                <a:gd name="T29" fmla="*/ 0 h 14"/>
                <a:gd name="T30" fmla="*/ 21 w 23"/>
                <a:gd name="T31" fmla="*/ 1 h 14"/>
                <a:gd name="T32" fmla="*/ 22 w 23"/>
                <a:gd name="T33" fmla="*/ 1 h 14"/>
                <a:gd name="T34" fmla="*/ 22 w 23"/>
                <a:gd name="T35" fmla="*/ 2 h 14"/>
                <a:gd name="T36" fmla="*/ 22 w 23"/>
                <a:gd name="T37" fmla="*/ 5 h 14"/>
                <a:gd name="T38" fmla="*/ 21 w 23"/>
                <a:gd name="T39" fmla="*/ 8 h 14"/>
                <a:gd name="T40" fmla="*/ 20 w 23"/>
                <a:gd name="T41" fmla="*/ 11 h 14"/>
                <a:gd name="T42" fmla="*/ 17 w 23"/>
                <a:gd name="T43" fmla="*/ 12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14"/>
                <a:gd name="T68" fmla="*/ 23 w 23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14">
                  <a:moveTo>
                    <a:pt x="17" y="12"/>
                  </a:moveTo>
                  <a:lnTo>
                    <a:pt x="15" y="13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2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1" name="Freeform 245"/>
            <p:cNvSpPr>
              <a:spLocks/>
            </p:cNvSpPr>
            <p:nvPr/>
          </p:nvSpPr>
          <p:spPr bwMode="auto">
            <a:xfrm>
              <a:off x="4860" y="3315"/>
              <a:ext cx="23" cy="13"/>
            </a:xfrm>
            <a:custGeom>
              <a:avLst/>
              <a:gdLst>
                <a:gd name="T0" fmla="*/ 17 w 23"/>
                <a:gd name="T1" fmla="*/ 11 h 13"/>
                <a:gd name="T2" fmla="*/ 15 w 23"/>
                <a:gd name="T3" fmla="*/ 12 h 13"/>
                <a:gd name="T4" fmla="*/ 12 w 23"/>
                <a:gd name="T5" fmla="*/ 12 h 13"/>
                <a:gd name="T6" fmla="*/ 8 w 23"/>
                <a:gd name="T7" fmla="*/ 10 h 13"/>
                <a:gd name="T8" fmla="*/ 4 w 23"/>
                <a:gd name="T9" fmla="*/ 7 h 13"/>
                <a:gd name="T10" fmla="*/ 1 w 23"/>
                <a:gd name="T11" fmla="*/ 3 h 13"/>
                <a:gd name="T12" fmla="*/ 0 w 23"/>
                <a:gd name="T13" fmla="*/ 1 h 13"/>
                <a:gd name="T14" fmla="*/ 1 w 23"/>
                <a:gd name="T15" fmla="*/ 1 h 13"/>
                <a:gd name="T16" fmla="*/ 2 w 23"/>
                <a:gd name="T17" fmla="*/ 1 h 13"/>
                <a:gd name="T18" fmla="*/ 6 w 23"/>
                <a:gd name="T19" fmla="*/ 2 h 13"/>
                <a:gd name="T20" fmla="*/ 10 w 23"/>
                <a:gd name="T21" fmla="*/ 2 h 13"/>
                <a:gd name="T22" fmla="*/ 14 w 23"/>
                <a:gd name="T23" fmla="*/ 2 h 13"/>
                <a:gd name="T24" fmla="*/ 19 w 23"/>
                <a:gd name="T25" fmla="*/ 0 h 13"/>
                <a:gd name="T26" fmla="*/ 20 w 23"/>
                <a:gd name="T27" fmla="*/ 0 h 13"/>
                <a:gd name="T28" fmla="*/ 21 w 23"/>
                <a:gd name="T29" fmla="*/ 0 h 13"/>
                <a:gd name="T30" fmla="*/ 21 w 23"/>
                <a:gd name="T31" fmla="*/ 1 h 13"/>
                <a:gd name="T32" fmla="*/ 22 w 23"/>
                <a:gd name="T33" fmla="*/ 2 h 13"/>
                <a:gd name="T34" fmla="*/ 21 w 23"/>
                <a:gd name="T35" fmla="*/ 7 h 13"/>
                <a:gd name="T36" fmla="*/ 20 w 23"/>
                <a:gd name="T37" fmla="*/ 9 h 13"/>
                <a:gd name="T38" fmla="*/ 17 w 23"/>
                <a:gd name="T39" fmla="*/ 1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13"/>
                <a:gd name="T62" fmla="*/ 23 w 23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13">
                  <a:moveTo>
                    <a:pt x="17" y="11"/>
                  </a:moveTo>
                  <a:lnTo>
                    <a:pt x="15" y="12"/>
                  </a:lnTo>
                  <a:lnTo>
                    <a:pt x="12" y="12"/>
                  </a:lnTo>
                  <a:lnTo>
                    <a:pt x="8" y="10"/>
                  </a:lnTo>
                  <a:lnTo>
                    <a:pt x="4" y="7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7" y="11"/>
                  </a:ln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2" name="Freeform 246"/>
            <p:cNvSpPr>
              <a:spLocks/>
            </p:cNvSpPr>
            <p:nvPr/>
          </p:nvSpPr>
          <p:spPr bwMode="auto">
            <a:xfrm>
              <a:off x="4860" y="3315"/>
              <a:ext cx="22" cy="13"/>
            </a:xfrm>
            <a:custGeom>
              <a:avLst/>
              <a:gdLst>
                <a:gd name="T0" fmla="*/ 2 w 22"/>
                <a:gd name="T1" fmla="*/ 1 h 13"/>
                <a:gd name="T2" fmla="*/ 10 w 22"/>
                <a:gd name="T3" fmla="*/ 2 h 13"/>
                <a:gd name="T4" fmla="*/ 14 w 22"/>
                <a:gd name="T5" fmla="*/ 2 h 13"/>
                <a:gd name="T6" fmla="*/ 18 w 22"/>
                <a:gd name="T7" fmla="*/ 0 h 13"/>
                <a:gd name="T8" fmla="*/ 19 w 22"/>
                <a:gd name="T9" fmla="*/ 0 h 13"/>
                <a:gd name="T10" fmla="*/ 20 w 22"/>
                <a:gd name="T11" fmla="*/ 1 h 13"/>
                <a:gd name="T12" fmla="*/ 21 w 22"/>
                <a:gd name="T13" fmla="*/ 1 h 13"/>
                <a:gd name="T14" fmla="*/ 21 w 22"/>
                <a:gd name="T15" fmla="*/ 2 h 13"/>
                <a:gd name="T16" fmla="*/ 21 w 22"/>
                <a:gd name="T17" fmla="*/ 4 h 13"/>
                <a:gd name="T18" fmla="*/ 20 w 22"/>
                <a:gd name="T19" fmla="*/ 7 h 13"/>
                <a:gd name="T20" fmla="*/ 19 w 22"/>
                <a:gd name="T21" fmla="*/ 9 h 13"/>
                <a:gd name="T22" fmla="*/ 17 w 22"/>
                <a:gd name="T23" fmla="*/ 11 h 13"/>
                <a:gd name="T24" fmla="*/ 14 w 22"/>
                <a:gd name="T25" fmla="*/ 12 h 13"/>
                <a:gd name="T26" fmla="*/ 12 w 22"/>
                <a:gd name="T27" fmla="*/ 12 h 13"/>
                <a:gd name="T28" fmla="*/ 9 w 22"/>
                <a:gd name="T29" fmla="*/ 11 h 13"/>
                <a:gd name="T30" fmla="*/ 7 w 22"/>
                <a:gd name="T31" fmla="*/ 10 h 13"/>
                <a:gd name="T32" fmla="*/ 3 w 22"/>
                <a:gd name="T33" fmla="*/ 7 h 13"/>
                <a:gd name="T34" fmla="*/ 0 w 22"/>
                <a:gd name="T35" fmla="*/ 3 h 13"/>
                <a:gd name="T36" fmla="*/ 0 w 22"/>
                <a:gd name="T37" fmla="*/ 1 h 13"/>
                <a:gd name="T38" fmla="*/ 1 w 22"/>
                <a:gd name="T39" fmla="*/ 1 h 13"/>
                <a:gd name="T40" fmla="*/ 2 w 22"/>
                <a:gd name="T41" fmla="*/ 1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3"/>
                <a:gd name="T65" fmla="*/ 22 w 22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3">
                  <a:moveTo>
                    <a:pt x="2" y="1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6BF69"/>
            </a:solidFill>
            <a:ln w="12700" cap="rnd">
              <a:solidFill>
                <a:srgbClr val="F6BF6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458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Evidence in the natural world can be used to judge the relative merits of these views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198688"/>
            <a:ext cx="3516312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7308850" y="2133606"/>
            <a:ext cx="769939" cy="1516063"/>
            <a:chOff x="4604" y="1344"/>
            <a:chExt cx="485" cy="955"/>
          </a:xfrm>
        </p:grpSpPr>
        <p:sp>
          <p:nvSpPr>
            <p:cNvPr id="40131" name="Freeform 5"/>
            <p:cNvSpPr>
              <a:spLocks/>
            </p:cNvSpPr>
            <p:nvPr/>
          </p:nvSpPr>
          <p:spPr bwMode="auto">
            <a:xfrm>
              <a:off x="4613" y="2107"/>
              <a:ext cx="476" cy="169"/>
            </a:xfrm>
            <a:custGeom>
              <a:avLst/>
              <a:gdLst>
                <a:gd name="T0" fmla="*/ 168 w 476"/>
                <a:gd name="T1" fmla="*/ 0 h 169"/>
                <a:gd name="T2" fmla="*/ 168 w 476"/>
                <a:gd name="T3" fmla="*/ 110 h 169"/>
                <a:gd name="T4" fmla="*/ 0 w 476"/>
                <a:gd name="T5" fmla="*/ 168 h 169"/>
                <a:gd name="T6" fmla="*/ 426 w 476"/>
                <a:gd name="T7" fmla="*/ 168 h 169"/>
                <a:gd name="T8" fmla="*/ 261 w 476"/>
                <a:gd name="T9" fmla="*/ 116 h 169"/>
                <a:gd name="T10" fmla="*/ 261 w 476"/>
                <a:gd name="T11" fmla="*/ 70 h 169"/>
                <a:gd name="T12" fmla="*/ 405 w 476"/>
                <a:gd name="T13" fmla="*/ 70 h 169"/>
                <a:gd name="T14" fmla="*/ 405 w 476"/>
                <a:gd name="T15" fmla="*/ 61 h 169"/>
                <a:gd name="T16" fmla="*/ 474 w 476"/>
                <a:gd name="T17" fmla="*/ 60 h 169"/>
                <a:gd name="T18" fmla="*/ 475 w 476"/>
                <a:gd name="T19" fmla="*/ 46 h 169"/>
                <a:gd name="T20" fmla="*/ 405 w 476"/>
                <a:gd name="T21" fmla="*/ 46 h 169"/>
                <a:gd name="T22" fmla="*/ 405 w 476"/>
                <a:gd name="T23" fmla="*/ 38 h 169"/>
                <a:gd name="T24" fmla="*/ 261 w 476"/>
                <a:gd name="T25" fmla="*/ 38 h 169"/>
                <a:gd name="T26" fmla="*/ 261 w 476"/>
                <a:gd name="T27" fmla="*/ 0 h 169"/>
                <a:gd name="T28" fmla="*/ 168 w 476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6"/>
                <a:gd name="T46" fmla="*/ 0 h 169"/>
                <a:gd name="T47" fmla="*/ 476 w 476"/>
                <a:gd name="T48" fmla="*/ 169 h 1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6" h="169">
                  <a:moveTo>
                    <a:pt x="168" y="0"/>
                  </a:moveTo>
                  <a:lnTo>
                    <a:pt x="168" y="110"/>
                  </a:lnTo>
                  <a:lnTo>
                    <a:pt x="0" y="168"/>
                  </a:lnTo>
                  <a:lnTo>
                    <a:pt x="426" y="168"/>
                  </a:lnTo>
                  <a:lnTo>
                    <a:pt x="261" y="116"/>
                  </a:lnTo>
                  <a:lnTo>
                    <a:pt x="261" y="70"/>
                  </a:lnTo>
                  <a:lnTo>
                    <a:pt x="405" y="70"/>
                  </a:lnTo>
                  <a:lnTo>
                    <a:pt x="405" y="61"/>
                  </a:lnTo>
                  <a:lnTo>
                    <a:pt x="474" y="60"/>
                  </a:lnTo>
                  <a:lnTo>
                    <a:pt x="475" y="46"/>
                  </a:lnTo>
                  <a:lnTo>
                    <a:pt x="405" y="46"/>
                  </a:lnTo>
                  <a:lnTo>
                    <a:pt x="405" y="38"/>
                  </a:lnTo>
                  <a:lnTo>
                    <a:pt x="261" y="38"/>
                  </a:lnTo>
                  <a:lnTo>
                    <a:pt x="261" y="0"/>
                  </a:lnTo>
                  <a:lnTo>
                    <a:pt x="168" y="0"/>
                  </a:lnTo>
                </a:path>
              </a:pathLst>
            </a:custGeom>
            <a:solidFill>
              <a:srgbClr val="BBBBB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2" name="Freeform 6"/>
            <p:cNvSpPr>
              <a:spLocks/>
            </p:cNvSpPr>
            <p:nvPr/>
          </p:nvSpPr>
          <p:spPr bwMode="auto">
            <a:xfrm>
              <a:off x="4604" y="2273"/>
              <a:ext cx="444" cy="26"/>
            </a:xfrm>
            <a:custGeom>
              <a:avLst/>
              <a:gdLst>
                <a:gd name="T0" fmla="*/ 0 w 444"/>
                <a:gd name="T1" fmla="*/ 0 h 26"/>
                <a:gd name="T2" fmla="*/ 443 w 444"/>
                <a:gd name="T3" fmla="*/ 1 h 26"/>
                <a:gd name="T4" fmla="*/ 443 w 444"/>
                <a:gd name="T5" fmla="*/ 25 h 26"/>
                <a:gd name="T6" fmla="*/ 0 w 444"/>
                <a:gd name="T7" fmla="*/ 25 h 26"/>
                <a:gd name="T8" fmla="*/ 0 w 44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"/>
                <a:gd name="T16" fmla="*/ 0 h 26"/>
                <a:gd name="T17" fmla="*/ 444 w 4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" h="26">
                  <a:moveTo>
                    <a:pt x="0" y="0"/>
                  </a:moveTo>
                  <a:lnTo>
                    <a:pt x="443" y="1"/>
                  </a:lnTo>
                  <a:lnTo>
                    <a:pt x="443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3" name="Freeform 7"/>
            <p:cNvSpPr>
              <a:spLocks/>
            </p:cNvSpPr>
            <p:nvPr/>
          </p:nvSpPr>
          <p:spPr bwMode="auto">
            <a:xfrm>
              <a:off x="4782" y="1968"/>
              <a:ext cx="90" cy="122"/>
            </a:xfrm>
            <a:custGeom>
              <a:avLst/>
              <a:gdLst>
                <a:gd name="T0" fmla="*/ 0 w 90"/>
                <a:gd name="T1" fmla="*/ 0 h 122"/>
                <a:gd name="T2" fmla="*/ 89 w 90"/>
                <a:gd name="T3" fmla="*/ 0 h 122"/>
                <a:gd name="T4" fmla="*/ 89 w 90"/>
                <a:gd name="T5" fmla="*/ 121 h 122"/>
                <a:gd name="T6" fmla="*/ 0 w 90"/>
                <a:gd name="T7" fmla="*/ 121 h 122"/>
                <a:gd name="T8" fmla="*/ 0 w 90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2"/>
                <a:gd name="T17" fmla="*/ 90 w 9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2">
                  <a:moveTo>
                    <a:pt x="0" y="0"/>
                  </a:moveTo>
                  <a:lnTo>
                    <a:pt x="89" y="0"/>
                  </a:lnTo>
                  <a:lnTo>
                    <a:pt x="89" y="121"/>
                  </a:lnTo>
                  <a:lnTo>
                    <a:pt x="0" y="121"/>
                  </a:lnTo>
                  <a:lnTo>
                    <a:pt x="0" y="0"/>
                  </a:lnTo>
                </a:path>
              </a:pathLst>
            </a:custGeom>
            <a:solidFill>
              <a:srgbClr val="BBBBB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4" name="Freeform 8"/>
            <p:cNvSpPr>
              <a:spLocks/>
            </p:cNvSpPr>
            <p:nvPr/>
          </p:nvSpPr>
          <p:spPr bwMode="auto">
            <a:xfrm>
              <a:off x="4772" y="2089"/>
              <a:ext cx="112" cy="19"/>
            </a:xfrm>
            <a:custGeom>
              <a:avLst/>
              <a:gdLst>
                <a:gd name="T0" fmla="*/ 0 w 112"/>
                <a:gd name="T1" fmla="*/ 0 h 19"/>
                <a:gd name="T2" fmla="*/ 111 w 112"/>
                <a:gd name="T3" fmla="*/ 0 h 19"/>
                <a:gd name="T4" fmla="*/ 111 w 112"/>
                <a:gd name="T5" fmla="*/ 18 h 19"/>
                <a:gd name="T6" fmla="*/ 0 w 112"/>
                <a:gd name="T7" fmla="*/ 18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5" name="Line 9"/>
            <p:cNvSpPr>
              <a:spLocks noChangeShapeType="1"/>
            </p:cNvSpPr>
            <p:nvPr/>
          </p:nvSpPr>
          <p:spPr bwMode="auto">
            <a:xfrm>
              <a:off x="4782" y="209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36" name="Line 10"/>
            <p:cNvSpPr>
              <a:spLocks noChangeShapeType="1"/>
            </p:cNvSpPr>
            <p:nvPr/>
          </p:nvSpPr>
          <p:spPr bwMode="auto">
            <a:xfrm>
              <a:off x="4792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37" name="Line 11"/>
            <p:cNvSpPr>
              <a:spLocks noChangeShapeType="1"/>
            </p:cNvSpPr>
            <p:nvPr/>
          </p:nvSpPr>
          <p:spPr bwMode="auto">
            <a:xfrm>
              <a:off x="480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38" name="Line 12"/>
            <p:cNvSpPr>
              <a:spLocks noChangeShapeType="1"/>
            </p:cNvSpPr>
            <p:nvPr/>
          </p:nvSpPr>
          <p:spPr bwMode="auto">
            <a:xfrm>
              <a:off x="481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39" name="Line 13"/>
            <p:cNvSpPr>
              <a:spLocks noChangeShapeType="1"/>
            </p:cNvSpPr>
            <p:nvPr/>
          </p:nvSpPr>
          <p:spPr bwMode="auto">
            <a:xfrm>
              <a:off x="4822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0" name="Line 14"/>
            <p:cNvSpPr>
              <a:spLocks noChangeShapeType="1"/>
            </p:cNvSpPr>
            <p:nvPr/>
          </p:nvSpPr>
          <p:spPr bwMode="auto">
            <a:xfrm>
              <a:off x="4832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1" name="Line 15"/>
            <p:cNvSpPr>
              <a:spLocks noChangeShapeType="1"/>
            </p:cNvSpPr>
            <p:nvPr/>
          </p:nvSpPr>
          <p:spPr bwMode="auto">
            <a:xfrm>
              <a:off x="484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2" name="Line 16"/>
            <p:cNvSpPr>
              <a:spLocks noChangeShapeType="1"/>
            </p:cNvSpPr>
            <p:nvPr/>
          </p:nvSpPr>
          <p:spPr bwMode="auto">
            <a:xfrm>
              <a:off x="485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" name="Line 17"/>
            <p:cNvSpPr>
              <a:spLocks noChangeShapeType="1"/>
            </p:cNvSpPr>
            <p:nvPr/>
          </p:nvSpPr>
          <p:spPr bwMode="auto">
            <a:xfrm>
              <a:off x="486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" name="Line 18"/>
            <p:cNvSpPr>
              <a:spLocks noChangeShapeType="1"/>
            </p:cNvSpPr>
            <p:nvPr/>
          </p:nvSpPr>
          <p:spPr bwMode="auto">
            <a:xfrm>
              <a:off x="4871" y="209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5" name="Freeform 19"/>
            <p:cNvSpPr>
              <a:spLocks/>
            </p:cNvSpPr>
            <p:nvPr/>
          </p:nvSpPr>
          <p:spPr bwMode="auto">
            <a:xfrm>
              <a:off x="4795" y="1747"/>
              <a:ext cx="66" cy="221"/>
            </a:xfrm>
            <a:custGeom>
              <a:avLst/>
              <a:gdLst>
                <a:gd name="T0" fmla="*/ 0 w 66"/>
                <a:gd name="T1" fmla="*/ 0 h 221"/>
                <a:gd name="T2" fmla="*/ 65 w 66"/>
                <a:gd name="T3" fmla="*/ 0 h 221"/>
                <a:gd name="T4" fmla="*/ 65 w 66"/>
                <a:gd name="T5" fmla="*/ 220 h 221"/>
                <a:gd name="T6" fmla="*/ 0 w 66"/>
                <a:gd name="T7" fmla="*/ 220 h 221"/>
                <a:gd name="T8" fmla="*/ 0 w 66"/>
                <a:gd name="T9" fmla="*/ 0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21"/>
                <a:gd name="T17" fmla="*/ 66 w 66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21">
                  <a:moveTo>
                    <a:pt x="0" y="0"/>
                  </a:moveTo>
                  <a:lnTo>
                    <a:pt x="65" y="0"/>
                  </a:lnTo>
                  <a:lnTo>
                    <a:pt x="65" y="220"/>
                  </a:lnTo>
                  <a:lnTo>
                    <a:pt x="0" y="220"/>
                  </a:lnTo>
                  <a:lnTo>
                    <a:pt x="0" y="0"/>
                  </a:lnTo>
                </a:path>
              </a:pathLst>
            </a:custGeom>
            <a:solidFill>
              <a:srgbClr val="BBBBB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6" name="Freeform 20"/>
            <p:cNvSpPr>
              <a:spLocks/>
            </p:cNvSpPr>
            <p:nvPr/>
          </p:nvSpPr>
          <p:spPr bwMode="auto">
            <a:xfrm>
              <a:off x="4787" y="1673"/>
              <a:ext cx="80" cy="77"/>
            </a:xfrm>
            <a:custGeom>
              <a:avLst/>
              <a:gdLst>
                <a:gd name="T0" fmla="*/ 0 w 80"/>
                <a:gd name="T1" fmla="*/ 0 h 77"/>
                <a:gd name="T2" fmla="*/ 79 w 80"/>
                <a:gd name="T3" fmla="*/ 0 h 77"/>
                <a:gd name="T4" fmla="*/ 79 w 80"/>
                <a:gd name="T5" fmla="*/ 76 h 77"/>
                <a:gd name="T6" fmla="*/ 0 w 80"/>
                <a:gd name="T7" fmla="*/ 76 h 77"/>
                <a:gd name="T8" fmla="*/ 0 w 80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77"/>
                <a:gd name="T17" fmla="*/ 80 w 8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77">
                  <a:moveTo>
                    <a:pt x="0" y="0"/>
                  </a:moveTo>
                  <a:lnTo>
                    <a:pt x="79" y="0"/>
                  </a:lnTo>
                  <a:lnTo>
                    <a:pt x="79" y="76"/>
                  </a:lnTo>
                  <a:lnTo>
                    <a:pt x="0" y="76"/>
                  </a:lnTo>
                  <a:lnTo>
                    <a:pt x="0" y="0"/>
                  </a:lnTo>
                </a:path>
              </a:pathLst>
            </a:custGeom>
            <a:solidFill>
              <a:srgbClr val="BBBBBB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7" name="Freeform 21"/>
            <p:cNvSpPr>
              <a:spLocks/>
            </p:cNvSpPr>
            <p:nvPr/>
          </p:nvSpPr>
          <p:spPr bwMode="auto">
            <a:xfrm>
              <a:off x="4790" y="2000"/>
              <a:ext cx="15" cy="61"/>
            </a:xfrm>
            <a:custGeom>
              <a:avLst/>
              <a:gdLst>
                <a:gd name="T0" fmla="*/ 14 w 15"/>
                <a:gd name="T1" fmla="*/ 5 h 61"/>
                <a:gd name="T2" fmla="*/ 14 w 15"/>
                <a:gd name="T3" fmla="*/ 4 h 61"/>
                <a:gd name="T4" fmla="*/ 14 w 15"/>
                <a:gd name="T5" fmla="*/ 3 h 61"/>
                <a:gd name="T6" fmla="*/ 13 w 15"/>
                <a:gd name="T7" fmla="*/ 2 h 61"/>
                <a:gd name="T8" fmla="*/ 12 w 15"/>
                <a:gd name="T9" fmla="*/ 2 h 61"/>
                <a:gd name="T10" fmla="*/ 11 w 15"/>
                <a:gd name="T11" fmla="*/ 1 h 61"/>
                <a:gd name="T12" fmla="*/ 9 w 15"/>
                <a:gd name="T13" fmla="*/ 0 h 61"/>
                <a:gd name="T14" fmla="*/ 8 w 15"/>
                <a:gd name="T15" fmla="*/ 0 h 61"/>
                <a:gd name="T16" fmla="*/ 7 w 15"/>
                <a:gd name="T17" fmla="*/ 0 h 61"/>
                <a:gd name="T18" fmla="*/ 6 w 15"/>
                <a:gd name="T19" fmla="*/ 0 h 61"/>
                <a:gd name="T20" fmla="*/ 5 w 15"/>
                <a:gd name="T21" fmla="*/ 0 h 61"/>
                <a:gd name="T22" fmla="*/ 4 w 15"/>
                <a:gd name="T23" fmla="*/ 1 h 61"/>
                <a:gd name="T24" fmla="*/ 3 w 15"/>
                <a:gd name="T25" fmla="*/ 1 h 61"/>
                <a:gd name="T26" fmla="*/ 1 w 15"/>
                <a:gd name="T27" fmla="*/ 2 h 61"/>
                <a:gd name="T28" fmla="*/ 1 w 15"/>
                <a:gd name="T29" fmla="*/ 3 h 61"/>
                <a:gd name="T30" fmla="*/ 1 w 15"/>
                <a:gd name="T31" fmla="*/ 4 h 61"/>
                <a:gd name="T32" fmla="*/ 0 w 15"/>
                <a:gd name="T33" fmla="*/ 4 h 61"/>
                <a:gd name="T34" fmla="*/ 0 w 15"/>
                <a:gd name="T35" fmla="*/ 6 h 61"/>
                <a:gd name="T36" fmla="*/ 0 w 15"/>
                <a:gd name="T37" fmla="*/ 55 h 61"/>
                <a:gd name="T38" fmla="*/ 1 w 15"/>
                <a:gd name="T39" fmla="*/ 56 h 61"/>
                <a:gd name="T40" fmla="*/ 1 w 15"/>
                <a:gd name="T41" fmla="*/ 57 h 61"/>
                <a:gd name="T42" fmla="*/ 1 w 15"/>
                <a:gd name="T43" fmla="*/ 58 h 61"/>
                <a:gd name="T44" fmla="*/ 2 w 15"/>
                <a:gd name="T45" fmla="*/ 59 h 61"/>
                <a:gd name="T46" fmla="*/ 3 w 15"/>
                <a:gd name="T47" fmla="*/ 59 h 61"/>
                <a:gd name="T48" fmla="*/ 4 w 15"/>
                <a:gd name="T49" fmla="*/ 60 h 61"/>
                <a:gd name="T50" fmla="*/ 6 w 15"/>
                <a:gd name="T51" fmla="*/ 60 h 61"/>
                <a:gd name="T52" fmla="*/ 7 w 15"/>
                <a:gd name="T53" fmla="*/ 60 h 61"/>
                <a:gd name="T54" fmla="*/ 7 w 15"/>
                <a:gd name="T55" fmla="*/ 60 h 61"/>
                <a:gd name="T56" fmla="*/ 9 w 15"/>
                <a:gd name="T57" fmla="*/ 60 h 61"/>
                <a:gd name="T58" fmla="*/ 11 w 15"/>
                <a:gd name="T59" fmla="*/ 60 h 61"/>
                <a:gd name="T60" fmla="*/ 11 w 15"/>
                <a:gd name="T61" fmla="*/ 59 h 61"/>
                <a:gd name="T62" fmla="*/ 12 w 15"/>
                <a:gd name="T63" fmla="*/ 59 h 61"/>
                <a:gd name="T64" fmla="*/ 13 w 15"/>
                <a:gd name="T65" fmla="*/ 58 h 61"/>
                <a:gd name="T66" fmla="*/ 14 w 15"/>
                <a:gd name="T67" fmla="*/ 57 h 61"/>
                <a:gd name="T68" fmla="*/ 14 w 15"/>
                <a:gd name="T69" fmla="*/ 56 h 61"/>
                <a:gd name="T70" fmla="*/ 14 w 15"/>
                <a:gd name="T71" fmla="*/ 55 h 61"/>
                <a:gd name="T72" fmla="*/ 14 w 15"/>
                <a:gd name="T73" fmla="*/ 6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"/>
                <a:gd name="T112" fmla="*/ 0 h 61"/>
                <a:gd name="T113" fmla="*/ 15 w 15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" h="61">
                  <a:moveTo>
                    <a:pt x="14" y="6"/>
                  </a:move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6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8" name="Freeform 22"/>
            <p:cNvSpPr>
              <a:spLocks/>
            </p:cNvSpPr>
            <p:nvPr/>
          </p:nvSpPr>
          <p:spPr bwMode="auto">
            <a:xfrm>
              <a:off x="4817" y="2000"/>
              <a:ext cx="15" cy="61"/>
            </a:xfrm>
            <a:custGeom>
              <a:avLst/>
              <a:gdLst>
                <a:gd name="T0" fmla="*/ 14 w 15"/>
                <a:gd name="T1" fmla="*/ 5 h 61"/>
                <a:gd name="T2" fmla="*/ 14 w 15"/>
                <a:gd name="T3" fmla="*/ 4 h 61"/>
                <a:gd name="T4" fmla="*/ 14 w 15"/>
                <a:gd name="T5" fmla="*/ 3 h 61"/>
                <a:gd name="T6" fmla="*/ 13 w 15"/>
                <a:gd name="T7" fmla="*/ 2 h 61"/>
                <a:gd name="T8" fmla="*/ 12 w 15"/>
                <a:gd name="T9" fmla="*/ 2 h 61"/>
                <a:gd name="T10" fmla="*/ 11 w 15"/>
                <a:gd name="T11" fmla="*/ 1 h 61"/>
                <a:gd name="T12" fmla="*/ 9 w 15"/>
                <a:gd name="T13" fmla="*/ 0 h 61"/>
                <a:gd name="T14" fmla="*/ 8 w 15"/>
                <a:gd name="T15" fmla="*/ 0 h 61"/>
                <a:gd name="T16" fmla="*/ 7 w 15"/>
                <a:gd name="T17" fmla="*/ 0 h 61"/>
                <a:gd name="T18" fmla="*/ 6 w 15"/>
                <a:gd name="T19" fmla="*/ 0 h 61"/>
                <a:gd name="T20" fmla="*/ 5 w 15"/>
                <a:gd name="T21" fmla="*/ 0 h 61"/>
                <a:gd name="T22" fmla="*/ 4 w 15"/>
                <a:gd name="T23" fmla="*/ 1 h 61"/>
                <a:gd name="T24" fmla="*/ 3 w 15"/>
                <a:gd name="T25" fmla="*/ 1 h 61"/>
                <a:gd name="T26" fmla="*/ 2 w 15"/>
                <a:gd name="T27" fmla="*/ 2 h 61"/>
                <a:gd name="T28" fmla="*/ 1 w 15"/>
                <a:gd name="T29" fmla="*/ 3 h 61"/>
                <a:gd name="T30" fmla="*/ 0 w 15"/>
                <a:gd name="T31" fmla="*/ 4 h 61"/>
                <a:gd name="T32" fmla="*/ 0 w 15"/>
                <a:gd name="T33" fmla="*/ 4 h 61"/>
                <a:gd name="T34" fmla="*/ 0 w 15"/>
                <a:gd name="T35" fmla="*/ 6 h 61"/>
                <a:gd name="T36" fmla="*/ 0 w 15"/>
                <a:gd name="T37" fmla="*/ 55 h 61"/>
                <a:gd name="T38" fmla="*/ 0 w 15"/>
                <a:gd name="T39" fmla="*/ 56 h 61"/>
                <a:gd name="T40" fmla="*/ 0 w 15"/>
                <a:gd name="T41" fmla="*/ 57 h 61"/>
                <a:gd name="T42" fmla="*/ 2 w 15"/>
                <a:gd name="T43" fmla="*/ 58 h 61"/>
                <a:gd name="T44" fmla="*/ 2 w 15"/>
                <a:gd name="T45" fmla="*/ 59 h 61"/>
                <a:gd name="T46" fmla="*/ 4 w 15"/>
                <a:gd name="T47" fmla="*/ 59 h 61"/>
                <a:gd name="T48" fmla="*/ 4 w 15"/>
                <a:gd name="T49" fmla="*/ 60 h 61"/>
                <a:gd name="T50" fmla="*/ 5 w 15"/>
                <a:gd name="T51" fmla="*/ 60 h 61"/>
                <a:gd name="T52" fmla="*/ 7 w 15"/>
                <a:gd name="T53" fmla="*/ 60 h 61"/>
                <a:gd name="T54" fmla="*/ 8 w 15"/>
                <a:gd name="T55" fmla="*/ 60 h 61"/>
                <a:gd name="T56" fmla="*/ 9 w 15"/>
                <a:gd name="T57" fmla="*/ 60 h 61"/>
                <a:gd name="T58" fmla="*/ 10 w 15"/>
                <a:gd name="T59" fmla="*/ 60 h 61"/>
                <a:gd name="T60" fmla="*/ 11 w 15"/>
                <a:gd name="T61" fmla="*/ 59 h 61"/>
                <a:gd name="T62" fmla="*/ 12 w 15"/>
                <a:gd name="T63" fmla="*/ 59 h 61"/>
                <a:gd name="T64" fmla="*/ 13 w 15"/>
                <a:gd name="T65" fmla="*/ 58 h 61"/>
                <a:gd name="T66" fmla="*/ 14 w 15"/>
                <a:gd name="T67" fmla="*/ 57 h 61"/>
                <a:gd name="T68" fmla="*/ 14 w 15"/>
                <a:gd name="T69" fmla="*/ 56 h 61"/>
                <a:gd name="T70" fmla="*/ 14 w 15"/>
                <a:gd name="T71" fmla="*/ 55 h 61"/>
                <a:gd name="T72" fmla="*/ 14 w 15"/>
                <a:gd name="T73" fmla="*/ 6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"/>
                <a:gd name="T112" fmla="*/ 0 h 61"/>
                <a:gd name="T113" fmla="*/ 15 w 15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" h="61">
                  <a:moveTo>
                    <a:pt x="14" y="6"/>
                  </a:move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6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9" name="Freeform 23"/>
            <p:cNvSpPr>
              <a:spLocks/>
            </p:cNvSpPr>
            <p:nvPr/>
          </p:nvSpPr>
          <p:spPr bwMode="auto">
            <a:xfrm>
              <a:off x="4843" y="2000"/>
              <a:ext cx="17" cy="61"/>
            </a:xfrm>
            <a:custGeom>
              <a:avLst/>
              <a:gdLst>
                <a:gd name="T0" fmla="*/ 15 w 17"/>
                <a:gd name="T1" fmla="*/ 5 h 61"/>
                <a:gd name="T2" fmla="*/ 15 w 17"/>
                <a:gd name="T3" fmla="*/ 4 h 61"/>
                <a:gd name="T4" fmla="*/ 15 w 17"/>
                <a:gd name="T5" fmla="*/ 3 h 61"/>
                <a:gd name="T6" fmla="*/ 14 w 17"/>
                <a:gd name="T7" fmla="*/ 2 h 61"/>
                <a:gd name="T8" fmla="*/ 13 w 17"/>
                <a:gd name="T9" fmla="*/ 2 h 61"/>
                <a:gd name="T10" fmla="*/ 12 w 17"/>
                <a:gd name="T11" fmla="*/ 1 h 61"/>
                <a:gd name="T12" fmla="*/ 11 w 17"/>
                <a:gd name="T13" fmla="*/ 0 h 61"/>
                <a:gd name="T14" fmla="*/ 10 w 17"/>
                <a:gd name="T15" fmla="*/ 0 h 61"/>
                <a:gd name="T16" fmla="*/ 9 w 17"/>
                <a:gd name="T17" fmla="*/ 0 h 61"/>
                <a:gd name="T18" fmla="*/ 7 w 17"/>
                <a:gd name="T19" fmla="*/ 0 h 61"/>
                <a:gd name="T20" fmla="*/ 6 w 17"/>
                <a:gd name="T21" fmla="*/ 0 h 61"/>
                <a:gd name="T22" fmla="*/ 4 w 17"/>
                <a:gd name="T23" fmla="*/ 0 h 61"/>
                <a:gd name="T24" fmla="*/ 3 w 17"/>
                <a:gd name="T25" fmla="*/ 1 h 61"/>
                <a:gd name="T26" fmla="*/ 2 w 17"/>
                <a:gd name="T27" fmla="*/ 2 h 61"/>
                <a:gd name="T28" fmla="*/ 1 w 17"/>
                <a:gd name="T29" fmla="*/ 2 h 61"/>
                <a:gd name="T30" fmla="*/ 1 w 17"/>
                <a:gd name="T31" fmla="*/ 3 h 61"/>
                <a:gd name="T32" fmla="*/ 0 w 17"/>
                <a:gd name="T33" fmla="*/ 4 h 61"/>
                <a:gd name="T34" fmla="*/ 0 w 17"/>
                <a:gd name="T35" fmla="*/ 5 h 61"/>
                <a:gd name="T36" fmla="*/ 0 w 17"/>
                <a:gd name="T37" fmla="*/ 55 h 61"/>
                <a:gd name="T38" fmla="*/ 0 w 17"/>
                <a:gd name="T39" fmla="*/ 56 h 61"/>
                <a:gd name="T40" fmla="*/ 1 w 17"/>
                <a:gd name="T41" fmla="*/ 57 h 61"/>
                <a:gd name="T42" fmla="*/ 1 w 17"/>
                <a:gd name="T43" fmla="*/ 57 h 61"/>
                <a:gd name="T44" fmla="*/ 2 w 17"/>
                <a:gd name="T45" fmla="*/ 58 h 61"/>
                <a:gd name="T46" fmla="*/ 3 w 17"/>
                <a:gd name="T47" fmla="*/ 59 h 61"/>
                <a:gd name="T48" fmla="*/ 4 w 17"/>
                <a:gd name="T49" fmla="*/ 60 h 61"/>
                <a:gd name="T50" fmla="*/ 6 w 17"/>
                <a:gd name="T51" fmla="*/ 60 h 61"/>
                <a:gd name="T52" fmla="*/ 7 w 17"/>
                <a:gd name="T53" fmla="*/ 60 h 61"/>
                <a:gd name="T54" fmla="*/ 9 w 17"/>
                <a:gd name="T55" fmla="*/ 60 h 61"/>
                <a:gd name="T56" fmla="*/ 10 w 17"/>
                <a:gd name="T57" fmla="*/ 60 h 61"/>
                <a:gd name="T58" fmla="*/ 11 w 17"/>
                <a:gd name="T59" fmla="*/ 60 h 61"/>
                <a:gd name="T60" fmla="*/ 12 w 17"/>
                <a:gd name="T61" fmla="*/ 59 h 61"/>
                <a:gd name="T62" fmla="*/ 13 w 17"/>
                <a:gd name="T63" fmla="*/ 59 h 61"/>
                <a:gd name="T64" fmla="*/ 14 w 17"/>
                <a:gd name="T65" fmla="*/ 58 h 61"/>
                <a:gd name="T66" fmla="*/ 15 w 17"/>
                <a:gd name="T67" fmla="*/ 57 h 61"/>
                <a:gd name="T68" fmla="*/ 15 w 17"/>
                <a:gd name="T69" fmla="*/ 56 h 61"/>
                <a:gd name="T70" fmla="*/ 15 w 17"/>
                <a:gd name="T71" fmla="*/ 55 h 61"/>
                <a:gd name="T72" fmla="*/ 16 w 17"/>
                <a:gd name="T73" fmla="*/ 6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61"/>
                <a:gd name="T113" fmla="*/ 17 w 17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61">
                  <a:moveTo>
                    <a:pt x="16" y="6"/>
                  </a:moveTo>
                  <a:lnTo>
                    <a:pt x="15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6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50" name="Freeform 24"/>
            <p:cNvSpPr>
              <a:spLocks/>
            </p:cNvSpPr>
            <p:nvPr/>
          </p:nvSpPr>
          <p:spPr bwMode="auto">
            <a:xfrm>
              <a:off x="4771" y="1950"/>
              <a:ext cx="112" cy="19"/>
            </a:xfrm>
            <a:custGeom>
              <a:avLst/>
              <a:gdLst>
                <a:gd name="T0" fmla="*/ 0 w 112"/>
                <a:gd name="T1" fmla="*/ 0 h 19"/>
                <a:gd name="T2" fmla="*/ 111 w 112"/>
                <a:gd name="T3" fmla="*/ 0 h 19"/>
                <a:gd name="T4" fmla="*/ 111 w 112"/>
                <a:gd name="T5" fmla="*/ 18 h 19"/>
                <a:gd name="T6" fmla="*/ 0 w 112"/>
                <a:gd name="T7" fmla="*/ 18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51" name="Line 25"/>
            <p:cNvSpPr>
              <a:spLocks noChangeShapeType="1"/>
            </p:cNvSpPr>
            <p:nvPr/>
          </p:nvSpPr>
          <p:spPr bwMode="auto">
            <a:xfrm>
              <a:off x="4781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2" name="Line 26"/>
            <p:cNvSpPr>
              <a:spLocks noChangeShapeType="1"/>
            </p:cNvSpPr>
            <p:nvPr/>
          </p:nvSpPr>
          <p:spPr bwMode="auto">
            <a:xfrm>
              <a:off x="4791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3" name="Line 27"/>
            <p:cNvSpPr>
              <a:spLocks noChangeShapeType="1"/>
            </p:cNvSpPr>
            <p:nvPr/>
          </p:nvSpPr>
          <p:spPr bwMode="auto">
            <a:xfrm>
              <a:off x="4800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4" name="Line 28"/>
            <p:cNvSpPr>
              <a:spLocks noChangeShapeType="1"/>
            </p:cNvSpPr>
            <p:nvPr/>
          </p:nvSpPr>
          <p:spPr bwMode="auto">
            <a:xfrm>
              <a:off x="4810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5" name="Line 29"/>
            <p:cNvSpPr>
              <a:spLocks noChangeShapeType="1"/>
            </p:cNvSpPr>
            <p:nvPr/>
          </p:nvSpPr>
          <p:spPr bwMode="auto">
            <a:xfrm>
              <a:off x="4821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6" name="Line 30"/>
            <p:cNvSpPr>
              <a:spLocks noChangeShapeType="1"/>
            </p:cNvSpPr>
            <p:nvPr/>
          </p:nvSpPr>
          <p:spPr bwMode="auto">
            <a:xfrm>
              <a:off x="4831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7" name="Line 31"/>
            <p:cNvSpPr>
              <a:spLocks noChangeShapeType="1"/>
            </p:cNvSpPr>
            <p:nvPr/>
          </p:nvSpPr>
          <p:spPr bwMode="auto">
            <a:xfrm>
              <a:off x="4840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8" name="Line 32"/>
            <p:cNvSpPr>
              <a:spLocks noChangeShapeType="1"/>
            </p:cNvSpPr>
            <p:nvPr/>
          </p:nvSpPr>
          <p:spPr bwMode="auto">
            <a:xfrm>
              <a:off x="4850" y="1954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59" name="Line 33"/>
            <p:cNvSpPr>
              <a:spLocks noChangeShapeType="1"/>
            </p:cNvSpPr>
            <p:nvPr/>
          </p:nvSpPr>
          <p:spPr bwMode="auto">
            <a:xfrm>
              <a:off x="4860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60" name="Line 34"/>
            <p:cNvSpPr>
              <a:spLocks noChangeShapeType="1"/>
            </p:cNvSpPr>
            <p:nvPr/>
          </p:nvSpPr>
          <p:spPr bwMode="auto">
            <a:xfrm>
              <a:off x="4869" y="195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61" name="Freeform 35"/>
            <p:cNvSpPr>
              <a:spLocks/>
            </p:cNvSpPr>
            <p:nvPr/>
          </p:nvSpPr>
          <p:spPr bwMode="auto">
            <a:xfrm>
              <a:off x="4903" y="2133"/>
              <a:ext cx="66" cy="54"/>
            </a:xfrm>
            <a:custGeom>
              <a:avLst/>
              <a:gdLst>
                <a:gd name="T0" fmla="*/ 65 w 66"/>
                <a:gd name="T1" fmla="*/ 29 h 54"/>
                <a:gd name="T2" fmla="*/ 64 w 66"/>
                <a:gd name="T3" fmla="*/ 34 h 54"/>
                <a:gd name="T4" fmla="*/ 61 w 66"/>
                <a:gd name="T5" fmla="*/ 39 h 54"/>
                <a:gd name="T6" fmla="*/ 57 w 66"/>
                <a:gd name="T7" fmla="*/ 44 h 54"/>
                <a:gd name="T8" fmla="*/ 54 w 66"/>
                <a:gd name="T9" fmla="*/ 47 h 54"/>
                <a:gd name="T10" fmla="*/ 48 w 66"/>
                <a:gd name="T11" fmla="*/ 50 h 54"/>
                <a:gd name="T12" fmla="*/ 42 w 66"/>
                <a:gd name="T13" fmla="*/ 52 h 54"/>
                <a:gd name="T14" fmla="*/ 36 w 66"/>
                <a:gd name="T15" fmla="*/ 53 h 54"/>
                <a:gd name="T16" fmla="*/ 30 w 66"/>
                <a:gd name="T17" fmla="*/ 53 h 54"/>
                <a:gd name="T18" fmla="*/ 23 w 66"/>
                <a:gd name="T19" fmla="*/ 52 h 54"/>
                <a:gd name="T20" fmla="*/ 18 w 66"/>
                <a:gd name="T21" fmla="*/ 50 h 54"/>
                <a:gd name="T22" fmla="*/ 12 w 66"/>
                <a:gd name="T23" fmla="*/ 47 h 54"/>
                <a:gd name="T24" fmla="*/ 8 w 66"/>
                <a:gd name="T25" fmla="*/ 44 h 54"/>
                <a:gd name="T26" fmla="*/ 4 w 66"/>
                <a:gd name="T27" fmla="*/ 39 h 54"/>
                <a:gd name="T28" fmla="*/ 2 w 66"/>
                <a:gd name="T29" fmla="*/ 34 h 54"/>
                <a:gd name="T30" fmla="*/ 1 w 66"/>
                <a:gd name="T31" fmla="*/ 29 h 54"/>
                <a:gd name="T32" fmla="*/ 1 w 66"/>
                <a:gd name="T33" fmla="*/ 24 h 54"/>
                <a:gd name="T34" fmla="*/ 2 w 66"/>
                <a:gd name="T35" fmla="*/ 19 h 54"/>
                <a:gd name="T36" fmla="*/ 4 w 66"/>
                <a:gd name="T37" fmla="*/ 14 h 54"/>
                <a:gd name="T38" fmla="*/ 8 w 66"/>
                <a:gd name="T39" fmla="*/ 10 h 54"/>
                <a:gd name="T40" fmla="*/ 12 w 66"/>
                <a:gd name="T41" fmla="*/ 6 h 54"/>
                <a:gd name="T42" fmla="*/ 18 w 66"/>
                <a:gd name="T43" fmla="*/ 3 h 54"/>
                <a:gd name="T44" fmla="*/ 23 w 66"/>
                <a:gd name="T45" fmla="*/ 1 h 54"/>
                <a:gd name="T46" fmla="*/ 30 w 66"/>
                <a:gd name="T47" fmla="*/ 0 h 54"/>
                <a:gd name="T48" fmla="*/ 36 w 66"/>
                <a:gd name="T49" fmla="*/ 0 h 54"/>
                <a:gd name="T50" fmla="*/ 42 w 66"/>
                <a:gd name="T51" fmla="*/ 1 h 54"/>
                <a:gd name="T52" fmla="*/ 48 w 66"/>
                <a:gd name="T53" fmla="*/ 3 h 54"/>
                <a:gd name="T54" fmla="*/ 54 w 66"/>
                <a:gd name="T55" fmla="*/ 6 h 54"/>
                <a:gd name="T56" fmla="*/ 57 w 66"/>
                <a:gd name="T57" fmla="*/ 10 h 54"/>
                <a:gd name="T58" fmla="*/ 61 w 66"/>
                <a:gd name="T59" fmla="*/ 14 h 54"/>
                <a:gd name="T60" fmla="*/ 64 w 66"/>
                <a:gd name="T61" fmla="*/ 19 h 54"/>
                <a:gd name="T62" fmla="*/ 65 w 66"/>
                <a:gd name="T63" fmla="*/ 24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"/>
                <a:gd name="T97" fmla="*/ 0 h 54"/>
                <a:gd name="T98" fmla="*/ 66 w 6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" h="54">
                  <a:moveTo>
                    <a:pt x="65" y="27"/>
                  </a:moveTo>
                  <a:lnTo>
                    <a:pt x="65" y="29"/>
                  </a:lnTo>
                  <a:lnTo>
                    <a:pt x="65" y="32"/>
                  </a:lnTo>
                  <a:lnTo>
                    <a:pt x="64" y="34"/>
                  </a:lnTo>
                  <a:lnTo>
                    <a:pt x="62" y="37"/>
                  </a:lnTo>
                  <a:lnTo>
                    <a:pt x="61" y="39"/>
                  </a:lnTo>
                  <a:lnTo>
                    <a:pt x="60" y="41"/>
                  </a:lnTo>
                  <a:lnTo>
                    <a:pt x="57" y="44"/>
                  </a:lnTo>
                  <a:lnTo>
                    <a:pt x="55" y="46"/>
                  </a:lnTo>
                  <a:lnTo>
                    <a:pt x="54" y="47"/>
                  </a:lnTo>
                  <a:lnTo>
                    <a:pt x="50" y="49"/>
                  </a:lnTo>
                  <a:lnTo>
                    <a:pt x="48" y="50"/>
                  </a:lnTo>
                  <a:lnTo>
                    <a:pt x="45" y="51"/>
                  </a:lnTo>
                  <a:lnTo>
                    <a:pt x="42" y="52"/>
                  </a:lnTo>
                  <a:lnTo>
                    <a:pt x="40" y="53"/>
                  </a:lnTo>
                  <a:lnTo>
                    <a:pt x="36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3" y="52"/>
                  </a:lnTo>
                  <a:lnTo>
                    <a:pt x="20" y="51"/>
                  </a:lnTo>
                  <a:lnTo>
                    <a:pt x="18" y="50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6" y="41"/>
                  </a:lnTo>
                  <a:lnTo>
                    <a:pt x="4" y="39"/>
                  </a:lnTo>
                  <a:lnTo>
                    <a:pt x="3" y="37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7" y="10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65" y="24"/>
                  </a:lnTo>
                  <a:lnTo>
                    <a:pt x="65" y="27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Freeform 36"/>
            <p:cNvSpPr>
              <a:spLocks/>
            </p:cNvSpPr>
            <p:nvPr/>
          </p:nvSpPr>
          <p:spPr bwMode="auto">
            <a:xfrm>
              <a:off x="4741" y="1647"/>
              <a:ext cx="156" cy="31"/>
            </a:xfrm>
            <a:custGeom>
              <a:avLst/>
              <a:gdLst>
                <a:gd name="T0" fmla="*/ 46 w 156"/>
                <a:gd name="T1" fmla="*/ 30 h 31"/>
                <a:gd name="T2" fmla="*/ 37 w 156"/>
                <a:gd name="T3" fmla="*/ 29 h 31"/>
                <a:gd name="T4" fmla="*/ 29 w 156"/>
                <a:gd name="T5" fmla="*/ 26 h 31"/>
                <a:gd name="T6" fmla="*/ 21 w 156"/>
                <a:gd name="T7" fmla="*/ 22 h 31"/>
                <a:gd name="T8" fmla="*/ 14 w 156"/>
                <a:gd name="T9" fmla="*/ 16 h 31"/>
                <a:gd name="T10" fmla="*/ 7 w 156"/>
                <a:gd name="T11" fmla="*/ 9 h 31"/>
                <a:gd name="T12" fmla="*/ 1 w 156"/>
                <a:gd name="T13" fmla="*/ 2 h 31"/>
                <a:gd name="T14" fmla="*/ 0 w 156"/>
                <a:gd name="T15" fmla="*/ 0 h 31"/>
                <a:gd name="T16" fmla="*/ 155 w 156"/>
                <a:gd name="T17" fmla="*/ 0 h 31"/>
                <a:gd name="T18" fmla="*/ 153 w 156"/>
                <a:gd name="T19" fmla="*/ 3 h 31"/>
                <a:gd name="T20" fmla="*/ 149 w 156"/>
                <a:gd name="T21" fmla="*/ 14 h 31"/>
                <a:gd name="T22" fmla="*/ 142 w 156"/>
                <a:gd name="T23" fmla="*/ 22 h 31"/>
                <a:gd name="T24" fmla="*/ 134 w 156"/>
                <a:gd name="T25" fmla="*/ 28 h 31"/>
                <a:gd name="T26" fmla="*/ 123 w 156"/>
                <a:gd name="T27" fmla="*/ 30 h 31"/>
                <a:gd name="T28" fmla="*/ 46 w 156"/>
                <a:gd name="T29" fmla="*/ 3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"/>
                <a:gd name="T46" fmla="*/ 0 h 31"/>
                <a:gd name="T47" fmla="*/ 156 w 156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" h="31">
                  <a:moveTo>
                    <a:pt x="46" y="30"/>
                  </a:moveTo>
                  <a:lnTo>
                    <a:pt x="37" y="29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4" y="16"/>
                  </a:lnTo>
                  <a:lnTo>
                    <a:pt x="7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3" y="3"/>
                  </a:lnTo>
                  <a:lnTo>
                    <a:pt x="149" y="14"/>
                  </a:lnTo>
                  <a:lnTo>
                    <a:pt x="142" y="22"/>
                  </a:lnTo>
                  <a:lnTo>
                    <a:pt x="134" y="28"/>
                  </a:lnTo>
                  <a:lnTo>
                    <a:pt x="123" y="30"/>
                  </a:lnTo>
                  <a:lnTo>
                    <a:pt x="46" y="3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3" name="Freeform 37"/>
            <p:cNvSpPr>
              <a:spLocks/>
            </p:cNvSpPr>
            <p:nvPr/>
          </p:nvSpPr>
          <p:spPr bwMode="auto">
            <a:xfrm>
              <a:off x="4734" y="1631"/>
              <a:ext cx="168" cy="32"/>
            </a:xfrm>
            <a:custGeom>
              <a:avLst/>
              <a:gdLst>
                <a:gd name="T0" fmla="*/ 22 w 168"/>
                <a:gd name="T1" fmla="*/ 31 h 32"/>
                <a:gd name="T2" fmla="*/ 20 w 168"/>
                <a:gd name="T3" fmla="*/ 30 h 32"/>
                <a:gd name="T4" fmla="*/ 13 w 168"/>
                <a:gd name="T5" fmla="*/ 24 h 32"/>
                <a:gd name="T6" fmla="*/ 8 w 168"/>
                <a:gd name="T7" fmla="*/ 18 h 32"/>
                <a:gd name="T8" fmla="*/ 4 w 168"/>
                <a:gd name="T9" fmla="*/ 10 h 32"/>
                <a:gd name="T10" fmla="*/ 0 w 168"/>
                <a:gd name="T11" fmla="*/ 4 h 32"/>
                <a:gd name="T12" fmla="*/ 0 w 168"/>
                <a:gd name="T13" fmla="*/ 0 h 32"/>
                <a:gd name="T14" fmla="*/ 167 w 168"/>
                <a:gd name="T15" fmla="*/ 0 h 32"/>
                <a:gd name="T16" fmla="*/ 165 w 168"/>
                <a:gd name="T17" fmla="*/ 8 h 32"/>
                <a:gd name="T18" fmla="*/ 160 w 168"/>
                <a:gd name="T19" fmla="*/ 19 h 32"/>
                <a:gd name="T20" fmla="*/ 155 w 168"/>
                <a:gd name="T21" fmla="*/ 29 h 32"/>
                <a:gd name="T22" fmla="*/ 153 w 168"/>
                <a:gd name="T23" fmla="*/ 31 h 32"/>
                <a:gd name="T24" fmla="*/ 22 w 168"/>
                <a:gd name="T25" fmla="*/ 3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32"/>
                <a:gd name="T41" fmla="*/ 168 w 168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32">
                  <a:moveTo>
                    <a:pt x="22" y="31"/>
                  </a:moveTo>
                  <a:lnTo>
                    <a:pt x="20" y="30"/>
                  </a:lnTo>
                  <a:lnTo>
                    <a:pt x="13" y="24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7" y="0"/>
                  </a:lnTo>
                  <a:lnTo>
                    <a:pt x="165" y="8"/>
                  </a:lnTo>
                  <a:lnTo>
                    <a:pt x="160" y="19"/>
                  </a:lnTo>
                  <a:lnTo>
                    <a:pt x="155" y="29"/>
                  </a:lnTo>
                  <a:lnTo>
                    <a:pt x="153" y="31"/>
                  </a:lnTo>
                  <a:lnTo>
                    <a:pt x="22" y="31"/>
                  </a:lnTo>
                </a:path>
              </a:pathLst>
            </a:custGeom>
            <a:solidFill>
              <a:srgbClr val="F2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4" name="Freeform 38"/>
            <p:cNvSpPr>
              <a:spLocks/>
            </p:cNvSpPr>
            <p:nvPr/>
          </p:nvSpPr>
          <p:spPr bwMode="auto">
            <a:xfrm>
              <a:off x="4731" y="1613"/>
              <a:ext cx="177" cy="34"/>
            </a:xfrm>
            <a:custGeom>
              <a:avLst/>
              <a:gdLst>
                <a:gd name="T0" fmla="*/ 10 w 177"/>
                <a:gd name="T1" fmla="*/ 33 h 34"/>
                <a:gd name="T2" fmla="*/ 7 w 177"/>
                <a:gd name="T3" fmla="*/ 28 h 34"/>
                <a:gd name="T4" fmla="*/ 4 w 177"/>
                <a:gd name="T5" fmla="*/ 21 h 34"/>
                <a:gd name="T6" fmla="*/ 0 w 177"/>
                <a:gd name="T7" fmla="*/ 0 h 34"/>
                <a:gd name="T8" fmla="*/ 176 w 177"/>
                <a:gd name="T9" fmla="*/ 0 h 34"/>
                <a:gd name="T10" fmla="*/ 175 w 177"/>
                <a:gd name="T11" fmla="*/ 2 h 34"/>
                <a:gd name="T12" fmla="*/ 171 w 177"/>
                <a:gd name="T13" fmla="*/ 13 h 34"/>
                <a:gd name="T14" fmla="*/ 168 w 177"/>
                <a:gd name="T15" fmla="*/ 26 h 34"/>
                <a:gd name="T16" fmla="*/ 165 w 177"/>
                <a:gd name="T17" fmla="*/ 33 h 34"/>
                <a:gd name="T18" fmla="*/ 10 w 177"/>
                <a:gd name="T19" fmla="*/ 33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34"/>
                <a:gd name="T32" fmla="*/ 177 w 177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34">
                  <a:moveTo>
                    <a:pt x="10" y="33"/>
                  </a:moveTo>
                  <a:lnTo>
                    <a:pt x="7" y="28"/>
                  </a:lnTo>
                  <a:lnTo>
                    <a:pt x="4" y="21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5" y="2"/>
                  </a:lnTo>
                  <a:lnTo>
                    <a:pt x="171" y="13"/>
                  </a:lnTo>
                  <a:lnTo>
                    <a:pt x="168" y="26"/>
                  </a:lnTo>
                  <a:lnTo>
                    <a:pt x="165" y="33"/>
                  </a:lnTo>
                  <a:lnTo>
                    <a:pt x="10" y="33"/>
                  </a:lnTo>
                </a:path>
              </a:pathLst>
            </a:custGeom>
            <a:solidFill>
              <a:srgbClr val="E6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5" name="Freeform 39"/>
            <p:cNvSpPr>
              <a:spLocks/>
            </p:cNvSpPr>
            <p:nvPr/>
          </p:nvSpPr>
          <p:spPr bwMode="auto">
            <a:xfrm>
              <a:off x="4729" y="1596"/>
              <a:ext cx="188" cy="34"/>
            </a:xfrm>
            <a:custGeom>
              <a:avLst/>
              <a:gdLst>
                <a:gd name="T0" fmla="*/ 5 w 188"/>
                <a:gd name="T1" fmla="*/ 33 h 34"/>
                <a:gd name="T2" fmla="*/ 1 w 188"/>
                <a:gd name="T3" fmla="*/ 11 h 34"/>
                <a:gd name="T4" fmla="*/ 0 w 188"/>
                <a:gd name="T5" fmla="*/ 0 h 34"/>
                <a:gd name="T6" fmla="*/ 187 w 188"/>
                <a:gd name="T7" fmla="*/ 0 h 34"/>
                <a:gd name="T8" fmla="*/ 187 w 188"/>
                <a:gd name="T9" fmla="*/ 0 h 34"/>
                <a:gd name="T10" fmla="*/ 184 w 188"/>
                <a:gd name="T11" fmla="*/ 5 h 34"/>
                <a:gd name="T12" fmla="*/ 182 w 188"/>
                <a:gd name="T13" fmla="*/ 9 h 34"/>
                <a:gd name="T14" fmla="*/ 177 w 188"/>
                <a:gd name="T15" fmla="*/ 19 h 34"/>
                <a:gd name="T16" fmla="*/ 173 w 188"/>
                <a:gd name="T17" fmla="*/ 30 h 34"/>
                <a:gd name="T18" fmla="*/ 172 w 188"/>
                <a:gd name="T19" fmla="*/ 33 h 34"/>
                <a:gd name="T20" fmla="*/ 5 w 188"/>
                <a:gd name="T21" fmla="*/ 3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8"/>
                <a:gd name="T34" fmla="*/ 0 h 34"/>
                <a:gd name="T35" fmla="*/ 188 w 18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8" h="34">
                  <a:moveTo>
                    <a:pt x="5" y="33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4" y="5"/>
                  </a:lnTo>
                  <a:lnTo>
                    <a:pt x="182" y="9"/>
                  </a:lnTo>
                  <a:lnTo>
                    <a:pt x="177" y="19"/>
                  </a:lnTo>
                  <a:lnTo>
                    <a:pt x="173" y="30"/>
                  </a:lnTo>
                  <a:lnTo>
                    <a:pt x="172" y="33"/>
                  </a:lnTo>
                  <a:lnTo>
                    <a:pt x="5" y="33"/>
                  </a:lnTo>
                </a:path>
              </a:pathLst>
            </a:custGeom>
            <a:solidFill>
              <a:srgbClr val="D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6" name="Freeform 40"/>
            <p:cNvSpPr>
              <a:spLocks/>
            </p:cNvSpPr>
            <p:nvPr/>
          </p:nvSpPr>
          <p:spPr bwMode="auto">
            <a:xfrm>
              <a:off x="4729" y="1580"/>
              <a:ext cx="198" cy="32"/>
            </a:xfrm>
            <a:custGeom>
              <a:avLst/>
              <a:gdLst>
                <a:gd name="T0" fmla="*/ 3 w 198"/>
                <a:gd name="T1" fmla="*/ 31 h 32"/>
                <a:gd name="T2" fmla="*/ 2 w 198"/>
                <a:gd name="T3" fmla="*/ 26 h 32"/>
                <a:gd name="T4" fmla="*/ 0 w 198"/>
                <a:gd name="T5" fmla="*/ 0 h 32"/>
                <a:gd name="T6" fmla="*/ 197 w 198"/>
                <a:gd name="T7" fmla="*/ 0 h 32"/>
                <a:gd name="T8" fmla="*/ 197 w 198"/>
                <a:gd name="T9" fmla="*/ 1 h 32"/>
                <a:gd name="T10" fmla="*/ 194 w 198"/>
                <a:gd name="T11" fmla="*/ 5 h 32"/>
                <a:gd name="T12" fmla="*/ 190 w 198"/>
                <a:gd name="T13" fmla="*/ 11 h 32"/>
                <a:gd name="T14" fmla="*/ 187 w 198"/>
                <a:gd name="T15" fmla="*/ 16 h 32"/>
                <a:gd name="T16" fmla="*/ 185 w 198"/>
                <a:gd name="T17" fmla="*/ 21 h 32"/>
                <a:gd name="T18" fmla="*/ 182 w 198"/>
                <a:gd name="T19" fmla="*/ 24 h 32"/>
                <a:gd name="T20" fmla="*/ 178 w 198"/>
                <a:gd name="T21" fmla="*/ 31 h 32"/>
                <a:gd name="T22" fmla="*/ 3 w 198"/>
                <a:gd name="T23" fmla="*/ 31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8"/>
                <a:gd name="T37" fmla="*/ 0 h 32"/>
                <a:gd name="T38" fmla="*/ 198 w 19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8" h="32">
                  <a:moveTo>
                    <a:pt x="3" y="31"/>
                  </a:moveTo>
                  <a:lnTo>
                    <a:pt x="2" y="26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97" y="1"/>
                  </a:lnTo>
                  <a:lnTo>
                    <a:pt x="194" y="5"/>
                  </a:lnTo>
                  <a:lnTo>
                    <a:pt x="190" y="11"/>
                  </a:lnTo>
                  <a:lnTo>
                    <a:pt x="187" y="16"/>
                  </a:lnTo>
                  <a:lnTo>
                    <a:pt x="185" y="21"/>
                  </a:lnTo>
                  <a:lnTo>
                    <a:pt x="182" y="24"/>
                  </a:lnTo>
                  <a:lnTo>
                    <a:pt x="178" y="31"/>
                  </a:lnTo>
                  <a:lnTo>
                    <a:pt x="3" y="31"/>
                  </a:lnTo>
                </a:path>
              </a:pathLst>
            </a:custGeom>
            <a:solidFill>
              <a:srgbClr val="C9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7" name="Freeform 41"/>
            <p:cNvSpPr>
              <a:spLocks/>
            </p:cNvSpPr>
            <p:nvPr/>
          </p:nvSpPr>
          <p:spPr bwMode="auto">
            <a:xfrm>
              <a:off x="4729" y="1563"/>
              <a:ext cx="200" cy="32"/>
            </a:xfrm>
            <a:custGeom>
              <a:avLst/>
              <a:gdLst>
                <a:gd name="T0" fmla="*/ 1 w 200"/>
                <a:gd name="T1" fmla="*/ 31 h 32"/>
                <a:gd name="T2" fmla="*/ 0 w 200"/>
                <a:gd name="T3" fmla="*/ 14 h 32"/>
                <a:gd name="T4" fmla="*/ 1 w 200"/>
                <a:gd name="T5" fmla="*/ 0 h 32"/>
                <a:gd name="T6" fmla="*/ 198 w 200"/>
                <a:gd name="T7" fmla="*/ 0 h 32"/>
                <a:gd name="T8" fmla="*/ 199 w 200"/>
                <a:gd name="T9" fmla="*/ 5 h 32"/>
                <a:gd name="T10" fmla="*/ 198 w 200"/>
                <a:gd name="T11" fmla="*/ 11 h 32"/>
                <a:gd name="T12" fmla="*/ 196 w 200"/>
                <a:gd name="T13" fmla="*/ 16 h 32"/>
                <a:gd name="T14" fmla="*/ 193 w 200"/>
                <a:gd name="T15" fmla="*/ 21 h 32"/>
                <a:gd name="T16" fmla="*/ 190 w 200"/>
                <a:gd name="T17" fmla="*/ 27 h 32"/>
                <a:gd name="T18" fmla="*/ 187 w 200"/>
                <a:gd name="T19" fmla="*/ 31 h 32"/>
                <a:gd name="T20" fmla="*/ 1 w 200"/>
                <a:gd name="T21" fmla="*/ 3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32"/>
                <a:gd name="T35" fmla="*/ 200 w 200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32">
                  <a:moveTo>
                    <a:pt x="1" y="31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198" y="0"/>
                  </a:lnTo>
                  <a:lnTo>
                    <a:pt x="199" y="5"/>
                  </a:lnTo>
                  <a:lnTo>
                    <a:pt x="198" y="11"/>
                  </a:lnTo>
                  <a:lnTo>
                    <a:pt x="196" y="16"/>
                  </a:lnTo>
                  <a:lnTo>
                    <a:pt x="193" y="21"/>
                  </a:lnTo>
                  <a:lnTo>
                    <a:pt x="190" y="27"/>
                  </a:lnTo>
                  <a:lnTo>
                    <a:pt x="187" y="31"/>
                  </a:lnTo>
                  <a:lnTo>
                    <a:pt x="1" y="31"/>
                  </a:lnTo>
                </a:path>
              </a:pathLst>
            </a:custGeom>
            <a:solidFill>
              <a:srgbClr val="BD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8" name="Freeform 42"/>
            <p:cNvSpPr>
              <a:spLocks/>
            </p:cNvSpPr>
            <p:nvPr/>
          </p:nvSpPr>
          <p:spPr bwMode="auto">
            <a:xfrm>
              <a:off x="4729" y="1545"/>
              <a:ext cx="200" cy="33"/>
            </a:xfrm>
            <a:custGeom>
              <a:avLst/>
              <a:gdLst>
                <a:gd name="T0" fmla="*/ 0 w 200"/>
                <a:gd name="T1" fmla="*/ 32 h 33"/>
                <a:gd name="T2" fmla="*/ 0 w 200"/>
                <a:gd name="T3" fmla="*/ 31 h 33"/>
                <a:gd name="T4" fmla="*/ 2 w 200"/>
                <a:gd name="T5" fmla="*/ 2 h 33"/>
                <a:gd name="T6" fmla="*/ 2 w 200"/>
                <a:gd name="T7" fmla="*/ 0 h 33"/>
                <a:gd name="T8" fmla="*/ 195 w 200"/>
                <a:gd name="T9" fmla="*/ 0 h 33"/>
                <a:gd name="T10" fmla="*/ 198 w 200"/>
                <a:gd name="T11" fmla="*/ 16 h 33"/>
                <a:gd name="T12" fmla="*/ 199 w 200"/>
                <a:gd name="T13" fmla="*/ 22 h 33"/>
                <a:gd name="T14" fmla="*/ 198 w 200"/>
                <a:gd name="T15" fmla="*/ 28 h 33"/>
                <a:gd name="T16" fmla="*/ 196 w 200"/>
                <a:gd name="T17" fmla="*/ 32 h 33"/>
                <a:gd name="T18" fmla="*/ 0 w 200"/>
                <a:gd name="T19" fmla="*/ 32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"/>
                <a:gd name="T31" fmla="*/ 0 h 33"/>
                <a:gd name="T32" fmla="*/ 200 w 200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" h="33">
                  <a:moveTo>
                    <a:pt x="0" y="32"/>
                  </a:moveTo>
                  <a:lnTo>
                    <a:pt x="0" y="31"/>
                  </a:lnTo>
                  <a:lnTo>
                    <a:pt x="2" y="2"/>
                  </a:lnTo>
                  <a:lnTo>
                    <a:pt x="2" y="0"/>
                  </a:lnTo>
                  <a:lnTo>
                    <a:pt x="195" y="0"/>
                  </a:lnTo>
                  <a:lnTo>
                    <a:pt x="198" y="16"/>
                  </a:lnTo>
                  <a:lnTo>
                    <a:pt x="199" y="22"/>
                  </a:lnTo>
                  <a:lnTo>
                    <a:pt x="198" y="28"/>
                  </a:lnTo>
                  <a:lnTo>
                    <a:pt x="196" y="32"/>
                  </a:lnTo>
                  <a:lnTo>
                    <a:pt x="0" y="32"/>
                  </a:lnTo>
                </a:path>
              </a:pathLst>
            </a:custGeom>
            <a:solidFill>
              <a:srgbClr val="B0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9" name="Freeform 43"/>
            <p:cNvSpPr>
              <a:spLocks/>
            </p:cNvSpPr>
            <p:nvPr/>
          </p:nvSpPr>
          <p:spPr bwMode="auto">
            <a:xfrm>
              <a:off x="4729" y="1529"/>
              <a:ext cx="199" cy="33"/>
            </a:xfrm>
            <a:custGeom>
              <a:avLst/>
              <a:gdLst>
                <a:gd name="T0" fmla="*/ 0 w 199"/>
                <a:gd name="T1" fmla="*/ 32 h 33"/>
                <a:gd name="T2" fmla="*/ 1 w 199"/>
                <a:gd name="T3" fmla="*/ 18 h 33"/>
                <a:gd name="T4" fmla="*/ 4 w 199"/>
                <a:gd name="T5" fmla="*/ 0 h 33"/>
                <a:gd name="T6" fmla="*/ 190 w 199"/>
                <a:gd name="T7" fmla="*/ 0 h 33"/>
                <a:gd name="T8" fmla="*/ 193 w 199"/>
                <a:gd name="T9" fmla="*/ 8 h 33"/>
                <a:gd name="T10" fmla="*/ 198 w 199"/>
                <a:gd name="T11" fmla="*/ 32 h 33"/>
                <a:gd name="T12" fmla="*/ 0 w 199"/>
                <a:gd name="T13" fmla="*/ 3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"/>
                <a:gd name="T22" fmla="*/ 0 h 33"/>
                <a:gd name="T23" fmla="*/ 199 w 19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" h="33">
                  <a:moveTo>
                    <a:pt x="0" y="32"/>
                  </a:moveTo>
                  <a:lnTo>
                    <a:pt x="1" y="18"/>
                  </a:lnTo>
                  <a:lnTo>
                    <a:pt x="4" y="0"/>
                  </a:lnTo>
                  <a:lnTo>
                    <a:pt x="190" y="0"/>
                  </a:lnTo>
                  <a:lnTo>
                    <a:pt x="193" y="8"/>
                  </a:lnTo>
                  <a:lnTo>
                    <a:pt x="198" y="32"/>
                  </a:lnTo>
                  <a:lnTo>
                    <a:pt x="0" y="32"/>
                  </a:lnTo>
                </a:path>
              </a:pathLst>
            </a:custGeom>
            <a:solidFill>
              <a:srgbClr val="B5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0" name="Freeform 44"/>
            <p:cNvSpPr>
              <a:spLocks/>
            </p:cNvSpPr>
            <p:nvPr/>
          </p:nvSpPr>
          <p:spPr bwMode="auto">
            <a:xfrm>
              <a:off x="4730" y="1512"/>
              <a:ext cx="194" cy="32"/>
            </a:xfrm>
            <a:custGeom>
              <a:avLst/>
              <a:gdLst>
                <a:gd name="T0" fmla="*/ 0 w 194"/>
                <a:gd name="T1" fmla="*/ 31 h 32"/>
                <a:gd name="T2" fmla="*/ 4 w 194"/>
                <a:gd name="T3" fmla="*/ 7 h 32"/>
                <a:gd name="T4" fmla="*/ 6 w 194"/>
                <a:gd name="T5" fmla="*/ 0 h 32"/>
                <a:gd name="T6" fmla="*/ 184 w 194"/>
                <a:gd name="T7" fmla="*/ 0 h 32"/>
                <a:gd name="T8" fmla="*/ 191 w 194"/>
                <a:gd name="T9" fmla="*/ 23 h 32"/>
                <a:gd name="T10" fmla="*/ 193 w 194"/>
                <a:gd name="T11" fmla="*/ 31 h 32"/>
                <a:gd name="T12" fmla="*/ 0 w 194"/>
                <a:gd name="T13" fmla="*/ 3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32"/>
                <a:gd name="T23" fmla="*/ 194 w 19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32">
                  <a:moveTo>
                    <a:pt x="0" y="31"/>
                  </a:moveTo>
                  <a:lnTo>
                    <a:pt x="4" y="7"/>
                  </a:lnTo>
                  <a:lnTo>
                    <a:pt x="6" y="0"/>
                  </a:lnTo>
                  <a:lnTo>
                    <a:pt x="184" y="0"/>
                  </a:lnTo>
                  <a:lnTo>
                    <a:pt x="191" y="23"/>
                  </a:lnTo>
                  <a:lnTo>
                    <a:pt x="193" y="31"/>
                  </a:lnTo>
                  <a:lnTo>
                    <a:pt x="0" y="31"/>
                  </a:lnTo>
                </a:path>
              </a:pathLst>
            </a:custGeom>
            <a:solidFill>
              <a:srgbClr val="AD6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1" name="Freeform 45"/>
            <p:cNvSpPr>
              <a:spLocks/>
            </p:cNvSpPr>
            <p:nvPr/>
          </p:nvSpPr>
          <p:spPr bwMode="auto">
            <a:xfrm>
              <a:off x="4734" y="1496"/>
              <a:ext cx="187" cy="31"/>
            </a:xfrm>
            <a:custGeom>
              <a:avLst/>
              <a:gdLst>
                <a:gd name="T0" fmla="*/ 0 w 187"/>
                <a:gd name="T1" fmla="*/ 30 h 31"/>
                <a:gd name="T2" fmla="*/ 1 w 187"/>
                <a:gd name="T3" fmla="*/ 22 h 31"/>
                <a:gd name="T4" fmla="*/ 5 w 187"/>
                <a:gd name="T5" fmla="*/ 8 h 31"/>
                <a:gd name="T6" fmla="*/ 9 w 187"/>
                <a:gd name="T7" fmla="*/ 0 h 31"/>
                <a:gd name="T8" fmla="*/ 176 w 187"/>
                <a:gd name="T9" fmla="*/ 0 h 31"/>
                <a:gd name="T10" fmla="*/ 181 w 187"/>
                <a:gd name="T11" fmla="*/ 14 h 31"/>
                <a:gd name="T12" fmla="*/ 186 w 187"/>
                <a:gd name="T13" fmla="*/ 30 h 31"/>
                <a:gd name="T14" fmla="*/ 0 w 187"/>
                <a:gd name="T15" fmla="*/ 3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7"/>
                <a:gd name="T25" fmla="*/ 0 h 31"/>
                <a:gd name="T26" fmla="*/ 187 w 187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7" h="31">
                  <a:moveTo>
                    <a:pt x="0" y="30"/>
                  </a:moveTo>
                  <a:lnTo>
                    <a:pt x="1" y="22"/>
                  </a:lnTo>
                  <a:lnTo>
                    <a:pt x="5" y="8"/>
                  </a:lnTo>
                  <a:lnTo>
                    <a:pt x="9" y="0"/>
                  </a:lnTo>
                  <a:lnTo>
                    <a:pt x="176" y="0"/>
                  </a:lnTo>
                  <a:lnTo>
                    <a:pt x="181" y="14"/>
                  </a:lnTo>
                  <a:lnTo>
                    <a:pt x="186" y="30"/>
                  </a:lnTo>
                  <a:lnTo>
                    <a:pt x="0" y="30"/>
                  </a:lnTo>
                </a:path>
              </a:pathLst>
            </a:custGeom>
            <a:solidFill>
              <a:srgbClr val="B57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2" name="Freeform 46"/>
            <p:cNvSpPr>
              <a:spLocks/>
            </p:cNvSpPr>
            <p:nvPr/>
          </p:nvSpPr>
          <p:spPr bwMode="auto">
            <a:xfrm>
              <a:off x="4736" y="1477"/>
              <a:ext cx="180" cy="34"/>
            </a:xfrm>
            <a:custGeom>
              <a:avLst/>
              <a:gdLst>
                <a:gd name="T0" fmla="*/ 0 w 180"/>
                <a:gd name="T1" fmla="*/ 33 h 34"/>
                <a:gd name="T2" fmla="*/ 2 w 180"/>
                <a:gd name="T3" fmla="*/ 26 h 34"/>
                <a:gd name="T4" fmla="*/ 7 w 180"/>
                <a:gd name="T5" fmla="*/ 11 h 34"/>
                <a:gd name="T6" fmla="*/ 11 w 180"/>
                <a:gd name="T7" fmla="*/ 0 h 34"/>
                <a:gd name="T8" fmla="*/ 167 w 180"/>
                <a:gd name="T9" fmla="*/ 0 h 34"/>
                <a:gd name="T10" fmla="*/ 170 w 180"/>
                <a:gd name="T11" fmla="*/ 7 h 34"/>
                <a:gd name="T12" fmla="*/ 179 w 180"/>
                <a:gd name="T13" fmla="*/ 32 h 34"/>
                <a:gd name="T14" fmla="*/ 179 w 180"/>
                <a:gd name="T15" fmla="*/ 33 h 34"/>
                <a:gd name="T16" fmla="*/ 0 w 180"/>
                <a:gd name="T17" fmla="*/ 33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34"/>
                <a:gd name="T29" fmla="*/ 180 w 18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34">
                  <a:moveTo>
                    <a:pt x="0" y="33"/>
                  </a:moveTo>
                  <a:lnTo>
                    <a:pt x="2" y="26"/>
                  </a:lnTo>
                  <a:lnTo>
                    <a:pt x="7" y="11"/>
                  </a:lnTo>
                  <a:lnTo>
                    <a:pt x="11" y="0"/>
                  </a:lnTo>
                  <a:lnTo>
                    <a:pt x="167" y="0"/>
                  </a:lnTo>
                  <a:lnTo>
                    <a:pt x="170" y="7"/>
                  </a:lnTo>
                  <a:lnTo>
                    <a:pt x="179" y="32"/>
                  </a:lnTo>
                  <a:lnTo>
                    <a:pt x="179" y="33"/>
                  </a:lnTo>
                  <a:lnTo>
                    <a:pt x="0" y="33"/>
                  </a:lnTo>
                </a:path>
              </a:pathLst>
            </a:custGeom>
            <a:solidFill>
              <a:srgbClr val="B39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3" name="Freeform 47"/>
            <p:cNvSpPr>
              <a:spLocks/>
            </p:cNvSpPr>
            <p:nvPr/>
          </p:nvSpPr>
          <p:spPr bwMode="auto">
            <a:xfrm>
              <a:off x="4743" y="1461"/>
              <a:ext cx="168" cy="33"/>
            </a:xfrm>
            <a:custGeom>
              <a:avLst/>
              <a:gdLst>
                <a:gd name="T0" fmla="*/ 0 w 168"/>
                <a:gd name="T1" fmla="*/ 32 h 33"/>
                <a:gd name="T2" fmla="*/ 2 w 168"/>
                <a:gd name="T3" fmla="*/ 27 h 33"/>
                <a:gd name="T4" fmla="*/ 7 w 168"/>
                <a:gd name="T5" fmla="*/ 12 h 33"/>
                <a:gd name="T6" fmla="*/ 13 w 168"/>
                <a:gd name="T7" fmla="*/ 0 h 33"/>
                <a:gd name="T8" fmla="*/ 155 w 168"/>
                <a:gd name="T9" fmla="*/ 0 h 33"/>
                <a:gd name="T10" fmla="*/ 163 w 168"/>
                <a:gd name="T11" fmla="*/ 23 h 33"/>
                <a:gd name="T12" fmla="*/ 167 w 168"/>
                <a:gd name="T13" fmla="*/ 32 h 33"/>
                <a:gd name="T14" fmla="*/ 0 w 168"/>
                <a:gd name="T15" fmla="*/ 3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33"/>
                <a:gd name="T26" fmla="*/ 168 w 16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33">
                  <a:moveTo>
                    <a:pt x="0" y="32"/>
                  </a:moveTo>
                  <a:lnTo>
                    <a:pt x="2" y="27"/>
                  </a:lnTo>
                  <a:lnTo>
                    <a:pt x="7" y="12"/>
                  </a:lnTo>
                  <a:lnTo>
                    <a:pt x="13" y="0"/>
                  </a:lnTo>
                  <a:lnTo>
                    <a:pt x="155" y="0"/>
                  </a:lnTo>
                  <a:lnTo>
                    <a:pt x="163" y="23"/>
                  </a:lnTo>
                  <a:lnTo>
                    <a:pt x="167" y="32"/>
                  </a:lnTo>
                  <a:lnTo>
                    <a:pt x="0" y="32"/>
                  </a:lnTo>
                </a:path>
              </a:pathLst>
            </a:custGeom>
            <a:solidFill>
              <a:srgbClr val="B88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4" name="Freeform 48"/>
            <p:cNvSpPr>
              <a:spLocks/>
            </p:cNvSpPr>
            <p:nvPr/>
          </p:nvSpPr>
          <p:spPr bwMode="auto">
            <a:xfrm>
              <a:off x="4748" y="1444"/>
              <a:ext cx="156" cy="32"/>
            </a:xfrm>
            <a:custGeom>
              <a:avLst/>
              <a:gdLst>
                <a:gd name="T0" fmla="*/ 0 w 156"/>
                <a:gd name="T1" fmla="*/ 31 h 32"/>
                <a:gd name="T2" fmla="*/ 1 w 156"/>
                <a:gd name="T3" fmla="*/ 28 h 32"/>
                <a:gd name="T4" fmla="*/ 8 w 156"/>
                <a:gd name="T5" fmla="*/ 15 h 32"/>
                <a:gd name="T6" fmla="*/ 15 w 156"/>
                <a:gd name="T7" fmla="*/ 1 h 32"/>
                <a:gd name="T8" fmla="*/ 16 w 156"/>
                <a:gd name="T9" fmla="*/ 0 h 32"/>
                <a:gd name="T10" fmla="*/ 143 w 156"/>
                <a:gd name="T11" fmla="*/ 0 h 32"/>
                <a:gd name="T12" fmla="*/ 149 w 156"/>
                <a:gd name="T13" fmla="*/ 15 h 32"/>
                <a:gd name="T14" fmla="*/ 155 w 156"/>
                <a:gd name="T15" fmla="*/ 31 h 32"/>
                <a:gd name="T16" fmla="*/ 0 w 156"/>
                <a:gd name="T17" fmla="*/ 3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32"/>
                <a:gd name="T29" fmla="*/ 156 w 15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32">
                  <a:moveTo>
                    <a:pt x="0" y="31"/>
                  </a:moveTo>
                  <a:lnTo>
                    <a:pt x="1" y="28"/>
                  </a:lnTo>
                  <a:lnTo>
                    <a:pt x="8" y="15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43" y="0"/>
                  </a:lnTo>
                  <a:lnTo>
                    <a:pt x="149" y="15"/>
                  </a:lnTo>
                  <a:lnTo>
                    <a:pt x="155" y="31"/>
                  </a:lnTo>
                  <a:lnTo>
                    <a:pt x="0" y="31"/>
                  </a:lnTo>
                </a:path>
              </a:pathLst>
            </a:custGeom>
            <a:solidFill>
              <a:srgbClr val="CD9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5" name="Freeform 49"/>
            <p:cNvSpPr>
              <a:spLocks/>
            </p:cNvSpPr>
            <p:nvPr/>
          </p:nvSpPr>
          <p:spPr bwMode="auto">
            <a:xfrm>
              <a:off x="4756" y="1427"/>
              <a:ext cx="142" cy="33"/>
            </a:xfrm>
            <a:custGeom>
              <a:avLst/>
              <a:gdLst>
                <a:gd name="T0" fmla="*/ 0 w 142"/>
                <a:gd name="T1" fmla="*/ 32 h 33"/>
                <a:gd name="T2" fmla="*/ 0 w 142"/>
                <a:gd name="T3" fmla="*/ 31 h 33"/>
                <a:gd name="T4" fmla="*/ 7 w 142"/>
                <a:gd name="T5" fmla="*/ 17 h 33"/>
                <a:gd name="T6" fmla="*/ 15 w 142"/>
                <a:gd name="T7" fmla="*/ 4 h 33"/>
                <a:gd name="T8" fmla="*/ 17 w 142"/>
                <a:gd name="T9" fmla="*/ 0 h 33"/>
                <a:gd name="T10" fmla="*/ 128 w 142"/>
                <a:gd name="T11" fmla="*/ 0 h 33"/>
                <a:gd name="T12" fmla="*/ 131 w 142"/>
                <a:gd name="T13" fmla="*/ 8 h 33"/>
                <a:gd name="T14" fmla="*/ 141 w 142"/>
                <a:gd name="T15" fmla="*/ 32 h 33"/>
                <a:gd name="T16" fmla="*/ 141 w 142"/>
                <a:gd name="T17" fmla="*/ 32 h 33"/>
                <a:gd name="T18" fmla="*/ 0 w 142"/>
                <a:gd name="T19" fmla="*/ 32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33"/>
                <a:gd name="T32" fmla="*/ 142 w 142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33">
                  <a:moveTo>
                    <a:pt x="0" y="32"/>
                  </a:moveTo>
                  <a:lnTo>
                    <a:pt x="0" y="31"/>
                  </a:lnTo>
                  <a:lnTo>
                    <a:pt x="7" y="17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128" y="0"/>
                  </a:lnTo>
                  <a:lnTo>
                    <a:pt x="131" y="8"/>
                  </a:lnTo>
                  <a:lnTo>
                    <a:pt x="141" y="32"/>
                  </a:lnTo>
                  <a:lnTo>
                    <a:pt x="0" y="32"/>
                  </a:lnTo>
                </a:path>
              </a:pathLst>
            </a:custGeom>
            <a:solidFill>
              <a:srgbClr val="E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6" name="Freeform 50"/>
            <p:cNvSpPr>
              <a:spLocks/>
            </p:cNvSpPr>
            <p:nvPr/>
          </p:nvSpPr>
          <p:spPr bwMode="auto">
            <a:xfrm>
              <a:off x="4765" y="1410"/>
              <a:ext cx="127" cy="33"/>
            </a:xfrm>
            <a:custGeom>
              <a:avLst/>
              <a:gdLst>
                <a:gd name="T0" fmla="*/ 0 w 127"/>
                <a:gd name="T1" fmla="*/ 32 h 33"/>
                <a:gd name="T2" fmla="*/ 7 w 127"/>
                <a:gd name="T3" fmla="*/ 20 h 33"/>
                <a:gd name="T4" fmla="*/ 15 w 127"/>
                <a:gd name="T5" fmla="*/ 7 h 33"/>
                <a:gd name="T6" fmla="*/ 19 w 127"/>
                <a:gd name="T7" fmla="*/ 0 h 33"/>
                <a:gd name="T8" fmla="*/ 113 w 127"/>
                <a:gd name="T9" fmla="*/ 0 h 33"/>
                <a:gd name="T10" fmla="*/ 122 w 127"/>
                <a:gd name="T11" fmla="*/ 24 h 33"/>
                <a:gd name="T12" fmla="*/ 126 w 127"/>
                <a:gd name="T13" fmla="*/ 32 h 33"/>
                <a:gd name="T14" fmla="*/ 0 w 127"/>
                <a:gd name="T15" fmla="*/ 3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7"/>
                <a:gd name="T25" fmla="*/ 0 h 33"/>
                <a:gd name="T26" fmla="*/ 127 w 12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" h="33">
                  <a:moveTo>
                    <a:pt x="0" y="32"/>
                  </a:moveTo>
                  <a:lnTo>
                    <a:pt x="7" y="20"/>
                  </a:lnTo>
                  <a:lnTo>
                    <a:pt x="15" y="7"/>
                  </a:lnTo>
                  <a:lnTo>
                    <a:pt x="19" y="0"/>
                  </a:lnTo>
                  <a:lnTo>
                    <a:pt x="113" y="0"/>
                  </a:lnTo>
                  <a:lnTo>
                    <a:pt x="122" y="24"/>
                  </a:lnTo>
                  <a:lnTo>
                    <a:pt x="126" y="32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7" name="Freeform 51"/>
            <p:cNvSpPr>
              <a:spLocks/>
            </p:cNvSpPr>
            <p:nvPr/>
          </p:nvSpPr>
          <p:spPr bwMode="auto">
            <a:xfrm>
              <a:off x="4774" y="1393"/>
              <a:ext cx="112" cy="34"/>
            </a:xfrm>
            <a:custGeom>
              <a:avLst/>
              <a:gdLst>
                <a:gd name="T0" fmla="*/ 0 w 112"/>
                <a:gd name="T1" fmla="*/ 33 h 34"/>
                <a:gd name="T2" fmla="*/ 6 w 112"/>
                <a:gd name="T3" fmla="*/ 23 h 34"/>
                <a:gd name="T4" fmla="*/ 14 w 112"/>
                <a:gd name="T5" fmla="*/ 10 h 34"/>
                <a:gd name="T6" fmla="*/ 19 w 112"/>
                <a:gd name="T7" fmla="*/ 2 h 34"/>
                <a:gd name="T8" fmla="*/ 20 w 112"/>
                <a:gd name="T9" fmla="*/ 0 h 34"/>
                <a:gd name="T10" fmla="*/ 98 w 112"/>
                <a:gd name="T11" fmla="*/ 0 h 34"/>
                <a:gd name="T12" fmla="*/ 104 w 112"/>
                <a:gd name="T13" fmla="*/ 16 h 34"/>
                <a:gd name="T14" fmla="*/ 111 w 112"/>
                <a:gd name="T15" fmla="*/ 33 h 34"/>
                <a:gd name="T16" fmla="*/ 0 w 112"/>
                <a:gd name="T17" fmla="*/ 33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34"/>
                <a:gd name="T29" fmla="*/ 112 w 11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34">
                  <a:moveTo>
                    <a:pt x="0" y="33"/>
                  </a:moveTo>
                  <a:lnTo>
                    <a:pt x="6" y="23"/>
                  </a:lnTo>
                  <a:lnTo>
                    <a:pt x="14" y="10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98" y="0"/>
                  </a:lnTo>
                  <a:lnTo>
                    <a:pt x="104" y="16"/>
                  </a:lnTo>
                  <a:lnTo>
                    <a:pt x="111" y="33"/>
                  </a:lnTo>
                  <a:lnTo>
                    <a:pt x="0" y="33"/>
                  </a:lnTo>
                </a:path>
              </a:pathLst>
            </a:custGeom>
            <a:solidFill>
              <a:srgbClr val="FCBC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8" name="Freeform 52"/>
            <p:cNvSpPr>
              <a:spLocks/>
            </p:cNvSpPr>
            <p:nvPr/>
          </p:nvSpPr>
          <p:spPr bwMode="auto">
            <a:xfrm>
              <a:off x="4784" y="1376"/>
              <a:ext cx="95" cy="32"/>
            </a:xfrm>
            <a:custGeom>
              <a:avLst/>
              <a:gdLst>
                <a:gd name="T0" fmla="*/ 0 w 95"/>
                <a:gd name="T1" fmla="*/ 31 h 32"/>
                <a:gd name="T2" fmla="*/ 4 w 95"/>
                <a:gd name="T3" fmla="*/ 25 h 32"/>
                <a:gd name="T4" fmla="*/ 9 w 95"/>
                <a:gd name="T5" fmla="*/ 17 h 32"/>
                <a:gd name="T6" fmla="*/ 14 w 95"/>
                <a:gd name="T7" fmla="*/ 10 h 32"/>
                <a:gd name="T8" fmla="*/ 19 w 95"/>
                <a:gd name="T9" fmla="*/ 3 h 32"/>
                <a:gd name="T10" fmla="*/ 22 w 95"/>
                <a:gd name="T11" fmla="*/ 0 h 32"/>
                <a:gd name="T12" fmla="*/ 81 w 95"/>
                <a:gd name="T13" fmla="*/ 0 h 32"/>
                <a:gd name="T14" fmla="*/ 84 w 95"/>
                <a:gd name="T15" fmla="*/ 8 h 32"/>
                <a:gd name="T16" fmla="*/ 94 w 95"/>
                <a:gd name="T17" fmla="*/ 30 h 32"/>
                <a:gd name="T18" fmla="*/ 94 w 95"/>
                <a:gd name="T19" fmla="*/ 31 h 32"/>
                <a:gd name="T20" fmla="*/ 0 w 95"/>
                <a:gd name="T21" fmla="*/ 3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32"/>
                <a:gd name="T35" fmla="*/ 95 w 95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32">
                  <a:moveTo>
                    <a:pt x="0" y="31"/>
                  </a:moveTo>
                  <a:lnTo>
                    <a:pt x="4" y="25"/>
                  </a:lnTo>
                  <a:lnTo>
                    <a:pt x="9" y="17"/>
                  </a:lnTo>
                  <a:lnTo>
                    <a:pt x="14" y="10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81" y="0"/>
                  </a:lnTo>
                  <a:lnTo>
                    <a:pt x="84" y="8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0" y="31"/>
                  </a:lnTo>
                </a:path>
              </a:pathLst>
            </a:custGeom>
            <a:solidFill>
              <a:srgbClr val="F6C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9" name="Freeform 53"/>
            <p:cNvSpPr>
              <a:spLocks/>
            </p:cNvSpPr>
            <p:nvPr/>
          </p:nvSpPr>
          <p:spPr bwMode="auto">
            <a:xfrm>
              <a:off x="4794" y="1360"/>
              <a:ext cx="78" cy="32"/>
            </a:xfrm>
            <a:custGeom>
              <a:avLst/>
              <a:gdLst>
                <a:gd name="T0" fmla="*/ 0 w 78"/>
                <a:gd name="T1" fmla="*/ 31 h 32"/>
                <a:gd name="T2" fmla="*/ 4 w 78"/>
                <a:gd name="T3" fmla="*/ 25 h 32"/>
                <a:gd name="T4" fmla="*/ 9 w 78"/>
                <a:gd name="T5" fmla="*/ 18 h 32"/>
                <a:gd name="T6" fmla="*/ 16 w 78"/>
                <a:gd name="T7" fmla="*/ 11 h 32"/>
                <a:gd name="T8" fmla="*/ 22 w 78"/>
                <a:gd name="T9" fmla="*/ 4 h 32"/>
                <a:gd name="T10" fmla="*/ 27 w 78"/>
                <a:gd name="T11" fmla="*/ 0 h 32"/>
                <a:gd name="T12" fmla="*/ 64 w 78"/>
                <a:gd name="T13" fmla="*/ 0 h 32"/>
                <a:gd name="T14" fmla="*/ 74 w 78"/>
                <a:gd name="T15" fmla="*/ 23 h 32"/>
                <a:gd name="T16" fmla="*/ 77 w 78"/>
                <a:gd name="T17" fmla="*/ 31 h 32"/>
                <a:gd name="T18" fmla="*/ 0 w 78"/>
                <a:gd name="T19" fmla="*/ 3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32"/>
                <a:gd name="T32" fmla="*/ 78 w 7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32">
                  <a:moveTo>
                    <a:pt x="0" y="31"/>
                  </a:moveTo>
                  <a:lnTo>
                    <a:pt x="4" y="25"/>
                  </a:lnTo>
                  <a:lnTo>
                    <a:pt x="9" y="18"/>
                  </a:lnTo>
                  <a:lnTo>
                    <a:pt x="16" y="11"/>
                  </a:lnTo>
                  <a:lnTo>
                    <a:pt x="22" y="4"/>
                  </a:lnTo>
                  <a:lnTo>
                    <a:pt x="27" y="0"/>
                  </a:lnTo>
                  <a:lnTo>
                    <a:pt x="64" y="0"/>
                  </a:lnTo>
                  <a:lnTo>
                    <a:pt x="74" y="23"/>
                  </a:lnTo>
                  <a:lnTo>
                    <a:pt x="77" y="31"/>
                  </a:lnTo>
                  <a:lnTo>
                    <a:pt x="0" y="31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0" name="Freeform 54"/>
            <p:cNvSpPr>
              <a:spLocks/>
            </p:cNvSpPr>
            <p:nvPr/>
          </p:nvSpPr>
          <p:spPr bwMode="auto">
            <a:xfrm>
              <a:off x="4805" y="1344"/>
              <a:ext cx="60" cy="31"/>
            </a:xfrm>
            <a:custGeom>
              <a:avLst/>
              <a:gdLst>
                <a:gd name="T0" fmla="*/ 0 w 60"/>
                <a:gd name="T1" fmla="*/ 30 h 31"/>
                <a:gd name="T2" fmla="*/ 4 w 60"/>
                <a:gd name="T3" fmla="*/ 25 h 31"/>
                <a:gd name="T4" fmla="*/ 10 w 60"/>
                <a:gd name="T5" fmla="*/ 18 h 31"/>
                <a:gd name="T6" fmla="*/ 18 w 60"/>
                <a:gd name="T7" fmla="*/ 12 h 31"/>
                <a:gd name="T8" fmla="*/ 26 w 60"/>
                <a:gd name="T9" fmla="*/ 6 h 31"/>
                <a:gd name="T10" fmla="*/ 34 w 60"/>
                <a:gd name="T11" fmla="*/ 1 h 31"/>
                <a:gd name="T12" fmla="*/ 37 w 60"/>
                <a:gd name="T13" fmla="*/ 0 h 31"/>
                <a:gd name="T14" fmla="*/ 39 w 60"/>
                <a:gd name="T15" fmla="*/ 1 h 31"/>
                <a:gd name="T16" fmla="*/ 42 w 60"/>
                <a:gd name="T17" fmla="*/ 2 h 31"/>
                <a:gd name="T18" fmla="*/ 45 w 60"/>
                <a:gd name="T19" fmla="*/ 4 h 31"/>
                <a:gd name="T20" fmla="*/ 47 w 60"/>
                <a:gd name="T21" fmla="*/ 7 h 31"/>
                <a:gd name="T22" fmla="*/ 49 w 60"/>
                <a:gd name="T23" fmla="*/ 9 h 31"/>
                <a:gd name="T24" fmla="*/ 51 w 60"/>
                <a:gd name="T25" fmla="*/ 12 h 31"/>
                <a:gd name="T26" fmla="*/ 52 w 60"/>
                <a:gd name="T27" fmla="*/ 14 h 31"/>
                <a:gd name="T28" fmla="*/ 59 w 60"/>
                <a:gd name="T29" fmla="*/ 30 h 31"/>
                <a:gd name="T30" fmla="*/ 0 w 60"/>
                <a:gd name="T31" fmla="*/ 3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31"/>
                <a:gd name="T50" fmla="*/ 60 w 6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31">
                  <a:moveTo>
                    <a:pt x="0" y="30"/>
                  </a:moveTo>
                  <a:lnTo>
                    <a:pt x="4" y="25"/>
                  </a:lnTo>
                  <a:lnTo>
                    <a:pt x="10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9" y="1"/>
                  </a:lnTo>
                  <a:lnTo>
                    <a:pt x="42" y="2"/>
                  </a:lnTo>
                  <a:lnTo>
                    <a:pt x="45" y="4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1" y="12"/>
                  </a:lnTo>
                  <a:lnTo>
                    <a:pt x="52" y="14"/>
                  </a:lnTo>
                  <a:lnTo>
                    <a:pt x="59" y="30"/>
                  </a:lnTo>
                  <a:lnTo>
                    <a:pt x="0" y="30"/>
                  </a:lnTo>
                </a:path>
              </a:pathLst>
            </a:custGeom>
            <a:solidFill>
              <a:srgbClr val="FCF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1" name="Freeform 55"/>
            <p:cNvSpPr>
              <a:spLocks/>
            </p:cNvSpPr>
            <p:nvPr/>
          </p:nvSpPr>
          <p:spPr bwMode="auto">
            <a:xfrm>
              <a:off x="4822" y="1344"/>
              <a:ext cx="36" cy="14"/>
            </a:xfrm>
            <a:custGeom>
              <a:avLst/>
              <a:gdLst>
                <a:gd name="T0" fmla="*/ 0 w 36"/>
                <a:gd name="T1" fmla="*/ 13 h 14"/>
                <a:gd name="T2" fmla="*/ 3 w 36"/>
                <a:gd name="T3" fmla="*/ 11 h 14"/>
                <a:gd name="T4" fmla="*/ 10 w 36"/>
                <a:gd name="T5" fmla="*/ 6 h 14"/>
                <a:gd name="T6" fmla="*/ 18 w 36"/>
                <a:gd name="T7" fmla="*/ 1 h 14"/>
                <a:gd name="T8" fmla="*/ 20 w 36"/>
                <a:gd name="T9" fmla="*/ 0 h 14"/>
                <a:gd name="T10" fmla="*/ 23 w 36"/>
                <a:gd name="T11" fmla="*/ 1 h 14"/>
                <a:gd name="T12" fmla="*/ 26 w 36"/>
                <a:gd name="T13" fmla="*/ 2 h 14"/>
                <a:gd name="T14" fmla="*/ 28 w 36"/>
                <a:gd name="T15" fmla="*/ 4 h 14"/>
                <a:gd name="T16" fmla="*/ 30 w 36"/>
                <a:gd name="T17" fmla="*/ 6 h 14"/>
                <a:gd name="T18" fmla="*/ 32 w 36"/>
                <a:gd name="T19" fmla="*/ 8 h 14"/>
                <a:gd name="T20" fmla="*/ 34 w 36"/>
                <a:gd name="T21" fmla="*/ 11 h 14"/>
                <a:gd name="T22" fmla="*/ 35 w 36"/>
                <a:gd name="T23" fmla="*/ 13 h 14"/>
                <a:gd name="T24" fmla="*/ 0 w 36"/>
                <a:gd name="T25" fmla="*/ 1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0" y="13"/>
                  </a:moveTo>
                  <a:lnTo>
                    <a:pt x="3" y="11"/>
                  </a:lnTo>
                  <a:lnTo>
                    <a:pt x="10" y="6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11"/>
                  </a:lnTo>
                  <a:lnTo>
                    <a:pt x="35" y="13"/>
                  </a:lnTo>
                  <a:lnTo>
                    <a:pt x="0" y="13"/>
                  </a:lnTo>
                </a:path>
              </a:pathLst>
            </a:custGeom>
            <a:solidFill>
              <a:srgbClr val="FCF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2" name="Freeform 56"/>
            <p:cNvSpPr>
              <a:spLocks/>
            </p:cNvSpPr>
            <p:nvPr/>
          </p:nvSpPr>
          <p:spPr bwMode="auto">
            <a:xfrm>
              <a:off x="4728" y="1344"/>
              <a:ext cx="204" cy="335"/>
            </a:xfrm>
            <a:custGeom>
              <a:avLst/>
              <a:gdLst>
                <a:gd name="T0" fmla="*/ 59 w 204"/>
                <a:gd name="T1" fmla="*/ 334 h 335"/>
                <a:gd name="T2" fmla="*/ 51 w 204"/>
                <a:gd name="T3" fmla="*/ 333 h 335"/>
                <a:gd name="T4" fmla="*/ 42 w 204"/>
                <a:gd name="T5" fmla="*/ 330 h 335"/>
                <a:gd name="T6" fmla="*/ 35 w 204"/>
                <a:gd name="T7" fmla="*/ 325 h 335"/>
                <a:gd name="T8" fmla="*/ 27 w 204"/>
                <a:gd name="T9" fmla="*/ 319 h 335"/>
                <a:gd name="T10" fmla="*/ 20 w 204"/>
                <a:gd name="T11" fmla="*/ 312 h 335"/>
                <a:gd name="T12" fmla="*/ 14 w 204"/>
                <a:gd name="T13" fmla="*/ 305 h 335"/>
                <a:gd name="T14" fmla="*/ 10 w 204"/>
                <a:gd name="T15" fmla="*/ 297 h 335"/>
                <a:gd name="T16" fmla="*/ 7 w 204"/>
                <a:gd name="T17" fmla="*/ 291 h 335"/>
                <a:gd name="T18" fmla="*/ 2 w 204"/>
                <a:gd name="T19" fmla="*/ 263 h 335"/>
                <a:gd name="T20" fmla="*/ 0 w 204"/>
                <a:gd name="T21" fmla="*/ 233 h 335"/>
                <a:gd name="T22" fmla="*/ 2 w 204"/>
                <a:gd name="T23" fmla="*/ 204 h 335"/>
                <a:gd name="T24" fmla="*/ 7 w 204"/>
                <a:gd name="T25" fmla="*/ 174 h 335"/>
                <a:gd name="T26" fmla="*/ 11 w 204"/>
                <a:gd name="T27" fmla="*/ 160 h 335"/>
                <a:gd name="T28" fmla="*/ 16 w 204"/>
                <a:gd name="T29" fmla="*/ 145 h 335"/>
                <a:gd name="T30" fmla="*/ 21 w 204"/>
                <a:gd name="T31" fmla="*/ 130 h 335"/>
                <a:gd name="T32" fmla="*/ 28 w 204"/>
                <a:gd name="T33" fmla="*/ 115 h 335"/>
                <a:gd name="T34" fmla="*/ 35 w 204"/>
                <a:gd name="T35" fmla="*/ 101 h 335"/>
                <a:gd name="T36" fmla="*/ 43 w 204"/>
                <a:gd name="T37" fmla="*/ 86 h 335"/>
                <a:gd name="T38" fmla="*/ 51 w 204"/>
                <a:gd name="T39" fmla="*/ 72 h 335"/>
                <a:gd name="T40" fmla="*/ 59 w 204"/>
                <a:gd name="T41" fmla="*/ 59 h 335"/>
                <a:gd name="T42" fmla="*/ 64 w 204"/>
                <a:gd name="T43" fmla="*/ 50 h 335"/>
                <a:gd name="T44" fmla="*/ 69 w 204"/>
                <a:gd name="T45" fmla="*/ 42 h 335"/>
                <a:gd name="T46" fmla="*/ 75 w 204"/>
                <a:gd name="T47" fmla="*/ 35 h 335"/>
                <a:gd name="T48" fmla="*/ 82 w 204"/>
                <a:gd name="T49" fmla="*/ 27 h 335"/>
                <a:gd name="T50" fmla="*/ 88 w 204"/>
                <a:gd name="T51" fmla="*/ 19 h 335"/>
                <a:gd name="T52" fmla="*/ 97 w 204"/>
                <a:gd name="T53" fmla="*/ 12 h 335"/>
                <a:gd name="T54" fmla="*/ 104 w 204"/>
                <a:gd name="T55" fmla="*/ 6 h 335"/>
                <a:gd name="T56" fmla="*/ 113 w 204"/>
                <a:gd name="T57" fmla="*/ 0 h 335"/>
                <a:gd name="T58" fmla="*/ 115 w 204"/>
                <a:gd name="T59" fmla="*/ 0 h 335"/>
                <a:gd name="T60" fmla="*/ 118 w 204"/>
                <a:gd name="T61" fmla="*/ 0 h 335"/>
                <a:gd name="T62" fmla="*/ 121 w 204"/>
                <a:gd name="T63" fmla="*/ 2 h 335"/>
                <a:gd name="T64" fmla="*/ 124 w 204"/>
                <a:gd name="T65" fmla="*/ 4 h 335"/>
                <a:gd name="T66" fmla="*/ 126 w 204"/>
                <a:gd name="T67" fmla="*/ 7 h 335"/>
                <a:gd name="T68" fmla="*/ 128 w 204"/>
                <a:gd name="T69" fmla="*/ 10 h 335"/>
                <a:gd name="T70" fmla="*/ 129 w 204"/>
                <a:gd name="T71" fmla="*/ 12 h 335"/>
                <a:gd name="T72" fmla="*/ 131 w 204"/>
                <a:gd name="T73" fmla="*/ 15 h 335"/>
                <a:gd name="T74" fmla="*/ 141 w 204"/>
                <a:gd name="T75" fmla="*/ 40 h 335"/>
                <a:gd name="T76" fmla="*/ 151 w 204"/>
                <a:gd name="T77" fmla="*/ 65 h 335"/>
                <a:gd name="T78" fmla="*/ 161 w 204"/>
                <a:gd name="T79" fmla="*/ 90 h 335"/>
                <a:gd name="T80" fmla="*/ 171 w 204"/>
                <a:gd name="T81" fmla="*/ 116 h 335"/>
                <a:gd name="T82" fmla="*/ 180 w 204"/>
                <a:gd name="T83" fmla="*/ 141 h 335"/>
                <a:gd name="T84" fmla="*/ 189 w 204"/>
                <a:gd name="T85" fmla="*/ 167 h 335"/>
                <a:gd name="T86" fmla="*/ 196 w 204"/>
                <a:gd name="T87" fmla="*/ 192 h 335"/>
                <a:gd name="T88" fmla="*/ 202 w 204"/>
                <a:gd name="T89" fmla="*/ 218 h 335"/>
                <a:gd name="T90" fmla="*/ 203 w 204"/>
                <a:gd name="T91" fmla="*/ 224 h 335"/>
                <a:gd name="T92" fmla="*/ 202 w 204"/>
                <a:gd name="T93" fmla="*/ 230 h 335"/>
                <a:gd name="T94" fmla="*/ 200 w 204"/>
                <a:gd name="T95" fmla="*/ 236 h 335"/>
                <a:gd name="T96" fmla="*/ 197 w 204"/>
                <a:gd name="T97" fmla="*/ 241 h 335"/>
                <a:gd name="T98" fmla="*/ 194 w 204"/>
                <a:gd name="T99" fmla="*/ 247 h 335"/>
                <a:gd name="T100" fmla="*/ 190 w 204"/>
                <a:gd name="T101" fmla="*/ 252 h 335"/>
                <a:gd name="T102" fmla="*/ 188 w 204"/>
                <a:gd name="T103" fmla="*/ 257 h 335"/>
                <a:gd name="T104" fmla="*/ 185 w 204"/>
                <a:gd name="T105" fmla="*/ 262 h 335"/>
                <a:gd name="T106" fmla="*/ 180 w 204"/>
                <a:gd name="T107" fmla="*/ 271 h 335"/>
                <a:gd name="T108" fmla="*/ 176 w 204"/>
                <a:gd name="T109" fmla="*/ 282 h 335"/>
                <a:gd name="T110" fmla="*/ 173 w 204"/>
                <a:gd name="T111" fmla="*/ 295 h 335"/>
                <a:gd name="T112" fmla="*/ 168 w 204"/>
                <a:gd name="T113" fmla="*/ 306 h 335"/>
                <a:gd name="T114" fmla="*/ 163 w 204"/>
                <a:gd name="T115" fmla="*/ 317 h 335"/>
                <a:gd name="T116" fmla="*/ 157 w 204"/>
                <a:gd name="T117" fmla="*/ 326 h 335"/>
                <a:gd name="T118" fmla="*/ 148 w 204"/>
                <a:gd name="T119" fmla="*/ 331 h 335"/>
                <a:gd name="T120" fmla="*/ 138 w 204"/>
                <a:gd name="T121" fmla="*/ 333 h 335"/>
                <a:gd name="T122" fmla="*/ 59 w 204"/>
                <a:gd name="T123" fmla="*/ 334 h 3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"/>
                <a:gd name="T187" fmla="*/ 0 h 335"/>
                <a:gd name="T188" fmla="*/ 204 w 204"/>
                <a:gd name="T189" fmla="*/ 335 h 3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" h="335">
                  <a:moveTo>
                    <a:pt x="59" y="334"/>
                  </a:moveTo>
                  <a:lnTo>
                    <a:pt x="51" y="333"/>
                  </a:lnTo>
                  <a:lnTo>
                    <a:pt x="42" y="330"/>
                  </a:lnTo>
                  <a:lnTo>
                    <a:pt x="35" y="325"/>
                  </a:lnTo>
                  <a:lnTo>
                    <a:pt x="27" y="319"/>
                  </a:lnTo>
                  <a:lnTo>
                    <a:pt x="20" y="312"/>
                  </a:lnTo>
                  <a:lnTo>
                    <a:pt x="14" y="305"/>
                  </a:lnTo>
                  <a:lnTo>
                    <a:pt x="10" y="297"/>
                  </a:lnTo>
                  <a:lnTo>
                    <a:pt x="7" y="291"/>
                  </a:lnTo>
                  <a:lnTo>
                    <a:pt x="2" y="263"/>
                  </a:lnTo>
                  <a:lnTo>
                    <a:pt x="0" y="233"/>
                  </a:lnTo>
                  <a:lnTo>
                    <a:pt x="2" y="204"/>
                  </a:lnTo>
                  <a:lnTo>
                    <a:pt x="7" y="174"/>
                  </a:lnTo>
                  <a:lnTo>
                    <a:pt x="11" y="160"/>
                  </a:lnTo>
                  <a:lnTo>
                    <a:pt x="16" y="145"/>
                  </a:lnTo>
                  <a:lnTo>
                    <a:pt x="21" y="130"/>
                  </a:lnTo>
                  <a:lnTo>
                    <a:pt x="28" y="115"/>
                  </a:lnTo>
                  <a:lnTo>
                    <a:pt x="35" y="101"/>
                  </a:lnTo>
                  <a:lnTo>
                    <a:pt x="43" y="86"/>
                  </a:lnTo>
                  <a:lnTo>
                    <a:pt x="51" y="72"/>
                  </a:lnTo>
                  <a:lnTo>
                    <a:pt x="59" y="59"/>
                  </a:lnTo>
                  <a:lnTo>
                    <a:pt x="64" y="50"/>
                  </a:lnTo>
                  <a:lnTo>
                    <a:pt x="69" y="42"/>
                  </a:lnTo>
                  <a:lnTo>
                    <a:pt x="75" y="35"/>
                  </a:lnTo>
                  <a:lnTo>
                    <a:pt x="82" y="27"/>
                  </a:lnTo>
                  <a:lnTo>
                    <a:pt x="88" y="19"/>
                  </a:lnTo>
                  <a:lnTo>
                    <a:pt x="97" y="12"/>
                  </a:lnTo>
                  <a:lnTo>
                    <a:pt x="104" y="6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1" y="2"/>
                  </a:lnTo>
                  <a:lnTo>
                    <a:pt x="124" y="4"/>
                  </a:lnTo>
                  <a:lnTo>
                    <a:pt x="126" y="7"/>
                  </a:lnTo>
                  <a:lnTo>
                    <a:pt x="128" y="10"/>
                  </a:lnTo>
                  <a:lnTo>
                    <a:pt x="129" y="12"/>
                  </a:lnTo>
                  <a:lnTo>
                    <a:pt x="131" y="15"/>
                  </a:lnTo>
                  <a:lnTo>
                    <a:pt x="141" y="40"/>
                  </a:lnTo>
                  <a:lnTo>
                    <a:pt x="151" y="65"/>
                  </a:lnTo>
                  <a:lnTo>
                    <a:pt x="161" y="90"/>
                  </a:lnTo>
                  <a:lnTo>
                    <a:pt x="171" y="116"/>
                  </a:lnTo>
                  <a:lnTo>
                    <a:pt x="180" y="141"/>
                  </a:lnTo>
                  <a:lnTo>
                    <a:pt x="189" y="167"/>
                  </a:lnTo>
                  <a:lnTo>
                    <a:pt x="196" y="192"/>
                  </a:lnTo>
                  <a:lnTo>
                    <a:pt x="202" y="218"/>
                  </a:lnTo>
                  <a:lnTo>
                    <a:pt x="203" y="224"/>
                  </a:lnTo>
                  <a:lnTo>
                    <a:pt x="202" y="230"/>
                  </a:lnTo>
                  <a:lnTo>
                    <a:pt x="200" y="236"/>
                  </a:lnTo>
                  <a:lnTo>
                    <a:pt x="197" y="241"/>
                  </a:lnTo>
                  <a:lnTo>
                    <a:pt x="194" y="247"/>
                  </a:lnTo>
                  <a:lnTo>
                    <a:pt x="190" y="252"/>
                  </a:lnTo>
                  <a:lnTo>
                    <a:pt x="188" y="257"/>
                  </a:lnTo>
                  <a:lnTo>
                    <a:pt x="185" y="262"/>
                  </a:lnTo>
                  <a:lnTo>
                    <a:pt x="180" y="271"/>
                  </a:lnTo>
                  <a:lnTo>
                    <a:pt x="176" y="282"/>
                  </a:lnTo>
                  <a:lnTo>
                    <a:pt x="173" y="295"/>
                  </a:lnTo>
                  <a:lnTo>
                    <a:pt x="168" y="306"/>
                  </a:lnTo>
                  <a:lnTo>
                    <a:pt x="163" y="317"/>
                  </a:lnTo>
                  <a:lnTo>
                    <a:pt x="157" y="326"/>
                  </a:lnTo>
                  <a:lnTo>
                    <a:pt x="148" y="331"/>
                  </a:lnTo>
                  <a:lnTo>
                    <a:pt x="138" y="333"/>
                  </a:lnTo>
                  <a:lnTo>
                    <a:pt x="59" y="3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3" name="Freeform 57"/>
            <p:cNvSpPr>
              <a:spLocks/>
            </p:cNvSpPr>
            <p:nvPr/>
          </p:nvSpPr>
          <p:spPr bwMode="auto">
            <a:xfrm>
              <a:off x="4770" y="1514"/>
              <a:ext cx="109" cy="165"/>
            </a:xfrm>
            <a:custGeom>
              <a:avLst/>
              <a:gdLst>
                <a:gd name="T0" fmla="*/ 18 w 109"/>
                <a:gd name="T1" fmla="*/ 164 h 165"/>
                <a:gd name="T2" fmla="*/ 14 w 109"/>
                <a:gd name="T3" fmla="*/ 153 h 165"/>
                <a:gd name="T4" fmla="*/ 10 w 109"/>
                <a:gd name="T5" fmla="*/ 142 h 165"/>
                <a:gd name="T6" fmla="*/ 6 w 109"/>
                <a:gd name="T7" fmla="*/ 131 h 165"/>
                <a:gd name="T8" fmla="*/ 3 w 109"/>
                <a:gd name="T9" fmla="*/ 121 h 165"/>
                <a:gd name="T10" fmla="*/ 1 w 109"/>
                <a:gd name="T11" fmla="*/ 114 h 165"/>
                <a:gd name="T12" fmla="*/ 0 w 109"/>
                <a:gd name="T13" fmla="*/ 105 h 165"/>
                <a:gd name="T14" fmla="*/ 0 w 109"/>
                <a:gd name="T15" fmla="*/ 98 h 165"/>
                <a:gd name="T16" fmla="*/ 3 w 109"/>
                <a:gd name="T17" fmla="*/ 92 h 165"/>
                <a:gd name="T18" fmla="*/ 8 w 109"/>
                <a:gd name="T19" fmla="*/ 83 h 165"/>
                <a:gd name="T20" fmla="*/ 14 w 109"/>
                <a:gd name="T21" fmla="*/ 70 h 165"/>
                <a:gd name="T22" fmla="*/ 22 w 109"/>
                <a:gd name="T23" fmla="*/ 54 h 165"/>
                <a:gd name="T24" fmla="*/ 29 w 109"/>
                <a:gd name="T25" fmla="*/ 37 h 165"/>
                <a:gd name="T26" fmla="*/ 37 w 109"/>
                <a:gd name="T27" fmla="*/ 22 h 165"/>
                <a:gd name="T28" fmla="*/ 46 w 109"/>
                <a:gd name="T29" fmla="*/ 9 h 165"/>
                <a:gd name="T30" fmla="*/ 56 w 109"/>
                <a:gd name="T31" fmla="*/ 1 h 165"/>
                <a:gd name="T32" fmla="*/ 66 w 109"/>
                <a:gd name="T33" fmla="*/ 0 h 165"/>
                <a:gd name="T34" fmla="*/ 76 w 109"/>
                <a:gd name="T35" fmla="*/ 7 h 165"/>
                <a:gd name="T36" fmla="*/ 85 w 109"/>
                <a:gd name="T37" fmla="*/ 19 h 165"/>
                <a:gd name="T38" fmla="*/ 93 w 109"/>
                <a:gd name="T39" fmla="*/ 36 h 165"/>
                <a:gd name="T40" fmla="*/ 99 w 109"/>
                <a:gd name="T41" fmla="*/ 55 h 165"/>
                <a:gd name="T42" fmla="*/ 104 w 109"/>
                <a:gd name="T43" fmla="*/ 76 h 165"/>
                <a:gd name="T44" fmla="*/ 107 w 109"/>
                <a:gd name="T45" fmla="*/ 94 h 165"/>
                <a:gd name="T46" fmla="*/ 108 w 109"/>
                <a:gd name="T47" fmla="*/ 110 h 165"/>
                <a:gd name="T48" fmla="*/ 107 w 109"/>
                <a:gd name="T49" fmla="*/ 121 h 165"/>
                <a:gd name="T50" fmla="*/ 95 w 109"/>
                <a:gd name="T51" fmla="*/ 163 h 165"/>
                <a:gd name="T52" fmla="*/ 18 w 109"/>
                <a:gd name="T53" fmla="*/ 164 h 1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9"/>
                <a:gd name="T82" fmla="*/ 0 h 165"/>
                <a:gd name="T83" fmla="*/ 109 w 109"/>
                <a:gd name="T84" fmla="*/ 165 h 1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9" h="165">
                  <a:moveTo>
                    <a:pt x="18" y="164"/>
                  </a:moveTo>
                  <a:lnTo>
                    <a:pt x="14" y="153"/>
                  </a:lnTo>
                  <a:lnTo>
                    <a:pt x="10" y="142"/>
                  </a:lnTo>
                  <a:lnTo>
                    <a:pt x="6" y="131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3" y="92"/>
                  </a:lnTo>
                  <a:lnTo>
                    <a:pt x="8" y="83"/>
                  </a:lnTo>
                  <a:lnTo>
                    <a:pt x="14" y="70"/>
                  </a:lnTo>
                  <a:lnTo>
                    <a:pt x="22" y="54"/>
                  </a:lnTo>
                  <a:lnTo>
                    <a:pt x="29" y="37"/>
                  </a:lnTo>
                  <a:lnTo>
                    <a:pt x="37" y="22"/>
                  </a:lnTo>
                  <a:lnTo>
                    <a:pt x="46" y="9"/>
                  </a:lnTo>
                  <a:lnTo>
                    <a:pt x="56" y="1"/>
                  </a:lnTo>
                  <a:lnTo>
                    <a:pt x="66" y="0"/>
                  </a:lnTo>
                  <a:lnTo>
                    <a:pt x="76" y="7"/>
                  </a:lnTo>
                  <a:lnTo>
                    <a:pt x="85" y="19"/>
                  </a:lnTo>
                  <a:lnTo>
                    <a:pt x="93" y="36"/>
                  </a:lnTo>
                  <a:lnTo>
                    <a:pt x="99" y="55"/>
                  </a:lnTo>
                  <a:lnTo>
                    <a:pt x="104" y="76"/>
                  </a:lnTo>
                  <a:lnTo>
                    <a:pt x="107" y="94"/>
                  </a:lnTo>
                  <a:lnTo>
                    <a:pt x="108" y="110"/>
                  </a:lnTo>
                  <a:lnTo>
                    <a:pt x="107" y="121"/>
                  </a:lnTo>
                  <a:lnTo>
                    <a:pt x="95" y="163"/>
                  </a:lnTo>
                  <a:lnTo>
                    <a:pt x="18" y="164"/>
                  </a:lnTo>
                </a:path>
              </a:pathLst>
            </a:custGeom>
            <a:solidFill>
              <a:srgbClr val="FCFEB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41" name="Picture 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3" y="4724400"/>
            <a:ext cx="9493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987555"/>
            <a:ext cx="21447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3" name="Group 60"/>
          <p:cNvGrpSpPr>
            <a:grpSpLocks/>
          </p:cNvGrpSpPr>
          <p:nvPr/>
        </p:nvGrpSpPr>
        <p:grpSpPr bwMode="auto">
          <a:xfrm>
            <a:off x="6400800" y="4419601"/>
            <a:ext cx="2006600" cy="1754188"/>
            <a:chOff x="4032" y="2784"/>
            <a:chExt cx="1264" cy="1105"/>
          </a:xfrm>
        </p:grpSpPr>
        <p:sp>
          <p:nvSpPr>
            <p:cNvPr id="39944" name="Freeform 61"/>
            <p:cNvSpPr>
              <a:spLocks/>
            </p:cNvSpPr>
            <p:nvPr/>
          </p:nvSpPr>
          <p:spPr bwMode="auto">
            <a:xfrm>
              <a:off x="4032" y="2784"/>
              <a:ext cx="1264" cy="1105"/>
            </a:xfrm>
            <a:custGeom>
              <a:avLst/>
              <a:gdLst>
                <a:gd name="T0" fmla="*/ 950 w 1264"/>
                <a:gd name="T1" fmla="*/ 998 h 1105"/>
                <a:gd name="T2" fmla="*/ 804 w 1264"/>
                <a:gd name="T3" fmla="*/ 977 h 1105"/>
                <a:gd name="T4" fmla="*/ 633 w 1264"/>
                <a:gd name="T5" fmla="*/ 870 h 1105"/>
                <a:gd name="T6" fmla="*/ 567 w 1264"/>
                <a:gd name="T7" fmla="*/ 797 h 1105"/>
                <a:gd name="T8" fmla="*/ 460 w 1264"/>
                <a:gd name="T9" fmla="*/ 789 h 1105"/>
                <a:gd name="T10" fmla="*/ 547 w 1264"/>
                <a:gd name="T11" fmla="*/ 811 h 1105"/>
                <a:gd name="T12" fmla="*/ 344 w 1264"/>
                <a:gd name="T13" fmla="*/ 963 h 1105"/>
                <a:gd name="T14" fmla="*/ 261 w 1264"/>
                <a:gd name="T15" fmla="*/ 1020 h 1105"/>
                <a:gd name="T16" fmla="*/ 387 w 1264"/>
                <a:gd name="T17" fmla="*/ 774 h 1105"/>
                <a:gd name="T18" fmla="*/ 350 w 1264"/>
                <a:gd name="T19" fmla="*/ 777 h 1105"/>
                <a:gd name="T20" fmla="*/ 372 w 1264"/>
                <a:gd name="T21" fmla="*/ 808 h 1105"/>
                <a:gd name="T22" fmla="*/ 294 w 1264"/>
                <a:gd name="T23" fmla="*/ 869 h 1105"/>
                <a:gd name="T24" fmla="*/ 288 w 1264"/>
                <a:gd name="T25" fmla="*/ 795 h 1105"/>
                <a:gd name="T26" fmla="*/ 300 w 1264"/>
                <a:gd name="T27" fmla="*/ 765 h 1105"/>
                <a:gd name="T28" fmla="*/ 302 w 1264"/>
                <a:gd name="T29" fmla="*/ 745 h 1105"/>
                <a:gd name="T30" fmla="*/ 300 w 1264"/>
                <a:gd name="T31" fmla="*/ 701 h 1105"/>
                <a:gd name="T32" fmla="*/ 311 w 1264"/>
                <a:gd name="T33" fmla="*/ 660 h 1105"/>
                <a:gd name="T34" fmla="*/ 319 w 1264"/>
                <a:gd name="T35" fmla="*/ 624 h 1105"/>
                <a:gd name="T36" fmla="*/ 332 w 1264"/>
                <a:gd name="T37" fmla="*/ 596 h 1105"/>
                <a:gd name="T38" fmla="*/ 351 w 1264"/>
                <a:gd name="T39" fmla="*/ 560 h 1105"/>
                <a:gd name="T40" fmla="*/ 400 w 1264"/>
                <a:gd name="T41" fmla="*/ 559 h 1105"/>
                <a:gd name="T42" fmla="*/ 504 w 1264"/>
                <a:gd name="T43" fmla="*/ 355 h 1105"/>
                <a:gd name="T44" fmla="*/ 420 w 1264"/>
                <a:gd name="T45" fmla="*/ 317 h 1105"/>
                <a:gd name="T46" fmla="*/ 388 w 1264"/>
                <a:gd name="T47" fmla="*/ 279 h 1105"/>
                <a:gd name="T48" fmla="*/ 30 w 1264"/>
                <a:gd name="T49" fmla="*/ 25 h 1105"/>
                <a:gd name="T50" fmla="*/ 818 w 1264"/>
                <a:gd name="T51" fmla="*/ 369 h 1105"/>
                <a:gd name="T52" fmla="*/ 845 w 1264"/>
                <a:gd name="T53" fmla="*/ 377 h 1105"/>
                <a:gd name="T54" fmla="*/ 843 w 1264"/>
                <a:gd name="T55" fmla="*/ 336 h 1105"/>
                <a:gd name="T56" fmla="*/ 831 w 1264"/>
                <a:gd name="T57" fmla="*/ 334 h 1105"/>
                <a:gd name="T58" fmla="*/ 816 w 1264"/>
                <a:gd name="T59" fmla="*/ 333 h 1105"/>
                <a:gd name="T60" fmla="*/ 820 w 1264"/>
                <a:gd name="T61" fmla="*/ 282 h 1105"/>
                <a:gd name="T62" fmla="*/ 801 w 1264"/>
                <a:gd name="T63" fmla="*/ 329 h 1105"/>
                <a:gd name="T64" fmla="*/ 804 w 1264"/>
                <a:gd name="T65" fmla="*/ 288 h 1105"/>
                <a:gd name="T66" fmla="*/ 792 w 1264"/>
                <a:gd name="T67" fmla="*/ 344 h 1105"/>
                <a:gd name="T68" fmla="*/ 808 w 1264"/>
                <a:gd name="T69" fmla="*/ 277 h 1105"/>
                <a:gd name="T70" fmla="*/ 780 w 1264"/>
                <a:gd name="T71" fmla="*/ 295 h 1105"/>
                <a:gd name="T72" fmla="*/ 785 w 1264"/>
                <a:gd name="T73" fmla="*/ 353 h 1105"/>
                <a:gd name="T74" fmla="*/ 768 w 1264"/>
                <a:gd name="T75" fmla="*/ 296 h 1105"/>
                <a:gd name="T76" fmla="*/ 766 w 1264"/>
                <a:gd name="T77" fmla="*/ 290 h 1105"/>
                <a:gd name="T78" fmla="*/ 771 w 1264"/>
                <a:gd name="T79" fmla="*/ 269 h 1105"/>
                <a:gd name="T80" fmla="*/ 744 w 1264"/>
                <a:gd name="T81" fmla="*/ 296 h 1105"/>
                <a:gd name="T82" fmla="*/ 772 w 1264"/>
                <a:gd name="T83" fmla="*/ 260 h 1105"/>
                <a:gd name="T84" fmla="*/ 773 w 1264"/>
                <a:gd name="T85" fmla="*/ 252 h 1105"/>
                <a:gd name="T86" fmla="*/ 744 w 1264"/>
                <a:gd name="T87" fmla="*/ 265 h 1105"/>
                <a:gd name="T88" fmla="*/ 787 w 1264"/>
                <a:gd name="T89" fmla="*/ 244 h 1105"/>
                <a:gd name="T90" fmla="*/ 777 w 1264"/>
                <a:gd name="T91" fmla="*/ 231 h 1105"/>
                <a:gd name="T92" fmla="*/ 791 w 1264"/>
                <a:gd name="T93" fmla="*/ 228 h 1105"/>
                <a:gd name="T94" fmla="*/ 888 w 1264"/>
                <a:gd name="T95" fmla="*/ 157 h 1105"/>
                <a:gd name="T96" fmla="*/ 917 w 1264"/>
                <a:gd name="T97" fmla="*/ 122 h 1105"/>
                <a:gd name="T98" fmla="*/ 940 w 1264"/>
                <a:gd name="T99" fmla="*/ 120 h 1105"/>
                <a:gd name="T100" fmla="*/ 961 w 1264"/>
                <a:gd name="T101" fmla="*/ 121 h 1105"/>
                <a:gd name="T102" fmla="*/ 997 w 1264"/>
                <a:gd name="T103" fmla="*/ 118 h 1105"/>
                <a:gd name="T104" fmla="*/ 1010 w 1264"/>
                <a:gd name="T105" fmla="*/ 126 h 1105"/>
                <a:gd name="T106" fmla="*/ 1066 w 1264"/>
                <a:gd name="T107" fmla="*/ 158 h 1105"/>
                <a:gd name="T108" fmla="*/ 1122 w 1264"/>
                <a:gd name="T109" fmla="*/ 234 h 1105"/>
                <a:gd name="T110" fmla="*/ 1146 w 1264"/>
                <a:gd name="T111" fmla="*/ 301 h 1105"/>
                <a:gd name="T112" fmla="*/ 1215 w 1264"/>
                <a:gd name="T113" fmla="*/ 365 h 1105"/>
                <a:gd name="T114" fmla="*/ 1227 w 1264"/>
                <a:gd name="T115" fmla="*/ 413 h 1105"/>
                <a:gd name="T116" fmla="*/ 1263 w 1264"/>
                <a:gd name="T117" fmla="*/ 481 h 1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64"/>
                <a:gd name="T178" fmla="*/ 0 h 1105"/>
                <a:gd name="T179" fmla="*/ 1264 w 1264"/>
                <a:gd name="T180" fmla="*/ 1105 h 1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64" h="1105">
                  <a:moveTo>
                    <a:pt x="1262" y="1104"/>
                  </a:moveTo>
                  <a:lnTo>
                    <a:pt x="977" y="1104"/>
                  </a:lnTo>
                  <a:lnTo>
                    <a:pt x="980" y="1079"/>
                  </a:lnTo>
                  <a:lnTo>
                    <a:pt x="982" y="1053"/>
                  </a:lnTo>
                  <a:lnTo>
                    <a:pt x="983" y="1027"/>
                  </a:lnTo>
                  <a:lnTo>
                    <a:pt x="983" y="1003"/>
                  </a:lnTo>
                  <a:lnTo>
                    <a:pt x="981" y="1001"/>
                  </a:lnTo>
                  <a:lnTo>
                    <a:pt x="950" y="998"/>
                  </a:lnTo>
                  <a:lnTo>
                    <a:pt x="919" y="998"/>
                  </a:lnTo>
                  <a:lnTo>
                    <a:pt x="888" y="998"/>
                  </a:lnTo>
                  <a:lnTo>
                    <a:pt x="856" y="995"/>
                  </a:lnTo>
                  <a:lnTo>
                    <a:pt x="842" y="987"/>
                  </a:lnTo>
                  <a:lnTo>
                    <a:pt x="830" y="976"/>
                  </a:lnTo>
                  <a:lnTo>
                    <a:pt x="807" y="954"/>
                  </a:lnTo>
                  <a:lnTo>
                    <a:pt x="793" y="950"/>
                  </a:lnTo>
                  <a:lnTo>
                    <a:pt x="804" y="977"/>
                  </a:lnTo>
                  <a:lnTo>
                    <a:pt x="797" y="985"/>
                  </a:lnTo>
                  <a:lnTo>
                    <a:pt x="846" y="1103"/>
                  </a:lnTo>
                  <a:lnTo>
                    <a:pt x="818" y="1104"/>
                  </a:lnTo>
                  <a:lnTo>
                    <a:pt x="772" y="998"/>
                  </a:lnTo>
                  <a:lnTo>
                    <a:pt x="762" y="999"/>
                  </a:lnTo>
                  <a:lnTo>
                    <a:pt x="734" y="935"/>
                  </a:lnTo>
                  <a:lnTo>
                    <a:pt x="675" y="886"/>
                  </a:lnTo>
                  <a:lnTo>
                    <a:pt x="633" y="870"/>
                  </a:lnTo>
                  <a:lnTo>
                    <a:pt x="621" y="842"/>
                  </a:lnTo>
                  <a:lnTo>
                    <a:pt x="619" y="846"/>
                  </a:lnTo>
                  <a:lnTo>
                    <a:pt x="630" y="1064"/>
                  </a:lnTo>
                  <a:lnTo>
                    <a:pt x="600" y="1066"/>
                  </a:lnTo>
                  <a:lnTo>
                    <a:pt x="592" y="910"/>
                  </a:lnTo>
                  <a:lnTo>
                    <a:pt x="585" y="1017"/>
                  </a:lnTo>
                  <a:lnTo>
                    <a:pt x="560" y="1018"/>
                  </a:lnTo>
                  <a:lnTo>
                    <a:pt x="567" y="797"/>
                  </a:lnTo>
                  <a:lnTo>
                    <a:pt x="543" y="790"/>
                  </a:lnTo>
                  <a:lnTo>
                    <a:pt x="522" y="784"/>
                  </a:lnTo>
                  <a:lnTo>
                    <a:pt x="507" y="782"/>
                  </a:lnTo>
                  <a:lnTo>
                    <a:pt x="495" y="782"/>
                  </a:lnTo>
                  <a:lnTo>
                    <a:pt x="487" y="784"/>
                  </a:lnTo>
                  <a:lnTo>
                    <a:pt x="479" y="786"/>
                  </a:lnTo>
                  <a:lnTo>
                    <a:pt x="470" y="788"/>
                  </a:lnTo>
                  <a:lnTo>
                    <a:pt x="460" y="789"/>
                  </a:lnTo>
                  <a:lnTo>
                    <a:pt x="455" y="789"/>
                  </a:lnTo>
                  <a:lnTo>
                    <a:pt x="447" y="788"/>
                  </a:lnTo>
                  <a:lnTo>
                    <a:pt x="445" y="789"/>
                  </a:lnTo>
                  <a:lnTo>
                    <a:pt x="442" y="791"/>
                  </a:lnTo>
                  <a:lnTo>
                    <a:pt x="439" y="797"/>
                  </a:lnTo>
                  <a:lnTo>
                    <a:pt x="347" y="941"/>
                  </a:lnTo>
                  <a:lnTo>
                    <a:pt x="350" y="941"/>
                  </a:lnTo>
                  <a:lnTo>
                    <a:pt x="547" y="811"/>
                  </a:lnTo>
                  <a:lnTo>
                    <a:pt x="563" y="830"/>
                  </a:lnTo>
                  <a:lnTo>
                    <a:pt x="360" y="967"/>
                  </a:lnTo>
                  <a:lnTo>
                    <a:pt x="345" y="945"/>
                  </a:lnTo>
                  <a:lnTo>
                    <a:pt x="342" y="950"/>
                  </a:lnTo>
                  <a:lnTo>
                    <a:pt x="340" y="953"/>
                  </a:lnTo>
                  <a:lnTo>
                    <a:pt x="338" y="956"/>
                  </a:lnTo>
                  <a:lnTo>
                    <a:pt x="341" y="959"/>
                  </a:lnTo>
                  <a:lnTo>
                    <a:pt x="344" y="963"/>
                  </a:lnTo>
                  <a:lnTo>
                    <a:pt x="343" y="967"/>
                  </a:lnTo>
                  <a:lnTo>
                    <a:pt x="340" y="970"/>
                  </a:lnTo>
                  <a:lnTo>
                    <a:pt x="314" y="1010"/>
                  </a:lnTo>
                  <a:lnTo>
                    <a:pt x="298" y="1035"/>
                  </a:lnTo>
                  <a:lnTo>
                    <a:pt x="287" y="1033"/>
                  </a:lnTo>
                  <a:lnTo>
                    <a:pt x="247" y="1096"/>
                  </a:lnTo>
                  <a:lnTo>
                    <a:pt x="212" y="1096"/>
                  </a:lnTo>
                  <a:lnTo>
                    <a:pt x="261" y="1020"/>
                  </a:lnTo>
                  <a:lnTo>
                    <a:pt x="255" y="1011"/>
                  </a:lnTo>
                  <a:lnTo>
                    <a:pt x="300" y="938"/>
                  </a:lnTo>
                  <a:lnTo>
                    <a:pt x="312" y="941"/>
                  </a:lnTo>
                  <a:lnTo>
                    <a:pt x="416" y="775"/>
                  </a:lnTo>
                  <a:lnTo>
                    <a:pt x="406" y="772"/>
                  </a:lnTo>
                  <a:lnTo>
                    <a:pt x="398" y="769"/>
                  </a:lnTo>
                  <a:lnTo>
                    <a:pt x="390" y="768"/>
                  </a:lnTo>
                  <a:lnTo>
                    <a:pt x="387" y="774"/>
                  </a:lnTo>
                  <a:lnTo>
                    <a:pt x="386" y="777"/>
                  </a:lnTo>
                  <a:lnTo>
                    <a:pt x="384" y="778"/>
                  </a:lnTo>
                  <a:lnTo>
                    <a:pt x="382" y="779"/>
                  </a:lnTo>
                  <a:lnTo>
                    <a:pt x="374" y="779"/>
                  </a:lnTo>
                  <a:lnTo>
                    <a:pt x="366" y="779"/>
                  </a:lnTo>
                  <a:lnTo>
                    <a:pt x="358" y="777"/>
                  </a:lnTo>
                  <a:lnTo>
                    <a:pt x="351" y="776"/>
                  </a:lnTo>
                  <a:lnTo>
                    <a:pt x="350" y="777"/>
                  </a:lnTo>
                  <a:lnTo>
                    <a:pt x="349" y="778"/>
                  </a:lnTo>
                  <a:lnTo>
                    <a:pt x="350" y="780"/>
                  </a:lnTo>
                  <a:lnTo>
                    <a:pt x="351" y="781"/>
                  </a:lnTo>
                  <a:lnTo>
                    <a:pt x="358" y="787"/>
                  </a:lnTo>
                  <a:lnTo>
                    <a:pt x="365" y="793"/>
                  </a:lnTo>
                  <a:lnTo>
                    <a:pt x="370" y="800"/>
                  </a:lnTo>
                  <a:lnTo>
                    <a:pt x="372" y="804"/>
                  </a:lnTo>
                  <a:lnTo>
                    <a:pt x="372" y="808"/>
                  </a:lnTo>
                  <a:lnTo>
                    <a:pt x="369" y="814"/>
                  </a:lnTo>
                  <a:lnTo>
                    <a:pt x="365" y="820"/>
                  </a:lnTo>
                  <a:lnTo>
                    <a:pt x="355" y="820"/>
                  </a:lnTo>
                  <a:lnTo>
                    <a:pt x="344" y="818"/>
                  </a:lnTo>
                  <a:lnTo>
                    <a:pt x="331" y="816"/>
                  </a:lnTo>
                  <a:lnTo>
                    <a:pt x="306" y="870"/>
                  </a:lnTo>
                  <a:lnTo>
                    <a:pt x="299" y="870"/>
                  </a:lnTo>
                  <a:lnTo>
                    <a:pt x="294" y="869"/>
                  </a:lnTo>
                  <a:lnTo>
                    <a:pt x="290" y="867"/>
                  </a:lnTo>
                  <a:lnTo>
                    <a:pt x="286" y="865"/>
                  </a:lnTo>
                  <a:lnTo>
                    <a:pt x="284" y="862"/>
                  </a:lnTo>
                  <a:lnTo>
                    <a:pt x="283" y="859"/>
                  </a:lnTo>
                  <a:lnTo>
                    <a:pt x="281" y="856"/>
                  </a:lnTo>
                  <a:lnTo>
                    <a:pt x="305" y="807"/>
                  </a:lnTo>
                  <a:lnTo>
                    <a:pt x="296" y="801"/>
                  </a:lnTo>
                  <a:lnTo>
                    <a:pt x="288" y="795"/>
                  </a:lnTo>
                  <a:lnTo>
                    <a:pt x="285" y="791"/>
                  </a:lnTo>
                  <a:lnTo>
                    <a:pt x="283" y="787"/>
                  </a:lnTo>
                  <a:lnTo>
                    <a:pt x="282" y="786"/>
                  </a:lnTo>
                  <a:lnTo>
                    <a:pt x="282" y="783"/>
                  </a:lnTo>
                  <a:lnTo>
                    <a:pt x="284" y="777"/>
                  </a:lnTo>
                  <a:lnTo>
                    <a:pt x="288" y="771"/>
                  </a:lnTo>
                  <a:lnTo>
                    <a:pt x="292" y="766"/>
                  </a:lnTo>
                  <a:lnTo>
                    <a:pt x="300" y="765"/>
                  </a:lnTo>
                  <a:lnTo>
                    <a:pt x="308" y="766"/>
                  </a:lnTo>
                  <a:lnTo>
                    <a:pt x="323" y="769"/>
                  </a:lnTo>
                  <a:lnTo>
                    <a:pt x="324" y="767"/>
                  </a:lnTo>
                  <a:lnTo>
                    <a:pt x="324" y="764"/>
                  </a:lnTo>
                  <a:lnTo>
                    <a:pt x="312" y="757"/>
                  </a:lnTo>
                  <a:lnTo>
                    <a:pt x="307" y="752"/>
                  </a:lnTo>
                  <a:lnTo>
                    <a:pt x="302" y="747"/>
                  </a:lnTo>
                  <a:lnTo>
                    <a:pt x="302" y="745"/>
                  </a:lnTo>
                  <a:lnTo>
                    <a:pt x="302" y="741"/>
                  </a:lnTo>
                  <a:lnTo>
                    <a:pt x="306" y="734"/>
                  </a:lnTo>
                  <a:lnTo>
                    <a:pt x="312" y="727"/>
                  </a:lnTo>
                  <a:lnTo>
                    <a:pt x="316" y="725"/>
                  </a:lnTo>
                  <a:lnTo>
                    <a:pt x="319" y="723"/>
                  </a:lnTo>
                  <a:lnTo>
                    <a:pt x="309" y="712"/>
                  </a:lnTo>
                  <a:lnTo>
                    <a:pt x="304" y="706"/>
                  </a:lnTo>
                  <a:lnTo>
                    <a:pt x="300" y="701"/>
                  </a:lnTo>
                  <a:lnTo>
                    <a:pt x="297" y="695"/>
                  </a:lnTo>
                  <a:lnTo>
                    <a:pt x="295" y="688"/>
                  </a:lnTo>
                  <a:lnTo>
                    <a:pt x="295" y="681"/>
                  </a:lnTo>
                  <a:lnTo>
                    <a:pt x="297" y="673"/>
                  </a:lnTo>
                  <a:lnTo>
                    <a:pt x="298" y="669"/>
                  </a:lnTo>
                  <a:lnTo>
                    <a:pt x="301" y="667"/>
                  </a:lnTo>
                  <a:lnTo>
                    <a:pt x="308" y="662"/>
                  </a:lnTo>
                  <a:lnTo>
                    <a:pt x="311" y="660"/>
                  </a:lnTo>
                  <a:lnTo>
                    <a:pt x="313" y="657"/>
                  </a:lnTo>
                  <a:lnTo>
                    <a:pt x="314" y="654"/>
                  </a:lnTo>
                  <a:lnTo>
                    <a:pt x="313" y="650"/>
                  </a:lnTo>
                  <a:lnTo>
                    <a:pt x="312" y="644"/>
                  </a:lnTo>
                  <a:lnTo>
                    <a:pt x="312" y="638"/>
                  </a:lnTo>
                  <a:lnTo>
                    <a:pt x="313" y="633"/>
                  </a:lnTo>
                  <a:lnTo>
                    <a:pt x="315" y="628"/>
                  </a:lnTo>
                  <a:lnTo>
                    <a:pt x="319" y="624"/>
                  </a:lnTo>
                  <a:lnTo>
                    <a:pt x="323" y="621"/>
                  </a:lnTo>
                  <a:lnTo>
                    <a:pt x="326" y="619"/>
                  </a:lnTo>
                  <a:lnTo>
                    <a:pt x="330" y="616"/>
                  </a:lnTo>
                  <a:lnTo>
                    <a:pt x="329" y="610"/>
                  </a:lnTo>
                  <a:lnTo>
                    <a:pt x="329" y="604"/>
                  </a:lnTo>
                  <a:lnTo>
                    <a:pt x="330" y="602"/>
                  </a:lnTo>
                  <a:lnTo>
                    <a:pt x="331" y="599"/>
                  </a:lnTo>
                  <a:lnTo>
                    <a:pt x="332" y="596"/>
                  </a:lnTo>
                  <a:lnTo>
                    <a:pt x="334" y="595"/>
                  </a:lnTo>
                  <a:lnTo>
                    <a:pt x="339" y="591"/>
                  </a:lnTo>
                  <a:lnTo>
                    <a:pt x="344" y="588"/>
                  </a:lnTo>
                  <a:lnTo>
                    <a:pt x="348" y="586"/>
                  </a:lnTo>
                  <a:lnTo>
                    <a:pt x="353" y="585"/>
                  </a:lnTo>
                  <a:lnTo>
                    <a:pt x="351" y="573"/>
                  </a:lnTo>
                  <a:lnTo>
                    <a:pt x="350" y="566"/>
                  </a:lnTo>
                  <a:lnTo>
                    <a:pt x="351" y="560"/>
                  </a:lnTo>
                  <a:lnTo>
                    <a:pt x="361" y="551"/>
                  </a:lnTo>
                  <a:lnTo>
                    <a:pt x="364" y="549"/>
                  </a:lnTo>
                  <a:lnTo>
                    <a:pt x="368" y="548"/>
                  </a:lnTo>
                  <a:lnTo>
                    <a:pt x="375" y="548"/>
                  </a:lnTo>
                  <a:lnTo>
                    <a:pt x="382" y="549"/>
                  </a:lnTo>
                  <a:lnTo>
                    <a:pt x="388" y="551"/>
                  </a:lnTo>
                  <a:lnTo>
                    <a:pt x="394" y="555"/>
                  </a:lnTo>
                  <a:lnTo>
                    <a:pt x="400" y="559"/>
                  </a:lnTo>
                  <a:lnTo>
                    <a:pt x="411" y="568"/>
                  </a:lnTo>
                  <a:lnTo>
                    <a:pt x="413" y="571"/>
                  </a:lnTo>
                  <a:lnTo>
                    <a:pt x="413" y="573"/>
                  </a:lnTo>
                  <a:lnTo>
                    <a:pt x="416" y="573"/>
                  </a:lnTo>
                  <a:lnTo>
                    <a:pt x="445" y="514"/>
                  </a:lnTo>
                  <a:lnTo>
                    <a:pt x="461" y="477"/>
                  </a:lnTo>
                  <a:lnTo>
                    <a:pt x="452" y="472"/>
                  </a:lnTo>
                  <a:lnTo>
                    <a:pt x="504" y="355"/>
                  </a:lnTo>
                  <a:lnTo>
                    <a:pt x="471" y="340"/>
                  </a:lnTo>
                  <a:lnTo>
                    <a:pt x="474" y="327"/>
                  </a:lnTo>
                  <a:lnTo>
                    <a:pt x="436" y="309"/>
                  </a:lnTo>
                  <a:lnTo>
                    <a:pt x="433" y="315"/>
                  </a:lnTo>
                  <a:lnTo>
                    <a:pt x="430" y="318"/>
                  </a:lnTo>
                  <a:lnTo>
                    <a:pt x="428" y="318"/>
                  </a:lnTo>
                  <a:lnTo>
                    <a:pt x="426" y="318"/>
                  </a:lnTo>
                  <a:lnTo>
                    <a:pt x="420" y="317"/>
                  </a:lnTo>
                  <a:lnTo>
                    <a:pt x="412" y="333"/>
                  </a:lnTo>
                  <a:lnTo>
                    <a:pt x="380" y="319"/>
                  </a:lnTo>
                  <a:lnTo>
                    <a:pt x="386" y="300"/>
                  </a:lnTo>
                  <a:lnTo>
                    <a:pt x="382" y="298"/>
                  </a:lnTo>
                  <a:lnTo>
                    <a:pt x="381" y="295"/>
                  </a:lnTo>
                  <a:lnTo>
                    <a:pt x="382" y="293"/>
                  </a:lnTo>
                  <a:lnTo>
                    <a:pt x="382" y="290"/>
                  </a:lnTo>
                  <a:lnTo>
                    <a:pt x="388" y="279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3" y="90"/>
                  </a:lnTo>
                  <a:lnTo>
                    <a:pt x="8" y="77"/>
                  </a:lnTo>
                  <a:lnTo>
                    <a:pt x="12" y="64"/>
                  </a:lnTo>
                  <a:lnTo>
                    <a:pt x="17" y="50"/>
                  </a:lnTo>
                  <a:lnTo>
                    <a:pt x="23" y="38"/>
                  </a:lnTo>
                  <a:lnTo>
                    <a:pt x="30" y="25"/>
                  </a:lnTo>
                  <a:lnTo>
                    <a:pt x="39" y="13"/>
                  </a:lnTo>
                  <a:lnTo>
                    <a:pt x="49" y="0"/>
                  </a:lnTo>
                  <a:lnTo>
                    <a:pt x="730" y="327"/>
                  </a:lnTo>
                  <a:lnTo>
                    <a:pt x="747" y="352"/>
                  </a:lnTo>
                  <a:lnTo>
                    <a:pt x="811" y="381"/>
                  </a:lnTo>
                  <a:lnTo>
                    <a:pt x="814" y="378"/>
                  </a:lnTo>
                  <a:lnTo>
                    <a:pt x="815" y="374"/>
                  </a:lnTo>
                  <a:lnTo>
                    <a:pt x="818" y="369"/>
                  </a:lnTo>
                  <a:lnTo>
                    <a:pt x="821" y="367"/>
                  </a:lnTo>
                  <a:lnTo>
                    <a:pt x="828" y="364"/>
                  </a:lnTo>
                  <a:lnTo>
                    <a:pt x="832" y="364"/>
                  </a:lnTo>
                  <a:lnTo>
                    <a:pt x="834" y="364"/>
                  </a:lnTo>
                  <a:lnTo>
                    <a:pt x="836" y="365"/>
                  </a:lnTo>
                  <a:lnTo>
                    <a:pt x="839" y="367"/>
                  </a:lnTo>
                  <a:lnTo>
                    <a:pt x="842" y="370"/>
                  </a:lnTo>
                  <a:lnTo>
                    <a:pt x="845" y="377"/>
                  </a:lnTo>
                  <a:lnTo>
                    <a:pt x="850" y="372"/>
                  </a:lnTo>
                  <a:lnTo>
                    <a:pt x="852" y="370"/>
                  </a:lnTo>
                  <a:lnTo>
                    <a:pt x="853" y="368"/>
                  </a:lnTo>
                  <a:lnTo>
                    <a:pt x="853" y="363"/>
                  </a:lnTo>
                  <a:lnTo>
                    <a:pt x="851" y="358"/>
                  </a:lnTo>
                  <a:lnTo>
                    <a:pt x="846" y="347"/>
                  </a:lnTo>
                  <a:lnTo>
                    <a:pt x="844" y="341"/>
                  </a:lnTo>
                  <a:lnTo>
                    <a:pt x="843" y="336"/>
                  </a:lnTo>
                  <a:lnTo>
                    <a:pt x="833" y="296"/>
                  </a:lnTo>
                  <a:lnTo>
                    <a:pt x="829" y="292"/>
                  </a:lnTo>
                  <a:lnTo>
                    <a:pt x="826" y="298"/>
                  </a:lnTo>
                  <a:lnTo>
                    <a:pt x="825" y="304"/>
                  </a:lnTo>
                  <a:lnTo>
                    <a:pt x="825" y="310"/>
                  </a:lnTo>
                  <a:lnTo>
                    <a:pt x="825" y="316"/>
                  </a:lnTo>
                  <a:lnTo>
                    <a:pt x="828" y="329"/>
                  </a:lnTo>
                  <a:lnTo>
                    <a:pt x="831" y="334"/>
                  </a:lnTo>
                  <a:lnTo>
                    <a:pt x="834" y="340"/>
                  </a:lnTo>
                  <a:lnTo>
                    <a:pt x="835" y="344"/>
                  </a:lnTo>
                  <a:lnTo>
                    <a:pt x="829" y="337"/>
                  </a:lnTo>
                  <a:lnTo>
                    <a:pt x="824" y="330"/>
                  </a:lnTo>
                  <a:lnTo>
                    <a:pt x="821" y="321"/>
                  </a:lnTo>
                  <a:lnTo>
                    <a:pt x="817" y="313"/>
                  </a:lnTo>
                  <a:lnTo>
                    <a:pt x="815" y="327"/>
                  </a:lnTo>
                  <a:lnTo>
                    <a:pt x="816" y="333"/>
                  </a:lnTo>
                  <a:lnTo>
                    <a:pt x="817" y="340"/>
                  </a:lnTo>
                  <a:lnTo>
                    <a:pt x="814" y="333"/>
                  </a:lnTo>
                  <a:lnTo>
                    <a:pt x="812" y="325"/>
                  </a:lnTo>
                  <a:lnTo>
                    <a:pt x="812" y="316"/>
                  </a:lnTo>
                  <a:lnTo>
                    <a:pt x="813" y="309"/>
                  </a:lnTo>
                  <a:lnTo>
                    <a:pt x="817" y="296"/>
                  </a:lnTo>
                  <a:lnTo>
                    <a:pt x="822" y="283"/>
                  </a:lnTo>
                  <a:lnTo>
                    <a:pt x="820" y="282"/>
                  </a:lnTo>
                  <a:lnTo>
                    <a:pt x="815" y="288"/>
                  </a:lnTo>
                  <a:lnTo>
                    <a:pt x="811" y="295"/>
                  </a:lnTo>
                  <a:lnTo>
                    <a:pt x="808" y="302"/>
                  </a:lnTo>
                  <a:lnTo>
                    <a:pt x="806" y="310"/>
                  </a:lnTo>
                  <a:lnTo>
                    <a:pt x="804" y="318"/>
                  </a:lnTo>
                  <a:lnTo>
                    <a:pt x="804" y="326"/>
                  </a:lnTo>
                  <a:lnTo>
                    <a:pt x="804" y="343"/>
                  </a:lnTo>
                  <a:lnTo>
                    <a:pt x="801" y="329"/>
                  </a:lnTo>
                  <a:lnTo>
                    <a:pt x="801" y="321"/>
                  </a:lnTo>
                  <a:lnTo>
                    <a:pt x="802" y="313"/>
                  </a:lnTo>
                  <a:lnTo>
                    <a:pt x="805" y="299"/>
                  </a:lnTo>
                  <a:lnTo>
                    <a:pt x="808" y="292"/>
                  </a:lnTo>
                  <a:lnTo>
                    <a:pt x="811" y="285"/>
                  </a:lnTo>
                  <a:lnTo>
                    <a:pt x="810" y="285"/>
                  </a:lnTo>
                  <a:lnTo>
                    <a:pt x="808" y="285"/>
                  </a:lnTo>
                  <a:lnTo>
                    <a:pt x="804" y="288"/>
                  </a:lnTo>
                  <a:lnTo>
                    <a:pt x="799" y="293"/>
                  </a:lnTo>
                  <a:lnTo>
                    <a:pt x="795" y="298"/>
                  </a:lnTo>
                  <a:lnTo>
                    <a:pt x="793" y="304"/>
                  </a:lnTo>
                  <a:lnTo>
                    <a:pt x="792" y="310"/>
                  </a:lnTo>
                  <a:lnTo>
                    <a:pt x="791" y="322"/>
                  </a:lnTo>
                  <a:lnTo>
                    <a:pt x="793" y="335"/>
                  </a:lnTo>
                  <a:lnTo>
                    <a:pt x="797" y="350"/>
                  </a:lnTo>
                  <a:lnTo>
                    <a:pt x="792" y="344"/>
                  </a:lnTo>
                  <a:lnTo>
                    <a:pt x="790" y="335"/>
                  </a:lnTo>
                  <a:lnTo>
                    <a:pt x="787" y="327"/>
                  </a:lnTo>
                  <a:lnTo>
                    <a:pt x="787" y="318"/>
                  </a:lnTo>
                  <a:lnTo>
                    <a:pt x="787" y="309"/>
                  </a:lnTo>
                  <a:lnTo>
                    <a:pt x="790" y="300"/>
                  </a:lnTo>
                  <a:lnTo>
                    <a:pt x="792" y="292"/>
                  </a:lnTo>
                  <a:lnTo>
                    <a:pt x="797" y="285"/>
                  </a:lnTo>
                  <a:lnTo>
                    <a:pt x="808" y="277"/>
                  </a:lnTo>
                  <a:lnTo>
                    <a:pt x="804" y="276"/>
                  </a:lnTo>
                  <a:lnTo>
                    <a:pt x="799" y="274"/>
                  </a:lnTo>
                  <a:lnTo>
                    <a:pt x="797" y="274"/>
                  </a:lnTo>
                  <a:lnTo>
                    <a:pt x="795" y="274"/>
                  </a:lnTo>
                  <a:lnTo>
                    <a:pt x="790" y="276"/>
                  </a:lnTo>
                  <a:lnTo>
                    <a:pt x="786" y="282"/>
                  </a:lnTo>
                  <a:lnTo>
                    <a:pt x="782" y="288"/>
                  </a:lnTo>
                  <a:lnTo>
                    <a:pt x="780" y="295"/>
                  </a:lnTo>
                  <a:lnTo>
                    <a:pt x="780" y="303"/>
                  </a:lnTo>
                  <a:lnTo>
                    <a:pt x="780" y="318"/>
                  </a:lnTo>
                  <a:lnTo>
                    <a:pt x="780" y="325"/>
                  </a:lnTo>
                  <a:lnTo>
                    <a:pt x="780" y="332"/>
                  </a:lnTo>
                  <a:lnTo>
                    <a:pt x="781" y="337"/>
                  </a:lnTo>
                  <a:lnTo>
                    <a:pt x="782" y="343"/>
                  </a:lnTo>
                  <a:lnTo>
                    <a:pt x="783" y="348"/>
                  </a:lnTo>
                  <a:lnTo>
                    <a:pt x="785" y="353"/>
                  </a:lnTo>
                  <a:lnTo>
                    <a:pt x="781" y="346"/>
                  </a:lnTo>
                  <a:lnTo>
                    <a:pt x="779" y="338"/>
                  </a:lnTo>
                  <a:lnTo>
                    <a:pt x="776" y="322"/>
                  </a:lnTo>
                  <a:lnTo>
                    <a:pt x="775" y="304"/>
                  </a:lnTo>
                  <a:lnTo>
                    <a:pt x="774" y="288"/>
                  </a:lnTo>
                  <a:lnTo>
                    <a:pt x="773" y="289"/>
                  </a:lnTo>
                  <a:lnTo>
                    <a:pt x="771" y="290"/>
                  </a:lnTo>
                  <a:lnTo>
                    <a:pt x="768" y="296"/>
                  </a:lnTo>
                  <a:lnTo>
                    <a:pt x="766" y="304"/>
                  </a:lnTo>
                  <a:lnTo>
                    <a:pt x="764" y="312"/>
                  </a:lnTo>
                  <a:lnTo>
                    <a:pt x="763" y="328"/>
                  </a:lnTo>
                  <a:lnTo>
                    <a:pt x="760" y="316"/>
                  </a:lnTo>
                  <a:lnTo>
                    <a:pt x="760" y="309"/>
                  </a:lnTo>
                  <a:lnTo>
                    <a:pt x="761" y="302"/>
                  </a:lnTo>
                  <a:lnTo>
                    <a:pt x="762" y="296"/>
                  </a:lnTo>
                  <a:lnTo>
                    <a:pt x="766" y="290"/>
                  </a:lnTo>
                  <a:lnTo>
                    <a:pt x="769" y="284"/>
                  </a:lnTo>
                  <a:lnTo>
                    <a:pt x="773" y="279"/>
                  </a:lnTo>
                  <a:lnTo>
                    <a:pt x="776" y="276"/>
                  </a:lnTo>
                  <a:lnTo>
                    <a:pt x="779" y="273"/>
                  </a:lnTo>
                  <a:lnTo>
                    <a:pt x="782" y="270"/>
                  </a:lnTo>
                  <a:lnTo>
                    <a:pt x="784" y="267"/>
                  </a:lnTo>
                  <a:lnTo>
                    <a:pt x="778" y="268"/>
                  </a:lnTo>
                  <a:lnTo>
                    <a:pt x="771" y="269"/>
                  </a:lnTo>
                  <a:lnTo>
                    <a:pt x="766" y="271"/>
                  </a:lnTo>
                  <a:lnTo>
                    <a:pt x="760" y="275"/>
                  </a:lnTo>
                  <a:lnTo>
                    <a:pt x="754" y="284"/>
                  </a:lnTo>
                  <a:lnTo>
                    <a:pt x="748" y="294"/>
                  </a:lnTo>
                  <a:lnTo>
                    <a:pt x="745" y="304"/>
                  </a:lnTo>
                  <a:lnTo>
                    <a:pt x="744" y="316"/>
                  </a:lnTo>
                  <a:lnTo>
                    <a:pt x="743" y="302"/>
                  </a:lnTo>
                  <a:lnTo>
                    <a:pt x="744" y="296"/>
                  </a:lnTo>
                  <a:lnTo>
                    <a:pt x="745" y="289"/>
                  </a:lnTo>
                  <a:lnTo>
                    <a:pt x="747" y="282"/>
                  </a:lnTo>
                  <a:lnTo>
                    <a:pt x="751" y="276"/>
                  </a:lnTo>
                  <a:lnTo>
                    <a:pt x="755" y="270"/>
                  </a:lnTo>
                  <a:lnTo>
                    <a:pt x="759" y="266"/>
                  </a:lnTo>
                  <a:lnTo>
                    <a:pt x="762" y="264"/>
                  </a:lnTo>
                  <a:lnTo>
                    <a:pt x="766" y="262"/>
                  </a:lnTo>
                  <a:lnTo>
                    <a:pt x="772" y="260"/>
                  </a:lnTo>
                  <a:lnTo>
                    <a:pt x="785" y="257"/>
                  </a:lnTo>
                  <a:lnTo>
                    <a:pt x="783" y="256"/>
                  </a:lnTo>
                  <a:lnTo>
                    <a:pt x="781" y="256"/>
                  </a:lnTo>
                  <a:lnTo>
                    <a:pt x="780" y="255"/>
                  </a:lnTo>
                  <a:lnTo>
                    <a:pt x="778" y="255"/>
                  </a:lnTo>
                  <a:lnTo>
                    <a:pt x="771" y="255"/>
                  </a:lnTo>
                  <a:lnTo>
                    <a:pt x="773" y="253"/>
                  </a:lnTo>
                  <a:lnTo>
                    <a:pt x="773" y="252"/>
                  </a:lnTo>
                  <a:lnTo>
                    <a:pt x="771" y="251"/>
                  </a:lnTo>
                  <a:lnTo>
                    <a:pt x="769" y="251"/>
                  </a:lnTo>
                  <a:lnTo>
                    <a:pt x="764" y="253"/>
                  </a:lnTo>
                  <a:lnTo>
                    <a:pt x="759" y="256"/>
                  </a:lnTo>
                  <a:lnTo>
                    <a:pt x="753" y="259"/>
                  </a:lnTo>
                  <a:lnTo>
                    <a:pt x="748" y="263"/>
                  </a:lnTo>
                  <a:lnTo>
                    <a:pt x="745" y="268"/>
                  </a:lnTo>
                  <a:lnTo>
                    <a:pt x="744" y="265"/>
                  </a:lnTo>
                  <a:lnTo>
                    <a:pt x="745" y="262"/>
                  </a:lnTo>
                  <a:lnTo>
                    <a:pt x="748" y="257"/>
                  </a:lnTo>
                  <a:lnTo>
                    <a:pt x="754" y="253"/>
                  </a:lnTo>
                  <a:lnTo>
                    <a:pt x="759" y="249"/>
                  </a:lnTo>
                  <a:lnTo>
                    <a:pt x="766" y="246"/>
                  </a:lnTo>
                  <a:lnTo>
                    <a:pt x="774" y="245"/>
                  </a:lnTo>
                  <a:lnTo>
                    <a:pt x="783" y="244"/>
                  </a:lnTo>
                  <a:lnTo>
                    <a:pt x="787" y="244"/>
                  </a:lnTo>
                  <a:lnTo>
                    <a:pt x="790" y="245"/>
                  </a:lnTo>
                  <a:lnTo>
                    <a:pt x="788" y="242"/>
                  </a:lnTo>
                  <a:lnTo>
                    <a:pt x="784" y="239"/>
                  </a:lnTo>
                  <a:lnTo>
                    <a:pt x="775" y="236"/>
                  </a:lnTo>
                  <a:lnTo>
                    <a:pt x="750" y="232"/>
                  </a:lnTo>
                  <a:lnTo>
                    <a:pt x="756" y="230"/>
                  </a:lnTo>
                  <a:lnTo>
                    <a:pt x="763" y="229"/>
                  </a:lnTo>
                  <a:lnTo>
                    <a:pt x="777" y="231"/>
                  </a:lnTo>
                  <a:lnTo>
                    <a:pt x="779" y="230"/>
                  </a:lnTo>
                  <a:lnTo>
                    <a:pt x="781" y="231"/>
                  </a:lnTo>
                  <a:lnTo>
                    <a:pt x="783" y="231"/>
                  </a:lnTo>
                  <a:lnTo>
                    <a:pt x="784" y="231"/>
                  </a:lnTo>
                  <a:lnTo>
                    <a:pt x="780" y="225"/>
                  </a:lnTo>
                  <a:lnTo>
                    <a:pt x="776" y="220"/>
                  </a:lnTo>
                  <a:lnTo>
                    <a:pt x="784" y="224"/>
                  </a:lnTo>
                  <a:lnTo>
                    <a:pt x="791" y="228"/>
                  </a:lnTo>
                  <a:lnTo>
                    <a:pt x="799" y="234"/>
                  </a:lnTo>
                  <a:lnTo>
                    <a:pt x="806" y="239"/>
                  </a:lnTo>
                  <a:lnTo>
                    <a:pt x="817" y="224"/>
                  </a:lnTo>
                  <a:lnTo>
                    <a:pt x="829" y="209"/>
                  </a:lnTo>
                  <a:lnTo>
                    <a:pt x="843" y="194"/>
                  </a:lnTo>
                  <a:lnTo>
                    <a:pt x="857" y="181"/>
                  </a:lnTo>
                  <a:lnTo>
                    <a:pt x="873" y="168"/>
                  </a:lnTo>
                  <a:lnTo>
                    <a:pt x="888" y="157"/>
                  </a:lnTo>
                  <a:lnTo>
                    <a:pt x="905" y="147"/>
                  </a:lnTo>
                  <a:lnTo>
                    <a:pt x="923" y="138"/>
                  </a:lnTo>
                  <a:lnTo>
                    <a:pt x="923" y="137"/>
                  </a:lnTo>
                  <a:lnTo>
                    <a:pt x="923" y="135"/>
                  </a:lnTo>
                  <a:lnTo>
                    <a:pt x="923" y="133"/>
                  </a:lnTo>
                  <a:lnTo>
                    <a:pt x="922" y="130"/>
                  </a:lnTo>
                  <a:lnTo>
                    <a:pt x="921" y="127"/>
                  </a:lnTo>
                  <a:lnTo>
                    <a:pt x="917" y="122"/>
                  </a:lnTo>
                  <a:lnTo>
                    <a:pt x="914" y="117"/>
                  </a:lnTo>
                  <a:lnTo>
                    <a:pt x="919" y="118"/>
                  </a:lnTo>
                  <a:lnTo>
                    <a:pt x="924" y="120"/>
                  </a:lnTo>
                  <a:lnTo>
                    <a:pt x="928" y="123"/>
                  </a:lnTo>
                  <a:lnTo>
                    <a:pt x="932" y="127"/>
                  </a:lnTo>
                  <a:lnTo>
                    <a:pt x="934" y="126"/>
                  </a:lnTo>
                  <a:lnTo>
                    <a:pt x="937" y="125"/>
                  </a:lnTo>
                  <a:lnTo>
                    <a:pt x="940" y="120"/>
                  </a:lnTo>
                  <a:lnTo>
                    <a:pt x="943" y="116"/>
                  </a:lnTo>
                  <a:lnTo>
                    <a:pt x="947" y="112"/>
                  </a:lnTo>
                  <a:lnTo>
                    <a:pt x="949" y="110"/>
                  </a:lnTo>
                  <a:lnTo>
                    <a:pt x="951" y="108"/>
                  </a:lnTo>
                  <a:lnTo>
                    <a:pt x="957" y="105"/>
                  </a:lnTo>
                  <a:lnTo>
                    <a:pt x="957" y="114"/>
                  </a:lnTo>
                  <a:lnTo>
                    <a:pt x="958" y="117"/>
                  </a:lnTo>
                  <a:lnTo>
                    <a:pt x="961" y="121"/>
                  </a:lnTo>
                  <a:lnTo>
                    <a:pt x="970" y="117"/>
                  </a:lnTo>
                  <a:lnTo>
                    <a:pt x="975" y="116"/>
                  </a:lnTo>
                  <a:lnTo>
                    <a:pt x="977" y="116"/>
                  </a:lnTo>
                  <a:lnTo>
                    <a:pt x="979" y="117"/>
                  </a:lnTo>
                  <a:lnTo>
                    <a:pt x="983" y="119"/>
                  </a:lnTo>
                  <a:lnTo>
                    <a:pt x="988" y="119"/>
                  </a:lnTo>
                  <a:lnTo>
                    <a:pt x="993" y="118"/>
                  </a:lnTo>
                  <a:lnTo>
                    <a:pt x="997" y="118"/>
                  </a:lnTo>
                  <a:lnTo>
                    <a:pt x="1001" y="119"/>
                  </a:lnTo>
                  <a:lnTo>
                    <a:pt x="1006" y="120"/>
                  </a:lnTo>
                  <a:lnTo>
                    <a:pt x="1008" y="120"/>
                  </a:lnTo>
                  <a:lnTo>
                    <a:pt x="1010" y="121"/>
                  </a:lnTo>
                  <a:lnTo>
                    <a:pt x="1011" y="123"/>
                  </a:lnTo>
                  <a:lnTo>
                    <a:pt x="1013" y="125"/>
                  </a:lnTo>
                  <a:lnTo>
                    <a:pt x="1013" y="126"/>
                  </a:lnTo>
                  <a:lnTo>
                    <a:pt x="1010" y="126"/>
                  </a:lnTo>
                  <a:lnTo>
                    <a:pt x="1010" y="128"/>
                  </a:lnTo>
                  <a:lnTo>
                    <a:pt x="1016" y="132"/>
                  </a:lnTo>
                  <a:lnTo>
                    <a:pt x="1024" y="135"/>
                  </a:lnTo>
                  <a:lnTo>
                    <a:pt x="1038" y="140"/>
                  </a:lnTo>
                  <a:lnTo>
                    <a:pt x="1048" y="146"/>
                  </a:lnTo>
                  <a:lnTo>
                    <a:pt x="1057" y="151"/>
                  </a:lnTo>
                  <a:lnTo>
                    <a:pt x="1066" y="158"/>
                  </a:lnTo>
                  <a:lnTo>
                    <a:pt x="1073" y="165"/>
                  </a:lnTo>
                  <a:lnTo>
                    <a:pt x="1089" y="180"/>
                  </a:lnTo>
                  <a:lnTo>
                    <a:pt x="1096" y="188"/>
                  </a:lnTo>
                  <a:lnTo>
                    <a:pt x="1102" y="197"/>
                  </a:lnTo>
                  <a:lnTo>
                    <a:pt x="1108" y="205"/>
                  </a:lnTo>
                  <a:lnTo>
                    <a:pt x="1113" y="214"/>
                  </a:lnTo>
                  <a:lnTo>
                    <a:pt x="1118" y="224"/>
                  </a:lnTo>
                  <a:lnTo>
                    <a:pt x="1122" y="234"/>
                  </a:lnTo>
                  <a:lnTo>
                    <a:pt x="1125" y="243"/>
                  </a:lnTo>
                  <a:lnTo>
                    <a:pt x="1129" y="253"/>
                  </a:lnTo>
                  <a:lnTo>
                    <a:pt x="1130" y="264"/>
                  </a:lnTo>
                  <a:lnTo>
                    <a:pt x="1132" y="274"/>
                  </a:lnTo>
                  <a:lnTo>
                    <a:pt x="1134" y="282"/>
                  </a:lnTo>
                  <a:lnTo>
                    <a:pt x="1136" y="289"/>
                  </a:lnTo>
                  <a:lnTo>
                    <a:pt x="1140" y="296"/>
                  </a:lnTo>
                  <a:lnTo>
                    <a:pt x="1146" y="301"/>
                  </a:lnTo>
                  <a:lnTo>
                    <a:pt x="1157" y="313"/>
                  </a:lnTo>
                  <a:lnTo>
                    <a:pt x="1169" y="321"/>
                  </a:lnTo>
                  <a:lnTo>
                    <a:pt x="1182" y="331"/>
                  </a:lnTo>
                  <a:lnTo>
                    <a:pt x="1195" y="341"/>
                  </a:lnTo>
                  <a:lnTo>
                    <a:pt x="1201" y="346"/>
                  </a:lnTo>
                  <a:lnTo>
                    <a:pt x="1206" y="352"/>
                  </a:lnTo>
                  <a:lnTo>
                    <a:pt x="1211" y="358"/>
                  </a:lnTo>
                  <a:lnTo>
                    <a:pt x="1215" y="365"/>
                  </a:lnTo>
                  <a:lnTo>
                    <a:pt x="1216" y="368"/>
                  </a:lnTo>
                  <a:lnTo>
                    <a:pt x="1218" y="372"/>
                  </a:lnTo>
                  <a:lnTo>
                    <a:pt x="1219" y="378"/>
                  </a:lnTo>
                  <a:lnTo>
                    <a:pt x="1220" y="386"/>
                  </a:lnTo>
                  <a:lnTo>
                    <a:pt x="1221" y="393"/>
                  </a:lnTo>
                  <a:lnTo>
                    <a:pt x="1222" y="401"/>
                  </a:lnTo>
                  <a:lnTo>
                    <a:pt x="1224" y="407"/>
                  </a:lnTo>
                  <a:lnTo>
                    <a:pt x="1227" y="413"/>
                  </a:lnTo>
                  <a:lnTo>
                    <a:pt x="1233" y="418"/>
                  </a:lnTo>
                  <a:lnTo>
                    <a:pt x="1241" y="424"/>
                  </a:lnTo>
                  <a:lnTo>
                    <a:pt x="1247" y="431"/>
                  </a:lnTo>
                  <a:lnTo>
                    <a:pt x="1252" y="439"/>
                  </a:lnTo>
                  <a:lnTo>
                    <a:pt x="1256" y="446"/>
                  </a:lnTo>
                  <a:lnTo>
                    <a:pt x="1258" y="455"/>
                  </a:lnTo>
                  <a:lnTo>
                    <a:pt x="1261" y="464"/>
                  </a:lnTo>
                  <a:lnTo>
                    <a:pt x="1263" y="481"/>
                  </a:lnTo>
                  <a:lnTo>
                    <a:pt x="1262" y="1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Freeform 62"/>
            <p:cNvSpPr>
              <a:spLocks/>
            </p:cNvSpPr>
            <p:nvPr/>
          </p:nvSpPr>
          <p:spPr bwMode="auto">
            <a:xfrm>
              <a:off x="4742" y="3260"/>
              <a:ext cx="538" cy="610"/>
            </a:xfrm>
            <a:custGeom>
              <a:avLst/>
              <a:gdLst>
                <a:gd name="T0" fmla="*/ 300 w 538"/>
                <a:gd name="T1" fmla="*/ 533 h 610"/>
                <a:gd name="T2" fmla="*/ 331 w 538"/>
                <a:gd name="T3" fmla="*/ 537 h 610"/>
                <a:gd name="T4" fmla="*/ 349 w 538"/>
                <a:gd name="T5" fmla="*/ 532 h 610"/>
                <a:gd name="T6" fmla="*/ 394 w 538"/>
                <a:gd name="T7" fmla="*/ 525 h 610"/>
                <a:gd name="T8" fmla="*/ 519 w 538"/>
                <a:gd name="T9" fmla="*/ 392 h 610"/>
                <a:gd name="T10" fmla="*/ 508 w 538"/>
                <a:gd name="T11" fmla="*/ 394 h 610"/>
                <a:gd name="T12" fmla="*/ 396 w 538"/>
                <a:gd name="T13" fmla="*/ 509 h 610"/>
                <a:gd name="T14" fmla="*/ 377 w 538"/>
                <a:gd name="T15" fmla="*/ 498 h 610"/>
                <a:gd name="T16" fmla="*/ 427 w 538"/>
                <a:gd name="T17" fmla="*/ 438 h 610"/>
                <a:gd name="T18" fmla="*/ 448 w 538"/>
                <a:gd name="T19" fmla="*/ 390 h 610"/>
                <a:gd name="T20" fmla="*/ 412 w 538"/>
                <a:gd name="T21" fmla="*/ 449 h 610"/>
                <a:gd name="T22" fmla="*/ 341 w 538"/>
                <a:gd name="T23" fmla="*/ 518 h 610"/>
                <a:gd name="T24" fmla="*/ 320 w 538"/>
                <a:gd name="T25" fmla="*/ 520 h 610"/>
                <a:gd name="T26" fmla="*/ 312 w 538"/>
                <a:gd name="T27" fmla="*/ 515 h 610"/>
                <a:gd name="T28" fmla="*/ 276 w 538"/>
                <a:gd name="T29" fmla="*/ 508 h 610"/>
                <a:gd name="T30" fmla="*/ 158 w 538"/>
                <a:gd name="T31" fmla="*/ 502 h 610"/>
                <a:gd name="T32" fmla="*/ 92 w 538"/>
                <a:gd name="T33" fmla="*/ 456 h 610"/>
                <a:gd name="T34" fmla="*/ 26 w 538"/>
                <a:gd name="T35" fmla="*/ 435 h 610"/>
                <a:gd name="T36" fmla="*/ 0 w 538"/>
                <a:gd name="T37" fmla="*/ 327 h 610"/>
                <a:gd name="T38" fmla="*/ 29 w 538"/>
                <a:gd name="T39" fmla="*/ 299 h 610"/>
                <a:gd name="T40" fmla="*/ 70 w 538"/>
                <a:gd name="T41" fmla="*/ 299 h 610"/>
                <a:gd name="T42" fmla="*/ 95 w 538"/>
                <a:gd name="T43" fmla="*/ 327 h 610"/>
                <a:gd name="T44" fmla="*/ 123 w 538"/>
                <a:gd name="T45" fmla="*/ 400 h 610"/>
                <a:gd name="T46" fmla="*/ 152 w 538"/>
                <a:gd name="T47" fmla="*/ 456 h 610"/>
                <a:gd name="T48" fmla="*/ 124 w 538"/>
                <a:gd name="T49" fmla="*/ 383 h 610"/>
                <a:gd name="T50" fmla="*/ 140 w 538"/>
                <a:gd name="T51" fmla="*/ 391 h 610"/>
                <a:gd name="T52" fmla="*/ 217 w 538"/>
                <a:gd name="T53" fmla="*/ 470 h 610"/>
                <a:gd name="T54" fmla="*/ 143 w 538"/>
                <a:gd name="T55" fmla="*/ 383 h 610"/>
                <a:gd name="T56" fmla="*/ 168 w 538"/>
                <a:gd name="T57" fmla="*/ 355 h 610"/>
                <a:gd name="T58" fmla="*/ 203 w 538"/>
                <a:gd name="T59" fmla="*/ 355 h 610"/>
                <a:gd name="T60" fmla="*/ 231 w 538"/>
                <a:gd name="T61" fmla="*/ 421 h 610"/>
                <a:gd name="T62" fmla="*/ 277 w 538"/>
                <a:gd name="T63" fmla="*/ 459 h 610"/>
                <a:gd name="T64" fmla="*/ 242 w 538"/>
                <a:gd name="T65" fmla="*/ 409 h 610"/>
                <a:gd name="T66" fmla="*/ 212 w 538"/>
                <a:gd name="T67" fmla="*/ 330 h 610"/>
                <a:gd name="T68" fmla="*/ 256 w 538"/>
                <a:gd name="T69" fmla="*/ 307 h 610"/>
                <a:gd name="T70" fmla="*/ 284 w 538"/>
                <a:gd name="T71" fmla="*/ 288 h 610"/>
                <a:gd name="T72" fmla="*/ 251 w 538"/>
                <a:gd name="T73" fmla="*/ 299 h 610"/>
                <a:gd name="T74" fmla="*/ 246 w 538"/>
                <a:gd name="T75" fmla="*/ 276 h 610"/>
                <a:gd name="T76" fmla="*/ 284 w 538"/>
                <a:gd name="T77" fmla="*/ 228 h 610"/>
                <a:gd name="T78" fmla="*/ 352 w 538"/>
                <a:gd name="T79" fmla="*/ 113 h 610"/>
                <a:gd name="T80" fmla="*/ 367 w 538"/>
                <a:gd name="T81" fmla="*/ 112 h 610"/>
                <a:gd name="T82" fmla="*/ 389 w 538"/>
                <a:gd name="T83" fmla="*/ 83 h 610"/>
                <a:gd name="T84" fmla="*/ 452 w 538"/>
                <a:gd name="T85" fmla="*/ 32 h 610"/>
                <a:gd name="T86" fmla="*/ 475 w 538"/>
                <a:gd name="T87" fmla="*/ 4 h 610"/>
                <a:gd name="T88" fmla="*/ 464 w 538"/>
                <a:gd name="T89" fmla="*/ 41 h 610"/>
                <a:gd name="T90" fmla="*/ 467 w 538"/>
                <a:gd name="T91" fmla="*/ 103 h 610"/>
                <a:gd name="T92" fmla="*/ 472 w 538"/>
                <a:gd name="T93" fmla="*/ 87 h 610"/>
                <a:gd name="T94" fmla="*/ 488 w 538"/>
                <a:gd name="T95" fmla="*/ 52 h 610"/>
                <a:gd name="T96" fmla="*/ 498 w 538"/>
                <a:gd name="T97" fmla="*/ 64 h 610"/>
                <a:gd name="T98" fmla="*/ 505 w 538"/>
                <a:gd name="T99" fmla="*/ 64 h 610"/>
                <a:gd name="T100" fmla="*/ 508 w 538"/>
                <a:gd name="T101" fmla="*/ 48 h 610"/>
                <a:gd name="T102" fmla="*/ 525 w 538"/>
                <a:gd name="T103" fmla="*/ 80 h 610"/>
                <a:gd name="T104" fmla="*/ 522 w 538"/>
                <a:gd name="T105" fmla="*/ 38 h 610"/>
                <a:gd name="T106" fmla="*/ 531 w 538"/>
                <a:gd name="T107" fmla="*/ 29 h 610"/>
                <a:gd name="T108" fmla="*/ 533 w 538"/>
                <a:gd name="T109" fmla="*/ 41 h 610"/>
                <a:gd name="T110" fmla="*/ 290 w 538"/>
                <a:gd name="T111" fmla="*/ 609 h 6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8"/>
                <a:gd name="T169" fmla="*/ 0 h 610"/>
                <a:gd name="T170" fmla="*/ 538 w 538"/>
                <a:gd name="T171" fmla="*/ 610 h 6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8" h="610">
                  <a:moveTo>
                    <a:pt x="290" y="609"/>
                  </a:moveTo>
                  <a:lnTo>
                    <a:pt x="292" y="580"/>
                  </a:lnTo>
                  <a:lnTo>
                    <a:pt x="294" y="555"/>
                  </a:lnTo>
                  <a:lnTo>
                    <a:pt x="294" y="532"/>
                  </a:lnTo>
                  <a:lnTo>
                    <a:pt x="300" y="533"/>
                  </a:lnTo>
                  <a:lnTo>
                    <a:pt x="305" y="535"/>
                  </a:lnTo>
                  <a:lnTo>
                    <a:pt x="316" y="538"/>
                  </a:lnTo>
                  <a:lnTo>
                    <a:pt x="321" y="539"/>
                  </a:lnTo>
                  <a:lnTo>
                    <a:pt x="327" y="538"/>
                  </a:lnTo>
                  <a:lnTo>
                    <a:pt x="331" y="537"/>
                  </a:lnTo>
                  <a:lnTo>
                    <a:pt x="337" y="532"/>
                  </a:lnTo>
                  <a:lnTo>
                    <a:pt x="339" y="530"/>
                  </a:lnTo>
                  <a:lnTo>
                    <a:pt x="342" y="530"/>
                  </a:lnTo>
                  <a:lnTo>
                    <a:pt x="346" y="531"/>
                  </a:lnTo>
                  <a:lnTo>
                    <a:pt x="349" y="532"/>
                  </a:lnTo>
                  <a:lnTo>
                    <a:pt x="362" y="531"/>
                  </a:lnTo>
                  <a:lnTo>
                    <a:pt x="376" y="530"/>
                  </a:lnTo>
                  <a:lnTo>
                    <a:pt x="382" y="529"/>
                  </a:lnTo>
                  <a:lnTo>
                    <a:pt x="389" y="528"/>
                  </a:lnTo>
                  <a:lnTo>
                    <a:pt x="394" y="525"/>
                  </a:lnTo>
                  <a:lnTo>
                    <a:pt x="399" y="521"/>
                  </a:lnTo>
                  <a:lnTo>
                    <a:pt x="486" y="425"/>
                  </a:lnTo>
                  <a:lnTo>
                    <a:pt x="497" y="414"/>
                  </a:lnTo>
                  <a:lnTo>
                    <a:pt x="508" y="403"/>
                  </a:lnTo>
                  <a:lnTo>
                    <a:pt x="519" y="392"/>
                  </a:lnTo>
                  <a:lnTo>
                    <a:pt x="524" y="386"/>
                  </a:lnTo>
                  <a:lnTo>
                    <a:pt x="527" y="379"/>
                  </a:lnTo>
                  <a:lnTo>
                    <a:pt x="526" y="378"/>
                  </a:lnTo>
                  <a:lnTo>
                    <a:pt x="518" y="386"/>
                  </a:lnTo>
                  <a:lnTo>
                    <a:pt x="508" y="394"/>
                  </a:lnTo>
                  <a:lnTo>
                    <a:pt x="499" y="402"/>
                  </a:lnTo>
                  <a:lnTo>
                    <a:pt x="490" y="410"/>
                  </a:lnTo>
                  <a:lnTo>
                    <a:pt x="466" y="434"/>
                  </a:lnTo>
                  <a:lnTo>
                    <a:pt x="443" y="459"/>
                  </a:lnTo>
                  <a:lnTo>
                    <a:pt x="396" y="509"/>
                  </a:lnTo>
                  <a:lnTo>
                    <a:pt x="389" y="511"/>
                  </a:lnTo>
                  <a:lnTo>
                    <a:pt x="380" y="512"/>
                  </a:lnTo>
                  <a:lnTo>
                    <a:pt x="363" y="512"/>
                  </a:lnTo>
                  <a:lnTo>
                    <a:pt x="369" y="504"/>
                  </a:lnTo>
                  <a:lnTo>
                    <a:pt x="377" y="498"/>
                  </a:lnTo>
                  <a:lnTo>
                    <a:pt x="385" y="492"/>
                  </a:lnTo>
                  <a:lnTo>
                    <a:pt x="392" y="484"/>
                  </a:lnTo>
                  <a:lnTo>
                    <a:pt x="411" y="462"/>
                  </a:lnTo>
                  <a:lnTo>
                    <a:pt x="420" y="450"/>
                  </a:lnTo>
                  <a:lnTo>
                    <a:pt x="427" y="438"/>
                  </a:lnTo>
                  <a:lnTo>
                    <a:pt x="435" y="425"/>
                  </a:lnTo>
                  <a:lnTo>
                    <a:pt x="441" y="413"/>
                  </a:lnTo>
                  <a:lnTo>
                    <a:pt x="447" y="400"/>
                  </a:lnTo>
                  <a:lnTo>
                    <a:pt x="452" y="387"/>
                  </a:lnTo>
                  <a:lnTo>
                    <a:pt x="448" y="390"/>
                  </a:lnTo>
                  <a:lnTo>
                    <a:pt x="446" y="393"/>
                  </a:lnTo>
                  <a:lnTo>
                    <a:pt x="442" y="401"/>
                  </a:lnTo>
                  <a:lnTo>
                    <a:pt x="433" y="417"/>
                  </a:lnTo>
                  <a:lnTo>
                    <a:pt x="423" y="434"/>
                  </a:lnTo>
                  <a:lnTo>
                    <a:pt x="412" y="449"/>
                  </a:lnTo>
                  <a:lnTo>
                    <a:pt x="399" y="464"/>
                  </a:lnTo>
                  <a:lnTo>
                    <a:pt x="386" y="479"/>
                  </a:lnTo>
                  <a:lnTo>
                    <a:pt x="372" y="493"/>
                  </a:lnTo>
                  <a:lnTo>
                    <a:pt x="356" y="506"/>
                  </a:lnTo>
                  <a:lnTo>
                    <a:pt x="341" y="518"/>
                  </a:lnTo>
                  <a:lnTo>
                    <a:pt x="334" y="521"/>
                  </a:lnTo>
                  <a:lnTo>
                    <a:pt x="331" y="523"/>
                  </a:lnTo>
                  <a:lnTo>
                    <a:pt x="327" y="522"/>
                  </a:lnTo>
                  <a:lnTo>
                    <a:pt x="322" y="521"/>
                  </a:lnTo>
                  <a:lnTo>
                    <a:pt x="320" y="520"/>
                  </a:lnTo>
                  <a:lnTo>
                    <a:pt x="319" y="518"/>
                  </a:lnTo>
                  <a:lnTo>
                    <a:pt x="318" y="518"/>
                  </a:lnTo>
                  <a:lnTo>
                    <a:pt x="316" y="518"/>
                  </a:lnTo>
                  <a:lnTo>
                    <a:pt x="312" y="517"/>
                  </a:lnTo>
                  <a:lnTo>
                    <a:pt x="312" y="515"/>
                  </a:lnTo>
                  <a:lnTo>
                    <a:pt x="307" y="515"/>
                  </a:lnTo>
                  <a:lnTo>
                    <a:pt x="301" y="515"/>
                  </a:lnTo>
                  <a:lnTo>
                    <a:pt x="296" y="512"/>
                  </a:lnTo>
                  <a:lnTo>
                    <a:pt x="291" y="510"/>
                  </a:lnTo>
                  <a:lnTo>
                    <a:pt x="276" y="508"/>
                  </a:lnTo>
                  <a:lnTo>
                    <a:pt x="259" y="507"/>
                  </a:lnTo>
                  <a:lnTo>
                    <a:pt x="225" y="505"/>
                  </a:lnTo>
                  <a:lnTo>
                    <a:pt x="191" y="504"/>
                  </a:lnTo>
                  <a:lnTo>
                    <a:pt x="174" y="504"/>
                  </a:lnTo>
                  <a:lnTo>
                    <a:pt x="158" y="502"/>
                  </a:lnTo>
                  <a:lnTo>
                    <a:pt x="145" y="494"/>
                  </a:lnTo>
                  <a:lnTo>
                    <a:pt x="133" y="484"/>
                  </a:lnTo>
                  <a:lnTo>
                    <a:pt x="122" y="473"/>
                  </a:lnTo>
                  <a:lnTo>
                    <a:pt x="112" y="463"/>
                  </a:lnTo>
                  <a:lnTo>
                    <a:pt x="92" y="456"/>
                  </a:lnTo>
                  <a:lnTo>
                    <a:pt x="73" y="450"/>
                  </a:lnTo>
                  <a:lnTo>
                    <a:pt x="53" y="443"/>
                  </a:lnTo>
                  <a:lnTo>
                    <a:pt x="42" y="441"/>
                  </a:lnTo>
                  <a:lnTo>
                    <a:pt x="32" y="439"/>
                  </a:lnTo>
                  <a:lnTo>
                    <a:pt x="26" y="435"/>
                  </a:lnTo>
                  <a:lnTo>
                    <a:pt x="22" y="430"/>
                  </a:lnTo>
                  <a:lnTo>
                    <a:pt x="17" y="420"/>
                  </a:lnTo>
                  <a:lnTo>
                    <a:pt x="8" y="390"/>
                  </a:lnTo>
                  <a:lnTo>
                    <a:pt x="1" y="360"/>
                  </a:lnTo>
                  <a:lnTo>
                    <a:pt x="0" y="327"/>
                  </a:lnTo>
                  <a:lnTo>
                    <a:pt x="2" y="310"/>
                  </a:lnTo>
                  <a:lnTo>
                    <a:pt x="3" y="302"/>
                  </a:lnTo>
                  <a:lnTo>
                    <a:pt x="6" y="295"/>
                  </a:lnTo>
                  <a:lnTo>
                    <a:pt x="18" y="296"/>
                  </a:lnTo>
                  <a:lnTo>
                    <a:pt x="29" y="299"/>
                  </a:lnTo>
                  <a:lnTo>
                    <a:pt x="40" y="302"/>
                  </a:lnTo>
                  <a:lnTo>
                    <a:pt x="46" y="302"/>
                  </a:lnTo>
                  <a:lnTo>
                    <a:pt x="53" y="302"/>
                  </a:lnTo>
                  <a:lnTo>
                    <a:pt x="61" y="299"/>
                  </a:lnTo>
                  <a:lnTo>
                    <a:pt x="70" y="299"/>
                  </a:lnTo>
                  <a:lnTo>
                    <a:pt x="80" y="299"/>
                  </a:lnTo>
                  <a:lnTo>
                    <a:pt x="88" y="302"/>
                  </a:lnTo>
                  <a:lnTo>
                    <a:pt x="90" y="310"/>
                  </a:lnTo>
                  <a:lnTo>
                    <a:pt x="93" y="319"/>
                  </a:lnTo>
                  <a:lnTo>
                    <a:pt x="95" y="327"/>
                  </a:lnTo>
                  <a:lnTo>
                    <a:pt x="98" y="335"/>
                  </a:lnTo>
                  <a:lnTo>
                    <a:pt x="101" y="347"/>
                  </a:lnTo>
                  <a:lnTo>
                    <a:pt x="105" y="358"/>
                  </a:lnTo>
                  <a:lnTo>
                    <a:pt x="114" y="379"/>
                  </a:lnTo>
                  <a:lnTo>
                    <a:pt x="123" y="400"/>
                  </a:lnTo>
                  <a:lnTo>
                    <a:pt x="127" y="411"/>
                  </a:lnTo>
                  <a:lnTo>
                    <a:pt x="130" y="422"/>
                  </a:lnTo>
                  <a:lnTo>
                    <a:pt x="139" y="439"/>
                  </a:lnTo>
                  <a:lnTo>
                    <a:pt x="145" y="448"/>
                  </a:lnTo>
                  <a:lnTo>
                    <a:pt x="152" y="456"/>
                  </a:lnTo>
                  <a:lnTo>
                    <a:pt x="152" y="451"/>
                  </a:lnTo>
                  <a:lnTo>
                    <a:pt x="144" y="435"/>
                  </a:lnTo>
                  <a:lnTo>
                    <a:pt x="136" y="418"/>
                  </a:lnTo>
                  <a:lnTo>
                    <a:pt x="130" y="401"/>
                  </a:lnTo>
                  <a:lnTo>
                    <a:pt x="124" y="383"/>
                  </a:lnTo>
                  <a:lnTo>
                    <a:pt x="122" y="377"/>
                  </a:lnTo>
                  <a:lnTo>
                    <a:pt x="121" y="370"/>
                  </a:lnTo>
                  <a:lnTo>
                    <a:pt x="128" y="376"/>
                  </a:lnTo>
                  <a:lnTo>
                    <a:pt x="134" y="383"/>
                  </a:lnTo>
                  <a:lnTo>
                    <a:pt x="140" y="391"/>
                  </a:lnTo>
                  <a:lnTo>
                    <a:pt x="146" y="398"/>
                  </a:lnTo>
                  <a:lnTo>
                    <a:pt x="163" y="417"/>
                  </a:lnTo>
                  <a:lnTo>
                    <a:pt x="180" y="436"/>
                  </a:lnTo>
                  <a:lnTo>
                    <a:pt x="198" y="453"/>
                  </a:lnTo>
                  <a:lnTo>
                    <a:pt x="217" y="470"/>
                  </a:lnTo>
                  <a:lnTo>
                    <a:pt x="218" y="470"/>
                  </a:lnTo>
                  <a:lnTo>
                    <a:pt x="192" y="441"/>
                  </a:lnTo>
                  <a:lnTo>
                    <a:pt x="166" y="412"/>
                  </a:lnTo>
                  <a:lnTo>
                    <a:pt x="155" y="397"/>
                  </a:lnTo>
                  <a:lnTo>
                    <a:pt x="143" y="383"/>
                  </a:lnTo>
                  <a:lnTo>
                    <a:pt x="133" y="366"/>
                  </a:lnTo>
                  <a:lnTo>
                    <a:pt x="123" y="350"/>
                  </a:lnTo>
                  <a:lnTo>
                    <a:pt x="144" y="354"/>
                  </a:lnTo>
                  <a:lnTo>
                    <a:pt x="156" y="355"/>
                  </a:lnTo>
                  <a:lnTo>
                    <a:pt x="168" y="355"/>
                  </a:lnTo>
                  <a:lnTo>
                    <a:pt x="175" y="353"/>
                  </a:lnTo>
                  <a:lnTo>
                    <a:pt x="183" y="351"/>
                  </a:lnTo>
                  <a:lnTo>
                    <a:pt x="191" y="348"/>
                  </a:lnTo>
                  <a:lnTo>
                    <a:pt x="197" y="344"/>
                  </a:lnTo>
                  <a:lnTo>
                    <a:pt x="203" y="355"/>
                  </a:lnTo>
                  <a:lnTo>
                    <a:pt x="208" y="366"/>
                  </a:lnTo>
                  <a:lnTo>
                    <a:pt x="216" y="389"/>
                  </a:lnTo>
                  <a:lnTo>
                    <a:pt x="220" y="400"/>
                  </a:lnTo>
                  <a:lnTo>
                    <a:pt x="225" y="411"/>
                  </a:lnTo>
                  <a:lnTo>
                    <a:pt x="231" y="421"/>
                  </a:lnTo>
                  <a:lnTo>
                    <a:pt x="239" y="431"/>
                  </a:lnTo>
                  <a:lnTo>
                    <a:pt x="247" y="439"/>
                  </a:lnTo>
                  <a:lnTo>
                    <a:pt x="257" y="446"/>
                  </a:lnTo>
                  <a:lnTo>
                    <a:pt x="267" y="452"/>
                  </a:lnTo>
                  <a:lnTo>
                    <a:pt x="277" y="459"/>
                  </a:lnTo>
                  <a:lnTo>
                    <a:pt x="278" y="459"/>
                  </a:lnTo>
                  <a:lnTo>
                    <a:pt x="273" y="450"/>
                  </a:lnTo>
                  <a:lnTo>
                    <a:pt x="267" y="442"/>
                  </a:lnTo>
                  <a:lnTo>
                    <a:pt x="253" y="425"/>
                  </a:lnTo>
                  <a:lnTo>
                    <a:pt x="242" y="409"/>
                  </a:lnTo>
                  <a:lnTo>
                    <a:pt x="236" y="400"/>
                  </a:lnTo>
                  <a:lnTo>
                    <a:pt x="233" y="392"/>
                  </a:lnTo>
                  <a:lnTo>
                    <a:pt x="222" y="363"/>
                  </a:lnTo>
                  <a:lnTo>
                    <a:pt x="210" y="334"/>
                  </a:lnTo>
                  <a:lnTo>
                    <a:pt x="212" y="330"/>
                  </a:lnTo>
                  <a:lnTo>
                    <a:pt x="216" y="326"/>
                  </a:lnTo>
                  <a:lnTo>
                    <a:pt x="223" y="321"/>
                  </a:lnTo>
                  <a:lnTo>
                    <a:pt x="231" y="316"/>
                  </a:lnTo>
                  <a:lnTo>
                    <a:pt x="240" y="313"/>
                  </a:lnTo>
                  <a:lnTo>
                    <a:pt x="256" y="307"/>
                  </a:lnTo>
                  <a:lnTo>
                    <a:pt x="264" y="305"/>
                  </a:lnTo>
                  <a:lnTo>
                    <a:pt x="271" y="300"/>
                  </a:lnTo>
                  <a:lnTo>
                    <a:pt x="278" y="295"/>
                  </a:lnTo>
                  <a:lnTo>
                    <a:pt x="281" y="291"/>
                  </a:lnTo>
                  <a:lnTo>
                    <a:pt x="284" y="288"/>
                  </a:lnTo>
                  <a:lnTo>
                    <a:pt x="284" y="286"/>
                  </a:lnTo>
                  <a:lnTo>
                    <a:pt x="283" y="285"/>
                  </a:lnTo>
                  <a:lnTo>
                    <a:pt x="267" y="293"/>
                  </a:lnTo>
                  <a:lnTo>
                    <a:pt x="260" y="296"/>
                  </a:lnTo>
                  <a:lnTo>
                    <a:pt x="251" y="299"/>
                  </a:lnTo>
                  <a:lnTo>
                    <a:pt x="249" y="293"/>
                  </a:lnTo>
                  <a:lnTo>
                    <a:pt x="246" y="288"/>
                  </a:lnTo>
                  <a:lnTo>
                    <a:pt x="245" y="282"/>
                  </a:lnTo>
                  <a:lnTo>
                    <a:pt x="246" y="279"/>
                  </a:lnTo>
                  <a:lnTo>
                    <a:pt x="246" y="276"/>
                  </a:lnTo>
                  <a:lnTo>
                    <a:pt x="251" y="268"/>
                  </a:lnTo>
                  <a:lnTo>
                    <a:pt x="257" y="260"/>
                  </a:lnTo>
                  <a:lnTo>
                    <a:pt x="270" y="246"/>
                  </a:lnTo>
                  <a:lnTo>
                    <a:pt x="277" y="237"/>
                  </a:lnTo>
                  <a:lnTo>
                    <a:pt x="284" y="228"/>
                  </a:lnTo>
                  <a:lnTo>
                    <a:pt x="297" y="209"/>
                  </a:lnTo>
                  <a:lnTo>
                    <a:pt x="308" y="190"/>
                  </a:lnTo>
                  <a:lnTo>
                    <a:pt x="319" y="170"/>
                  </a:lnTo>
                  <a:lnTo>
                    <a:pt x="341" y="132"/>
                  </a:lnTo>
                  <a:lnTo>
                    <a:pt x="352" y="113"/>
                  </a:lnTo>
                  <a:lnTo>
                    <a:pt x="366" y="95"/>
                  </a:lnTo>
                  <a:lnTo>
                    <a:pt x="368" y="94"/>
                  </a:lnTo>
                  <a:lnTo>
                    <a:pt x="367" y="100"/>
                  </a:lnTo>
                  <a:lnTo>
                    <a:pt x="366" y="106"/>
                  </a:lnTo>
                  <a:lnTo>
                    <a:pt x="367" y="112"/>
                  </a:lnTo>
                  <a:lnTo>
                    <a:pt x="369" y="115"/>
                  </a:lnTo>
                  <a:lnTo>
                    <a:pt x="370" y="117"/>
                  </a:lnTo>
                  <a:lnTo>
                    <a:pt x="375" y="105"/>
                  </a:lnTo>
                  <a:lnTo>
                    <a:pt x="382" y="94"/>
                  </a:lnTo>
                  <a:lnTo>
                    <a:pt x="389" y="83"/>
                  </a:lnTo>
                  <a:lnTo>
                    <a:pt x="399" y="74"/>
                  </a:lnTo>
                  <a:lnTo>
                    <a:pt x="409" y="65"/>
                  </a:lnTo>
                  <a:lnTo>
                    <a:pt x="420" y="56"/>
                  </a:lnTo>
                  <a:lnTo>
                    <a:pt x="442" y="41"/>
                  </a:lnTo>
                  <a:lnTo>
                    <a:pt x="452" y="32"/>
                  </a:lnTo>
                  <a:lnTo>
                    <a:pt x="461" y="21"/>
                  </a:lnTo>
                  <a:lnTo>
                    <a:pt x="467" y="11"/>
                  </a:lnTo>
                  <a:lnTo>
                    <a:pt x="474" y="0"/>
                  </a:lnTo>
                  <a:lnTo>
                    <a:pt x="475" y="2"/>
                  </a:lnTo>
                  <a:lnTo>
                    <a:pt x="475" y="4"/>
                  </a:lnTo>
                  <a:lnTo>
                    <a:pt x="474" y="8"/>
                  </a:lnTo>
                  <a:lnTo>
                    <a:pt x="472" y="13"/>
                  </a:lnTo>
                  <a:lnTo>
                    <a:pt x="471" y="18"/>
                  </a:lnTo>
                  <a:lnTo>
                    <a:pt x="467" y="29"/>
                  </a:lnTo>
                  <a:lnTo>
                    <a:pt x="464" y="41"/>
                  </a:lnTo>
                  <a:lnTo>
                    <a:pt x="461" y="55"/>
                  </a:lnTo>
                  <a:lnTo>
                    <a:pt x="461" y="67"/>
                  </a:lnTo>
                  <a:lnTo>
                    <a:pt x="461" y="80"/>
                  </a:lnTo>
                  <a:lnTo>
                    <a:pt x="464" y="91"/>
                  </a:lnTo>
                  <a:lnTo>
                    <a:pt x="467" y="103"/>
                  </a:lnTo>
                  <a:lnTo>
                    <a:pt x="474" y="114"/>
                  </a:lnTo>
                  <a:lnTo>
                    <a:pt x="475" y="114"/>
                  </a:lnTo>
                  <a:lnTo>
                    <a:pt x="476" y="114"/>
                  </a:lnTo>
                  <a:lnTo>
                    <a:pt x="473" y="101"/>
                  </a:lnTo>
                  <a:lnTo>
                    <a:pt x="472" y="87"/>
                  </a:lnTo>
                  <a:lnTo>
                    <a:pt x="473" y="80"/>
                  </a:lnTo>
                  <a:lnTo>
                    <a:pt x="474" y="74"/>
                  </a:lnTo>
                  <a:lnTo>
                    <a:pt x="477" y="68"/>
                  </a:lnTo>
                  <a:lnTo>
                    <a:pt x="481" y="62"/>
                  </a:lnTo>
                  <a:lnTo>
                    <a:pt x="488" y="52"/>
                  </a:lnTo>
                  <a:lnTo>
                    <a:pt x="497" y="44"/>
                  </a:lnTo>
                  <a:lnTo>
                    <a:pt x="498" y="47"/>
                  </a:lnTo>
                  <a:lnTo>
                    <a:pt x="498" y="51"/>
                  </a:lnTo>
                  <a:lnTo>
                    <a:pt x="497" y="58"/>
                  </a:lnTo>
                  <a:lnTo>
                    <a:pt x="498" y="64"/>
                  </a:lnTo>
                  <a:lnTo>
                    <a:pt x="501" y="66"/>
                  </a:lnTo>
                  <a:lnTo>
                    <a:pt x="504" y="69"/>
                  </a:lnTo>
                  <a:lnTo>
                    <a:pt x="505" y="68"/>
                  </a:lnTo>
                  <a:lnTo>
                    <a:pt x="505" y="66"/>
                  </a:lnTo>
                  <a:lnTo>
                    <a:pt x="505" y="64"/>
                  </a:lnTo>
                  <a:lnTo>
                    <a:pt x="505" y="62"/>
                  </a:lnTo>
                  <a:lnTo>
                    <a:pt x="505" y="60"/>
                  </a:lnTo>
                  <a:lnTo>
                    <a:pt x="506" y="56"/>
                  </a:lnTo>
                  <a:lnTo>
                    <a:pt x="507" y="52"/>
                  </a:lnTo>
                  <a:lnTo>
                    <a:pt x="508" y="48"/>
                  </a:lnTo>
                  <a:lnTo>
                    <a:pt x="510" y="44"/>
                  </a:lnTo>
                  <a:lnTo>
                    <a:pt x="512" y="54"/>
                  </a:lnTo>
                  <a:lnTo>
                    <a:pt x="517" y="66"/>
                  </a:lnTo>
                  <a:lnTo>
                    <a:pt x="522" y="76"/>
                  </a:lnTo>
                  <a:lnTo>
                    <a:pt x="525" y="80"/>
                  </a:lnTo>
                  <a:lnTo>
                    <a:pt x="527" y="80"/>
                  </a:lnTo>
                  <a:lnTo>
                    <a:pt x="522" y="68"/>
                  </a:lnTo>
                  <a:lnTo>
                    <a:pt x="521" y="56"/>
                  </a:lnTo>
                  <a:lnTo>
                    <a:pt x="521" y="44"/>
                  </a:lnTo>
                  <a:lnTo>
                    <a:pt x="522" y="38"/>
                  </a:lnTo>
                  <a:lnTo>
                    <a:pt x="525" y="32"/>
                  </a:lnTo>
                  <a:lnTo>
                    <a:pt x="527" y="27"/>
                  </a:lnTo>
                  <a:lnTo>
                    <a:pt x="530" y="23"/>
                  </a:lnTo>
                  <a:lnTo>
                    <a:pt x="531" y="26"/>
                  </a:lnTo>
                  <a:lnTo>
                    <a:pt x="531" y="29"/>
                  </a:lnTo>
                  <a:lnTo>
                    <a:pt x="530" y="34"/>
                  </a:lnTo>
                  <a:lnTo>
                    <a:pt x="529" y="40"/>
                  </a:lnTo>
                  <a:lnTo>
                    <a:pt x="530" y="45"/>
                  </a:lnTo>
                  <a:lnTo>
                    <a:pt x="532" y="44"/>
                  </a:lnTo>
                  <a:lnTo>
                    <a:pt x="533" y="41"/>
                  </a:lnTo>
                  <a:lnTo>
                    <a:pt x="535" y="38"/>
                  </a:lnTo>
                  <a:lnTo>
                    <a:pt x="535" y="36"/>
                  </a:lnTo>
                  <a:lnTo>
                    <a:pt x="536" y="38"/>
                  </a:lnTo>
                  <a:lnTo>
                    <a:pt x="537" y="609"/>
                  </a:lnTo>
                  <a:lnTo>
                    <a:pt x="290" y="609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63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0 w 195"/>
                <a:gd name="T1" fmla="*/ 181 h 182"/>
                <a:gd name="T2" fmla="*/ 2 w 195"/>
                <a:gd name="T3" fmla="*/ 153 h 182"/>
                <a:gd name="T4" fmla="*/ 4 w 195"/>
                <a:gd name="T5" fmla="*/ 128 h 182"/>
                <a:gd name="T6" fmla="*/ 5 w 195"/>
                <a:gd name="T7" fmla="*/ 106 h 182"/>
                <a:gd name="T8" fmla="*/ 10 w 195"/>
                <a:gd name="T9" fmla="*/ 106 h 182"/>
                <a:gd name="T10" fmla="*/ 15 w 195"/>
                <a:gd name="T11" fmla="*/ 108 h 182"/>
                <a:gd name="T12" fmla="*/ 26 w 195"/>
                <a:gd name="T13" fmla="*/ 111 h 182"/>
                <a:gd name="T14" fmla="*/ 31 w 195"/>
                <a:gd name="T15" fmla="*/ 112 h 182"/>
                <a:gd name="T16" fmla="*/ 37 w 195"/>
                <a:gd name="T17" fmla="*/ 111 h 182"/>
                <a:gd name="T18" fmla="*/ 41 w 195"/>
                <a:gd name="T19" fmla="*/ 110 h 182"/>
                <a:gd name="T20" fmla="*/ 47 w 195"/>
                <a:gd name="T21" fmla="*/ 106 h 182"/>
                <a:gd name="T22" fmla="*/ 49 w 195"/>
                <a:gd name="T23" fmla="*/ 104 h 182"/>
                <a:gd name="T24" fmla="*/ 52 w 195"/>
                <a:gd name="T25" fmla="*/ 104 h 182"/>
                <a:gd name="T26" fmla="*/ 56 w 195"/>
                <a:gd name="T27" fmla="*/ 104 h 182"/>
                <a:gd name="T28" fmla="*/ 59 w 195"/>
                <a:gd name="T29" fmla="*/ 105 h 182"/>
                <a:gd name="T30" fmla="*/ 72 w 195"/>
                <a:gd name="T31" fmla="*/ 104 h 182"/>
                <a:gd name="T32" fmla="*/ 85 w 195"/>
                <a:gd name="T33" fmla="*/ 104 h 182"/>
                <a:gd name="T34" fmla="*/ 92 w 195"/>
                <a:gd name="T35" fmla="*/ 103 h 182"/>
                <a:gd name="T36" fmla="*/ 98 w 195"/>
                <a:gd name="T37" fmla="*/ 101 h 182"/>
                <a:gd name="T38" fmla="*/ 103 w 195"/>
                <a:gd name="T39" fmla="*/ 98 h 182"/>
                <a:gd name="T40" fmla="*/ 108 w 195"/>
                <a:gd name="T41" fmla="*/ 95 h 182"/>
                <a:gd name="T42" fmla="*/ 194 w 195"/>
                <a:gd name="T43" fmla="*/ 0 h 182"/>
                <a:gd name="T44" fmla="*/ 159 w 195"/>
                <a:gd name="T45" fmla="*/ 51 h 182"/>
                <a:gd name="T46" fmla="*/ 151 w 195"/>
                <a:gd name="T47" fmla="*/ 64 h 182"/>
                <a:gd name="T48" fmla="*/ 141 w 195"/>
                <a:gd name="T49" fmla="*/ 81 h 182"/>
                <a:gd name="T50" fmla="*/ 134 w 195"/>
                <a:gd name="T51" fmla="*/ 91 h 182"/>
                <a:gd name="T52" fmla="*/ 128 w 195"/>
                <a:gd name="T53" fmla="*/ 98 h 182"/>
                <a:gd name="T54" fmla="*/ 120 w 195"/>
                <a:gd name="T55" fmla="*/ 106 h 182"/>
                <a:gd name="T56" fmla="*/ 112 w 195"/>
                <a:gd name="T57" fmla="*/ 111 h 182"/>
                <a:gd name="T58" fmla="*/ 104 w 195"/>
                <a:gd name="T59" fmla="*/ 115 h 182"/>
                <a:gd name="T60" fmla="*/ 96 w 195"/>
                <a:gd name="T61" fmla="*/ 118 h 182"/>
                <a:gd name="T62" fmla="*/ 82 w 195"/>
                <a:gd name="T63" fmla="*/ 121 h 182"/>
                <a:gd name="T64" fmla="*/ 70 w 195"/>
                <a:gd name="T65" fmla="*/ 125 h 182"/>
                <a:gd name="T66" fmla="*/ 63 w 195"/>
                <a:gd name="T67" fmla="*/ 127 h 182"/>
                <a:gd name="T68" fmla="*/ 58 w 195"/>
                <a:gd name="T69" fmla="*/ 131 h 182"/>
                <a:gd name="T70" fmla="*/ 47 w 195"/>
                <a:gd name="T71" fmla="*/ 140 h 182"/>
                <a:gd name="T72" fmla="*/ 39 w 195"/>
                <a:gd name="T73" fmla="*/ 150 h 182"/>
                <a:gd name="T74" fmla="*/ 34 w 195"/>
                <a:gd name="T75" fmla="*/ 158 h 182"/>
                <a:gd name="T76" fmla="*/ 33 w 195"/>
                <a:gd name="T77" fmla="*/ 162 h 182"/>
                <a:gd name="T78" fmla="*/ 33 w 195"/>
                <a:gd name="T79" fmla="*/ 166 h 182"/>
                <a:gd name="T80" fmla="*/ 36 w 195"/>
                <a:gd name="T81" fmla="*/ 181 h 182"/>
                <a:gd name="T82" fmla="*/ 0 w 195"/>
                <a:gd name="T83" fmla="*/ 181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0" y="181"/>
                  </a:move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9" y="51"/>
                  </a:lnTo>
                  <a:lnTo>
                    <a:pt x="151" y="64"/>
                  </a:lnTo>
                  <a:lnTo>
                    <a:pt x="141" y="81"/>
                  </a:lnTo>
                  <a:lnTo>
                    <a:pt x="134" y="91"/>
                  </a:lnTo>
                  <a:lnTo>
                    <a:pt x="128" y="98"/>
                  </a:lnTo>
                  <a:lnTo>
                    <a:pt x="120" y="106"/>
                  </a:lnTo>
                  <a:lnTo>
                    <a:pt x="112" y="111"/>
                  </a:lnTo>
                  <a:lnTo>
                    <a:pt x="104" y="115"/>
                  </a:lnTo>
                  <a:lnTo>
                    <a:pt x="96" y="118"/>
                  </a:lnTo>
                  <a:lnTo>
                    <a:pt x="82" y="121"/>
                  </a:lnTo>
                  <a:lnTo>
                    <a:pt x="70" y="125"/>
                  </a:lnTo>
                  <a:lnTo>
                    <a:pt x="63" y="127"/>
                  </a:lnTo>
                  <a:lnTo>
                    <a:pt x="58" y="131"/>
                  </a:lnTo>
                  <a:lnTo>
                    <a:pt x="47" y="140"/>
                  </a:lnTo>
                  <a:lnTo>
                    <a:pt x="39" y="150"/>
                  </a:lnTo>
                  <a:lnTo>
                    <a:pt x="34" y="158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36" y="181"/>
                  </a:lnTo>
                  <a:lnTo>
                    <a:pt x="0" y="181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64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11 w 195"/>
                <a:gd name="T1" fmla="*/ 111 h 182"/>
                <a:gd name="T2" fmla="*/ 103 w 195"/>
                <a:gd name="T3" fmla="*/ 115 h 182"/>
                <a:gd name="T4" fmla="*/ 95 w 195"/>
                <a:gd name="T5" fmla="*/ 118 h 182"/>
                <a:gd name="T6" fmla="*/ 82 w 195"/>
                <a:gd name="T7" fmla="*/ 121 h 182"/>
                <a:gd name="T8" fmla="*/ 69 w 195"/>
                <a:gd name="T9" fmla="*/ 124 h 182"/>
                <a:gd name="T10" fmla="*/ 63 w 195"/>
                <a:gd name="T11" fmla="*/ 127 h 182"/>
                <a:gd name="T12" fmla="*/ 57 w 195"/>
                <a:gd name="T13" fmla="*/ 131 h 182"/>
                <a:gd name="T14" fmla="*/ 46 w 195"/>
                <a:gd name="T15" fmla="*/ 140 h 182"/>
                <a:gd name="T16" fmla="*/ 37 w 195"/>
                <a:gd name="T17" fmla="*/ 149 h 182"/>
                <a:gd name="T18" fmla="*/ 33 w 195"/>
                <a:gd name="T19" fmla="*/ 158 h 182"/>
                <a:gd name="T20" fmla="*/ 32 w 195"/>
                <a:gd name="T21" fmla="*/ 165 h 182"/>
                <a:gd name="T22" fmla="*/ 35 w 195"/>
                <a:gd name="T23" fmla="*/ 181 h 182"/>
                <a:gd name="T24" fmla="*/ 0 w 195"/>
                <a:gd name="T25" fmla="*/ 181 h 182"/>
                <a:gd name="T26" fmla="*/ 2 w 195"/>
                <a:gd name="T27" fmla="*/ 153 h 182"/>
                <a:gd name="T28" fmla="*/ 4 w 195"/>
                <a:gd name="T29" fmla="*/ 128 h 182"/>
                <a:gd name="T30" fmla="*/ 5 w 195"/>
                <a:gd name="T31" fmla="*/ 106 h 182"/>
                <a:gd name="T32" fmla="*/ 10 w 195"/>
                <a:gd name="T33" fmla="*/ 106 h 182"/>
                <a:gd name="T34" fmla="*/ 15 w 195"/>
                <a:gd name="T35" fmla="*/ 108 h 182"/>
                <a:gd name="T36" fmla="*/ 26 w 195"/>
                <a:gd name="T37" fmla="*/ 111 h 182"/>
                <a:gd name="T38" fmla="*/ 31 w 195"/>
                <a:gd name="T39" fmla="*/ 112 h 182"/>
                <a:gd name="T40" fmla="*/ 37 w 195"/>
                <a:gd name="T41" fmla="*/ 111 h 182"/>
                <a:gd name="T42" fmla="*/ 41 w 195"/>
                <a:gd name="T43" fmla="*/ 110 h 182"/>
                <a:gd name="T44" fmla="*/ 47 w 195"/>
                <a:gd name="T45" fmla="*/ 106 h 182"/>
                <a:gd name="T46" fmla="*/ 49 w 195"/>
                <a:gd name="T47" fmla="*/ 104 h 182"/>
                <a:gd name="T48" fmla="*/ 52 w 195"/>
                <a:gd name="T49" fmla="*/ 104 h 182"/>
                <a:gd name="T50" fmla="*/ 56 w 195"/>
                <a:gd name="T51" fmla="*/ 104 h 182"/>
                <a:gd name="T52" fmla="*/ 59 w 195"/>
                <a:gd name="T53" fmla="*/ 105 h 182"/>
                <a:gd name="T54" fmla="*/ 72 w 195"/>
                <a:gd name="T55" fmla="*/ 104 h 182"/>
                <a:gd name="T56" fmla="*/ 85 w 195"/>
                <a:gd name="T57" fmla="*/ 104 h 182"/>
                <a:gd name="T58" fmla="*/ 92 w 195"/>
                <a:gd name="T59" fmla="*/ 103 h 182"/>
                <a:gd name="T60" fmla="*/ 98 w 195"/>
                <a:gd name="T61" fmla="*/ 101 h 182"/>
                <a:gd name="T62" fmla="*/ 103 w 195"/>
                <a:gd name="T63" fmla="*/ 98 h 182"/>
                <a:gd name="T64" fmla="*/ 108 w 195"/>
                <a:gd name="T65" fmla="*/ 95 h 182"/>
                <a:gd name="T66" fmla="*/ 194 w 195"/>
                <a:gd name="T67" fmla="*/ 0 h 182"/>
                <a:gd name="T68" fmla="*/ 159 w 195"/>
                <a:gd name="T69" fmla="*/ 51 h 182"/>
                <a:gd name="T70" fmla="*/ 150 w 195"/>
                <a:gd name="T71" fmla="*/ 64 h 182"/>
                <a:gd name="T72" fmla="*/ 140 w 195"/>
                <a:gd name="T73" fmla="*/ 81 h 182"/>
                <a:gd name="T74" fmla="*/ 134 w 195"/>
                <a:gd name="T75" fmla="*/ 90 h 182"/>
                <a:gd name="T76" fmla="*/ 127 w 195"/>
                <a:gd name="T77" fmla="*/ 98 h 182"/>
                <a:gd name="T78" fmla="*/ 119 w 195"/>
                <a:gd name="T79" fmla="*/ 106 h 182"/>
                <a:gd name="T80" fmla="*/ 111 w 195"/>
                <a:gd name="T81" fmla="*/ 111 h 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182"/>
                <a:gd name="T125" fmla="*/ 195 w 195"/>
                <a:gd name="T126" fmla="*/ 182 h 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182">
                  <a:moveTo>
                    <a:pt x="111" y="111"/>
                  </a:moveTo>
                  <a:lnTo>
                    <a:pt x="103" y="115"/>
                  </a:lnTo>
                  <a:lnTo>
                    <a:pt x="95" y="118"/>
                  </a:lnTo>
                  <a:lnTo>
                    <a:pt x="82" y="121"/>
                  </a:lnTo>
                  <a:lnTo>
                    <a:pt x="69" y="124"/>
                  </a:lnTo>
                  <a:lnTo>
                    <a:pt x="63" y="127"/>
                  </a:lnTo>
                  <a:lnTo>
                    <a:pt x="57" y="131"/>
                  </a:lnTo>
                  <a:lnTo>
                    <a:pt x="46" y="140"/>
                  </a:lnTo>
                  <a:lnTo>
                    <a:pt x="37" y="149"/>
                  </a:lnTo>
                  <a:lnTo>
                    <a:pt x="33" y="158"/>
                  </a:lnTo>
                  <a:lnTo>
                    <a:pt x="32" y="165"/>
                  </a:lnTo>
                  <a:lnTo>
                    <a:pt x="35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9" y="51"/>
                  </a:lnTo>
                  <a:lnTo>
                    <a:pt x="150" y="64"/>
                  </a:lnTo>
                  <a:lnTo>
                    <a:pt x="140" y="81"/>
                  </a:lnTo>
                  <a:lnTo>
                    <a:pt x="134" y="90"/>
                  </a:lnTo>
                  <a:lnTo>
                    <a:pt x="127" y="98"/>
                  </a:lnTo>
                  <a:lnTo>
                    <a:pt x="119" y="106"/>
                  </a:lnTo>
                  <a:lnTo>
                    <a:pt x="111" y="111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65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11 w 195"/>
                <a:gd name="T1" fmla="*/ 111 h 182"/>
                <a:gd name="T2" fmla="*/ 102 w 195"/>
                <a:gd name="T3" fmla="*/ 115 h 182"/>
                <a:gd name="T4" fmla="*/ 95 w 195"/>
                <a:gd name="T5" fmla="*/ 117 h 182"/>
                <a:gd name="T6" fmla="*/ 81 w 195"/>
                <a:gd name="T7" fmla="*/ 121 h 182"/>
                <a:gd name="T8" fmla="*/ 68 w 195"/>
                <a:gd name="T9" fmla="*/ 124 h 182"/>
                <a:gd name="T10" fmla="*/ 62 w 195"/>
                <a:gd name="T11" fmla="*/ 126 h 182"/>
                <a:gd name="T12" fmla="*/ 56 w 195"/>
                <a:gd name="T13" fmla="*/ 130 h 182"/>
                <a:gd name="T14" fmla="*/ 45 w 195"/>
                <a:gd name="T15" fmla="*/ 140 h 182"/>
                <a:gd name="T16" fmla="*/ 37 w 195"/>
                <a:gd name="T17" fmla="*/ 149 h 182"/>
                <a:gd name="T18" fmla="*/ 32 w 195"/>
                <a:gd name="T19" fmla="*/ 158 h 182"/>
                <a:gd name="T20" fmla="*/ 31 w 195"/>
                <a:gd name="T21" fmla="*/ 161 h 182"/>
                <a:gd name="T22" fmla="*/ 31 w 195"/>
                <a:gd name="T23" fmla="*/ 165 h 182"/>
                <a:gd name="T24" fmla="*/ 34 w 195"/>
                <a:gd name="T25" fmla="*/ 181 h 182"/>
                <a:gd name="T26" fmla="*/ 0 w 195"/>
                <a:gd name="T27" fmla="*/ 181 h 182"/>
                <a:gd name="T28" fmla="*/ 2 w 195"/>
                <a:gd name="T29" fmla="*/ 153 h 182"/>
                <a:gd name="T30" fmla="*/ 4 w 195"/>
                <a:gd name="T31" fmla="*/ 128 h 182"/>
                <a:gd name="T32" fmla="*/ 5 w 195"/>
                <a:gd name="T33" fmla="*/ 106 h 182"/>
                <a:gd name="T34" fmla="*/ 10 w 195"/>
                <a:gd name="T35" fmla="*/ 106 h 182"/>
                <a:gd name="T36" fmla="*/ 15 w 195"/>
                <a:gd name="T37" fmla="*/ 108 h 182"/>
                <a:gd name="T38" fmla="*/ 26 w 195"/>
                <a:gd name="T39" fmla="*/ 111 h 182"/>
                <a:gd name="T40" fmla="*/ 31 w 195"/>
                <a:gd name="T41" fmla="*/ 112 h 182"/>
                <a:gd name="T42" fmla="*/ 37 w 195"/>
                <a:gd name="T43" fmla="*/ 111 h 182"/>
                <a:gd name="T44" fmla="*/ 41 w 195"/>
                <a:gd name="T45" fmla="*/ 110 h 182"/>
                <a:gd name="T46" fmla="*/ 47 w 195"/>
                <a:gd name="T47" fmla="*/ 106 h 182"/>
                <a:gd name="T48" fmla="*/ 49 w 195"/>
                <a:gd name="T49" fmla="*/ 104 h 182"/>
                <a:gd name="T50" fmla="*/ 52 w 195"/>
                <a:gd name="T51" fmla="*/ 104 h 182"/>
                <a:gd name="T52" fmla="*/ 56 w 195"/>
                <a:gd name="T53" fmla="*/ 104 h 182"/>
                <a:gd name="T54" fmla="*/ 59 w 195"/>
                <a:gd name="T55" fmla="*/ 105 h 182"/>
                <a:gd name="T56" fmla="*/ 72 w 195"/>
                <a:gd name="T57" fmla="*/ 104 h 182"/>
                <a:gd name="T58" fmla="*/ 85 w 195"/>
                <a:gd name="T59" fmla="*/ 104 h 182"/>
                <a:gd name="T60" fmla="*/ 92 w 195"/>
                <a:gd name="T61" fmla="*/ 103 h 182"/>
                <a:gd name="T62" fmla="*/ 98 w 195"/>
                <a:gd name="T63" fmla="*/ 101 h 182"/>
                <a:gd name="T64" fmla="*/ 103 w 195"/>
                <a:gd name="T65" fmla="*/ 98 h 182"/>
                <a:gd name="T66" fmla="*/ 108 w 195"/>
                <a:gd name="T67" fmla="*/ 95 h 182"/>
                <a:gd name="T68" fmla="*/ 194 w 195"/>
                <a:gd name="T69" fmla="*/ 0 h 182"/>
                <a:gd name="T70" fmla="*/ 159 w 195"/>
                <a:gd name="T71" fmla="*/ 50 h 182"/>
                <a:gd name="T72" fmla="*/ 150 w 195"/>
                <a:gd name="T73" fmla="*/ 64 h 182"/>
                <a:gd name="T74" fmla="*/ 139 w 195"/>
                <a:gd name="T75" fmla="*/ 81 h 182"/>
                <a:gd name="T76" fmla="*/ 133 w 195"/>
                <a:gd name="T77" fmla="*/ 90 h 182"/>
                <a:gd name="T78" fmla="*/ 126 w 195"/>
                <a:gd name="T79" fmla="*/ 98 h 182"/>
                <a:gd name="T80" fmla="*/ 118 w 195"/>
                <a:gd name="T81" fmla="*/ 106 h 182"/>
                <a:gd name="T82" fmla="*/ 111 w 195"/>
                <a:gd name="T83" fmla="*/ 111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111" y="111"/>
                  </a:moveTo>
                  <a:lnTo>
                    <a:pt x="102" y="115"/>
                  </a:lnTo>
                  <a:lnTo>
                    <a:pt x="95" y="117"/>
                  </a:lnTo>
                  <a:lnTo>
                    <a:pt x="81" y="121"/>
                  </a:lnTo>
                  <a:lnTo>
                    <a:pt x="68" y="124"/>
                  </a:lnTo>
                  <a:lnTo>
                    <a:pt x="62" y="126"/>
                  </a:lnTo>
                  <a:lnTo>
                    <a:pt x="56" y="130"/>
                  </a:lnTo>
                  <a:lnTo>
                    <a:pt x="45" y="140"/>
                  </a:lnTo>
                  <a:lnTo>
                    <a:pt x="37" y="149"/>
                  </a:lnTo>
                  <a:lnTo>
                    <a:pt x="32" y="158"/>
                  </a:lnTo>
                  <a:lnTo>
                    <a:pt x="31" y="161"/>
                  </a:lnTo>
                  <a:lnTo>
                    <a:pt x="31" y="165"/>
                  </a:lnTo>
                  <a:lnTo>
                    <a:pt x="34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9" y="50"/>
                  </a:lnTo>
                  <a:lnTo>
                    <a:pt x="150" y="64"/>
                  </a:lnTo>
                  <a:lnTo>
                    <a:pt x="139" y="81"/>
                  </a:lnTo>
                  <a:lnTo>
                    <a:pt x="133" y="90"/>
                  </a:lnTo>
                  <a:lnTo>
                    <a:pt x="126" y="98"/>
                  </a:lnTo>
                  <a:lnTo>
                    <a:pt x="118" y="106"/>
                  </a:lnTo>
                  <a:lnTo>
                    <a:pt x="111" y="111"/>
                  </a:lnTo>
                </a:path>
              </a:pathLst>
            </a:custGeom>
            <a:solidFill>
              <a:srgbClr val="CF0E30"/>
            </a:solidFill>
            <a:ln w="127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66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10 w 195"/>
                <a:gd name="T1" fmla="*/ 111 h 182"/>
                <a:gd name="T2" fmla="*/ 102 w 195"/>
                <a:gd name="T3" fmla="*/ 115 h 182"/>
                <a:gd name="T4" fmla="*/ 94 w 195"/>
                <a:gd name="T5" fmla="*/ 117 h 182"/>
                <a:gd name="T6" fmla="*/ 80 w 195"/>
                <a:gd name="T7" fmla="*/ 120 h 182"/>
                <a:gd name="T8" fmla="*/ 67 w 195"/>
                <a:gd name="T9" fmla="*/ 123 h 182"/>
                <a:gd name="T10" fmla="*/ 61 w 195"/>
                <a:gd name="T11" fmla="*/ 126 h 182"/>
                <a:gd name="T12" fmla="*/ 55 w 195"/>
                <a:gd name="T13" fmla="*/ 130 h 182"/>
                <a:gd name="T14" fmla="*/ 44 w 195"/>
                <a:gd name="T15" fmla="*/ 139 h 182"/>
                <a:gd name="T16" fmla="*/ 36 w 195"/>
                <a:gd name="T17" fmla="*/ 148 h 182"/>
                <a:gd name="T18" fmla="*/ 31 w 195"/>
                <a:gd name="T19" fmla="*/ 157 h 182"/>
                <a:gd name="T20" fmla="*/ 30 w 195"/>
                <a:gd name="T21" fmla="*/ 164 h 182"/>
                <a:gd name="T22" fmla="*/ 34 w 195"/>
                <a:gd name="T23" fmla="*/ 181 h 182"/>
                <a:gd name="T24" fmla="*/ 0 w 195"/>
                <a:gd name="T25" fmla="*/ 181 h 182"/>
                <a:gd name="T26" fmla="*/ 2 w 195"/>
                <a:gd name="T27" fmla="*/ 153 h 182"/>
                <a:gd name="T28" fmla="*/ 4 w 195"/>
                <a:gd name="T29" fmla="*/ 128 h 182"/>
                <a:gd name="T30" fmla="*/ 5 w 195"/>
                <a:gd name="T31" fmla="*/ 106 h 182"/>
                <a:gd name="T32" fmla="*/ 10 w 195"/>
                <a:gd name="T33" fmla="*/ 106 h 182"/>
                <a:gd name="T34" fmla="*/ 15 w 195"/>
                <a:gd name="T35" fmla="*/ 108 h 182"/>
                <a:gd name="T36" fmla="*/ 26 w 195"/>
                <a:gd name="T37" fmla="*/ 111 h 182"/>
                <a:gd name="T38" fmla="*/ 31 w 195"/>
                <a:gd name="T39" fmla="*/ 112 h 182"/>
                <a:gd name="T40" fmla="*/ 37 w 195"/>
                <a:gd name="T41" fmla="*/ 111 h 182"/>
                <a:gd name="T42" fmla="*/ 41 w 195"/>
                <a:gd name="T43" fmla="*/ 110 h 182"/>
                <a:gd name="T44" fmla="*/ 47 w 195"/>
                <a:gd name="T45" fmla="*/ 106 h 182"/>
                <a:gd name="T46" fmla="*/ 49 w 195"/>
                <a:gd name="T47" fmla="*/ 104 h 182"/>
                <a:gd name="T48" fmla="*/ 52 w 195"/>
                <a:gd name="T49" fmla="*/ 104 h 182"/>
                <a:gd name="T50" fmla="*/ 56 w 195"/>
                <a:gd name="T51" fmla="*/ 104 h 182"/>
                <a:gd name="T52" fmla="*/ 59 w 195"/>
                <a:gd name="T53" fmla="*/ 105 h 182"/>
                <a:gd name="T54" fmla="*/ 72 w 195"/>
                <a:gd name="T55" fmla="*/ 104 h 182"/>
                <a:gd name="T56" fmla="*/ 85 w 195"/>
                <a:gd name="T57" fmla="*/ 104 h 182"/>
                <a:gd name="T58" fmla="*/ 92 w 195"/>
                <a:gd name="T59" fmla="*/ 103 h 182"/>
                <a:gd name="T60" fmla="*/ 98 w 195"/>
                <a:gd name="T61" fmla="*/ 101 h 182"/>
                <a:gd name="T62" fmla="*/ 103 w 195"/>
                <a:gd name="T63" fmla="*/ 98 h 182"/>
                <a:gd name="T64" fmla="*/ 108 w 195"/>
                <a:gd name="T65" fmla="*/ 95 h 182"/>
                <a:gd name="T66" fmla="*/ 194 w 195"/>
                <a:gd name="T67" fmla="*/ 0 h 182"/>
                <a:gd name="T68" fmla="*/ 158 w 195"/>
                <a:gd name="T69" fmla="*/ 50 h 182"/>
                <a:gd name="T70" fmla="*/ 150 w 195"/>
                <a:gd name="T71" fmla="*/ 64 h 182"/>
                <a:gd name="T72" fmla="*/ 139 w 195"/>
                <a:gd name="T73" fmla="*/ 81 h 182"/>
                <a:gd name="T74" fmla="*/ 133 w 195"/>
                <a:gd name="T75" fmla="*/ 90 h 182"/>
                <a:gd name="T76" fmla="*/ 125 w 195"/>
                <a:gd name="T77" fmla="*/ 98 h 182"/>
                <a:gd name="T78" fmla="*/ 118 w 195"/>
                <a:gd name="T79" fmla="*/ 106 h 182"/>
                <a:gd name="T80" fmla="*/ 110 w 195"/>
                <a:gd name="T81" fmla="*/ 111 h 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182"/>
                <a:gd name="T125" fmla="*/ 195 w 195"/>
                <a:gd name="T126" fmla="*/ 182 h 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182">
                  <a:moveTo>
                    <a:pt x="110" y="111"/>
                  </a:moveTo>
                  <a:lnTo>
                    <a:pt x="102" y="115"/>
                  </a:lnTo>
                  <a:lnTo>
                    <a:pt x="94" y="117"/>
                  </a:lnTo>
                  <a:lnTo>
                    <a:pt x="80" y="120"/>
                  </a:lnTo>
                  <a:lnTo>
                    <a:pt x="67" y="123"/>
                  </a:lnTo>
                  <a:lnTo>
                    <a:pt x="61" y="126"/>
                  </a:lnTo>
                  <a:lnTo>
                    <a:pt x="55" y="130"/>
                  </a:lnTo>
                  <a:lnTo>
                    <a:pt x="44" y="139"/>
                  </a:lnTo>
                  <a:lnTo>
                    <a:pt x="36" y="148"/>
                  </a:lnTo>
                  <a:lnTo>
                    <a:pt x="31" y="157"/>
                  </a:lnTo>
                  <a:lnTo>
                    <a:pt x="30" y="164"/>
                  </a:lnTo>
                  <a:lnTo>
                    <a:pt x="34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8" y="50"/>
                  </a:lnTo>
                  <a:lnTo>
                    <a:pt x="150" y="64"/>
                  </a:lnTo>
                  <a:lnTo>
                    <a:pt x="139" y="81"/>
                  </a:lnTo>
                  <a:lnTo>
                    <a:pt x="133" y="90"/>
                  </a:lnTo>
                  <a:lnTo>
                    <a:pt x="125" y="98"/>
                  </a:lnTo>
                  <a:lnTo>
                    <a:pt x="118" y="106"/>
                  </a:lnTo>
                  <a:lnTo>
                    <a:pt x="110" y="111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67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9 w 195"/>
                <a:gd name="T1" fmla="*/ 111 h 182"/>
                <a:gd name="T2" fmla="*/ 101 w 195"/>
                <a:gd name="T3" fmla="*/ 114 h 182"/>
                <a:gd name="T4" fmla="*/ 93 w 195"/>
                <a:gd name="T5" fmla="*/ 117 h 182"/>
                <a:gd name="T6" fmla="*/ 86 w 195"/>
                <a:gd name="T7" fmla="*/ 119 h 182"/>
                <a:gd name="T8" fmla="*/ 79 w 195"/>
                <a:gd name="T9" fmla="*/ 120 h 182"/>
                <a:gd name="T10" fmla="*/ 66 w 195"/>
                <a:gd name="T11" fmla="*/ 123 h 182"/>
                <a:gd name="T12" fmla="*/ 60 w 195"/>
                <a:gd name="T13" fmla="*/ 125 h 182"/>
                <a:gd name="T14" fmla="*/ 53 w 195"/>
                <a:gd name="T15" fmla="*/ 130 h 182"/>
                <a:gd name="T16" fmla="*/ 43 w 195"/>
                <a:gd name="T17" fmla="*/ 138 h 182"/>
                <a:gd name="T18" fmla="*/ 35 w 195"/>
                <a:gd name="T19" fmla="*/ 148 h 182"/>
                <a:gd name="T20" fmla="*/ 31 w 195"/>
                <a:gd name="T21" fmla="*/ 157 h 182"/>
                <a:gd name="T22" fmla="*/ 30 w 195"/>
                <a:gd name="T23" fmla="*/ 161 h 182"/>
                <a:gd name="T24" fmla="*/ 30 w 195"/>
                <a:gd name="T25" fmla="*/ 164 h 182"/>
                <a:gd name="T26" fmla="*/ 33 w 195"/>
                <a:gd name="T27" fmla="*/ 181 h 182"/>
                <a:gd name="T28" fmla="*/ 0 w 195"/>
                <a:gd name="T29" fmla="*/ 181 h 182"/>
                <a:gd name="T30" fmla="*/ 2 w 195"/>
                <a:gd name="T31" fmla="*/ 153 h 182"/>
                <a:gd name="T32" fmla="*/ 4 w 195"/>
                <a:gd name="T33" fmla="*/ 128 h 182"/>
                <a:gd name="T34" fmla="*/ 5 w 195"/>
                <a:gd name="T35" fmla="*/ 106 h 182"/>
                <a:gd name="T36" fmla="*/ 10 w 195"/>
                <a:gd name="T37" fmla="*/ 106 h 182"/>
                <a:gd name="T38" fmla="*/ 15 w 195"/>
                <a:gd name="T39" fmla="*/ 108 h 182"/>
                <a:gd name="T40" fmla="*/ 26 w 195"/>
                <a:gd name="T41" fmla="*/ 111 h 182"/>
                <a:gd name="T42" fmla="*/ 31 w 195"/>
                <a:gd name="T43" fmla="*/ 112 h 182"/>
                <a:gd name="T44" fmla="*/ 37 w 195"/>
                <a:gd name="T45" fmla="*/ 111 h 182"/>
                <a:gd name="T46" fmla="*/ 41 w 195"/>
                <a:gd name="T47" fmla="*/ 110 h 182"/>
                <a:gd name="T48" fmla="*/ 47 w 195"/>
                <a:gd name="T49" fmla="*/ 106 h 182"/>
                <a:gd name="T50" fmla="*/ 49 w 195"/>
                <a:gd name="T51" fmla="*/ 104 h 182"/>
                <a:gd name="T52" fmla="*/ 52 w 195"/>
                <a:gd name="T53" fmla="*/ 104 h 182"/>
                <a:gd name="T54" fmla="*/ 56 w 195"/>
                <a:gd name="T55" fmla="*/ 104 h 182"/>
                <a:gd name="T56" fmla="*/ 59 w 195"/>
                <a:gd name="T57" fmla="*/ 105 h 182"/>
                <a:gd name="T58" fmla="*/ 72 w 195"/>
                <a:gd name="T59" fmla="*/ 104 h 182"/>
                <a:gd name="T60" fmla="*/ 85 w 195"/>
                <a:gd name="T61" fmla="*/ 104 h 182"/>
                <a:gd name="T62" fmla="*/ 92 w 195"/>
                <a:gd name="T63" fmla="*/ 103 h 182"/>
                <a:gd name="T64" fmla="*/ 98 w 195"/>
                <a:gd name="T65" fmla="*/ 101 h 182"/>
                <a:gd name="T66" fmla="*/ 103 w 195"/>
                <a:gd name="T67" fmla="*/ 98 h 182"/>
                <a:gd name="T68" fmla="*/ 108 w 195"/>
                <a:gd name="T69" fmla="*/ 95 h 182"/>
                <a:gd name="T70" fmla="*/ 194 w 195"/>
                <a:gd name="T71" fmla="*/ 0 h 182"/>
                <a:gd name="T72" fmla="*/ 158 w 195"/>
                <a:gd name="T73" fmla="*/ 50 h 182"/>
                <a:gd name="T74" fmla="*/ 150 w 195"/>
                <a:gd name="T75" fmla="*/ 64 h 182"/>
                <a:gd name="T76" fmla="*/ 138 w 195"/>
                <a:gd name="T77" fmla="*/ 81 h 182"/>
                <a:gd name="T78" fmla="*/ 132 w 195"/>
                <a:gd name="T79" fmla="*/ 90 h 182"/>
                <a:gd name="T80" fmla="*/ 125 w 195"/>
                <a:gd name="T81" fmla="*/ 98 h 182"/>
                <a:gd name="T82" fmla="*/ 118 w 195"/>
                <a:gd name="T83" fmla="*/ 105 h 182"/>
                <a:gd name="T84" fmla="*/ 109 w 195"/>
                <a:gd name="T85" fmla="*/ 111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182"/>
                <a:gd name="T131" fmla="*/ 195 w 195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182">
                  <a:moveTo>
                    <a:pt x="109" y="111"/>
                  </a:moveTo>
                  <a:lnTo>
                    <a:pt x="101" y="114"/>
                  </a:lnTo>
                  <a:lnTo>
                    <a:pt x="93" y="117"/>
                  </a:lnTo>
                  <a:lnTo>
                    <a:pt x="86" y="119"/>
                  </a:lnTo>
                  <a:lnTo>
                    <a:pt x="79" y="120"/>
                  </a:lnTo>
                  <a:lnTo>
                    <a:pt x="66" y="123"/>
                  </a:lnTo>
                  <a:lnTo>
                    <a:pt x="60" y="125"/>
                  </a:lnTo>
                  <a:lnTo>
                    <a:pt x="53" y="130"/>
                  </a:lnTo>
                  <a:lnTo>
                    <a:pt x="43" y="138"/>
                  </a:lnTo>
                  <a:lnTo>
                    <a:pt x="35" y="148"/>
                  </a:lnTo>
                  <a:lnTo>
                    <a:pt x="31" y="157"/>
                  </a:lnTo>
                  <a:lnTo>
                    <a:pt x="30" y="161"/>
                  </a:lnTo>
                  <a:lnTo>
                    <a:pt x="30" y="164"/>
                  </a:lnTo>
                  <a:lnTo>
                    <a:pt x="33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8" y="50"/>
                  </a:lnTo>
                  <a:lnTo>
                    <a:pt x="150" y="64"/>
                  </a:lnTo>
                  <a:lnTo>
                    <a:pt x="138" y="81"/>
                  </a:lnTo>
                  <a:lnTo>
                    <a:pt x="132" y="90"/>
                  </a:lnTo>
                  <a:lnTo>
                    <a:pt x="125" y="98"/>
                  </a:lnTo>
                  <a:lnTo>
                    <a:pt x="118" y="105"/>
                  </a:lnTo>
                  <a:lnTo>
                    <a:pt x="109" y="111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68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8 w 195"/>
                <a:gd name="T1" fmla="*/ 110 h 182"/>
                <a:gd name="T2" fmla="*/ 101 w 195"/>
                <a:gd name="T3" fmla="*/ 114 h 182"/>
                <a:gd name="T4" fmla="*/ 93 w 195"/>
                <a:gd name="T5" fmla="*/ 117 h 182"/>
                <a:gd name="T6" fmla="*/ 86 w 195"/>
                <a:gd name="T7" fmla="*/ 118 h 182"/>
                <a:gd name="T8" fmla="*/ 79 w 195"/>
                <a:gd name="T9" fmla="*/ 119 h 182"/>
                <a:gd name="T10" fmla="*/ 65 w 195"/>
                <a:gd name="T11" fmla="*/ 122 h 182"/>
                <a:gd name="T12" fmla="*/ 59 w 195"/>
                <a:gd name="T13" fmla="*/ 125 h 182"/>
                <a:gd name="T14" fmla="*/ 53 w 195"/>
                <a:gd name="T15" fmla="*/ 129 h 182"/>
                <a:gd name="T16" fmla="*/ 42 w 195"/>
                <a:gd name="T17" fmla="*/ 138 h 182"/>
                <a:gd name="T18" fmla="*/ 34 w 195"/>
                <a:gd name="T19" fmla="*/ 148 h 182"/>
                <a:gd name="T20" fmla="*/ 29 w 195"/>
                <a:gd name="T21" fmla="*/ 157 h 182"/>
                <a:gd name="T22" fmla="*/ 28 w 195"/>
                <a:gd name="T23" fmla="*/ 161 h 182"/>
                <a:gd name="T24" fmla="*/ 28 w 195"/>
                <a:gd name="T25" fmla="*/ 164 h 182"/>
                <a:gd name="T26" fmla="*/ 32 w 195"/>
                <a:gd name="T27" fmla="*/ 181 h 182"/>
                <a:gd name="T28" fmla="*/ 0 w 195"/>
                <a:gd name="T29" fmla="*/ 181 h 182"/>
                <a:gd name="T30" fmla="*/ 2 w 195"/>
                <a:gd name="T31" fmla="*/ 153 h 182"/>
                <a:gd name="T32" fmla="*/ 4 w 195"/>
                <a:gd name="T33" fmla="*/ 128 h 182"/>
                <a:gd name="T34" fmla="*/ 5 w 195"/>
                <a:gd name="T35" fmla="*/ 106 h 182"/>
                <a:gd name="T36" fmla="*/ 10 w 195"/>
                <a:gd name="T37" fmla="*/ 106 h 182"/>
                <a:gd name="T38" fmla="*/ 15 w 195"/>
                <a:gd name="T39" fmla="*/ 108 h 182"/>
                <a:gd name="T40" fmla="*/ 26 w 195"/>
                <a:gd name="T41" fmla="*/ 111 h 182"/>
                <a:gd name="T42" fmla="*/ 31 w 195"/>
                <a:gd name="T43" fmla="*/ 112 h 182"/>
                <a:gd name="T44" fmla="*/ 37 w 195"/>
                <a:gd name="T45" fmla="*/ 111 h 182"/>
                <a:gd name="T46" fmla="*/ 41 w 195"/>
                <a:gd name="T47" fmla="*/ 110 h 182"/>
                <a:gd name="T48" fmla="*/ 47 w 195"/>
                <a:gd name="T49" fmla="*/ 106 h 182"/>
                <a:gd name="T50" fmla="*/ 49 w 195"/>
                <a:gd name="T51" fmla="*/ 104 h 182"/>
                <a:gd name="T52" fmla="*/ 52 w 195"/>
                <a:gd name="T53" fmla="*/ 104 h 182"/>
                <a:gd name="T54" fmla="*/ 56 w 195"/>
                <a:gd name="T55" fmla="*/ 104 h 182"/>
                <a:gd name="T56" fmla="*/ 59 w 195"/>
                <a:gd name="T57" fmla="*/ 105 h 182"/>
                <a:gd name="T58" fmla="*/ 72 w 195"/>
                <a:gd name="T59" fmla="*/ 104 h 182"/>
                <a:gd name="T60" fmla="*/ 85 w 195"/>
                <a:gd name="T61" fmla="*/ 104 h 182"/>
                <a:gd name="T62" fmla="*/ 92 w 195"/>
                <a:gd name="T63" fmla="*/ 103 h 182"/>
                <a:gd name="T64" fmla="*/ 98 w 195"/>
                <a:gd name="T65" fmla="*/ 101 h 182"/>
                <a:gd name="T66" fmla="*/ 103 w 195"/>
                <a:gd name="T67" fmla="*/ 98 h 182"/>
                <a:gd name="T68" fmla="*/ 108 w 195"/>
                <a:gd name="T69" fmla="*/ 95 h 182"/>
                <a:gd name="T70" fmla="*/ 194 w 195"/>
                <a:gd name="T71" fmla="*/ 0 h 182"/>
                <a:gd name="T72" fmla="*/ 157 w 195"/>
                <a:gd name="T73" fmla="*/ 50 h 182"/>
                <a:gd name="T74" fmla="*/ 149 w 195"/>
                <a:gd name="T75" fmla="*/ 64 h 182"/>
                <a:gd name="T76" fmla="*/ 138 w 195"/>
                <a:gd name="T77" fmla="*/ 80 h 182"/>
                <a:gd name="T78" fmla="*/ 131 w 195"/>
                <a:gd name="T79" fmla="*/ 89 h 182"/>
                <a:gd name="T80" fmla="*/ 124 w 195"/>
                <a:gd name="T81" fmla="*/ 98 h 182"/>
                <a:gd name="T82" fmla="*/ 117 w 195"/>
                <a:gd name="T83" fmla="*/ 105 h 182"/>
                <a:gd name="T84" fmla="*/ 108 w 195"/>
                <a:gd name="T85" fmla="*/ 110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182"/>
                <a:gd name="T131" fmla="*/ 195 w 195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182">
                  <a:moveTo>
                    <a:pt x="108" y="110"/>
                  </a:moveTo>
                  <a:lnTo>
                    <a:pt x="101" y="114"/>
                  </a:lnTo>
                  <a:lnTo>
                    <a:pt x="93" y="117"/>
                  </a:lnTo>
                  <a:lnTo>
                    <a:pt x="86" y="118"/>
                  </a:lnTo>
                  <a:lnTo>
                    <a:pt x="79" y="119"/>
                  </a:lnTo>
                  <a:lnTo>
                    <a:pt x="65" y="122"/>
                  </a:lnTo>
                  <a:lnTo>
                    <a:pt x="59" y="125"/>
                  </a:lnTo>
                  <a:lnTo>
                    <a:pt x="53" y="129"/>
                  </a:lnTo>
                  <a:lnTo>
                    <a:pt x="42" y="138"/>
                  </a:lnTo>
                  <a:lnTo>
                    <a:pt x="34" y="148"/>
                  </a:lnTo>
                  <a:lnTo>
                    <a:pt x="29" y="157"/>
                  </a:lnTo>
                  <a:lnTo>
                    <a:pt x="28" y="161"/>
                  </a:lnTo>
                  <a:lnTo>
                    <a:pt x="28" y="164"/>
                  </a:lnTo>
                  <a:lnTo>
                    <a:pt x="32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9" y="64"/>
                  </a:lnTo>
                  <a:lnTo>
                    <a:pt x="138" y="80"/>
                  </a:lnTo>
                  <a:lnTo>
                    <a:pt x="131" y="89"/>
                  </a:lnTo>
                  <a:lnTo>
                    <a:pt x="124" y="98"/>
                  </a:lnTo>
                  <a:lnTo>
                    <a:pt x="117" y="105"/>
                  </a:lnTo>
                  <a:lnTo>
                    <a:pt x="108" y="11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69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8 w 195"/>
                <a:gd name="T1" fmla="*/ 110 h 182"/>
                <a:gd name="T2" fmla="*/ 100 w 195"/>
                <a:gd name="T3" fmla="*/ 114 h 182"/>
                <a:gd name="T4" fmla="*/ 92 w 195"/>
                <a:gd name="T5" fmla="*/ 117 h 182"/>
                <a:gd name="T6" fmla="*/ 85 w 195"/>
                <a:gd name="T7" fmla="*/ 118 h 182"/>
                <a:gd name="T8" fmla="*/ 78 w 195"/>
                <a:gd name="T9" fmla="*/ 119 h 182"/>
                <a:gd name="T10" fmla="*/ 64 w 195"/>
                <a:gd name="T11" fmla="*/ 122 h 182"/>
                <a:gd name="T12" fmla="*/ 58 w 195"/>
                <a:gd name="T13" fmla="*/ 125 h 182"/>
                <a:gd name="T14" fmla="*/ 52 w 195"/>
                <a:gd name="T15" fmla="*/ 128 h 182"/>
                <a:gd name="T16" fmla="*/ 40 w 195"/>
                <a:gd name="T17" fmla="*/ 138 h 182"/>
                <a:gd name="T18" fmla="*/ 33 w 195"/>
                <a:gd name="T19" fmla="*/ 147 h 182"/>
                <a:gd name="T20" fmla="*/ 28 w 195"/>
                <a:gd name="T21" fmla="*/ 156 h 182"/>
                <a:gd name="T22" fmla="*/ 27 w 195"/>
                <a:gd name="T23" fmla="*/ 164 h 182"/>
                <a:gd name="T24" fmla="*/ 31 w 195"/>
                <a:gd name="T25" fmla="*/ 181 h 182"/>
                <a:gd name="T26" fmla="*/ 0 w 195"/>
                <a:gd name="T27" fmla="*/ 181 h 182"/>
                <a:gd name="T28" fmla="*/ 2 w 195"/>
                <a:gd name="T29" fmla="*/ 153 h 182"/>
                <a:gd name="T30" fmla="*/ 4 w 195"/>
                <a:gd name="T31" fmla="*/ 128 h 182"/>
                <a:gd name="T32" fmla="*/ 5 w 195"/>
                <a:gd name="T33" fmla="*/ 106 h 182"/>
                <a:gd name="T34" fmla="*/ 10 w 195"/>
                <a:gd name="T35" fmla="*/ 106 h 182"/>
                <a:gd name="T36" fmla="*/ 15 w 195"/>
                <a:gd name="T37" fmla="*/ 108 h 182"/>
                <a:gd name="T38" fmla="*/ 26 w 195"/>
                <a:gd name="T39" fmla="*/ 111 h 182"/>
                <a:gd name="T40" fmla="*/ 31 w 195"/>
                <a:gd name="T41" fmla="*/ 112 h 182"/>
                <a:gd name="T42" fmla="*/ 37 w 195"/>
                <a:gd name="T43" fmla="*/ 111 h 182"/>
                <a:gd name="T44" fmla="*/ 41 w 195"/>
                <a:gd name="T45" fmla="*/ 110 h 182"/>
                <a:gd name="T46" fmla="*/ 47 w 195"/>
                <a:gd name="T47" fmla="*/ 106 h 182"/>
                <a:gd name="T48" fmla="*/ 49 w 195"/>
                <a:gd name="T49" fmla="*/ 104 h 182"/>
                <a:gd name="T50" fmla="*/ 52 w 195"/>
                <a:gd name="T51" fmla="*/ 104 h 182"/>
                <a:gd name="T52" fmla="*/ 56 w 195"/>
                <a:gd name="T53" fmla="*/ 104 h 182"/>
                <a:gd name="T54" fmla="*/ 59 w 195"/>
                <a:gd name="T55" fmla="*/ 105 h 182"/>
                <a:gd name="T56" fmla="*/ 72 w 195"/>
                <a:gd name="T57" fmla="*/ 104 h 182"/>
                <a:gd name="T58" fmla="*/ 85 w 195"/>
                <a:gd name="T59" fmla="*/ 104 h 182"/>
                <a:gd name="T60" fmla="*/ 92 w 195"/>
                <a:gd name="T61" fmla="*/ 103 h 182"/>
                <a:gd name="T62" fmla="*/ 98 w 195"/>
                <a:gd name="T63" fmla="*/ 101 h 182"/>
                <a:gd name="T64" fmla="*/ 103 w 195"/>
                <a:gd name="T65" fmla="*/ 98 h 182"/>
                <a:gd name="T66" fmla="*/ 108 w 195"/>
                <a:gd name="T67" fmla="*/ 95 h 182"/>
                <a:gd name="T68" fmla="*/ 194 w 195"/>
                <a:gd name="T69" fmla="*/ 0 h 182"/>
                <a:gd name="T70" fmla="*/ 157 w 195"/>
                <a:gd name="T71" fmla="*/ 50 h 182"/>
                <a:gd name="T72" fmla="*/ 149 w 195"/>
                <a:gd name="T73" fmla="*/ 63 h 182"/>
                <a:gd name="T74" fmla="*/ 137 w 195"/>
                <a:gd name="T75" fmla="*/ 80 h 182"/>
                <a:gd name="T76" fmla="*/ 131 w 195"/>
                <a:gd name="T77" fmla="*/ 89 h 182"/>
                <a:gd name="T78" fmla="*/ 124 w 195"/>
                <a:gd name="T79" fmla="*/ 98 h 182"/>
                <a:gd name="T80" fmla="*/ 116 w 195"/>
                <a:gd name="T81" fmla="*/ 105 h 182"/>
                <a:gd name="T82" fmla="*/ 108 w 195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108" y="110"/>
                  </a:moveTo>
                  <a:lnTo>
                    <a:pt x="100" y="114"/>
                  </a:lnTo>
                  <a:lnTo>
                    <a:pt x="92" y="117"/>
                  </a:lnTo>
                  <a:lnTo>
                    <a:pt x="85" y="118"/>
                  </a:lnTo>
                  <a:lnTo>
                    <a:pt x="78" y="119"/>
                  </a:lnTo>
                  <a:lnTo>
                    <a:pt x="64" y="122"/>
                  </a:lnTo>
                  <a:lnTo>
                    <a:pt x="58" y="125"/>
                  </a:lnTo>
                  <a:lnTo>
                    <a:pt x="52" y="128"/>
                  </a:lnTo>
                  <a:lnTo>
                    <a:pt x="40" y="138"/>
                  </a:lnTo>
                  <a:lnTo>
                    <a:pt x="33" y="147"/>
                  </a:lnTo>
                  <a:lnTo>
                    <a:pt x="28" y="156"/>
                  </a:lnTo>
                  <a:lnTo>
                    <a:pt x="27" y="164"/>
                  </a:lnTo>
                  <a:lnTo>
                    <a:pt x="31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9" y="63"/>
                  </a:lnTo>
                  <a:lnTo>
                    <a:pt x="137" y="80"/>
                  </a:lnTo>
                  <a:lnTo>
                    <a:pt x="131" y="89"/>
                  </a:lnTo>
                  <a:lnTo>
                    <a:pt x="124" y="98"/>
                  </a:lnTo>
                  <a:lnTo>
                    <a:pt x="116" y="105"/>
                  </a:lnTo>
                  <a:lnTo>
                    <a:pt x="108" y="110"/>
                  </a:lnTo>
                </a:path>
              </a:pathLst>
            </a:custGeom>
            <a:solidFill>
              <a:srgbClr val="A5001D"/>
            </a:solidFill>
            <a:ln w="12700" cap="rnd">
              <a:solidFill>
                <a:srgbClr val="A500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70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7 w 195"/>
                <a:gd name="T1" fmla="*/ 110 h 182"/>
                <a:gd name="T2" fmla="*/ 99 w 195"/>
                <a:gd name="T3" fmla="*/ 114 h 182"/>
                <a:gd name="T4" fmla="*/ 92 w 195"/>
                <a:gd name="T5" fmla="*/ 117 h 182"/>
                <a:gd name="T6" fmla="*/ 84 w 195"/>
                <a:gd name="T7" fmla="*/ 118 h 182"/>
                <a:gd name="T8" fmla="*/ 77 w 195"/>
                <a:gd name="T9" fmla="*/ 119 h 182"/>
                <a:gd name="T10" fmla="*/ 63 w 195"/>
                <a:gd name="T11" fmla="*/ 122 h 182"/>
                <a:gd name="T12" fmla="*/ 57 w 195"/>
                <a:gd name="T13" fmla="*/ 124 h 182"/>
                <a:gd name="T14" fmla="*/ 51 w 195"/>
                <a:gd name="T15" fmla="*/ 128 h 182"/>
                <a:gd name="T16" fmla="*/ 40 w 195"/>
                <a:gd name="T17" fmla="*/ 137 h 182"/>
                <a:gd name="T18" fmla="*/ 32 w 195"/>
                <a:gd name="T19" fmla="*/ 147 h 182"/>
                <a:gd name="T20" fmla="*/ 27 w 195"/>
                <a:gd name="T21" fmla="*/ 156 h 182"/>
                <a:gd name="T22" fmla="*/ 27 w 195"/>
                <a:gd name="T23" fmla="*/ 164 h 182"/>
                <a:gd name="T24" fmla="*/ 31 w 195"/>
                <a:gd name="T25" fmla="*/ 181 h 182"/>
                <a:gd name="T26" fmla="*/ 0 w 195"/>
                <a:gd name="T27" fmla="*/ 181 h 182"/>
                <a:gd name="T28" fmla="*/ 2 w 195"/>
                <a:gd name="T29" fmla="*/ 153 h 182"/>
                <a:gd name="T30" fmla="*/ 4 w 195"/>
                <a:gd name="T31" fmla="*/ 128 h 182"/>
                <a:gd name="T32" fmla="*/ 5 w 195"/>
                <a:gd name="T33" fmla="*/ 106 h 182"/>
                <a:gd name="T34" fmla="*/ 10 w 195"/>
                <a:gd name="T35" fmla="*/ 106 h 182"/>
                <a:gd name="T36" fmla="*/ 15 w 195"/>
                <a:gd name="T37" fmla="*/ 108 h 182"/>
                <a:gd name="T38" fmla="*/ 26 w 195"/>
                <a:gd name="T39" fmla="*/ 111 h 182"/>
                <a:gd name="T40" fmla="*/ 31 w 195"/>
                <a:gd name="T41" fmla="*/ 112 h 182"/>
                <a:gd name="T42" fmla="*/ 37 w 195"/>
                <a:gd name="T43" fmla="*/ 111 h 182"/>
                <a:gd name="T44" fmla="*/ 41 w 195"/>
                <a:gd name="T45" fmla="*/ 110 h 182"/>
                <a:gd name="T46" fmla="*/ 47 w 195"/>
                <a:gd name="T47" fmla="*/ 106 h 182"/>
                <a:gd name="T48" fmla="*/ 49 w 195"/>
                <a:gd name="T49" fmla="*/ 104 h 182"/>
                <a:gd name="T50" fmla="*/ 52 w 195"/>
                <a:gd name="T51" fmla="*/ 104 h 182"/>
                <a:gd name="T52" fmla="*/ 56 w 195"/>
                <a:gd name="T53" fmla="*/ 104 h 182"/>
                <a:gd name="T54" fmla="*/ 59 w 195"/>
                <a:gd name="T55" fmla="*/ 105 h 182"/>
                <a:gd name="T56" fmla="*/ 72 w 195"/>
                <a:gd name="T57" fmla="*/ 104 h 182"/>
                <a:gd name="T58" fmla="*/ 85 w 195"/>
                <a:gd name="T59" fmla="*/ 104 h 182"/>
                <a:gd name="T60" fmla="*/ 92 w 195"/>
                <a:gd name="T61" fmla="*/ 103 h 182"/>
                <a:gd name="T62" fmla="*/ 98 w 195"/>
                <a:gd name="T63" fmla="*/ 101 h 182"/>
                <a:gd name="T64" fmla="*/ 103 w 195"/>
                <a:gd name="T65" fmla="*/ 98 h 182"/>
                <a:gd name="T66" fmla="*/ 108 w 195"/>
                <a:gd name="T67" fmla="*/ 95 h 182"/>
                <a:gd name="T68" fmla="*/ 194 w 195"/>
                <a:gd name="T69" fmla="*/ 0 h 182"/>
                <a:gd name="T70" fmla="*/ 157 w 195"/>
                <a:gd name="T71" fmla="*/ 50 h 182"/>
                <a:gd name="T72" fmla="*/ 149 w 195"/>
                <a:gd name="T73" fmla="*/ 63 h 182"/>
                <a:gd name="T74" fmla="*/ 137 w 195"/>
                <a:gd name="T75" fmla="*/ 80 h 182"/>
                <a:gd name="T76" fmla="*/ 131 w 195"/>
                <a:gd name="T77" fmla="*/ 89 h 182"/>
                <a:gd name="T78" fmla="*/ 123 w 195"/>
                <a:gd name="T79" fmla="*/ 97 h 182"/>
                <a:gd name="T80" fmla="*/ 115 w 195"/>
                <a:gd name="T81" fmla="*/ 104 h 182"/>
                <a:gd name="T82" fmla="*/ 107 w 195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107" y="110"/>
                  </a:moveTo>
                  <a:lnTo>
                    <a:pt x="99" y="114"/>
                  </a:lnTo>
                  <a:lnTo>
                    <a:pt x="92" y="117"/>
                  </a:lnTo>
                  <a:lnTo>
                    <a:pt x="84" y="118"/>
                  </a:lnTo>
                  <a:lnTo>
                    <a:pt x="77" y="119"/>
                  </a:lnTo>
                  <a:lnTo>
                    <a:pt x="63" y="122"/>
                  </a:lnTo>
                  <a:lnTo>
                    <a:pt x="57" y="124"/>
                  </a:lnTo>
                  <a:lnTo>
                    <a:pt x="51" y="128"/>
                  </a:lnTo>
                  <a:lnTo>
                    <a:pt x="40" y="137"/>
                  </a:lnTo>
                  <a:lnTo>
                    <a:pt x="32" y="147"/>
                  </a:lnTo>
                  <a:lnTo>
                    <a:pt x="27" y="156"/>
                  </a:lnTo>
                  <a:lnTo>
                    <a:pt x="27" y="164"/>
                  </a:lnTo>
                  <a:lnTo>
                    <a:pt x="31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9" y="63"/>
                  </a:lnTo>
                  <a:lnTo>
                    <a:pt x="137" y="80"/>
                  </a:lnTo>
                  <a:lnTo>
                    <a:pt x="131" y="89"/>
                  </a:lnTo>
                  <a:lnTo>
                    <a:pt x="123" y="97"/>
                  </a:lnTo>
                  <a:lnTo>
                    <a:pt x="115" y="104"/>
                  </a:lnTo>
                  <a:lnTo>
                    <a:pt x="107" y="11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71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6 w 195"/>
                <a:gd name="T1" fmla="*/ 110 h 182"/>
                <a:gd name="T2" fmla="*/ 99 w 195"/>
                <a:gd name="T3" fmla="*/ 114 h 182"/>
                <a:gd name="T4" fmla="*/ 91 w 195"/>
                <a:gd name="T5" fmla="*/ 116 h 182"/>
                <a:gd name="T6" fmla="*/ 83 w 195"/>
                <a:gd name="T7" fmla="*/ 117 h 182"/>
                <a:gd name="T8" fmla="*/ 76 w 195"/>
                <a:gd name="T9" fmla="*/ 119 h 182"/>
                <a:gd name="T10" fmla="*/ 63 w 195"/>
                <a:gd name="T11" fmla="*/ 122 h 182"/>
                <a:gd name="T12" fmla="*/ 56 w 195"/>
                <a:gd name="T13" fmla="*/ 124 h 182"/>
                <a:gd name="T14" fmla="*/ 50 w 195"/>
                <a:gd name="T15" fmla="*/ 127 h 182"/>
                <a:gd name="T16" fmla="*/ 38 w 195"/>
                <a:gd name="T17" fmla="*/ 137 h 182"/>
                <a:gd name="T18" fmla="*/ 31 w 195"/>
                <a:gd name="T19" fmla="*/ 146 h 182"/>
                <a:gd name="T20" fmla="*/ 27 w 195"/>
                <a:gd name="T21" fmla="*/ 156 h 182"/>
                <a:gd name="T22" fmla="*/ 26 w 195"/>
                <a:gd name="T23" fmla="*/ 164 h 182"/>
                <a:gd name="T24" fmla="*/ 30 w 195"/>
                <a:gd name="T25" fmla="*/ 181 h 182"/>
                <a:gd name="T26" fmla="*/ 0 w 195"/>
                <a:gd name="T27" fmla="*/ 181 h 182"/>
                <a:gd name="T28" fmla="*/ 2 w 195"/>
                <a:gd name="T29" fmla="*/ 153 h 182"/>
                <a:gd name="T30" fmla="*/ 4 w 195"/>
                <a:gd name="T31" fmla="*/ 128 h 182"/>
                <a:gd name="T32" fmla="*/ 5 w 195"/>
                <a:gd name="T33" fmla="*/ 106 h 182"/>
                <a:gd name="T34" fmla="*/ 10 w 195"/>
                <a:gd name="T35" fmla="*/ 106 h 182"/>
                <a:gd name="T36" fmla="*/ 15 w 195"/>
                <a:gd name="T37" fmla="*/ 108 h 182"/>
                <a:gd name="T38" fmla="*/ 26 w 195"/>
                <a:gd name="T39" fmla="*/ 111 h 182"/>
                <a:gd name="T40" fmla="*/ 31 w 195"/>
                <a:gd name="T41" fmla="*/ 112 h 182"/>
                <a:gd name="T42" fmla="*/ 37 w 195"/>
                <a:gd name="T43" fmla="*/ 111 h 182"/>
                <a:gd name="T44" fmla="*/ 41 w 195"/>
                <a:gd name="T45" fmla="*/ 110 h 182"/>
                <a:gd name="T46" fmla="*/ 47 w 195"/>
                <a:gd name="T47" fmla="*/ 106 h 182"/>
                <a:gd name="T48" fmla="*/ 49 w 195"/>
                <a:gd name="T49" fmla="*/ 104 h 182"/>
                <a:gd name="T50" fmla="*/ 52 w 195"/>
                <a:gd name="T51" fmla="*/ 104 h 182"/>
                <a:gd name="T52" fmla="*/ 56 w 195"/>
                <a:gd name="T53" fmla="*/ 104 h 182"/>
                <a:gd name="T54" fmla="*/ 59 w 195"/>
                <a:gd name="T55" fmla="*/ 105 h 182"/>
                <a:gd name="T56" fmla="*/ 72 w 195"/>
                <a:gd name="T57" fmla="*/ 104 h 182"/>
                <a:gd name="T58" fmla="*/ 85 w 195"/>
                <a:gd name="T59" fmla="*/ 104 h 182"/>
                <a:gd name="T60" fmla="*/ 92 w 195"/>
                <a:gd name="T61" fmla="*/ 103 h 182"/>
                <a:gd name="T62" fmla="*/ 98 w 195"/>
                <a:gd name="T63" fmla="*/ 101 h 182"/>
                <a:gd name="T64" fmla="*/ 103 w 195"/>
                <a:gd name="T65" fmla="*/ 98 h 182"/>
                <a:gd name="T66" fmla="*/ 108 w 195"/>
                <a:gd name="T67" fmla="*/ 95 h 182"/>
                <a:gd name="T68" fmla="*/ 194 w 195"/>
                <a:gd name="T69" fmla="*/ 0 h 182"/>
                <a:gd name="T70" fmla="*/ 157 w 195"/>
                <a:gd name="T71" fmla="*/ 50 h 182"/>
                <a:gd name="T72" fmla="*/ 148 w 195"/>
                <a:gd name="T73" fmla="*/ 63 h 182"/>
                <a:gd name="T74" fmla="*/ 137 w 195"/>
                <a:gd name="T75" fmla="*/ 80 h 182"/>
                <a:gd name="T76" fmla="*/ 130 w 195"/>
                <a:gd name="T77" fmla="*/ 89 h 182"/>
                <a:gd name="T78" fmla="*/ 122 w 195"/>
                <a:gd name="T79" fmla="*/ 97 h 182"/>
                <a:gd name="T80" fmla="*/ 115 w 195"/>
                <a:gd name="T81" fmla="*/ 104 h 182"/>
                <a:gd name="T82" fmla="*/ 106 w 195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182"/>
                <a:gd name="T128" fmla="*/ 195 w 195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182">
                  <a:moveTo>
                    <a:pt x="106" y="110"/>
                  </a:moveTo>
                  <a:lnTo>
                    <a:pt x="99" y="114"/>
                  </a:lnTo>
                  <a:lnTo>
                    <a:pt x="91" y="116"/>
                  </a:lnTo>
                  <a:lnTo>
                    <a:pt x="83" y="117"/>
                  </a:lnTo>
                  <a:lnTo>
                    <a:pt x="76" y="119"/>
                  </a:lnTo>
                  <a:lnTo>
                    <a:pt x="63" y="122"/>
                  </a:lnTo>
                  <a:lnTo>
                    <a:pt x="56" y="124"/>
                  </a:lnTo>
                  <a:lnTo>
                    <a:pt x="50" y="127"/>
                  </a:lnTo>
                  <a:lnTo>
                    <a:pt x="38" y="137"/>
                  </a:lnTo>
                  <a:lnTo>
                    <a:pt x="31" y="146"/>
                  </a:lnTo>
                  <a:lnTo>
                    <a:pt x="27" y="156"/>
                  </a:lnTo>
                  <a:lnTo>
                    <a:pt x="26" y="164"/>
                  </a:lnTo>
                  <a:lnTo>
                    <a:pt x="30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8" y="63"/>
                  </a:lnTo>
                  <a:lnTo>
                    <a:pt x="137" y="80"/>
                  </a:lnTo>
                  <a:lnTo>
                    <a:pt x="130" y="89"/>
                  </a:lnTo>
                  <a:lnTo>
                    <a:pt x="122" y="97"/>
                  </a:lnTo>
                  <a:lnTo>
                    <a:pt x="115" y="104"/>
                  </a:lnTo>
                  <a:lnTo>
                    <a:pt x="106" y="11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72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6 w 195"/>
                <a:gd name="T1" fmla="*/ 109 h 182"/>
                <a:gd name="T2" fmla="*/ 98 w 195"/>
                <a:gd name="T3" fmla="*/ 113 h 182"/>
                <a:gd name="T4" fmla="*/ 90 w 195"/>
                <a:gd name="T5" fmla="*/ 116 h 182"/>
                <a:gd name="T6" fmla="*/ 76 w 195"/>
                <a:gd name="T7" fmla="*/ 119 h 182"/>
                <a:gd name="T8" fmla="*/ 62 w 195"/>
                <a:gd name="T9" fmla="*/ 121 h 182"/>
                <a:gd name="T10" fmla="*/ 55 w 195"/>
                <a:gd name="T11" fmla="*/ 123 h 182"/>
                <a:gd name="T12" fmla="*/ 49 w 195"/>
                <a:gd name="T13" fmla="*/ 127 h 182"/>
                <a:gd name="T14" fmla="*/ 37 w 195"/>
                <a:gd name="T15" fmla="*/ 136 h 182"/>
                <a:gd name="T16" fmla="*/ 30 w 195"/>
                <a:gd name="T17" fmla="*/ 146 h 182"/>
                <a:gd name="T18" fmla="*/ 26 w 195"/>
                <a:gd name="T19" fmla="*/ 156 h 182"/>
                <a:gd name="T20" fmla="*/ 25 w 195"/>
                <a:gd name="T21" fmla="*/ 163 h 182"/>
                <a:gd name="T22" fmla="*/ 29 w 195"/>
                <a:gd name="T23" fmla="*/ 181 h 182"/>
                <a:gd name="T24" fmla="*/ 0 w 195"/>
                <a:gd name="T25" fmla="*/ 181 h 182"/>
                <a:gd name="T26" fmla="*/ 2 w 195"/>
                <a:gd name="T27" fmla="*/ 153 h 182"/>
                <a:gd name="T28" fmla="*/ 4 w 195"/>
                <a:gd name="T29" fmla="*/ 128 h 182"/>
                <a:gd name="T30" fmla="*/ 5 w 195"/>
                <a:gd name="T31" fmla="*/ 106 h 182"/>
                <a:gd name="T32" fmla="*/ 10 w 195"/>
                <a:gd name="T33" fmla="*/ 106 h 182"/>
                <a:gd name="T34" fmla="*/ 15 w 195"/>
                <a:gd name="T35" fmla="*/ 108 h 182"/>
                <a:gd name="T36" fmla="*/ 26 w 195"/>
                <a:gd name="T37" fmla="*/ 111 h 182"/>
                <a:gd name="T38" fmla="*/ 31 w 195"/>
                <a:gd name="T39" fmla="*/ 112 h 182"/>
                <a:gd name="T40" fmla="*/ 37 w 195"/>
                <a:gd name="T41" fmla="*/ 111 h 182"/>
                <a:gd name="T42" fmla="*/ 41 w 195"/>
                <a:gd name="T43" fmla="*/ 110 h 182"/>
                <a:gd name="T44" fmla="*/ 47 w 195"/>
                <a:gd name="T45" fmla="*/ 106 h 182"/>
                <a:gd name="T46" fmla="*/ 49 w 195"/>
                <a:gd name="T47" fmla="*/ 104 h 182"/>
                <a:gd name="T48" fmla="*/ 52 w 195"/>
                <a:gd name="T49" fmla="*/ 104 h 182"/>
                <a:gd name="T50" fmla="*/ 56 w 195"/>
                <a:gd name="T51" fmla="*/ 104 h 182"/>
                <a:gd name="T52" fmla="*/ 59 w 195"/>
                <a:gd name="T53" fmla="*/ 105 h 182"/>
                <a:gd name="T54" fmla="*/ 72 w 195"/>
                <a:gd name="T55" fmla="*/ 104 h 182"/>
                <a:gd name="T56" fmla="*/ 85 w 195"/>
                <a:gd name="T57" fmla="*/ 104 h 182"/>
                <a:gd name="T58" fmla="*/ 92 w 195"/>
                <a:gd name="T59" fmla="*/ 103 h 182"/>
                <a:gd name="T60" fmla="*/ 98 w 195"/>
                <a:gd name="T61" fmla="*/ 101 h 182"/>
                <a:gd name="T62" fmla="*/ 103 w 195"/>
                <a:gd name="T63" fmla="*/ 98 h 182"/>
                <a:gd name="T64" fmla="*/ 108 w 195"/>
                <a:gd name="T65" fmla="*/ 95 h 182"/>
                <a:gd name="T66" fmla="*/ 194 w 195"/>
                <a:gd name="T67" fmla="*/ 0 h 182"/>
                <a:gd name="T68" fmla="*/ 157 w 195"/>
                <a:gd name="T69" fmla="*/ 50 h 182"/>
                <a:gd name="T70" fmla="*/ 148 w 195"/>
                <a:gd name="T71" fmla="*/ 63 h 182"/>
                <a:gd name="T72" fmla="*/ 136 w 195"/>
                <a:gd name="T73" fmla="*/ 80 h 182"/>
                <a:gd name="T74" fmla="*/ 129 w 195"/>
                <a:gd name="T75" fmla="*/ 88 h 182"/>
                <a:gd name="T76" fmla="*/ 122 w 195"/>
                <a:gd name="T77" fmla="*/ 97 h 182"/>
                <a:gd name="T78" fmla="*/ 115 w 195"/>
                <a:gd name="T79" fmla="*/ 104 h 182"/>
                <a:gd name="T80" fmla="*/ 106 w 195"/>
                <a:gd name="T81" fmla="*/ 109 h 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182"/>
                <a:gd name="T125" fmla="*/ 195 w 195"/>
                <a:gd name="T126" fmla="*/ 182 h 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182">
                  <a:moveTo>
                    <a:pt x="106" y="109"/>
                  </a:moveTo>
                  <a:lnTo>
                    <a:pt x="98" y="113"/>
                  </a:lnTo>
                  <a:lnTo>
                    <a:pt x="90" y="116"/>
                  </a:lnTo>
                  <a:lnTo>
                    <a:pt x="76" y="119"/>
                  </a:lnTo>
                  <a:lnTo>
                    <a:pt x="62" y="121"/>
                  </a:lnTo>
                  <a:lnTo>
                    <a:pt x="55" y="123"/>
                  </a:lnTo>
                  <a:lnTo>
                    <a:pt x="49" y="127"/>
                  </a:lnTo>
                  <a:lnTo>
                    <a:pt x="37" y="136"/>
                  </a:lnTo>
                  <a:lnTo>
                    <a:pt x="30" y="146"/>
                  </a:lnTo>
                  <a:lnTo>
                    <a:pt x="26" y="156"/>
                  </a:lnTo>
                  <a:lnTo>
                    <a:pt x="25" y="163"/>
                  </a:lnTo>
                  <a:lnTo>
                    <a:pt x="29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8" y="63"/>
                  </a:lnTo>
                  <a:lnTo>
                    <a:pt x="136" y="80"/>
                  </a:lnTo>
                  <a:lnTo>
                    <a:pt x="129" y="88"/>
                  </a:lnTo>
                  <a:lnTo>
                    <a:pt x="122" y="97"/>
                  </a:lnTo>
                  <a:lnTo>
                    <a:pt x="115" y="104"/>
                  </a:lnTo>
                  <a:lnTo>
                    <a:pt x="106" y="109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73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5 w 195"/>
                <a:gd name="T1" fmla="*/ 109 h 182"/>
                <a:gd name="T2" fmla="*/ 97 w 195"/>
                <a:gd name="T3" fmla="*/ 113 h 182"/>
                <a:gd name="T4" fmla="*/ 89 w 195"/>
                <a:gd name="T5" fmla="*/ 116 h 182"/>
                <a:gd name="T6" fmla="*/ 82 w 195"/>
                <a:gd name="T7" fmla="*/ 117 h 182"/>
                <a:gd name="T8" fmla="*/ 75 w 195"/>
                <a:gd name="T9" fmla="*/ 118 h 182"/>
                <a:gd name="T10" fmla="*/ 61 w 195"/>
                <a:gd name="T11" fmla="*/ 121 h 182"/>
                <a:gd name="T12" fmla="*/ 54 w 195"/>
                <a:gd name="T13" fmla="*/ 123 h 182"/>
                <a:gd name="T14" fmla="*/ 48 w 195"/>
                <a:gd name="T15" fmla="*/ 126 h 182"/>
                <a:gd name="T16" fmla="*/ 42 w 195"/>
                <a:gd name="T17" fmla="*/ 130 h 182"/>
                <a:gd name="T18" fmla="*/ 37 w 195"/>
                <a:gd name="T19" fmla="*/ 135 h 182"/>
                <a:gd name="T20" fmla="*/ 29 w 195"/>
                <a:gd name="T21" fmla="*/ 146 h 182"/>
                <a:gd name="T22" fmla="*/ 24 w 195"/>
                <a:gd name="T23" fmla="*/ 155 h 182"/>
                <a:gd name="T24" fmla="*/ 24 w 195"/>
                <a:gd name="T25" fmla="*/ 163 h 182"/>
                <a:gd name="T26" fmla="*/ 28 w 195"/>
                <a:gd name="T27" fmla="*/ 181 h 182"/>
                <a:gd name="T28" fmla="*/ 0 w 195"/>
                <a:gd name="T29" fmla="*/ 181 h 182"/>
                <a:gd name="T30" fmla="*/ 2 w 195"/>
                <a:gd name="T31" fmla="*/ 153 h 182"/>
                <a:gd name="T32" fmla="*/ 4 w 195"/>
                <a:gd name="T33" fmla="*/ 128 h 182"/>
                <a:gd name="T34" fmla="*/ 5 w 195"/>
                <a:gd name="T35" fmla="*/ 106 h 182"/>
                <a:gd name="T36" fmla="*/ 10 w 195"/>
                <a:gd name="T37" fmla="*/ 106 h 182"/>
                <a:gd name="T38" fmla="*/ 15 w 195"/>
                <a:gd name="T39" fmla="*/ 108 h 182"/>
                <a:gd name="T40" fmla="*/ 26 w 195"/>
                <a:gd name="T41" fmla="*/ 111 h 182"/>
                <a:gd name="T42" fmla="*/ 31 w 195"/>
                <a:gd name="T43" fmla="*/ 112 h 182"/>
                <a:gd name="T44" fmla="*/ 37 w 195"/>
                <a:gd name="T45" fmla="*/ 111 h 182"/>
                <a:gd name="T46" fmla="*/ 41 w 195"/>
                <a:gd name="T47" fmla="*/ 110 h 182"/>
                <a:gd name="T48" fmla="*/ 47 w 195"/>
                <a:gd name="T49" fmla="*/ 106 h 182"/>
                <a:gd name="T50" fmla="*/ 49 w 195"/>
                <a:gd name="T51" fmla="*/ 104 h 182"/>
                <a:gd name="T52" fmla="*/ 52 w 195"/>
                <a:gd name="T53" fmla="*/ 104 h 182"/>
                <a:gd name="T54" fmla="*/ 56 w 195"/>
                <a:gd name="T55" fmla="*/ 104 h 182"/>
                <a:gd name="T56" fmla="*/ 59 w 195"/>
                <a:gd name="T57" fmla="*/ 105 h 182"/>
                <a:gd name="T58" fmla="*/ 72 w 195"/>
                <a:gd name="T59" fmla="*/ 104 h 182"/>
                <a:gd name="T60" fmla="*/ 85 w 195"/>
                <a:gd name="T61" fmla="*/ 104 h 182"/>
                <a:gd name="T62" fmla="*/ 92 w 195"/>
                <a:gd name="T63" fmla="*/ 103 h 182"/>
                <a:gd name="T64" fmla="*/ 98 w 195"/>
                <a:gd name="T65" fmla="*/ 101 h 182"/>
                <a:gd name="T66" fmla="*/ 103 w 195"/>
                <a:gd name="T67" fmla="*/ 98 h 182"/>
                <a:gd name="T68" fmla="*/ 108 w 195"/>
                <a:gd name="T69" fmla="*/ 95 h 182"/>
                <a:gd name="T70" fmla="*/ 194 w 195"/>
                <a:gd name="T71" fmla="*/ 0 h 182"/>
                <a:gd name="T72" fmla="*/ 157 w 195"/>
                <a:gd name="T73" fmla="*/ 50 h 182"/>
                <a:gd name="T74" fmla="*/ 147 w 195"/>
                <a:gd name="T75" fmla="*/ 63 h 182"/>
                <a:gd name="T76" fmla="*/ 135 w 195"/>
                <a:gd name="T77" fmla="*/ 80 h 182"/>
                <a:gd name="T78" fmla="*/ 129 w 195"/>
                <a:gd name="T79" fmla="*/ 88 h 182"/>
                <a:gd name="T80" fmla="*/ 121 w 195"/>
                <a:gd name="T81" fmla="*/ 97 h 182"/>
                <a:gd name="T82" fmla="*/ 114 w 195"/>
                <a:gd name="T83" fmla="*/ 104 h 182"/>
                <a:gd name="T84" fmla="*/ 105 w 195"/>
                <a:gd name="T85" fmla="*/ 10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182"/>
                <a:gd name="T131" fmla="*/ 195 w 195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182">
                  <a:moveTo>
                    <a:pt x="105" y="109"/>
                  </a:moveTo>
                  <a:lnTo>
                    <a:pt x="97" y="113"/>
                  </a:lnTo>
                  <a:lnTo>
                    <a:pt x="89" y="116"/>
                  </a:lnTo>
                  <a:lnTo>
                    <a:pt x="82" y="117"/>
                  </a:lnTo>
                  <a:lnTo>
                    <a:pt x="75" y="118"/>
                  </a:lnTo>
                  <a:lnTo>
                    <a:pt x="61" y="121"/>
                  </a:lnTo>
                  <a:lnTo>
                    <a:pt x="54" y="123"/>
                  </a:lnTo>
                  <a:lnTo>
                    <a:pt x="48" y="126"/>
                  </a:lnTo>
                  <a:lnTo>
                    <a:pt x="42" y="130"/>
                  </a:lnTo>
                  <a:lnTo>
                    <a:pt x="37" y="135"/>
                  </a:lnTo>
                  <a:lnTo>
                    <a:pt x="29" y="146"/>
                  </a:lnTo>
                  <a:lnTo>
                    <a:pt x="24" y="155"/>
                  </a:lnTo>
                  <a:lnTo>
                    <a:pt x="24" y="163"/>
                  </a:lnTo>
                  <a:lnTo>
                    <a:pt x="28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7" y="50"/>
                  </a:lnTo>
                  <a:lnTo>
                    <a:pt x="147" y="63"/>
                  </a:lnTo>
                  <a:lnTo>
                    <a:pt x="135" y="80"/>
                  </a:lnTo>
                  <a:lnTo>
                    <a:pt x="129" y="88"/>
                  </a:lnTo>
                  <a:lnTo>
                    <a:pt x="121" y="97"/>
                  </a:lnTo>
                  <a:lnTo>
                    <a:pt x="114" y="104"/>
                  </a:lnTo>
                  <a:lnTo>
                    <a:pt x="105" y="109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74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5 w 195"/>
                <a:gd name="T1" fmla="*/ 109 h 182"/>
                <a:gd name="T2" fmla="*/ 96 w 195"/>
                <a:gd name="T3" fmla="*/ 113 h 182"/>
                <a:gd name="T4" fmla="*/ 89 w 195"/>
                <a:gd name="T5" fmla="*/ 115 h 182"/>
                <a:gd name="T6" fmla="*/ 81 w 195"/>
                <a:gd name="T7" fmla="*/ 117 h 182"/>
                <a:gd name="T8" fmla="*/ 73 w 195"/>
                <a:gd name="T9" fmla="*/ 118 h 182"/>
                <a:gd name="T10" fmla="*/ 60 w 195"/>
                <a:gd name="T11" fmla="*/ 120 h 182"/>
                <a:gd name="T12" fmla="*/ 53 w 195"/>
                <a:gd name="T13" fmla="*/ 122 h 182"/>
                <a:gd name="T14" fmla="*/ 47 w 195"/>
                <a:gd name="T15" fmla="*/ 126 h 182"/>
                <a:gd name="T16" fmla="*/ 35 w 195"/>
                <a:gd name="T17" fmla="*/ 135 h 182"/>
                <a:gd name="T18" fmla="*/ 31 w 195"/>
                <a:gd name="T19" fmla="*/ 140 h 182"/>
                <a:gd name="T20" fmla="*/ 27 w 195"/>
                <a:gd name="T21" fmla="*/ 145 h 182"/>
                <a:gd name="T22" fmla="*/ 24 w 195"/>
                <a:gd name="T23" fmla="*/ 155 h 182"/>
                <a:gd name="T24" fmla="*/ 23 w 195"/>
                <a:gd name="T25" fmla="*/ 163 h 182"/>
                <a:gd name="T26" fmla="*/ 27 w 195"/>
                <a:gd name="T27" fmla="*/ 181 h 182"/>
                <a:gd name="T28" fmla="*/ 0 w 195"/>
                <a:gd name="T29" fmla="*/ 181 h 182"/>
                <a:gd name="T30" fmla="*/ 2 w 195"/>
                <a:gd name="T31" fmla="*/ 153 h 182"/>
                <a:gd name="T32" fmla="*/ 4 w 195"/>
                <a:gd name="T33" fmla="*/ 128 h 182"/>
                <a:gd name="T34" fmla="*/ 5 w 195"/>
                <a:gd name="T35" fmla="*/ 106 h 182"/>
                <a:gd name="T36" fmla="*/ 10 w 195"/>
                <a:gd name="T37" fmla="*/ 106 h 182"/>
                <a:gd name="T38" fmla="*/ 15 w 195"/>
                <a:gd name="T39" fmla="*/ 108 h 182"/>
                <a:gd name="T40" fmla="*/ 26 w 195"/>
                <a:gd name="T41" fmla="*/ 111 h 182"/>
                <a:gd name="T42" fmla="*/ 31 w 195"/>
                <a:gd name="T43" fmla="*/ 112 h 182"/>
                <a:gd name="T44" fmla="*/ 37 w 195"/>
                <a:gd name="T45" fmla="*/ 111 h 182"/>
                <a:gd name="T46" fmla="*/ 41 w 195"/>
                <a:gd name="T47" fmla="*/ 110 h 182"/>
                <a:gd name="T48" fmla="*/ 47 w 195"/>
                <a:gd name="T49" fmla="*/ 106 h 182"/>
                <a:gd name="T50" fmla="*/ 49 w 195"/>
                <a:gd name="T51" fmla="*/ 104 h 182"/>
                <a:gd name="T52" fmla="*/ 52 w 195"/>
                <a:gd name="T53" fmla="*/ 104 h 182"/>
                <a:gd name="T54" fmla="*/ 56 w 195"/>
                <a:gd name="T55" fmla="*/ 104 h 182"/>
                <a:gd name="T56" fmla="*/ 59 w 195"/>
                <a:gd name="T57" fmla="*/ 105 h 182"/>
                <a:gd name="T58" fmla="*/ 72 w 195"/>
                <a:gd name="T59" fmla="*/ 104 h 182"/>
                <a:gd name="T60" fmla="*/ 85 w 195"/>
                <a:gd name="T61" fmla="*/ 104 h 182"/>
                <a:gd name="T62" fmla="*/ 92 w 195"/>
                <a:gd name="T63" fmla="*/ 103 h 182"/>
                <a:gd name="T64" fmla="*/ 98 w 195"/>
                <a:gd name="T65" fmla="*/ 101 h 182"/>
                <a:gd name="T66" fmla="*/ 103 w 195"/>
                <a:gd name="T67" fmla="*/ 98 h 182"/>
                <a:gd name="T68" fmla="*/ 108 w 195"/>
                <a:gd name="T69" fmla="*/ 95 h 182"/>
                <a:gd name="T70" fmla="*/ 194 w 195"/>
                <a:gd name="T71" fmla="*/ 0 h 182"/>
                <a:gd name="T72" fmla="*/ 156 w 195"/>
                <a:gd name="T73" fmla="*/ 50 h 182"/>
                <a:gd name="T74" fmla="*/ 147 w 195"/>
                <a:gd name="T75" fmla="*/ 63 h 182"/>
                <a:gd name="T76" fmla="*/ 135 w 195"/>
                <a:gd name="T77" fmla="*/ 80 h 182"/>
                <a:gd name="T78" fmla="*/ 128 w 195"/>
                <a:gd name="T79" fmla="*/ 88 h 182"/>
                <a:gd name="T80" fmla="*/ 121 w 195"/>
                <a:gd name="T81" fmla="*/ 96 h 182"/>
                <a:gd name="T82" fmla="*/ 113 w 195"/>
                <a:gd name="T83" fmla="*/ 104 h 182"/>
                <a:gd name="T84" fmla="*/ 105 w 195"/>
                <a:gd name="T85" fmla="*/ 10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5"/>
                <a:gd name="T130" fmla="*/ 0 h 182"/>
                <a:gd name="T131" fmla="*/ 195 w 195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5" h="182">
                  <a:moveTo>
                    <a:pt x="105" y="109"/>
                  </a:moveTo>
                  <a:lnTo>
                    <a:pt x="96" y="113"/>
                  </a:lnTo>
                  <a:lnTo>
                    <a:pt x="89" y="115"/>
                  </a:lnTo>
                  <a:lnTo>
                    <a:pt x="81" y="117"/>
                  </a:lnTo>
                  <a:lnTo>
                    <a:pt x="73" y="118"/>
                  </a:lnTo>
                  <a:lnTo>
                    <a:pt x="60" y="120"/>
                  </a:lnTo>
                  <a:lnTo>
                    <a:pt x="53" y="122"/>
                  </a:lnTo>
                  <a:lnTo>
                    <a:pt x="47" y="126"/>
                  </a:lnTo>
                  <a:lnTo>
                    <a:pt x="35" y="135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4" y="155"/>
                  </a:lnTo>
                  <a:lnTo>
                    <a:pt x="23" y="163"/>
                  </a:lnTo>
                  <a:lnTo>
                    <a:pt x="27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6" y="50"/>
                  </a:lnTo>
                  <a:lnTo>
                    <a:pt x="147" y="63"/>
                  </a:lnTo>
                  <a:lnTo>
                    <a:pt x="135" y="80"/>
                  </a:lnTo>
                  <a:lnTo>
                    <a:pt x="128" y="88"/>
                  </a:lnTo>
                  <a:lnTo>
                    <a:pt x="121" y="96"/>
                  </a:lnTo>
                  <a:lnTo>
                    <a:pt x="113" y="104"/>
                  </a:lnTo>
                  <a:lnTo>
                    <a:pt x="105" y="109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75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104 w 195"/>
                <a:gd name="T1" fmla="*/ 109 h 182"/>
                <a:gd name="T2" fmla="*/ 96 w 195"/>
                <a:gd name="T3" fmla="*/ 113 h 182"/>
                <a:gd name="T4" fmla="*/ 88 w 195"/>
                <a:gd name="T5" fmla="*/ 115 h 182"/>
                <a:gd name="T6" fmla="*/ 80 w 195"/>
                <a:gd name="T7" fmla="*/ 117 h 182"/>
                <a:gd name="T8" fmla="*/ 73 w 195"/>
                <a:gd name="T9" fmla="*/ 117 h 182"/>
                <a:gd name="T10" fmla="*/ 59 w 195"/>
                <a:gd name="T11" fmla="*/ 120 h 182"/>
                <a:gd name="T12" fmla="*/ 53 w 195"/>
                <a:gd name="T13" fmla="*/ 122 h 182"/>
                <a:gd name="T14" fmla="*/ 46 w 195"/>
                <a:gd name="T15" fmla="*/ 125 h 182"/>
                <a:gd name="T16" fmla="*/ 40 w 195"/>
                <a:gd name="T17" fmla="*/ 130 h 182"/>
                <a:gd name="T18" fmla="*/ 34 w 195"/>
                <a:gd name="T19" fmla="*/ 135 h 182"/>
                <a:gd name="T20" fmla="*/ 27 w 195"/>
                <a:gd name="T21" fmla="*/ 145 h 182"/>
                <a:gd name="T22" fmla="*/ 24 w 195"/>
                <a:gd name="T23" fmla="*/ 150 h 182"/>
                <a:gd name="T24" fmla="*/ 23 w 195"/>
                <a:gd name="T25" fmla="*/ 154 h 182"/>
                <a:gd name="T26" fmla="*/ 22 w 195"/>
                <a:gd name="T27" fmla="*/ 163 h 182"/>
                <a:gd name="T28" fmla="*/ 27 w 195"/>
                <a:gd name="T29" fmla="*/ 181 h 182"/>
                <a:gd name="T30" fmla="*/ 0 w 195"/>
                <a:gd name="T31" fmla="*/ 181 h 182"/>
                <a:gd name="T32" fmla="*/ 2 w 195"/>
                <a:gd name="T33" fmla="*/ 153 h 182"/>
                <a:gd name="T34" fmla="*/ 4 w 195"/>
                <a:gd name="T35" fmla="*/ 128 h 182"/>
                <a:gd name="T36" fmla="*/ 5 w 195"/>
                <a:gd name="T37" fmla="*/ 106 h 182"/>
                <a:gd name="T38" fmla="*/ 10 w 195"/>
                <a:gd name="T39" fmla="*/ 106 h 182"/>
                <a:gd name="T40" fmla="*/ 15 w 195"/>
                <a:gd name="T41" fmla="*/ 108 h 182"/>
                <a:gd name="T42" fmla="*/ 26 w 195"/>
                <a:gd name="T43" fmla="*/ 111 h 182"/>
                <a:gd name="T44" fmla="*/ 31 w 195"/>
                <a:gd name="T45" fmla="*/ 112 h 182"/>
                <a:gd name="T46" fmla="*/ 37 w 195"/>
                <a:gd name="T47" fmla="*/ 111 h 182"/>
                <a:gd name="T48" fmla="*/ 41 w 195"/>
                <a:gd name="T49" fmla="*/ 110 h 182"/>
                <a:gd name="T50" fmla="*/ 47 w 195"/>
                <a:gd name="T51" fmla="*/ 106 h 182"/>
                <a:gd name="T52" fmla="*/ 49 w 195"/>
                <a:gd name="T53" fmla="*/ 104 h 182"/>
                <a:gd name="T54" fmla="*/ 52 w 195"/>
                <a:gd name="T55" fmla="*/ 104 h 182"/>
                <a:gd name="T56" fmla="*/ 56 w 195"/>
                <a:gd name="T57" fmla="*/ 104 h 182"/>
                <a:gd name="T58" fmla="*/ 59 w 195"/>
                <a:gd name="T59" fmla="*/ 105 h 182"/>
                <a:gd name="T60" fmla="*/ 72 w 195"/>
                <a:gd name="T61" fmla="*/ 104 h 182"/>
                <a:gd name="T62" fmla="*/ 85 w 195"/>
                <a:gd name="T63" fmla="*/ 104 h 182"/>
                <a:gd name="T64" fmla="*/ 92 w 195"/>
                <a:gd name="T65" fmla="*/ 103 h 182"/>
                <a:gd name="T66" fmla="*/ 98 w 195"/>
                <a:gd name="T67" fmla="*/ 101 h 182"/>
                <a:gd name="T68" fmla="*/ 103 w 195"/>
                <a:gd name="T69" fmla="*/ 98 h 182"/>
                <a:gd name="T70" fmla="*/ 108 w 195"/>
                <a:gd name="T71" fmla="*/ 95 h 182"/>
                <a:gd name="T72" fmla="*/ 194 w 195"/>
                <a:gd name="T73" fmla="*/ 0 h 182"/>
                <a:gd name="T74" fmla="*/ 156 w 195"/>
                <a:gd name="T75" fmla="*/ 50 h 182"/>
                <a:gd name="T76" fmla="*/ 147 w 195"/>
                <a:gd name="T77" fmla="*/ 63 h 182"/>
                <a:gd name="T78" fmla="*/ 135 w 195"/>
                <a:gd name="T79" fmla="*/ 80 h 182"/>
                <a:gd name="T80" fmla="*/ 128 w 195"/>
                <a:gd name="T81" fmla="*/ 88 h 182"/>
                <a:gd name="T82" fmla="*/ 120 w 195"/>
                <a:gd name="T83" fmla="*/ 96 h 182"/>
                <a:gd name="T84" fmla="*/ 112 w 195"/>
                <a:gd name="T85" fmla="*/ 103 h 182"/>
                <a:gd name="T86" fmla="*/ 104 w 195"/>
                <a:gd name="T87" fmla="*/ 109 h 1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5"/>
                <a:gd name="T133" fmla="*/ 0 h 182"/>
                <a:gd name="T134" fmla="*/ 195 w 195"/>
                <a:gd name="T135" fmla="*/ 182 h 1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5" h="182">
                  <a:moveTo>
                    <a:pt x="104" y="109"/>
                  </a:moveTo>
                  <a:lnTo>
                    <a:pt x="96" y="113"/>
                  </a:lnTo>
                  <a:lnTo>
                    <a:pt x="88" y="115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6" y="125"/>
                  </a:lnTo>
                  <a:lnTo>
                    <a:pt x="40" y="130"/>
                  </a:lnTo>
                  <a:lnTo>
                    <a:pt x="34" y="135"/>
                  </a:lnTo>
                  <a:lnTo>
                    <a:pt x="27" y="145"/>
                  </a:lnTo>
                  <a:lnTo>
                    <a:pt x="24" y="150"/>
                  </a:lnTo>
                  <a:lnTo>
                    <a:pt x="23" y="154"/>
                  </a:lnTo>
                  <a:lnTo>
                    <a:pt x="22" y="163"/>
                  </a:lnTo>
                  <a:lnTo>
                    <a:pt x="27" y="181"/>
                  </a:lnTo>
                  <a:lnTo>
                    <a:pt x="0" y="181"/>
                  </a:ln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6" y="50"/>
                  </a:lnTo>
                  <a:lnTo>
                    <a:pt x="147" y="63"/>
                  </a:lnTo>
                  <a:lnTo>
                    <a:pt x="135" y="80"/>
                  </a:lnTo>
                  <a:lnTo>
                    <a:pt x="128" y="88"/>
                  </a:lnTo>
                  <a:lnTo>
                    <a:pt x="120" y="96"/>
                  </a:lnTo>
                  <a:lnTo>
                    <a:pt x="112" y="103"/>
                  </a:lnTo>
                  <a:lnTo>
                    <a:pt x="104" y="109"/>
                  </a:lnTo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76"/>
            <p:cNvSpPr>
              <a:spLocks/>
            </p:cNvSpPr>
            <p:nvPr/>
          </p:nvSpPr>
          <p:spPr bwMode="auto">
            <a:xfrm>
              <a:off x="5034" y="3688"/>
              <a:ext cx="195" cy="182"/>
            </a:xfrm>
            <a:custGeom>
              <a:avLst/>
              <a:gdLst>
                <a:gd name="T0" fmla="*/ 0 w 195"/>
                <a:gd name="T1" fmla="*/ 181 h 182"/>
                <a:gd name="T2" fmla="*/ 2 w 195"/>
                <a:gd name="T3" fmla="*/ 153 h 182"/>
                <a:gd name="T4" fmla="*/ 4 w 195"/>
                <a:gd name="T5" fmla="*/ 128 h 182"/>
                <a:gd name="T6" fmla="*/ 5 w 195"/>
                <a:gd name="T7" fmla="*/ 106 h 182"/>
                <a:gd name="T8" fmla="*/ 10 w 195"/>
                <a:gd name="T9" fmla="*/ 106 h 182"/>
                <a:gd name="T10" fmla="*/ 15 w 195"/>
                <a:gd name="T11" fmla="*/ 108 h 182"/>
                <a:gd name="T12" fmla="*/ 26 w 195"/>
                <a:gd name="T13" fmla="*/ 111 h 182"/>
                <a:gd name="T14" fmla="*/ 31 w 195"/>
                <a:gd name="T15" fmla="*/ 112 h 182"/>
                <a:gd name="T16" fmla="*/ 37 w 195"/>
                <a:gd name="T17" fmla="*/ 111 h 182"/>
                <a:gd name="T18" fmla="*/ 41 w 195"/>
                <a:gd name="T19" fmla="*/ 110 h 182"/>
                <a:gd name="T20" fmla="*/ 47 w 195"/>
                <a:gd name="T21" fmla="*/ 106 h 182"/>
                <a:gd name="T22" fmla="*/ 49 w 195"/>
                <a:gd name="T23" fmla="*/ 104 h 182"/>
                <a:gd name="T24" fmla="*/ 52 w 195"/>
                <a:gd name="T25" fmla="*/ 104 h 182"/>
                <a:gd name="T26" fmla="*/ 56 w 195"/>
                <a:gd name="T27" fmla="*/ 104 h 182"/>
                <a:gd name="T28" fmla="*/ 59 w 195"/>
                <a:gd name="T29" fmla="*/ 105 h 182"/>
                <a:gd name="T30" fmla="*/ 72 w 195"/>
                <a:gd name="T31" fmla="*/ 104 h 182"/>
                <a:gd name="T32" fmla="*/ 85 w 195"/>
                <a:gd name="T33" fmla="*/ 104 h 182"/>
                <a:gd name="T34" fmla="*/ 92 w 195"/>
                <a:gd name="T35" fmla="*/ 103 h 182"/>
                <a:gd name="T36" fmla="*/ 98 w 195"/>
                <a:gd name="T37" fmla="*/ 101 h 182"/>
                <a:gd name="T38" fmla="*/ 103 w 195"/>
                <a:gd name="T39" fmla="*/ 98 h 182"/>
                <a:gd name="T40" fmla="*/ 108 w 195"/>
                <a:gd name="T41" fmla="*/ 95 h 182"/>
                <a:gd name="T42" fmla="*/ 194 w 195"/>
                <a:gd name="T43" fmla="*/ 0 h 182"/>
                <a:gd name="T44" fmla="*/ 156 w 195"/>
                <a:gd name="T45" fmla="*/ 50 h 182"/>
                <a:gd name="T46" fmla="*/ 147 w 195"/>
                <a:gd name="T47" fmla="*/ 63 h 182"/>
                <a:gd name="T48" fmla="*/ 134 w 195"/>
                <a:gd name="T49" fmla="*/ 80 h 182"/>
                <a:gd name="T50" fmla="*/ 127 w 195"/>
                <a:gd name="T51" fmla="*/ 88 h 182"/>
                <a:gd name="T52" fmla="*/ 120 w 195"/>
                <a:gd name="T53" fmla="*/ 96 h 182"/>
                <a:gd name="T54" fmla="*/ 112 w 195"/>
                <a:gd name="T55" fmla="*/ 103 h 182"/>
                <a:gd name="T56" fmla="*/ 103 w 195"/>
                <a:gd name="T57" fmla="*/ 109 h 182"/>
                <a:gd name="T58" fmla="*/ 95 w 195"/>
                <a:gd name="T59" fmla="*/ 112 h 182"/>
                <a:gd name="T60" fmla="*/ 87 w 195"/>
                <a:gd name="T61" fmla="*/ 115 h 182"/>
                <a:gd name="T62" fmla="*/ 79 w 195"/>
                <a:gd name="T63" fmla="*/ 117 h 182"/>
                <a:gd name="T64" fmla="*/ 73 w 195"/>
                <a:gd name="T65" fmla="*/ 117 h 182"/>
                <a:gd name="T66" fmla="*/ 58 w 195"/>
                <a:gd name="T67" fmla="*/ 119 h 182"/>
                <a:gd name="T68" fmla="*/ 51 w 195"/>
                <a:gd name="T69" fmla="*/ 122 h 182"/>
                <a:gd name="T70" fmla="*/ 45 w 195"/>
                <a:gd name="T71" fmla="*/ 125 h 182"/>
                <a:gd name="T72" fmla="*/ 38 w 195"/>
                <a:gd name="T73" fmla="*/ 129 h 182"/>
                <a:gd name="T74" fmla="*/ 34 w 195"/>
                <a:gd name="T75" fmla="*/ 134 h 182"/>
                <a:gd name="T76" fmla="*/ 29 w 195"/>
                <a:gd name="T77" fmla="*/ 139 h 182"/>
                <a:gd name="T78" fmla="*/ 26 w 195"/>
                <a:gd name="T79" fmla="*/ 144 h 182"/>
                <a:gd name="T80" fmla="*/ 24 w 195"/>
                <a:gd name="T81" fmla="*/ 149 h 182"/>
                <a:gd name="T82" fmla="*/ 22 w 195"/>
                <a:gd name="T83" fmla="*/ 154 h 182"/>
                <a:gd name="T84" fmla="*/ 21 w 195"/>
                <a:gd name="T85" fmla="*/ 162 h 182"/>
                <a:gd name="T86" fmla="*/ 26 w 195"/>
                <a:gd name="T87" fmla="*/ 181 h 182"/>
                <a:gd name="T88" fmla="*/ 0 w 195"/>
                <a:gd name="T89" fmla="*/ 181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5"/>
                <a:gd name="T136" fmla="*/ 0 h 182"/>
                <a:gd name="T137" fmla="*/ 195 w 195"/>
                <a:gd name="T138" fmla="*/ 182 h 1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5" h="182">
                  <a:moveTo>
                    <a:pt x="0" y="181"/>
                  </a:moveTo>
                  <a:lnTo>
                    <a:pt x="2" y="153"/>
                  </a:lnTo>
                  <a:lnTo>
                    <a:pt x="4" y="128"/>
                  </a:lnTo>
                  <a:lnTo>
                    <a:pt x="5" y="106"/>
                  </a:lnTo>
                  <a:lnTo>
                    <a:pt x="10" y="106"/>
                  </a:lnTo>
                  <a:lnTo>
                    <a:pt x="15" y="108"/>
                  </a:lnTo>
                  <a:lnTo>
                    <a:pt x="26" y="111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72" y="104"/>
                  </a:lnTo>
                  <a:lnTo>
                    <a:pt x="85" y="104"/>
                  </a:lnTo>
                  <a:lnTo>
                    <a:pt x="92" y="103"/>
                  </a:lnTo>
                  <a:lnTo>
                    <a:pt x="98" y="101"/>
                  </a:lnTo>
                  <a:lnTo>
                    <a:pt x="103" y="98"/>
                  </a:lnTo>
                  <a:lnTo>
                    <a:pt x="108" y="95"/>
                  </a:lnTo>
                  <a:lnTo>
                    <a:pt x="194" y="0"/>
                  </a:lnTo>
                  <a:lnTo>
                    <a:pt x="156" y="50"/>
                  </a:lnTo>
                  <a:lnTo>
                    <a:pt x="147" y="63"/>
                  </a:lnTo>
                  <a:lnTo>
                    <a:pt x="134" y="80"/>
                  </a:lnTo>
                  <a:lnTo>
                    <a:pt x="127" y="88"/>
                  </a:lnTo>
                  <a:lnTo>
                    <a:pt x="120" y="96"/>
                  </a:lnTo>
                  <a:lnTo>
                    <a:pt x="112" y="103"/>
                  </a:lnTo>
                  <a:lnTo>
                    <a:pt x="103" y="109"/>
                  </a:lnTo>
                  <a:lnTo>
                    <a:pt x="95" y="112"/>
                  </a:lnTo>
                  <a:lnTo>
                    <a:pt x="87" y="115"/>
                  </a:lnTo>
                  <a:lnTo>
                    <a:pt x="79" y="117"/>
                  </a:lnTo>
                  <a:lnTo>
                    <a:pt x="73" y="117"/>
                  </a:lnTo>
                  <a:lnTo>
                    <a:pt x="58" y="119"/>
                  </a:lnTo>
                  <a:lnTo>
                    <a:pt x="51" y="122"/>
                  </a:lnTo>
                  <a:lnTo>
                    <a:pt x="45" y="125"/>
                  </a:lnTo>
                  <a:lnTo>
                    <a:pt x="38" y="129"/>
                  </a:lnTo>
                  <a:lnTo>
                    <a:pt x="34" y="134"/>
                  </a:lnTo>
                  <a:lnTo>
                    <a:pt x="29" y="139"/>
                  </a:lnTo>
                  <a:lnTo>
                    <a:pt x="26" y="144"/>
                  </a:lnTo>
                  <a:lnTo>
                    <a:pt x="24" y="149"/>
                  </a:lnTo>
                  <a:lnTo>
                    <a:pt x="22" y="154"/>
                  </a:lnTo>
                  <a:lnTo>
                    <a:pt x="21" y="162"/>
                  </a:lnTo>
                  <a:lnTo>
                    <a:pt x="26" y="181"/>
                  </a:lnTo>
                  <a:lnTo>
                    <a:pt x="0" y="181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77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32 w 86"/>
                <a:gd name="T1" fmla="*/ 118 h 123"/>
                <a:gd name="T2" fmla="*/ 24 w 86"/>
                <a:gd name="T3" fmla="*/ 121 h 123"/>
                <a:gd name="T4" fmla="*/ 16 w 86"/>
                <a:gd name="T5" fmla="*/ 122 h 123"/>
                <a:gd name="T6" fmla="*/ 0 w 86"/>
                <a:gd name="T7" fmla="*/ 122 h 123"/>
                <a:gd name="T8" fmla="*/ 6 w 86"/>
                <a:gd name="T9" fmla="*/ 114 h 123"/>
                <a:gd name="T10" fmla="*/ 13 w 86"/>
                <a:gd name="T11" fmla="*/ 108 h 123"/>
                <a:gd name="T12" fmla="*/ 21 w 86"/>
                <a:gd name="T13" fmla="*/ 102 h 123"/>
                <a:gd name="T14" fmla="*/ 27 w 86"/>
                <a:gd name="T15" fmla="*/ 95 h 123"/>
                <a:gd name="T16" fmla="*/ 46 w 86"/>
                <a:gd name="T17" fmla="*/ 72 h 123"/>
                <a:gd name="T18" fmla="*/ 54 w 86"/>
                <a:gd name="T19" fmla="*/ 61 h 123"/>
                <a:gd name="T20" fmla="*/ 61 w 86"/>
                <a:gd name="T21" fmla="*/ 50 h 123"/>
                <a:gd name="T22" fmla="*/ 69 w 86"/>
                <a:gd name="T23" fmla="*/ 37 h 123"/>
                <a:gd name="T24" fmla="*/ 75 w 86"/>
                <a:gd name="T25" fmla="*/ 25 h 123"/>
                <a:gd name="T26" fmla="*/ 81 w 86"/>
                <a:gd name="T27" fmla="*/ 13 h 123"/>
                <a:gd name="T28" fmla="*/ 85 w 86"/>
                <a:gd name="T29" fmla="*/ 0 h 123"/>
                <a:gd name="T30" fmla="*/ 82 w 86"/>
                <a:gd name="T31" fmla="*/ 9 h 123"/>
                <a:gd name="T32" fmla="*/ 75 w 86"/>
                <a:gd name="T33" fmla="*/ 29 h 123"/>
                <a:gd name="T34" fmla="*/ 66 w 86"/>
                <a:gd name="T35" fmla="*/ 53 h 123"/>
                <a:gd name="T36" fmla="*/ 61 w 86"/>
                <a:gd name="T37" fmla="*/ 65 h 123"/>
                <a:gd name="T38" fmla="*/ 55 w 86"/>
                <a:gd name="T39" fmla="*/ 73 h 123"/>
                <a:gd name="T40" fmla="*/ 50 w 86"/>
                <a:gd name="T41" fmla="*/ 80 h 123"/>
                <a:gd name="T42" fmla="*/ 44 w 86"/>
                <a:gd name="T43" fmla="*/ 88 h 123"/>
                <a:gd name="T44" fmla="*/ 32 w 86"/>
                <a:gd name="T45" fmla="*/ 99 h 123"/>
                <a:gd name="T46" fmla="*/ 24 w 86"/>
                <a:gd name="T47" fmla="*/ 107 h 123"/>
                <a:gd name="T48" fmla="*/ 21 w 86"/>
                <a:gd name="T49" fmla="*/ 109 h 123"/>
                <a:gd name="T50" fmla="*/ 21 w 86"/>
                <a:gd name="T51" fmla="*/ 111 h 123"/>
                <a:gd name="T52" fmla="*/ 22 w 86"/>
                <a:gd name="T53" fmla="*/ 111 h 123"/>
                <a:gd name="T54" fmla="*/ 22 w 86"/>
                <a:gd name="T55" fmla="*/ 113 h 123"/>
                <a:gd name="T56" fmla="*/ 23 w 86"/>
                <a:gd name="T57" fmla="*/ 115 h 123"/>
                <a:gd name="T58" fmla="*/ 24 w 86"/>
                <a:gd name="T59" fmla="*/ 116 h 123"/>
                <a:gd name="T60" fmla="*/ 26 w 86"/>
                <a:gd name="T61" fmla="*/ 118 h 123"/>
                <a:gd name="T62" fmla="*/ 32 w 86"/>
                <a:gd name="T63" fmla="*/ 118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123"/>
                <a:gd name="T98" fmla="*/ 86 w 86"/>
                <a:gd name="T99" fmla="*/ 123 h 1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123">
                  <a:moveTo>
                    <a:pt x="32" y="118"/>
                  </a:move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6" y="53"/>
                  </a:lnTo>
                  <a:lnTo>
                    <a:pt x="61" y="65"/>
                  </a:lnTo>
                  <a:lnTo>
                    <a:pt x="55" y="73"/>
                  </a:lnTo>
                  <a:lnTo>
                    <a:pt x="50" y="80"/>
                  </a:lnTo>
                  <a:lnTo>
                    <a:pt x="44" y="88"/>
                  </a:lnTo>
                  <a:lnTo>
                    <a:pt x="32" y="99"/>
                  </a:lnTo>
                  <a:lnTo>
                    <a:pt x="24" y="107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3" y="115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32" y="118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78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5 w 86"/>
                <a:gd name="T1" fmla="*/ 73 h 123"/>
                <a:gd name="T2" fmla="*/ 49 w 86"/>
                <a:gd name="T3" fmla="*/ 80 h 123"/>
                <a:gd name="T4" fmla="*/ 43 w 86"/>
                <a:gd name="T5" fmla="*/ 88 h 123"/>
                <a:gd name="T6" fmla="*/ 32 w 86"/>
                <a:gd name="T7" fmla="*/ 99 h 123"/>
                <a:gd name="T8" fmla="*/ 23 w 86"/>
                <a:gd name="T9" fmla="*/ 108 h 123"/>
                <a:gd name="T10" fmla="*/ 21 w 86"/>
                <a:gd name="T11" fmla="*/ 110 h 123"/>
                <a:gd name="T12" fmla="*/ 21 w 86"/>
                <a:gd name="T13" fmla="*/ 111 h 123"/>
                <a:gd name="T14" fmla="*/ 21 w 86"/>
                <a:gd name="T15" fmla="*/ 113 h 123"/>
                <a:gd name="T16" fmla="*/ 23 w 86"/>
                <a:gd name="T17" fmla="*/ 116 h 123"/>
                <a:gd name="T18" fmla="*/ 25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5 w 86"/>
                <a:gd name="T53" fmla="*/ 29 h 123"/>
                <a:gd name="T54" fmla="*/ 71 w 86"/>
                <a:gd name="T55" fmla="*/ 41 h 123"/>
                <a:gd name="T56" fmla="*/ 66 w 86"/>
                <a:gd name="T57" fmla="*/ 53 h 123"/>
                <a:gd name="T58" fmla="*/ 61 w 86"/>
                <a:gd name="T59" fmla="*/ 64 h 123"/>
                <a:gd name="T60" fmla="*/ 55 w 86"/>
                <a:gd name="T61" fmla="*/ 73 h 1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23"/>
                <a:gd name="T95" fmla="*/ 86 w 86"/>
                <a:gd name="T96" fmla="*/ 123 h 1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23">
                  <a:moveTo>
                    <a:pt x="55" y="73"/>
                  </a:moveTo>
                  <a:lnTo>
                    <a:pt x="49" y="80"/>
                  </a:lnTo>
                  <a:lnTo>
                    <a:pt x="43" y="88"/>
                  </a:lnTo>
                  <a:lnTo>
                    <a:pt x="32" y="99"/>
                  </a:lnTo>
                  <a:lnTo>
                    <a:pt x="23" y="108"/>
                  </a:lnTo>
                  <a:lnTo>
                    <a:pt x="21" y="110"/>
                  </a:lnTo>
                  <a:lnTo>
                    <a:pt x="21" y="111"/>
                  </a:lnTo>
                  <a:lnTo>
                    <a:pt x="21" y="113"/>
                  </a:lnTo>
                  <a:lnTo>
                    <a:pt x="23" y="116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71" y="41"/>
                  </a:lnTo>
                  <a:lnTo>
                    <a:pt x="66" y="53"/>
                  </a:lnTo>
                  <a:lnTo>
                    <a:pt x="61" y="64"/>
                  </a:lnTo>
                  <a:lnTo>
                    <a:pt x="55" y="73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79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5 w 86"/>
                <a:gd name="T1" fmla="*/ 73 h 123"/>
                <a:gd name="T2" fmla="*/ 49 w 86"/>
                <a:gd name="T3" fmla="*/ 80 h 123"/>
                <a:gd name="T4" fmla="*/ 43 w 86"/>
                <a:gd name="T5" fmla="*/ 88 h 123"/>
                <a:gd name="T6" fmla="*/ 31 w 86"/>
                <a:gd name="T7" fmla="*/ 99 h 123"/>
                <a:gd name="T8" fmla="*/ 22 w 86"/>
                <a:gd name="T9" fmla="*/ 108 h 123"/>
                <a:gd name="T10" fmla="*/ 20 w 86"/>
                <a:gd name="T11" fmla="*/ 111 h 123"/>
                <a:gd name="T12" fmla="*/ 20 w 86"/>
                <a:gd name="T13" fmla="*/ 111 h 123"/>
                <a:gd name="T14" fmla="*/ 21 w 86"/>
                <a:gd name="T15" fmla="*/ 113 h 123"/>
                <a:gd name="T16" fmla="*/ 22 w 86"/>
                <a:gd name="T17" fmla="*/ 116 h 123"/>
                <a:gd name="T18" fmla="*/ 24 w 86"/>
                <a:gd name="T19" fmla="*/ 116 h 123"/>
                <a:gd name="T20" fmla="*/ 25 w 86"/>
                <a:gd name="T21" fmla="*/ 118 h 123"/>
                <a:gd name="T22" fmla="*/ 32 w 86"/>
                <a:gd name="T23" fmla="*/ 118 h 123"/>
                <a:gd name="T24" fmla="*/ 24 w 86"/>
                <a:gd name="T25" fmla="*/ 121 h 123"/>
                <a:gd name="T26" fmla="*/ 16 w 86"/>
                <a:gd name="T27" fmla="*/ 122 h 123"/>
                <a:gd name="T28" fmla="*/ 0 w 86"/>
                <a:gd name="T29" fmla="*/ 122 h 123"/>
                <a:gd name="T30" fmla="*/ 6 w 86"/>
                <a:gd name="T31" fmla="*/ 114 h 123"/>
                <a:gd name="T32" fmla="*/ 13 w 86"/>
                <a:gd name="T33" fmla="*/ 108 h 123"/>
                <a:gd name="T34" fmla="*/ 21 w 86"/>
                <a:gd name="T35" fmla="*/ 102 h 123"/>
                <a:gd name="T36" fmla="*/ 27 w 86"/>
                <a:gd name="T37" fmla="*/ 95 h 123"/>
                <a:gd name="T38" fmla="*/ 46 w 86"/>
                <a:gd name="T39" fmla="*/ 72 h 123"/>
                <a:gd name="T40" fmla="*/ 54 w 86"/>
                <a:gd name="T41" fmla="*/ 61 h 123"/>
                <a:gd name="T42" fmla="*/ 61 w 86"/>
                <a:gd name="T43" fmla="*/ 50 h 123"/>
                <a:gd name="T44" fmla="*/ 69 w 86"/>
                <a:gd name="T45" fmla="*/ 37 h 123"/>
                <a:gd name="T46" fmla="*/ 75 w 86"/>
                <a:gd name="T47" fmla="*/ 25 h 123"/>
                <a:gd name="T48" fmla="*/ 81 w 86"/>
                <a:gd name="T49" fmla="*/ 13 h 123"/>
                <a:gd name="T50" fmla="*/ 85 w 86"/>
                <a:gd name="T51" fmla="*/ 0 h 123"/>
                <a:gd name="T52" fmla="*/ 82 w 86"/>
                <a:gd name="T53" fmla="*/ 9 h 123"/>
                <a:gd name="T54" fmla="*/ 75 w 86"/>
                <a:gd name="T55" fmla="*/ 29 h 123"/>
                <a:gd name="T56" fmla="*/ 70 w 86"/>
                <a:gd name="T57" fmla="*/ 41 h 123"/>
                <a:gd name="T58" fmla="*/ 66 w 86"/>
                <a:gd name="T59" fmla="*/ 53 h 123"/>
                <a:gd name="T60" fmla="*/ 60 w 86"/>
                <a:gd name="T61" fmla="*/ 64 h 123"/>
                <a:gd name="T62" fmla="*/ 55 w 86"/>
                <a:gd name="T63" fmla="*/ 7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123"/>
                <a:gd name="T98" fmla="*/ 86 w 86"/>
                <a:gd name="T99" fmla="*/ 123 h 1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123">
                  <a:moveTo>
                    <a:pt x="55" y="73"/>
                  </a:moveTo>
                  <a:lnTo>
                    <a:pt x="49" y="80"/>
                  </a:lnTo>
                  <a:lnTo>
                    <a:pt x="43" y="88"/>
                  </a:lnTo>
                  <a:lnTo>
                    <a:pt x="31" y="99"/>
                  </a:lnTo>
                  <a:lnTo>
                    <a:pt x="22" y="108"/>
                  </a:lnTo>
                  <a:lnTo>
                    <a:pt x="20" y="111"/>
                  </a:lnTo>
                  <a:lnTo>
                    <a:pt x="21" y="113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70" y="41"/>
                  </a:lnTo>
                  <a:lnTo>
                    <a:pt x="66" y="53"/>
                  </a:lnTo>
                  <a:lnTo>
                    <a:pt x="60" y="64"/>
                  </a:lnTo>
                  <a:lnTo>
                    <a:pt x="55" y="73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80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4 w 86"/>
                <a:gd name="T1" fmla="*/ 73 h 123"/>
                <a:gd name="T2" fmla="*/ 48 w 86"/>
                <a:gd name="T3" fmla="*/ 80 h 123"/>
                <a:gd name="T4" fmla="*/ 42 w 86"/>
                <a:gd name="T5" fmla="*/ 88 h 123"/>
                <a:gd name="T6" fmla="*/ 30 w 86"/>
                <a:gd name="T7" fmla="*/ 100 h 123"/>
                <a:gd name="T8" fmla="*/ 21 w 86"/>
                <a:gd name="T9" fmla="*/ 108 h 123"/>
                <a:gd name="T10" fmla="*/ 19 w 86"/>
                <a:gd name="T11" fmla="*/ 111 h 123"/>
                <a:gd name="T12" fmla="*/ 18 w 86"/>
                <a:gd name="T13" fmla="*/ 112 h 123"/>
                <a:gd name="T14" fmla="*/ 20 w 86"/>
                <a:gd name="T15" fmla="*/ 113 h 123"/>
                <a:gd name="T16" fmla="*/ 21 w 86"/>
                <a:gd name="T17" fmla="*/ 116 h 123"/>
                <a:gd name="T18" fmla="*/ 23 w 86"/>
                <a:gd name="T19" fmla="*/ 117 h 123"/>
                <a:gd name="T20" fmla="*/ 25 w 86"/>
                <a:gd name="T21" fmla="*/ 118 h 123"/>
                <a:gd name="T22" fmla="*/ 32 w 86"/>
                <a:gd name="T23" fmla="*/ 118 h 123"/>
                <a:gd name="T24" fmla="*/ 24 w 86"/>
                <a:gd name="T25" fmla="*/ 121 h 123"/>
                <a:gd name="T26" fmla="*/ 16 w 86"/>
                <a:gd name="T27" fmla="*/ 122 h 123"/>
                <a:gd name="T28" fmla="*/ 0 w 86"/>
                <a:gd name="T29" fmla="*/ 122 h 123"/>
                <a:gd name="T30" fmla="*/ 6 w 86"/>
                <a:gd name="T31" fmla="*/ 114 h 123"/>
                <a:gd name="T32" fmla="*/ 13 w 86"/>
                <a:gd name="T33" fmla="*/ 108 h 123"/>
                <a:gd name="T34" fmla="*/ 21 w 86"/>
                <a:gd name="T35" fmla="*/ 102 h 123"/>
                <a:gd name="T36" fmla="*/ 27 w 86"/>
                <a:gd name="T37" fmla="*/ 95 h 123"/>
                <a:gd name="T38" fmla="*/ 46 w 86"/>
                <a:gd name="T39" fmla="*/ 72 h 123"/>
                <a:gd name="T40" fmla="*/ 54 w 86"/>
                <a:gd name="T41" fmla="*/ 61 h 123"/>
                <a:gd name="T42" fmla="*/ 61 w 86"/>
                <a:gd name="T43" fmla="*/ 50 h 123"/>
                <a:gd name="T44" fmla="*/ 69 w 86"/>
                <a:gd name="T45" fmla="*/ 37 h 123"/>
                <a:gd name="T46" fmla="*/ 75 w 86"/>
                <a:gd name="T47" fmla="*/ 25 h 123"/>
                <a:gd name="T48" fmla="*/ 81 w 86"/>
                <a:gd name="T49" fmla="*/ 13 h 123"/>
                <a:gd name="T50" fmla="*/ 85 w 86"/>
                <a:gd name="T51" fmla="*/ 0 h 123"/>
                <a:gd name="T52" fmla="*/ 82 w 86"/>
                <a:gd name="T53" fmla="*/ 9 h 123"/>
                <a:gd name="T54" fmla="*/ 75 w 86"/>
                <a:gd name="T55" fmla="*/ 29 h 123"/>
                <a:gd name="T56" fmla="*/ 70 w 86"/>
                <a:gd name="T57" fmla="*/ 41 h 123"/>
                <a:gd name="T58" fmla="*/ 65 w 86"/>
                <a:gd name="T59" fmla="*/ 53 h 123"/>
                <a:gd name="T60" fmla="*/ 60 w 86"/>
                <a:gd name="T61" fmla="*/ 64 h 123"/>
                <a:gd name="T62" fmla="*/ 54 w 86"/>
                <a:gd name="T63" fmla="*/ 7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123"/>
                <a:gd name="T98" fmla="*/ 86 w 86"/>
                <a:gd name="T99" fmla="*/ 123 h 1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123">
                  <a:moveTo>
                    <a:pt x="54" y="73"/>
                  </a:moveTo>
                  <a:lnTo>
                    <a:pt x="48" y="80"/>
                  </a:lnTo>
                  <a:lnTo>
                    <a:pt x="42" y="88"/>
                  </a:lnTo>
                  <a:lnTo>
                    <a:pt x="30" y="100"/>
                  </a:lnTo>
                  <a:lnTo>
                    <a:pt x="21" y="108"/>
                  </a:lnTo>
                  <a:lnTo>
                    <a:pt x="19" y="111"/>
                  </a:lnTo>
                  <a:lnTo>
                    <a:pt x="18" y="112"/>
                  </a:lnTo>
                  <a:lnTo>
                    <a:pt x="20" y="113"/>
                  </a:lnTo>
                  <a:lnTo>
                    <a:pt x="21" y="116"/>
                  </a:lnTo>
                  <a:lnTo>
                    <a:pt x="23" y="117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70" y="41"/>
                  </a:lnTo>
                  <a:lnTo>
                    <a:pt x="65" y="53"/>
                  </a:lnTo>
                  <a:lnTo>
                    <a:pt x="60" y="64"/>
                  </a:lnTo>
                  <a:lnTo>
                    <a:pt x="54" y="73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81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4 w 86"/>
                <a:gd name="T1" fmla="*/ 72 h 123"/>
                <a:gd name="T2" fmla="*/ 48 w 86"/>
                <a:gd name="T3" fmla="*/ 80 h 123"/>
                <a:gd name="T4" fmla="*/ 42 w 86"/>
                <a:gd name="T5" fmla="*/ 88 h 123"/>
                <a:gd name="T6" fmla="*/ 30 w 86"/>
                <a:gd name="T7" fmla="*/ 100 h 123"/>
                <a:gd name="T8" fmla="*/ 21 w 86"/>
                <a:gd name="T9" fmla="*/ 108 h 123"/>
                <a:gd name="T10" fmla="*/ 18 w 86"/>
                <a:gd name="T11" fmla="*/ 111 h 123"/>
                <a:gd name="T12" fmla="*/ 18 w 86"/>
                <a:gd name="T13" fmla="*/ 112 h 123"/>
                <a:gd name="T14" fmla="*/ 21 w 86"/>
                <a:gd name="T15" fmla="*/ 116 h 123"/>
                <a:gd name="T16" fmla="*/ 23 w 86"/>
                <a:gd name="T17" fmla="*/ 117 h 123"/>
                <a:gd name="T18" fmla="*/ 25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5 w 86"/>
                <a:gd name="T53" fmla="*/ 29 h 123"/>
                <a:gd name="T54" fmla="*/ 65 w 86"/>
                <a:gd name="T55" fmla="*/ 53 h 123"/>
                <a:gd name="T56" fmla="*/ 59 w 86"/>
                <a:gd name="T57" fmla="*/ 64 h 123"/>
                <a:gd name="T58" fmla="*/ 54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4" y="72"/>
                  </a:moveTo>
                  <a:lnTo>
                    <a:pt x="48" y="80"/>
                  </a:lnTo>
                  <a:lnTo>
                    <a:pt x="42" y="88"/>
                  </a:lnTo>
                  <a:lnTo>
                    <a:pt x="30" y="100"/>
                  </a:lnTo>
                  <a:lnTo>
                    <a:pt x="21" y="108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21" y="116"/>
                  </a:lnTo>
                  <a:lnTo>
                    <a:pt x="23" y="117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5" y="53"/>
                  </a:lnTo>
                  <a:lnTo>
                    <a:pt x="59" y="64"/>
                  </a:lnTo>
                  <a:lnTo>
                    <a:pt x="54" y="72"/>
                  </a:lnTo>
                </a:path>
              </a:pathLst>
            </a:custGeom>
            <a:solidFill>
              <a:srgbClr val="CF0E30"/>
            </a:solidFill>
            <a:ln w="127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82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4 w 86"/>
                <a:gd name="T1" fmla="*/ 72 h 123"/>
                <a:gd name="T2" fmla="*/ 48 w 86"/>
                <a:gd name="T3" fmla="*/ 80 h 123"/>
                <a:gd name="T4" fmla="*/ 41 w 86"/>
                <a:gd name="T5" fmla="*/ 88 h 123"/>
                <a:gd name="T6" fmla="*/ 29 w 86"/>
                <a:gd name="T7" fmla="*/ 100 h 123"/>
                <a:gd name="T8" fmla="*/ 20 w 86"/>
                <a:gd name="T9" fmla="*/ 108 h 123"/>
                <a:gd name="T10" fmla="*/ 17 w 86"/>
                <a:gd name="T11" fmla="*/ 111 h 123"/>
                <a:gd name="T12" fmla="*/ 17 w 86"/>
                <a:gd name="T13" fmla="*/ 113 h 123"/>
                <a:gd name="T14" fmla="*/ 21 w 86"/>
                <a:gd name="T15" fmla="*/ 116 h 123"/>
                <a:gd name="T16" fmla="*/ 25 w 86"/>
                <a:gd name="T17" fmla="*/ 118 h 123"/>
                <a:gd name="T18" fmla="*/ 32 w 86"/>
                <a:gd name="T19" fmla="*/ 118 h 123"/>
                <a:gd name="T20" fmla="*/ 24 w 86"/>
                <a:gd name="T21" fmla="*/ 121 h 123"/>
                <a:gd name="T22" fmla="*/ 16 w 86"/>
                <a:gd name="T23" fmla="*/ 122 h 123"/>
                <a:gd name="T24" fmla="*/ 0 w 86"/>
                <a:gd name="T25" fmla="*/ 122 h 123"/>
                <a:gd name="T26" fmla="*/ 6 w 86"/>
                <a:gd name="T27" fmla="*/ 114 h 123"/>
                <a:gd name="T28" fmla="*/ 13 w 86"/>
                <a:gd name="T29" fmla="*/ 108 h 123"/>
                <a:gd name="T30" fmla="*/ 21 w 86"/>
                <a:gd name="T31" fmla="*/ 102 h 123"/>
                <a:gd name="T32" fmla="*/ 27 w 86"/>
                <a:gd name="T33" fmla="*/ 95 h 123"/>
                <a:gd name="T34" fmla="*/ 46 w 86"/>
                <a:gd name="T35" fmla="*/ 72 h 123"/>
                <a:gd name="T36" fmla="*/ 54 w 86"/>
                <a:gd name="T37" fmla="*/ 61 h 123"/>
                <a:gd name="T38" fmla="*/ 61 w 86"/>
                <a:gd name="T39" fmla="*/ 50 h 123"/>
                <a:gd name="T40" fmla="*/ 69 w 86"/>
                <a:gd name="T41" fmla="*/ 37 h 123"/>
                <a:gd name="T42" fmla="*/ 75 w 86"/>
                <a:gd name="T43" fmla="*/ 25 h 123"/>
                <a:gd name="T44" fmla="*/ 81 w 86"/>
                <a:gd name="T45" fmla="*/ 13 h 123"/>
                <a:gd name="T46" fmla="*/ 85 w 86"/>
                <a:gd name="T47" fmla="*/ 0 h 123"/>
                <a:gd name="T48" fmla="*/ 82 w 86"/>
                <a:gd name="T49" fmla="*/ 9 h 123"/>
                <a:gd name="T50" fmla="*/ 75 w 86"/>
                <a:gd name="T51" fmla="*/ 29 h 123"/>
                <a:gd name="T52" fmla="*/ 64 w 86"/>
                <a:gd name="T53" fmla="*/ 53 h 123"/>
                <a:gd name="T54" fmla="*/ 59 w 86"/>
                <a:gd name="T55" fmla="*/ 64 h 123"/>
                <a:gd name="T56" fmla="*/ 54 w 86"/>
                <a:gd name="T57" fmla="*/ 72 h 1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123"/>
                <a:gd name="T89" fmla="*/ 86 w 86"/>
                <a:gd name="T90" fmla="*/ 123 h 1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123">
                  <a:moveTo>
                    <a:pt x="54" y="72"/>
                  </a:moveTo>
                  <a:lnTo>
                    <a:pt x="48" y="80"/>
                  </a:lnTo>
                  <a:lnTo>
                    <a:pt x="41" y="88"/>
                  </a:lnTo>
                  <a:lnTo>
                    <a:pt x="29" y="100"/>
                  </a:lnTo>
                  <a:lnTo>
                    <a:pt x="20" y="108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21" y="116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4" y="53"/>
                  </a:lnTo>
                  <a:lnTo>
                    <a:pt x="59" y="64"/>
                  </a:lnTo>
                  <a:lnTo>
                    <a:pt x="54" y="72"/>
                  </a:ln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83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3 w 86"/>
                <a:gd name="T1" fmla="*/ 72 h 123"/>
                <a:gd name="T2" fmla="*/ 47 w 86"/>
                <a:gd name="T3" fmla="*/ 80 h 123"/>
                <a:gd name="T4" fmla="*/ 41 w 86"/>
                <a:gd name="T5" fmla="*/ 88 h 123"/>
                <a:gd name="T6" fmla="*/ 28 w 86"/>
                <a:gd name="T7" fmla="*/ 100 h 123"/>
                <a:gd name="T8" fmla="*/ 19 w 86"/>
                <a:gd name="T9" fmla="*/ 109 h 123"/>
                <a:gd name="T10" fmla="*/ 16 w 86"/>
                <a:gd name="T11" fmla="*/ 112 h 123"/>
                <a:gd name="T12" fmla="*/ 16 w 86"/>
                <a:gd name="T13" fmla="*/ 113 h 123"/>
                <a:gd name="T14" fmla="*/ 18 w 86"/>
                <a:gd name="T15" fmla="*/ 114 h 123"/>
                <a:gd name="T16" fmla="*/ 20 w 86"/>
                <a:gd name="T17" fmla="*/ 116 h 123"/>
                <a:gd name="T18" fmla="*/ 25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5 w 86"/>
                <a:gd name="T53" fmla="*/ 29 h 123"/>
                <a:gd name="T54" fmla="*/ 64 w 86"/>
                <a:gd name="T55" fmla="*/ 52 h 123"/>
                <a:gd name="T56" fmla="*/ 59 w 86"/>
                <a:gd name="T57" fmla="*/ 64 h 123"/>
                <a:gd name="T58" fmla="*/ 53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3" y="72"/>
                  </a:moveTo>
                  <a:lnTo>
                    <a:pt x="47" y="80"/>
                  </a:lnTo>
                  <a:lnTo>
                    <a:pt x="41" y="88"/>
                  </a:lnTo>
                  <a:lnTo>
                    <a:pt x="28" y="100"/>
                  </a:lnTo>
                  <a:lnTo>
                    <a:pt x="19" y="109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8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4" y="52"/>
                  </a:lnTo>
                  <a:lnTo>
                    <a:pt x="59" y="64"/>
                  </a:lnTo>
                  <a:lnTo>
                    <a:pt x="53" y="72"/>
                  </a:lnTo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84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2 w 86"/>
                <a:gd name="T1" fmla="*/ 72 h 123"/>
                <a:gd name="T2" fmla="*/ 47 w 86"/>
                <a:gd name="T3" fmla="*/ 80 h 123"/>
                <a:gd name="T4" fmla="*/ 41 w 86"/>
                <a:gd name="T5" fmla="*/ 87 h 123"/>
                <a:gd name="T6" fmla="*/ 28 w 86"/>
                <a:gd name="T7" fmla="*/ 100 h 123"/>
                <a:gd name="T8" fmla="*/ 18 w 86"/>
                <a:gd name="T9" fmla="*/ 109 h 123"/>
                <a:gd name="T10" fmla="*/ 16 w 86"/>
                <a:gd name="T11" fmla="*/ 112 h 123"/>
                <a:gd name="T12" fmla="*/ 15 w 86"/>
                <a:gd name="T13" fmla="*/ 113 h 123"/>
                <a:gd name="T14" fmla="*/ 20 w 86"/>
                <a:gd name="T15" fmla="*/ 116 h 123"/>
                <a:gd name="T16" fmla="*/ 24 w 86"/>
                <a:gd name="T17" fmla="*/ 118 h 123"/>
                <a:gd name="T18" fmla="*/ 32 w 86"/>
                <a:gd name="T19" fmla="*/ 118 h 123"/>
                <a:gd name="T20" fmla="*/ 24 w 86"/>
                <a:gd name="T21" fmla="*/ 121 h 123"/>
                <a:gd name="T22" fmla="*/ 16 w 86"/>
                <a:gd name="T23" fmla="*/ 122 h 123"/>
                <a:gd name="T24" fmla="*/ 0 w 86"/>
                <a:gd name="T25" fmla="*/ 122 h 123"/>
                <a:gd name="T26" fmla="*/ 6 w 86"/>
                <a:gd name="T27" fmla="*/ 114 h 123"/>
                <a:gd name="T28" fmla="*/ 13 w 86"/>
                <a:gd name="T29" fmla="*/ 108 h 123"/>
                <a:gd name="T30" fmla="*/ 21 w 86"/>
                <a:gd name="T31" fmla="*/ 102 h 123"/>
                <a:gd name="T32" fmla="*/ 27 w 86"/>
                <a:gd name="T33" fmla="*/ 95 h 123"/>
                <a:gd name="T34" fmla="*/ 46 w 86"/>
                <a:gd name="T35" fmla="*/ 72 h 123"/>
                <a:gd name="T36" fmla="*/ 54 w 86"/>
                <a:gd name="T37" fmla="*/ 61 h 123"/>
                <a:gd name="T38" fmla="*/ 61 w 86"/>
                <a:gd name="T39" fmla="*/ 50 h 123"/>
                <a:gd name="T40" fmla="*/ 69 w 86"/>
                <a:gd name="T41" fmla="*/ 37 h 123"/>
                <a:gd name="T42" fmla="*/ 75 w 86"/>
                <a:gd name="T43" fmla="*/ 25 h 123"/>
                <a:gd name="T44" fmla="*/ 81 w 86"/>
                <a:gd name="T45" fmla="*/ 13 h 123"/>
                <a:gd name="T46" fmla="*/ 85 w 86"/>
                <a:gd name="T47" fmla="*/ 0 h 123"/>
                <a:gd name="T48" fmla="*/ 82 w 86"/>
                <a:gd name="T49" fmla="*/ 9 h 123"/>
                <a:gd name="T50" fmla="*/ 75 w 86"/>
                <a:gd name="T51" fmla="*/ 29 h 123"/>
                <a:gd name="T52" fmla="*/ 69 w 86"/>
                <a:gd name="T53" fmla="*/ 40 h 123"/>
                <a:gd name="T54" fmla="*/ 64 w 86"/>
                <a:gd name="T55" fmla="*/ 52 h 123"/>
                <a:gd name="T56" fmla="*/ 58 w 86"/>
                <a:gd name="T57" fmla="*/ 63 h 123"/>
                <a:gd name="T58" fmla="*/ 52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2" y="72"/>
                  </a:moveTo>
                  <a:lnTo>
                    <a:pt x="47" y="80"/>
                  </a:lnTo>
                  <a:lnTo>
                    <a:pt x="41" y="87"/>
                  </a:lnTo>
                  <a:lnTo>
                    <a:pt x="28" y="100"/>
                  </a:lnTo>
                  <a:lnTo>
                    <a:pt x="18" y="109"/>
                  </a:lnTo>
                  <a:lnTo>
                    <a:pt x="16" y="112"/>
                  </a:lnTo>
                  <a:lnTo>
                    <a:pt x="15" y="113"/>
                  </a:lnTo>
                  <a:lnTo>
                    <a:pt x="20" y="116"/>
                  </a:lnTo>
                  <a:lnTo>
                    <a:pt x="24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9" y="40"/>
                  </a:lnTo>
                  <a:lnTo>
                    <a:pt x="64" y="52"/>
                  </a:lnTo>
                  <a:lnTo>
                    <a:pt x="58" y="63"/>
                  </a:lnTo>
                  <a:lnTo>
                    <a:pt x="52" y="72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85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2 w 86"/>
                <a:gd name="T1" fmla="*/ 72 h 123"/>
                <a:gd name="T2" fmla="*/ 47 w 86"/>
                <a:gd name="T3" fmla="*/ 80 h 123"/>
                <a:gd name="T4" fmla="*/ 40 w 86"/>
                <a:gd name="T5" fmla="*/ 87 h 123"/>
                <a:gd name="T6" fmla="*/ 27 w 86"/>
                <a:gd name="T7" fmla="*/ 100 h 123"/>
                <a:gd name="T8" fmla="*/ 17 w 86"/>
                <a:gd name="T9" fmla="*/ 110 h 123"/>
                <a:gd name="T10" fmla="*/ 15 w 86"/>
                <a:gd name="T11" fmla="*/ 113 h 123"/>
                <a:gd name="T12" fmla="*/ 14 w 86"/>
                <a:gd name="T13" fmla="*/ 113 h 123"/>
                <a:gd name="T14" fmla="*/ 16 w 86"/>
                <a:gd name="T15" fmla="*/ 115 h 123"/>
                <a:gd name="T16" fmla="*/ 19 w 86"/>
                <a:gd name="T17" fmla="*/ 117 h 123"/>
                <a:gd name="T18" fmla="*/ 24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5 w 86"/>
                <a:gd name="T53" fmla="*/ 29 h 123"/>
                <a:gd name="T54" fmla="*/ 64 w 86"/>
                <a:gd name="T55" fmla="*/ 52 h 123"/>
                <a:gd name="T56" fmla="*/ 58 w 86"/>
                <a:gd name="T57" fmla="*/ 63 h 123"/>
                <a:gd name="T58" fmla="*/ 52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2" y="72"/>
                  </a:moveTo>
                  <a:lnTo>
                    <a:pt x="47" y="80"/>
                  </a:lnTo>
                  <a:lnTo>
                    <a:pt x="40" y="87"/>
                  </a:lnTo>
                  <a:lnTo>
                    <a:pt x="27" y="10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6" y="115"/>
                  </a:lnTo>
                  <a:lnTo>
                    <a:pt x="19" y="117"/>
                  </a:lnTo>
                  <a:lnTo>
                    <a:pt x="24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5" y="29"/>
                  </a:lnTo>
                  <a:lnTo>
                    <a:pt x="64" y="52"/>
                  </a:lnTo>
                  <a:lnTo>
                    <a:pt x="58" y="63"/>
                  </a:lnTo>
                  <a:lnTo>
                    <a:pt x="52" y="72"/>
                  </a:ln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86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2 w 86"/>
                <a:gd name="T1" fmla="*/ 72 h 123"/>
                <a:gd name="T2" fmla="*/ 47 w 86"/>
                <a:gd name="T3" fmla="*/ 80 h 123"/>
                <a:gd name="T4" fmla="*/ 40 w 86"/>
                <a:gd name="T5" fmla="*/ 87 h 123"/>
                <a:gd name="T6" fmla="*/ 27 w 86"/>
                <a:gd name="T7" fmla="*/ 100 h 123"/>
                <a:gd name="T8" fmla="*/ 16 w 86"/>
                <a:gd name="T9" fmla="*/ 110 h 123"/>
                <a:gd name="T10" fmla="*/ 14 w 86"/>
                <a:gd name="T11" fmla="*/ 113 h 123"/>
                <a:gd name="T12" fmla="*/ 13 w 86"/>
                <a:gd name="T13" fmla="*/ 114 h 123"/>
                <a:gd name="T14" fmla="*/ 16 w 86"/>
                <a:gd name="T15" fmla="*/ 116 h 123"/>
                <a:gd name="T16" fmla="*/ 19 w 86"/>
                <a:gd name="T17" fmla="*/ 117 h 123"/>
                <a:gd name="T18" fmla="*/ 24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4 w 86"/>
                <a:gd name="T53" fmla="*/ 29 h 123"/>
                <a:gd name="T54" fmla="*/ 64 w 86"/>
                <a:gd name="T55" fmla="*/ 52 h 123"/>
                <a:gd name="T56" fmla="*/ 58 w 86"/>
                <a:gd name="T57" fmla="*/ 63 h 123"/>
                <a:gd name="T58" fmla="*/ 52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2" y="72"/>
                  </a:moveTo>
                  <a:lnTo>
                    <a:pt x="47" y="80"/>
                  </a:lnTo>
                  <a:lnTo>
                    <a:pt x="40" y="87"/>
                  </a:lnTo>
                  <a:lnTo>
                    <a:pt x="27" y="100"/>
                  </a:lnTo>
                  <a:lnTo>
                    <a:pt x="16" y="110"/>
                  </a:lnTo>
                  <a:lnTo>
                    <a:pt x="14" y="113"/>
                  </a:lnTo>
                  <a:lnTo>
                    <a:pt x="13" y="114"/>
                  </a:lnTo>
                  <a:lnTo>
                    <a:pt x="16" y="116"/>
                  </a:lnTo>
                  <a:lnTo>
                    <a:pt x="19" y="117"/>
                  </a:lnTo>
                  <a:lnTo>
                    <a:pt x="24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4" y="29"/>
                  </a:lnTo>
                  <a:lnTo>
                    <a:pt x="64" y="52"/>
                  </a:lnTo>
                  <a:lnTo>
                    <a:pt x="58" y="63"/>
                  </a:lnTo>
                  <a:lnTo>
                    <a:pt x="52" y="72"/>
                  </a:lnTo>
                </a:path>
              </a:pathLst>
            </a:custGeom>
            <a:solidFill>
              <a:srgbClr val="A5001D"/>
            </a:solidFill>
            <a:ln w="12700" cap="rnd">
              <a:solidFill>
                <a:srgbClr val="A500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87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52 w 86"/>
                <a:gd name="T1" fmla="*/ 72 h 123"/>
                <a:gd name="T2" fmla="*/ 46 w 86"/>
                <a:gd name="T3" fmla="*/ 80 h 123"/>
                <a:gd name="T4" fmla="*/ 39 w 86"/>
                <a:gd name="T5" fmla="*/ 87 h 123"/>
                <a:gd name="T6" fmla="*/ 26 w 86"/>
                <a:gd name="T7" fmla="*/ 100 h 123"/>
                <a:gd name="T8" fmla="*/ 16 w 86"/>
                <a:gd name="T9" fmla="*/ 111 h 123"/>
                <a:gd name="T10" fmla="*/ 13 w 86"/>
                <a:gd name="T11" fmla="*/ 113 h 123"/>
                <a:gd name="T12" fmla="*/ 13 w 86"/>
                <a:gd name="T13" fmla="*/ 115 h 123"/>
                <a:gd name="T14" fmla="*/ 15 w 86"/>
                <a:gd name="T15" fmla="*/ 116 h 123"/>
                <a:gd name="T16" fmla="*/ 18 w 86"/>
                <a:gd name="T17" fmla="*/ 117 h 123"/>
                <a:gd name="T18" fmla="*/ 24 w 86"/>
                <a:gd name="T19" fmla="*/ 118 h 123"/>
                <a:gd name="T20" fmla="*/ 32 w 86"/>
                <a:gd name="T21" fmla="*/ 118 h 123"/>
                <a:gd name="T22" fmla="*/ 24 w 86"/>
                <a:gd name="T23" fmla="*/ 121 h 123"/>
                <a:gd name="T24" fmla="*/ 16 w 86"/>
                <a:gd name="T25" fmla="*/ 122 h 123"/>
                <a:gd name="T26" fmla="*/ 0 w 86"/>
                <a:gd name="T27" fmla="*/ 122 h 123"/>
                <a:gd name="T28" fmla="*/ 6 w 86"/>
                <a:gd name="T29" fmla="*/ 114 h 123"/>
                <a:gd name="T30" fmla="*/ 13 w 86"/>
                <a:gd name="T31" fmla="*/ 108 h 123"/>
                <a:gd name="T32" fmla="*/ 21 w 86"/>
                <a:gd name="T33" fmla="*/ 102 h 123"/>
                <a:gd name="T34" fmla="*/ 27 w 86"/>
                <a:gd name="T35" fmla="*/ 95 h 123"/>
                <a:gd name="T36" fmla="*/ 46 w 86"/>
                <a:gd name="T37" fmla="*/ 72 h 123"/>
                <a:gd name="T38" fmla="*/ 54 w 86"/>
                <a:gd name="T39" fmla="*/ 61 h 123"/>
                <a:gd name="T40" fmla="*/ 61 w 86"/>
                <a:gd name="T41" fmla="*/ 50 h 123"/>
                <a:gd name="T42" fmla="*/ 69 w 86"/>
                <a:gd name="T43" fmla="*/ 37 h 123"/>
                <a:gd name="T44" fmla="*/ 75 w 86"/>
                <a:gd name="T45" fmla="*/ 25 h 123"/>
                <a:gd name="T46" fmla="*/ 81 w 86"/>
                <a:gd name="T47" fmla="*/ 13 h 123"/>
                <a:gd name="T48" fmla="*/ 85 w 86"/>
                <a:gd name="T49" fmla="*/ 0 h 123"/>
                <a:gd name="T50" fmla="*/ 82 w 86"/>
                <a:gd name="T51" fmla="*/ 9 h 123"/>
                <a:gd name="T52" fmla="*/ 74 w 86"/>
                <a:gd name="T53" fmla="*/ 29 h 123"/>
                <a:gd name="T54" fmla="*/ 64 w 86"/>
                <a:gd name="T55" fmla="*/ 52 h 123"/>
                <a:gd name="T56" fmla="*/ 58 w 86"/>
                <a:gd name="T57" fmla="*/ 63 h 123"/>
                <a:gd name="T58" fmla="*/ 52 w 86"/>
                <a:gd name="T59" fmla="*/ 72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52" y="72"/>
                  </a:moveTo>
                  <a:lnTo>
                    <a:pt x="46" y="80"/>
                  </a:lnTo>
                  <a:lnTo>
                    <a:pt x="39" y="87"/>
                  </a:lnTo>
                  <a:lnTo>
                    <a:pt x="26" y="100"/>
                  </a:lnTo>
                  <a:lnTo>
                    <a:pt x="16" y="111"/>
                  </a:lnTo>
                  <a:lnTo>
                    <a:pt x="13" y="113"/>
                  </a:lnTo>
                  <a:lnTo>
                    <a:pt x="13" y="115"/>
                  </a:lnTo>
                  <a:lnTo>
                    <a:pt x="15" y="116"/>
                  </a:lnTo>
                  <a:lnTo>
                    <a:pt x="18" y="117"/>
                  </a:lnTo>
                  <a:lnTo>
                    <a:pt x="24" y="118"/>
                  </a:lnTo>
                  <a:lnTo>
                    <a:pt x="32" y="118"/>
                  </a:ln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4" y="29"/>
                  </a:lnTo>
                  <a:lnTo>
                    <a:pt x="64" y="52"/>
                  </a:lnTo>
                  <a:lnTo>
                    <a:pt x="58" y="63"/>
                  </a:lnTo>
                  <a:lnTo>
                    <a:pt x="52" y="72"/>
                  </a:lnTo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88"/>
            <p:cNvSpPr>
              <a:spLocks/>
            </p:cNvSpPr>
            <p:nvPr/>
          </p:nvSpPr>
          <p:spPr bwMode="auto">
            <a:xfrm>
              <a:off x="5109" y="3650"/>
              <a:ext cx="86" cy="123"/>
            </a:xfrm>
            <a:custGeom>
              <a:avLst/>
              <a:gdLst>
                <a:gd name="T0" fmla="*/ 32 w 86"/>
                <a:gd name="T1" fmla="*/ 118 h 123"/>
                <a:gd name="T2" fmla="*/ 24 w 86"/>
                <a:gd name="T3" fmla="*/ 121 h 123"/>
                <a:gd name="T4" fmla="*/ 16 w 86"/>
                <a:gd name="T5" fmla="*/ 122 h 123"/>
                <a:gd name="T6" fmla="*/ 0 w 86"/>
                <a:gd name="T7" fmla="*/ 122 h 123"/>
                <a:gd name="T8" fmla="*/ 6 w 86"/>
                <a:gd name="T9" fmla="*/ 114 h 123"/>
                <a:gd name="T10" fmla="*/ 13 w 86"/>
                <a:gd name="T11" fmla="*/ 108 h 123"/>
                <a:gd name="T12" fmla="*/ 21 w 86"/>
                <a:gd name="T13" fmla="*/ 102 h 123"/>
                <a:gd name="T14" fmla="*/ 27 w 86"/>
                <a:gd name="T15" fmla="*/ 95 h 123"/>
                <a:gd name="T16" fmla="*/ 46 w 86"/>
                <a:gd name="T17" fmla="*/ 72 h 123"/>
                <a:gd name="T18" fmla="*/ 54 w 86"/>
                <a:gd name="T19" fmla="*/ 61 h 123"/>
                <a:gd name="T20" fmla="*/ 61 w 86"/>
                <a:gd name="T21" fmla="*/ 50 h 123"/>
                <a:gd name="T22" fmla="*/ 69 w 86"/>
                <a:gd name="T23" fmla="*/ 37 h 123"/>
                <a:gd name="T24" fmla="*/ 75 w 86"/>
                <a:gd name="T25" fmla="*/ 25 h 123"/>
                <a:gd name="T26" fmla="*/ 81 w 86"/>
                <a:gd name="T27" fmla="*/ 13 h 123"/>
                <a:gd name="T28" fmla="*/ 85 w 86"/>
                <a:gd name="T29" fmla="*/ 0 h 123"/>
                <a:gd name="T30" fmla="*/ 82 w 86"/>
                <a:gd name="T31" fmla="*/ 9 h 123"/>
                <a:gd name="T32" fmla="*/ 74 w 86"/>
                <a:gd name="T33" fmla="*/ 29 h 123"/>
                <a:gd name="T34" fmla="*/ 69 w 86"/>
                <a:gd name="T35" fmla="*/ 40 h 123"/>
                <a:gd name="T36" fmla="*/ 63 w 86"/>
                <a:gd name="T37" fmla="*/ 52 h 123"/>
                <a:gd name="T38" fmla="*/ 58 w 86"/>
                <a:gd name="T39" fmla="*/ 63 h 123"/>
                <a:gd name="T40" fmla="*/ 52 w 86"/>
                <a:gd name="T41" fmla="*/ 72 h 123"/>
                <a:gd name="T42" fmla="*/ 46 w 86"/>
                <a:gd name="T43" fmla="*/ 80 h 123"/>
                <a:gd name="T44" fmla="*/ 39 w 86"/>
                <a:gd name="T45" fmla="*/ 87 h 123"/>
                <a:gd name="T46" fmla="*/ 25 w 86"/>
                <a:gd name="T47" fmla="*/ 100 h 123"/>
                <a:gd name="T48" fmla="*/ 15 w 86"/>
                <a:gd name="T49" fmla="*/ 111 h 123"/>
                <a:gd name="T50" fmla="*/ 12 w 86"/>
                <a:gd name="T51" fmla="*/ 113 h 123"/>
                <a:gd name="T52" fmla="*/ 12 w 86"/>
                <a:gd name="T53" fmla="*/ 115 h 123"/>
                <a:gd name="T54" fmla="*/ 18 w 86"/>
                <a:gd name="T55" fmla="*/ 117 h 123"/>
                <a:gd name="T56" fmla="*/ 24 w 86"/>
                <a:gd name="T57" fmla="*/ 118 h 123"/>
                <a:gd name="T58" fmla="*/ 32 w 86"/>
                <a:gd name="T59" fmla="*/ 118 h 1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23"/>
                <a:gd name="T92" fmla="*/ 86 w 86"/>
                <a:gd name="T93" fmla="*/ 123 h 1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23">
                  <a:moveTo>
                    <a:pt x="32" y="118"/>
                  </a:moveTo>
                  <a:lnTo>
                    <a:pt x="24" y="121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6" y="114"/>
                  </a:lnTo>
                  <a:lnTo>
                    <a:pt x="13" y="108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1" y="50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2" y="9"/>
                  </a:lnTo>
                  <a:lnTo>
                    <a:pt x="74" y="29"/>
                  </a:lnTo>
                  <a:lnTo>
                    <a:pt x="69" y="40"/>
                  </a:lnTo>
                  <a:lnTo>
                    <a:pt x="63" y="52"/>
                  </a:lnTo>
                  <a:lnTo>
                    <a:pt x="58" y="63"/>
                  </a:lnTo>
                  <a:lnTo>
                    <a:pt x="52" y="72"/>
                  </a:lnTo>
                  <a:lnTo>
                    <a:pt x="46" y="80"/>
                  </a:lnTo>
                  <a:lnTo>
                    <a:pt x="39" y="87"/>
                  </a:lnTo>
                  <a:lnTo>
                    <a:pt x="25" y="100"/>
                  </a:lnTo>
                  <a:lnTo>
                    <a:pt x="15" y="111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8" y="117"/>
                  </a:lnTo>
                  <a:lnTo>
                    <a:pt x="24" y="118"/>
                  </a:lnTo>
                  <a:lnTo>
                    <a:pt x="32" y="118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89"/>
            <p:cNvSpPr>
              <a:spLocks/>
            </p:cNvSpPr>
            <p:nvPr/>
          </p:nvSpPr>
          <p:spPr bwMode="auto">
            <a:xfrm>
              <a:off x="4746" y="3635"/>
              <a:ext cx="438" cy="148"/>
            </a:xfrm>
            <a:custGeom>
              <a:avLst/>
              <a:gdLst>
                <a:gd name="T0" fmla="*/ 429 w 438"/>
                <a:gd name="T1" fmla="*/ 44 h 148"/>
                <a:gd name="T2" fmla="*/ 407 w 438"/>
                <a:gd name="T3" fmla="*/ 75 h 148"/>
                <a:gd name="T4" fmla="*/ 381 w 438"/>
                <a:gd name="T5" fmla="*/ 104 h 148"/>
                <a:gd name="T6" fmla="*/ 351 w 438"/>
                <a:gd name="T7" fmla="*/ 130 h 148"/>
                <a:gd name="T8" fmla="*/ 329 w 438"/>
                <a:gd name="T9" fmla="*/ 146 h 148"/>
                <a:gd name="T10" fmla="*/ 322 w 438"/>
                <a:gd name="T11" fmla="*/ 146 h 148"/>
                <a:gd name="T12" fmla="*/ 315 w 438"/>
                <a:gd name="T13" fmla="*/ 144 h 148"/>
                <a:gd name="T14" fmla="*/ 314 w 438"/>
                <a:gd name="T15" fmla="*/ 143 h 148"/>
                <a:gd name="T16" fmla="*/ 308 w 438"/>
                <a:gd name="T17" fmla="*/ 141 h 148"/>
                <a:gd name="T18" fmla="*/ 302 w 438"/>
                <a:gd name="T19" fmla="*/ 140 h 148"/>
                <a:gd name="T20" fmla="*/ 291 w 438"/>
                <a:gd name="T21" fmla="*/ 137 h 148"/>
                <a:gd name="T22" fmla="*/ 271 w 438"/>
                <a:gd name="T23" fmla="*/ 133 h 148"/>
                <a:gd name="T24" fmla="*/ 220 w 438"/>
                <a:gd name="T25" fmla="*/ 130 h 148"/>
                <a:gd name="T26" fmla="*/ 170 w 438"/>
                <a:gd name="T27" fmla="*/ 128 h 148"/>
                <a:gd name="T28" fmla="*/ 141 w 438"/>
                <a:gd name="T29" fmla="*/ 119 h 148"/>
                <a:gd name="T30" fmla="*/ 118 w 438"/>
                <a:gd name="T31" fmla="*/ 99 h 148"/>
                <a:gd name="T32" fmla="*/ 88 w 438"/>
                <a:gd name="T33" fmla="*/ 82 h 148"/>
                <a:gd name="T34" fmla="*/ 49 w 438"/>
                <a:gd name="T35" fmla="*/ 69 h 148"/>
                <a:gd name="T36" fmla="*/ 28 w 438"/>
                <a:gd name="T37" fmla="*/ 66 h 148"/>
                <a:gd name="T38" fmla="*/ 18 w 438"/>
                <a:gd name="T39" fmla="*/ 56 h 148"/>
                <a:gd name="T40" fmla="*/ 6 w 438"/>
                <a:gd name="T41" fmla="*/ 23 h 148"/>
                <a:gd name="T42" fmla="*/ 13 w 438"/>
                <a:gd name="T43" fmla="*/ 12 h 148"/>
                <a:gd name="T44" fmla="*/ 43 w 438"/>
                <a:gd name="T45" fmla="*/ 35 h 148"/>
                <a:gd name="T46" fmla="*/ 67 w 438"/>
                <a:gd name="T47" fmla="*/ 48 h 148"/>
                <a:gd name="T48" fmla="*/ 95 w 438"/>
                <a:gd name="T49" fmla="*/ 57 h 148"/>
                <a:gd name="T50" fmla="*/ 115 w 438"/>
                <a:gd name="T51" fmla="*/ 64 h 148"/>
                <a:gd name="T52" fmla="*/ 126 w 438"/>
                <a:gd name="T53" fmla="*/ 75 h 148"/>
                <a:gd name="T54" fmla="*/ 144 w 438"/>
                <a:gd name="T55" fmla="*/ 94 h 148"/>
                <a:gd name="T56" fmla="*/ 154 w 438"/>
                <a:gd name="T57" fmla="*/ 101 h 148"/>
                <a:gd name="T58" fmla="*/ 160 w 438"/>
                <a:gd name="T59" fmla="*/ 102 h 148"/>
                <a:gd name="T60" fmla="*/ 163 w 438"/>
                <a:gd name="T61" fmla="*/ 99 h 148"/>
                <a:gd name="T62" fmla="*/ 163 w 438"/>
                <a:gd name="T63" fmla="*/ 88 h 148"/>
                <a:gd name="T64" fmla="*/ 161 w 438"/>
                <a:gd name="T65" fmla="*/ 73 h 148"/>
                <a:gd name="T66" fmla="*/ 163 w 438"/>
                <a:gd name="T67" fmla="*/ 72 h 148"/>
                <a:gd name="T68" fmla="*/ 181 w 438"/>
                <a:gd name="T69" fmla="*/ 84 h 148"/>
                <a:gd name="T70" fmla="*/ 211 w 438"/>
                <a:gd name="T71" fmla="*/ 104 h 148"/>
                <a:gd name="T72" fmla="*/ 223 w 438"/>
                <a:gd name="T73" fmla="*/ 110 h 148"/>
                <a:gd name="T74" fmla="*/ 233 w 438"/>
                <a:gd name="T75" fmla="*/ 111 h 148"/>
                <a:gd name="T76" fmla="*/ 237 w 438"/>
                <a:gd name="T77" fmla="*/ 108 h 148"/>
                <a:gd name="T78" fmla="*/ 239 w 438"/>
                <a:gd name="T79" fmla="*/ 103 h 148"/>
                <a:gd name="T80" fmla="*/ 236 w 438"/>
                <a:gd name="T81" fmla="*/ 94 h 148"/>
                <a:gd name="T82" fmla="*/ 230 w 438"/>
                <a:gd name="T83" fmla="*/ 84 h 148"/>
                <a:gd name="T84" fmla="*/ 217 w 438"/>
                <a:gd name="T85" fmla="*/ 72 h 148"/>
                <a:gd name="T86" fmla="*/ 216 w 438"/>
                <a:gd name="T87" fmla="*/ 68 h 148"/>
                <a:gd name="T88" fmla="*/ 221 w 438"/>
                <a:gd name="T89" fmla="*/ 68 h 148"/>
                <a:gd name="T90" fmla="*/ 256 w 438"/>
                <a:gd name="T91" fmla="*/ 88 h 148"/>
                <a:gd name="T92" fmla="*/ 274 w 438"/>
                <a:gd name="T93" fmla="*/ 98 h 148"/>
                <a:gd name="T94" fmla="*/ 293 w 438"/>
                <a:gd name="T95" fmla="*/ 104 h 148"/>
                <a:gd name="T96" fmla="*/ 308 w 438"/>
                <a:gd name="T97" fmla="*/ 104 h 148"/>
                <a:gd name="T98" fmla="*/ 324 w 438"/>
                <a:gd name="T99" fmla="*/ 100 h 148"/>
                <a:gd name="T100" fmla="*/ 352 w 438"/>
                <a:gd name="T101" fmla="*/ 89 h 148"/>
                <a:gd name="T102" fmla="*/ 383 w 438"/>
                <a:gd name="T103" fmla="*/ 74 h 148"/>
                <a:gd name="T104" fmla="*/ 406 w 438"/>
                <a:gd name="T105" fmla="*/ 58 h 148"/>
                <a:gd name="T106" fmla="*/ 431 w 438"/>
                <a:gd name="T107" fmla="*/ 34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148"/>
                <a:gd name="T164" fmla="*/ 438 w 438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148">
                  <a:moveTo>
                    <a:pt x="437" y="28"/>
                  </a:moveTo>
                  <a:lnTo>
                    <a:pt x="429" y="44"/>
                  </a:lnTo>
                  <a:lnTo>
                    <a:pt x="418" y="60"/>
                  </a:lnTo>
                  <a:lnTo>
                    <a:pt x="407" y="75"/>
                  </a:lnTo>
                  <a:lnTo>
                    <a:pt x="394" y="89"/>
                  </a:lnTo>
                  <a:lnTo>
                    <a:pt x="381" y="104"/>
                  </a:lnTo>
                  <a:lnTo>
                    <a:pt x="367" y="117"/>
                  </a:lnTo>
                  <a:lnTo>
                    <a:pt x="351" y="130"/>
                  </a:lnTo>
                  <a:lnTo>
                    <a:pt x="336" y="142"/>
                  </a:lnTo>
                  <a:lnTo>
                    <a:pt x="329" y="146"/>
                  </a:lnTo>
                  <a:lnTo>
                    <a:pt x="326" y="147"/>
                  </a:lnTo>
                  <a:lnTo>
                    <a:pt x="322" y="146"/>
                  </a:lnTo>
                  <a:lnTo>
                    <a:pt x="318" y="145"/>
                  </a:lnTo>
                  <a:lnTo>
                    <a:pt x="315" y="144"/>
                  </a:lnTo>
                  <a:lnTo>
                    <a:pt x="314" y="142"/>
                  </a:lnTo>
                  <a:lnTo>
                    <a:pt x="314" y="143"/>
                  </a:lnTo>
                  <a:lnTo>
                    <a:pt x="311" y="143"/>
                  </a:lnTo>
                  <a:lnTo>
                    <a:pt x="308" y="141"/>
                  </a:lnTo>
                  <a:lnTo>
                    <a:pt x="308" y="140"/>
                  </a:lnTo>
                  <a:lnTo>
                    <a:pt x="302" y="140"/>
                  </a:lnTo>
                  <a:lnTo>
                    <a:pt x="297" y="139"/>
                  </a:lnTo>
                  <a:lnTo>
                    <a:pt x="291" y="137"/>
                  </a:lnTo>
                  <a:lnTo>
                    <a:pt x="287" y="135"/>
                  </a:lnTo>
                  <a:lnTo>
                    <a:pt x="271" y="133"/>
                  </a:lnTo>
                  <a:lnTo>
                    <a:pt x="254" y="131"/>
                  </a:lnTo>
                  <a:lnTo>
                    <a:pt x="220" y="130"/>
                  </a:lnTo>
                  <a:lnTo>
                    <a:pt x="187" y="129"/>
                  </a:lnTo>
                  <a:lnTo>
                    <a:pt x="170" y="128"/>
                  </a:lnTo>
                  <a:lnTo>
                    <a:pt x="153" y="127"/>
                  </a:lnTo>
                  <a:lnTo>
                    <a:pt x="141" y="119"/>
                  </a:lnTo>
                  <a:lnTo>
                    <a:pt x="129" y="109"/>
                  </a:lnTo>
                  <a:lnTo>
                    <a:pt x="118" y="99"/>
                  </a:lnTo>
                  <a:lnTo>
                    <a:pt x="108" y="89"/>
                  </a:lnTo>
                  <a:lnTo>
                    <a:pt x="88" y="82"/>
                  </a:lnTo>
                  <a:lnTo>
                    <a:pt x="69" y="76"/>
                  </a:lnTo>
                  <a:lnTo>
                    <a:pt x="49" y="69"/>
                  </a:lnTo>
                  <a:lnTo>
                    <a:pt x="39" y="67"/>
                  </a:lnTo>
                  <a:lnTo>
                    <a:pt x="28" y="66"/>
                  </a:lnTo>
                  <a:lnTo>
                    <a:pt x="22" y="61"/>
                  </a:lnTo>
                  <a:lnTo>
                    <a:pt x="18" y="56"/>
                  </a:lnTo>
                  <a:lnTo>
                    <a:pt x="13" y="46"/>
                  </a:lnTo>
                  <a:lnTo>
                    <a:pt x="6" y="23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8" y="25"/>
                  </a:lnTo>
                  <a:lnTo>
                    <a:pt x="43" y="35"/>
                  </a:lnTo>
                  <a:lnTo>
                    <a:pt x="55" y="42"/>
                  </a:lnTo>
                  <a:lnTo>
                    <a:pt x="67" y="48"/>
                  </a:lnTo>
                  <a:lnTo>
                    <a:pt x="80" y="53"/>
                  </a:lnTo>
                  <a:lnTo>
                    <a:pt x="95" y="57"/>
                  </a:lnTo>
                  <a:lnTo>
                    <a:pt x="109" y="62"/>
                  </a:lnTo>
                  <a:lnTo>
                    <a:pt x="115" y="64"/>
                  </a:lnTo>
                  <a:lnTo>
                    <a:pt x="119" y="67"/>
                  </a:lnTo>
                  <a:lnTo>
                    <a:pt x="126" y="75"/>
                  </a:lnTo>
                  <a:lnTo>
                    <a:pt x="135" y="85"/>
                  </a:lnTo>
                  <a:lnTo>
                    <a:pt x="144" y="94"/>
                  </a:lnTo>
                  <a:lnTo>
                    <a:pt x="150" y="98"/>
                  </a:lnTo>
                  <a:lnTo>
                    <a:pt x="154" y="101"/>
                  </a:lnTo>
                  <a:lnTo>
                    <a:pt x="159" y="102"/>
                  </a:lnTo>
                  <a:lnTo>
                    <a:pt x="160" y="102"/>
                  </a:lnTo>
                  <a:lnTo>
                    <a:pt x="162" y="101"/>
                  </a:lnTo>
                  <a:lnTo>
                    <a:pt x="163" y="99"/>
                  </a:lnTo>
                  <a:lnTo>
                    <a:pt x="164" y="96"/>
                  </a:lnTo>
                  <a:lnTo>
                    <a:pt x="163" y="88"/>
                  </a:lnTo>
                  <a:lnTo>
                    <a:pt x="161" y="79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63" y="72"/>
                  </a:lnTo>
                  <a:lnTo>
                    <a:pt x="169" y="76"/>
                  </a:lnTo>
                  <a:lnTo>
                    <a:pt x="181" y="84"/>
                  </a:lnTo>
                  <a:lnTo>
                    <a:pt x="197" y="95"/>
                  </a:lnTo>
                  <a:lnTo>
                    <a:pt x="211" y="104"/>
                  </a:lnTo>
                  <a:lnTo>
                    <a:pt x="217" y="107"/>
                  </a:lnTo>
                  <a:lnTo>
                    <a:pt x="223" y="110"/>
                  </a:lnTo>
                  <a:lnTo>
                    <a:pt x="228" y="111"/>
                  </a:lnTo>
                  <a:lnTo>
                    <a:pt x="233" y="111"/>
                  </a:lnTo>
                  <a:lnTo>
                    <a:pt x="236" y="110"/>
                  </a:lnTo>
                  <a:lnTo>
                    <a:pt x="237" y="108"/>
                  </a:lnTo>
                  <a:lnTo>
                    <a:pt x="238" y="107"/>
                  </a:lnTo>
                  <a:lnTo>
                    <a:pt x="239" y="103"/>
                  </a:lnTo>
                  <a:lnTo>
                    <a:pt x="238" y="99"/>
                  </a:lnTo>
                  <a:lnTo>
                    <a:pt x="236" y="94"/>
                  </a:lnTo>
                  <a:lnTo>
                    <a:pt x="234" y="89"/>
                  </a:lnTo>
                  <a:lnTo>
                    <a:pt x="230" y="84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15" y="69"/>
                  </a:lnTo>
                  <a:lnTo>
                    <a:pt x="216" y="68"/>
                  </a:lnTo>
                  <a:lnTo>
                    <a:pt x="217" y="68"/>
                  </a:lnTo>
                  <a:lnTo>
                    <a:pt x="221" y="68"/>
                  </a:lnTo>
                  <a:lnTo>
                    <a:pt x="237" y="76"/>
                  </a:lnTo>
                  <a:lnTo>
                    <a:pt x="256" y="88"/>
                  </a:lnTo>
                  <a:lnTo>
                    <a:pt x="266" y="93"/>
                  </a:lnTo>
                  <a:lnTo>
                    <a:pt x="274" y="98"/>
                  </a:lnTo>
                  <a:lnTo>
                    <a:pt x="284" y="102"/>
                  </a:lnTo>
                  <a:lnTo>
                    <a:pt x="293" y="104"/>
                  </a:lnTo>
                  <a:lnTo>
                    <a:pt x="302" y="105"/>
                  </a:lnTo>
                  <a:lnTo>
                    <a:pt x="308" y="104"/>
                  </a:lnTo>
                  <a:lnTo>
                    <a:pt x="312" y="104"/>
                  </a:lnTo>
                  <a:lnTo>
                    <a:pt x="324" y="100"/>
                  </a:lnTo>
                  <a:lnTo>
                    <a:pt x="338" y="96"/>
                  </a:lnTo>
                  <a:lnTo>
                    <a:pt x="352" y="89"/>
                  </a:lnTo>
                  <a:lnTo>
                    <a:pt x="368" y="82"/>
                  </a:lnTo>
                  <a:lnTo>
                    <a:pt x="383" y="74"/>
                  </a:lnTo>
                  <a:lnTo>
                    <a:pt x="396" y="66"/>
                  </a:lnTo>
                  <a:lnTo>
                    <a:pt x="406" y="58"/>
                  </a:lnTo>
                  <a:lnTo>
                    <a:pt x="413" y="52"/>
                  </a:lnTo>
                  <a:lnTo>
                    <a:pt x="431" y="34"/>
                  </a:lnTo>
                  <a:lnTo>
                    <a:pt x="437" y="28"/>
                  </a:lnTo>
                </a:path>
              </a:pathLst>
            </a:custGeom>
            <a:solidFill>
              <a:srgbClr val="CF0E30"/>
            </a:solidFill>
            <a:ln w="127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90"/>
            <p:cNvSpPr>
              <a:spLocks/>
            </p:cNvSpPr>
            <p:nvPr/>
          </p:nvSpPr>
          <p:spPr bwMode="auto">
            <a:xfrm>
              <a:off x="4746" y="3636"/>
              <a:ext cx="438" cy="147"/>
            </a:xfrm>
            <a:custGeom>
              <a:avLst/>
              <a:gdLst>
                <a:gd name="T0" fmla="*/ 324 w 438"/>
                <a:gd name="T1" fmla="*/ 100 h 147"/>
                <a:gd name="T2" fmla="*/ 353 w 438"/>
                <a:gd name="T3" fmla="*/ 88 h 147"/>
                <a:gd name="T4" fmla="*/ 383 w 438"/>
                <a:gd name="T5" fmla="*/ 73 h 147"/>
                <a:gd name="T6" fmla="*/ 407 w 438"/>
                <a:gd name="T7" fmla="*/ 58 h 147"/>
                <a:gd name="T8" fmla="*/ 431 w 438"/>
                <a:gd name="T9" fmla="*/ 33 h 147"/>
                <a:gd name="T10" fmla="*/ 429 w 438"/>
                <a:gd name="T11" fmla="*/ 43 h 147"/>
                <a:gd name="T12" fmla="*/ 407 w 438"/>
                <a:gd name="T13" fmla="*/ 74 h 147"/>
                <a:gd name="T14" fmla="*/ 381 w 438"/>
                <a:gd name="T15" fmla="*/ 103 h 147"/>
                <a:gd name="T16" fmla="*/ 351 w 438"/>
                <a:gd name="T17" fmla="*/ 129 h 147"/>
                <a:gd name="T18" fmla="*/ 329 w 438"/>
                <a:gd name="T19" fmla="*/ 145 h 147"/>
                <a:gd name="T20" fmla="*/ 322 w 438"/>
                <a:gd name="T21" fmla="*/ 145 h 147"/>
                <a:gd name="T22" fmla="*/ 315 w 438"/>
                <a:gd name="T23" fmla="*/ 143 h 147"/>
                <a:gd name="T24" fmla="*/ 314 w 438"/>
                <a:gd name="T25" fmla="*/ 142 h 147"/>
                <a:gd name="T26" fmla="*/ 308 w 438"/>
                <a:gd name="T27" fmla="*/ 140 h 147"/>
                <a:gd name="T28" fmla="*/ 302 w 438"/>
                <a:gd name="T29" fmla="*/ 139 h 147"/>
                <a:gd name="T30" fmla="*/ 291 w 438"/>
                <a:gd name="T31" fmla="*/ 136 h 147"/>
                <a:gd name="T32" fmla="*/ 271 w 438"/>
                <a:gd name="T33" fmla="*/ 132 h 147"/>
                <a:gd name="T34" fmla="*/ 220 w 438"/>
                <a:gd name="T35" fmla="*/ 129 h 147"/>
                <a:gd name="T36" fmla="*/ 170 w 438"/>
                <a:gd name="T37" fmla="*/ 127 h 147"/>
                <a:gd name="T38" fmla="*/ 141 w 438"/>
                <a:gd name="T39" fmla="*/ 118 h 147"/>
                <a:gd name="T40" fmla="*/ 118 w 438"/>
                <a:gd name="T41" fmla="*/ 98 h 147"/>
                <a:gd name="T42" fmla="*/ 88 w 438"/>
                <a:gd name="T43" fmla="*/ 81 h 147"/>
                <a:gd name="T44" fmla="*/ 49 w 438"/>
                <a:gd name="T45" fmla="*/ 68 h 147"/>
                <a:gd name="T46" fmla="*/ 28 w 438"/>
                <a:gd name="T47" fmla="*/ 65 h 147"/>
                <a:gd name="T48" fmla="*/ 18 w 438"/>
                <a:gd name="T49" fmla="*/ 55 h 147"/>
                <a:gd name="T50" fmla="*/ 0 w 438"/>
                <a:gd name="T51" fmla="*/ 0 h 147"/>
                <a:gd name="T52" fmla="*/ 28 w 438"/>
                <a:gd name="T53" fmla="*/ 25 h 147"/>
                <a:gd name="T54" fmla="*/ 55 w 438"/>
                <a:gd name="T55" fmla="*/ 42 h 147"/>
                <a:gd name="T56" fmla="*/ 80 w 438"/>
                <a:gd name="T57" fmla="*/ 53 h 147"/>
                <a:gd name="T58" fmla="*/ 109 w 438"/>
                <a:gd name="T59" fmla="*/ 62 h 147"/>
                <a:gd name="T60" fmla="*/ 119 w 438"/>
                <a:gd name="T61" fmla="*/ 67 h 147"/>
                <a:gd name="T62" fmla="*/ 135 w 438"/>
                <a:gd name="T63" fmla="*/ 85 h 147"/>
                <a:gd name="T64" fmla="*/ 150 w 438"/>
                <a:gd name="T65" fmla="*/ 98 h 147"/>
                <a:gd name="T66" fmla="*/ 160 w 438"/>
                <a:gd name="T67" fmla="*/ 101 h 147"/>
                <a:gd name="T68" fmla="*/ 162 w 438"/>
                <a:gd name="T69" fmla="*/ 101 h 147"/>
                <a:gd name="T70" fmla="*/ 164 w 438"/>
                <a:gd name="T71" fmla="*/ 96 h 147"/>
                <a:gd name="T72" fmla="*/ 162 w 438"/>
                <a:gd name="T73" fmla="*/ 79 h 147"/>
                <a:gd name="T74" fmla="*/ 162 w 438"/>
                <a:gd name="T75" fmla="*/ 72 h 147"/>
                <a:gd name="T76" fmla="*/ 170 w 438"/>
                <a:gd name="T77" fmla="*/ 76 h 147"/>
                <a:gd name="T78" fmla="*/ 197 w 438"/>
                <a:gd name="T79" fmla="*/ 95 h 147"/>
                <a:gd name="T80" fmla="*/ 217 w 438"/>
                <a:gd name="T81" fmla="*/ 107 h 147"/>
                <a:gd name="T82" fmla="*/ 228 w 438"/>
                <a:gd name="T83" fmla="*/ 111 h 147"/>
                <a:gd name="T84" fmla="*/ 237 w 438"/>
                <a:gd name="T85" fmla="*/ 109 h 147"/>
                <a:gd name="T86" fmla="*/ 240 w 438"/>
                <a:gd name="T87" fmla="*/ 103 h 147"/>
                <a:gd name="T88" fmla="*/ 237 w 438"/>
                <a:gd name="T89" fmla="*/ 94 h 147"/>
                <a:gd name="T90" fmla="*/ 231 w 438"/>
                <a:gd name="T91" fmla="*/ 84 h 147"/>
                <a:gd name="T92" fmla="*/ 219 w 438"/>
                <a:gd name="T93" fmla="*/ 73 h 147"/>
                <a:gd name="T94" fmla="*/ 217 w 438"/>
                <a:gd name="T95" fmla="*/ 68 h 147"/>
                <a:gd name="T96" fmla="*/ 223 w 438"/>
                <a:gd name="T97" fmla="*/ 69 h 147"/>
                <a:gd name="T98" fmla="*/ 238 w 438"/>
                <a:gd name="T99" fmla="*/ 76 h 147"/>
                <a:gd name="T100" fmla="*/ 267 w 438"/>
                <a:gd name="T101" fmla="*/ 93 h 147"/>
                <a:gd name="T102" fmla="*/ 284 w 438"/>
                <a:gd name="T103" fmla="*/ 101 h 147"/>
                <a:gd name="T104" fmla="*/ 303 w 438"/>
                <a:gd name="T105" fmla="*/ 105 h 147"/>
                <a:gd name="T106" fmla="*/ 313 w 438"/>
                <a:gd name="T107" fmla="*/ 104 h 1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147"/>
                <a:gd name="T164" fmla="*/ 438 w 438"/>
                <a:gd name="T165" fmla="*/ 147 h 1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147">
                  <a:moveTo>
                    <a:pt x="313" y="104"/>
                  </a:moveTo>
                  <a:lnTo>
                    <a:pt x="324" y="100"/>
                  </a:lnTo>
                  <a:lnTo>
                    <a:pt x="338" y="96"/>
                  </a:lnTo>
                  <a:lnTo>
                    <a:pt x="353" y="88"/>
                  </a:lnTo>
                  <a:lnTo>
                    <a:pt x="368" y="81"/>
                  </a:lnTo>
                  <a:lnTo>
                    <a:pt x="383" y="73"/>
                  </a:lnTo>
                  <a:lnTo>
                    <a:pt x="396" y="65"/>
                  </a:lnTo>
                  <a:lnTo>
                    <a:pt x="407" y="58"/>
                  </a:lnTo>
                  <a:lnTo>
                    <a:pt x="414" y="51"/>
                  </a:lnTo>
                  <a:lnTo>
                    <a:pt x="431" y="33"/>
                  </a:lnTo>
                  <a:lnTo>
                    <a:pt x="437" y="27"/>
                  </a:lnTo>
                  <a:lnTo>
                    <a:pt x="429" y="43"/>
                  </a:lnTo>
                  <a:lnTo>
                    <a:pt x="418" y="59"/>
                  </a:lnTo>
                  <a:lnTo>
                    <a:pt x="407" y="74"/>
                  </a:lnTo>
                  <a:lnTo>
                    <a:pt x="394" y="88"/>
                  </a:lnTo>
                  <a:lnTo>
                    <a:pt x="381" y="103"/>
                  </a:lnTo>
                  <a:lnTo>
                    <a:pt x="367" y="117"/>
                  </a:lnTo>
                  <a:lnTo>
                    <a:pt x="351" y="129"/>
                  </a:lnTo>
                  <a:lnTo>
                    <a:pt x="336" y="141"/>
                  </a:lnTo>
                  <a:lnTo>
                    <a:pt x="329" y="145"/>
                  </a:lnTo>
                  <a:lnTo>
                    <a:pt x="326" y="146"/>
                  </a:lnTo>
                  <a:lnTo>
                    <a:pt x="322" y="145"/>
                  </a:lnTo>
                  <a:lnTo>
                    <a:pt x="318" y="144"/>
                  </a:lnTo>
                  <a:lnTo>
                    <a:pt x="315" y="143"/>
                  </a:lnTo>
                  <a:lnTo>
                    <a:pt x="314" y="141"/>
                  </a:lnTo>
                  <a:lnTo>
                    <a:pt x="314" y="142"/>
                  </a:lnTo>
                  <a:lnTo>
                    <a:pt x="311" y="142"/>
                  </a:lnTo>
                  <a:lnTo>
                    <a:pt x="308" y="140"/>
                  </a:lnTo>
                  <a:lnTo>
                    <a:pt x="308" y="139"/>
                  </a:lnTo>
                  <a:lnTo>
                    <a:pt x="302" y="139"/>
                  </a:lnTo>
                  <a:lnTo>
                    <a:pt x="297" y="138"/>
                  </a:lnTo>
                  <a:lnTo>
                    <a:pt x="291" y="136"/>
                  </a:lnTo>
                  <a:lnTo>
                    <a:pt x="287" y="134"/>
                  </a:lnTo>
                  <a:lnTo>
                    <a:pt x="271" y="132"/>
                  </a:lnTo>
                  <a:lnTo>
                    <a:pt x="254" y="130"/>
                  </a:lnTo>
                  <a:lnTo>
                    <a:pt x="220" y="129"/>
                  </a:lnTo>
                  <a:lnTo>
                    <a:pt x="187" y="128"/>
                  </a:lnTo>
                  <a:lnTo>
                    <a:pt x="170" y="127"/>
                  </a:lnTo>
                  <a:lnTo>
                    <a:pt x="153" y="126"/>
                  </a:lnTo>
                  <a:lnTo>
                    <a:pt x="141" y="118"/>
                  </a:lnTo>
                  <a:lnTo>
                    <a:pt x="129" y="108"/>
                  </a:lnTo>
                  <a:lnTo>
                    <a:pt x="118" y="98"/>
                  </a:lnTo>
                  <a:lnTo>
                    <a:pt x="108" y="88"/>
                  </a:lnTo>
                  <a:lnTo>
                    <a:pt x="88" y="81"/>
                  </a:lnTo>
                  <a:lnTo>
                    <a:pt x="69" y="75"/>
                  </a:lnTo>
                  <a:lnTo>
                    <a:pt x="49" y="68"/>
                  </a:lnTo>
                  <a:lnTo>
                    <a:pt x="39" y="66"/>
                  </a:lnTo>
                  <a:lnTo>
                    <a:pt x="28" y="65"/>
                  </a:lnTo>
                  <a:lnTo>
                    <a:pt x="22" y="60"/>
                  </a:lnTo>
                  <a:lnTo>
                    <a:pt x="18" y="55"/>
                  </a:lnTo>
                  <a:lnTo>
                    <a:pt x="13" y="45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8" y="25"/>
                  </a:lnTo>
                  <a:lnTo>
                    <a:pt x="43" y="35"/>
                  </a:lnTo>
                  <a:lnTo>
                    <a:pt x="55" y="42"/>
                  </a:lnTo>
                  <a:lnTo>
                    <a:pt x="67" y="48"/>
                  </a:lnTo>
                  <a:lnTo>
                    <a:pt x="80" y="53"/>
                  </a:lnTo>
                  <a:lnTo>
                    <a:pt x="95" y="57"/>
                  </a:lnTo>
                  <a:lnTo>
                    <a:pt x="109" y="62"/>
                  </a:lnTo>
                  <a:lnTo>
                    <a:pt x="115" y="64"/>
                  </a:lnTo>
                  <a:lnTo>
                    <a:pt x="119" y="67"/>
                  </a:lnTo>
                  <a:lnTo>
                    <a:pt x="126" y="75"/>
                  </a:lnTo>
                  <a:lnTo>
                    <a:pt x="135" y="85"/>
                  </a:lnTo>
                  <a:lnTo>
                    <a:pt x="144" y="94"/>
                  </a:lnTo>
                  <a:lnTo>
                    <a:pt x="150" y="98"/>
                  </a:lnTo>
                  <a:lnTo>
                    <a:pt x="155" y="101"/>
                  </a:lnTo>
                  <a:lnTo>
                    <a:pt x="160" y="101"/>
                  </a:lnTo>
                  <a:lnTo>
                    <a:pt x="161" y="101"/>
                  </a:lnTo>
                  <a:lnTo>
                    <a:pt x="162" y="101"/>
                  </a:lnTo>
                  <a:lnTo>
                    <a:pt x="164" y="99"/>
                  </a:lnTo>
                  <a:lnTo>
                    <a:pt x="164" y="96"/>
                  </a:lnTo>
                  <a:lnTo>
                    <a:pt x="163" y="88"/>
                  </a:lnTo>
                  <a:lnTo>
                    <a:pt x="162" y="79"/>
                  </a:lnTo>
                  <a:lnTo>
                    <a:pt x="161" y="73"/>
                  </a:lnTo>
                  <a:lnTo>
                    <a:pt x="162" y="72"/>
                  </a:lnTo>
                  <a:lnTo>
                    <a:pt x="163" y="72"/>
                  </a:lnTo>
                  <a:lnTo>
                    <a:pt x="170" y="76"/>
                  </a:lnTo>
                  <a:lnTo>
                    <a:pt x="182" y="84"/>
                  </a:lnTo>
                  <a:lnTo>
                    <a:pt x="197" y="95"/>
                  </a:lnTo>
                  <a:lnTo>
                    <a:pt x="211" y="104"/>
                  </a:lnTo>
                  <a:lnTo>
                    <a:pt x="217" y="107"/>
                  </a:lnTo>
                  <a:lnTo>
                    <a:pt x="224" y="109"/>
                  </a:lnTo>
                  <a:lnTo>
                    <a:pt x="228" y="111"/>
                  </a:lnTo>
                  <a:lnTo>
                    <a:pt x="233" y="111"/>
                  </a:lnTo>
                  <a:lnTo>
                    <a:pt x="237" y="109"/>
                  </a:lnTo>
                  <a:lnTo>
                    <a:pt x="239" y="106"/>
                  </a:lnTo>
                  <a:lnTo>
                    <a:pt x="240" y="103"/>
                  </a:lnTo>
                  <a:lnTo>
                    <a:pt x="239" y="99"/>
                  </a:lnTo>
                  <a:lnTo>
                    <a:pt x="237" y="94"/>
                  </a:lnTo>
                  <a:lnTo>
                    <a:pt x="234" y="89"/>
                  </a:lnTo>
                  <a:lnTo>
                    <a:pt x="231" y="84"/>
                  </a:lnTo>
                  <a:lnTo>
                    <a:pt x="227" y="80"/>
                  </a:lnTo>
                  <a:lnTo>
                    <a:pt x="219" y="73"/>
                  </a:lnTo>
                  <a:lnTo>
                    <a:pt x="217" y="70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23" y="69"/>
                  </a:lnTo>
                  <a:lnTo>
                    <a:pt x="230" y="72"/>
                  </a:lnTo>
                  <a:lnTo>
                    <a:pt x="238" y="76"/>
                  </a:lnTo>
                  <a:lnTo>
                    <a:pt x="257" y="88"/>
                  </a:lnTo>
                  <a:lnTo>
                    <a:pt x="267" y="93"/>
                  </a:lnTo>
                  <a:lnTo>
                    <a:pt x="275" y="98"/>
                  </a:lnTo>
                  <a:lnTo>
                    <a:pt x="284" y="101"/>
                  </a:lnTo>
                  <a:lnTo>
                    <a:pt x="294" y="104"/>
                  </a:lnTo>
                  <a:lnTo>
                    <a:pt x="303" y="105"/>
                  </a:lnTo>
                  <a:lnTo>
                    <a:pt x="308" y="104"/>
                  </a:lnTo>
                  <a:lnTo>
                    <a:pt x="313" y="104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91"/>
            <p:cNvSpPr>
              <a:spLocks/>
            </p:cNvSpPr>
            <p:nvPr/>
          </p:nvSpPr>
          <p:spPr bwMode="auto">
            <a:xfrm>
              <a:off x="4746" y="3637"/>
              <a:ext cx="438" cy="146"/>
            </a:xfrm>
            <a:custGeom>
              <a:avLst/>
              <a:gdLst>
                <a:gd name="T0" fmla="*/ 324 w 438"/>
                <a:gd name="T1" fmla="*/ 100 h 146"/>
                <a:gd name="T2" fmla="*/ 353 w 438"/>
                <a:gd name="T3" fmla="*/ 88 h 146"/>
                <a:gd name="T4" fmla="*/ 383 w 438"/>
                <a:gd name="T5" fmla="*/ 73 h 146"/>
                <a:gd name="T6" fmla="*/ 407 w 438"/>
                <a:gd name="T7" fmla="*/ 57 h 146"/>
                <a:gd name="T8" fmla="*/ 431 w 438"/>
                <a:gd name="T9" fmla="*/ 32 h 146"/>
                <a:gd name="T10" fmla="*/ 429 w 438"/>
                <a:gd name="T11" fmla="*/ 42 h 146"/>
                <a:gd name="T12" fmla="*/ 407 w 438"/>
                <a:gd name="T13" fmla="*/ 73 h 146"/>
                <a:gd name="T14" fmla="*/ 381 w 438"/>
                <a:gd name="T15" fmla="*/ 102 h 146"/>
                <a:gd name="T16" fmla="*/ 351 w 438"/>
                <a:gd name="T17" fmla="*/ 128 h 146"/>
                <a:gd name="T18" fmla="*/ 329 w 438"/>
                <a:gd name="T19" fmla="*/ 144 h 146"/>
                <a:gd name="T20" fmla="*/ 322 w 438"/>
                <a:gd name="T21" fmla="*/ 144 h 146"/>
                <a:gd name="T22" fmla="*/ 315 w 438"/>
                <a:gd name="T23" fmla="*/ 142 h 146"/>
                <a:gd name="T24" fmla="*/ 314 w 438"/>
                <a:gd name="T25" fmla="*/ 141 h 146"/>
                <a:gd name="T26" fmla="*/ 308 w 438"/>
                <a:gd name="T27" fmla="*/ 139 h 146"/>
                <a:gd name="T28" fmla="*/ 302 w 438"/>
                <a:gd name="T29" fmla="*/ 138 h 146"/>
                <a:gd name="T30" fmla="*/ 291 w 438"/>
                <a:gd name="T31" fmla="*/ 135 h 146"/>
                <a:gd name="T32" fmla="*/ 271 w 438"/>
                <a:gd name="T33" fmla="*/ 131 h 146"/>
                <a:gd name="T34" fmla="*/ 220 w 438"/>
                <a:gd name="T35" fmla="*/ 128 h 146"/>
                <a:gd name="T36" fmla="*/ 170 w 438"/>
                <a:gd name="T37" fmla="*/ 126 h 146"/>
                <a:gd name="T38" fmla="*/ 141 w 438"/>
                <a:gd name="T39" fmla="*/ 117 h 146"/>
                <a:gd name="T40" fmla="*/ 118 w 438"/>
                <a:gd name="T41" fmla="*/ 97 h 146"/>
                <a:gd name="T42" fmla="*/ 88 w 438"/>
                <a:gd name="T43" fmla="*/ 80 h 146"/>
                <a:gd name="T44" fmla="*/ 49 w 438"/>
                <a:gd name="T45" fmla="*/ 67 h 146"/>
                <a:gd name="T46" fmla="*/ 28 w 438"/>
                <a:gd name="T47" fmla="*/ 63 h 146"/>
                <a:gd name="T48" fmla="*/ 18 w 438"/>
                <a:gd name="T49" fmla="*/ 54 h 146"/>
                <a:gd name="T50" fmla="*/ 0 w 438"/>
                <a:gd name="T51" fmla="*/ 0 h 146"/>
                <a:gd name="T52" fmla="*/ 43 w 438"/>
                <a:gd name="T53" fmla="*/ 34 h 146"/>
                <a:gd name="T54" fmla="*/ 67 w 438"/>
                <a:gd name="T55" fmla="*/ 47 h 146"/>
                <a:gd name="T56" fmla="*/ 95 w 438"/>
                <a:gd name="T57" fmla="*/ 56 h 146"/>
                <a:gd name="T58" fmla="*/ 115 w 438"/>
                <a:gd name="T59" fmla="*/ 63 h 146"/>
                <a:gd name="T60" fmla="*/ 126 w 438"/>
                <a:gd name="T61" fmla="*/ 75 h 146"/>
                <a:gd name="T62" fmla="*/ 145 w 438"/>
                <a:gd name="T63" fmla="*/ 94 h 146"/>
                <a:gd name="T64" fmla="*/ 156 w 438"/>
                <a:gd name="T65" fmla="*/ 100 h 146"/>
                <a:gd name="T66" fmla="*/ 161 w 438"/>
                <a:gd name="T67" fmla="*/ 101 h 146"/>
                <a:gd name="T68" fmla="*/ 164 w 438"/>
                <a:gd name="T69" fmla="*/ 99 h 146"/>
                <a:gd name="T70" fmla="*/ 164 w 438"/>
                <a:gd name="T71" fmla="*/ 88 h 146"/>
                <a:gd name="T72" fmla="*/ 162 w 438"/>
                <a:gd name="T73" fmla="*/ 73 h 146"/>
                <a:gd name="T74" fmla="*/ 163 w 438"/>
                <a:gd name="T75" fmla="*/ 72 h 146"/>
                <a:gd name="T76" fmla="*/ 198 w 438"/>
                <a:gd name="T77" fmla="*/ 95 h 146"/>
                <a:gd name="T78" fmla="*/ 218 w 438"/>
                <a:gd name="T79" fmla="*/ 107 h 146"/>
                <a:gd name="T80" fmla="*/ 229 w 438"/>
                <a:gd name="T81" fmla="*/ 110 h 146"/>
                <a:gd name="T82" fmla="*/ 237 w 438"/>
                <a:gd name="T83" fmla="*/ 108 h 146"/>
                <a:gd name="T84" fmla="*/ 240 w 438"/>
                <a:gd name="T85" fmla="*/ 102 h 146"/>
                <a:gd name="T86" fmla="*/ 238 w 438"/>
                <a:gd name="T87" fmla="*/ 94 h 146"/>
                <a:gd name="T88" fmla="*/ 233 w 438"/>
                <a:gd name="T89" fmla="*/ 84 h 146"/>
                <a:gd name="T90" fmla="*/ 220 w 438"/>
                <a:gd name="T91" fmla="*/ 73 h 146"/>
                <a:gd name="T92" fmla="*/ 219 w 438"/>
                <a:gd name="T93" fmla="*/ 69 h 146"/>
                <a:gd name="T94" fmla="*/ 224 w 438"/>
                <a:gd name="T95" fmla="*/ 69 h 146"/>
                <a:gd name="T96" fmla="*/ 259 w 438"/>
                <a:gd name="T97" fmla="*/ 88 h 146"/>
                <a:gd name="T98" fmla="*/ 277 w 438"/>
                <a:gd name="T99" fmla="*/ 98 h 146"/>
                <a:gd name="T100" fmla="*/ 294 w 438"/>
                <a:gd name="T101" fmla="*/ 104 h 146"/>
                <a:gd name="T102" fmla="*/ 308 w 438"/>
                <a:gd name="T103" fmla="*/ 104 h 1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146"/>
                <a:gd name="T158" fmla="*/ 438 w 438"/>
                <a:gd name="T159" fmla="*/ 146 h 1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146">
                  <a:moveTo>
                    <a:pt x="313" y="103"/>
                  </a:moveTo>
                  <a:lnTo>
                    <a:pt x="324" y="100"/>
                  </a:lnTo>
                  <a:lnTo>
                    <a:pt x="338" y="95"/>
                  </a:lnTo>
                  <a:lnTo>
                    <a:pt x="353" y="88"/>
                  </a:lnTo>
                  <a:lnTo>
                    <a:pt x="368" y="81"/>
                  </a:lnTo>
                  <a:lnTo>
                    <a:pt x="383" y="73"/>
                  </a:lnTo>
                  <a:lnTo>
                    <a:pt x="396" y="65"/>
                  </a:lnTo>
                  <a:lnTo>
                    <a:pt x="407" y="57"/>
                  </a:lnTo>
                  <a:lnTo>
                    <a:pt x="414" y="50"/>
                  </a:lnTo>
                  <a:lnTo>
                    <a:pt x="431" y="32"/>
                  </a:lnTo>
                  <a:lnTo>
                    <a:pt x="437" y="26"/>
                  </a:lnTo>
                  <a:lnTo>
                    <a:pt x="429" y="42"/>
                  </a:lnTo>
                  <a:lnTo>
                    <a:pt x="418" y="58"/>
                  </a:lnTo>
                  <a:lnTo>
                    <a:pt x="407" y="73"/>
                  </a:lnTo>
                  <a:lnTo>
                    <a:pt x="394" y="87"/>
                  </a:lnTo>
                  <a:lnTo>
                    <a:pt x="381" y="102"/>
                  </a:lnTo>
                  <a:lnTo>
                    <a:pt x="367" y="115"/>
                  </a:lnTo>
                  <a:lnTo>
                    <a:pt x="351" y="128"/>
                  </a:lnTo>
                  <a:lnTo>
                    <a:pt x="336" y="140"/>
                  </a:lnTo>
                  <a:lnTo>
                    <a:pt x="329" y="144"/>
                  </a:lnTo>
                  <a:lnTo>
                    <a:pt x="326" y="145"/>
                  </a:lnTo>
                  <a:lnTo>
                    <a:pt x="322" y="144"/>
                  </a:lnTo>
                  <a:lnTo>
                    <a:pt x="318" y="143"/>
                  </a:lnTo>
                  <a:lnTo>
                    <a:pt x="315" y="142"/>
                  </a:lnTo>
                  <a:lnTo>
                    <a:pt x="314" y="140"/>
                  </a:lnTo>
                  <a:lnTo>
                    <a:pt x="314" y="141"/>
                  </a:lnTo>
                  <a:lnTo>
                    <a:pt x="311" y="141"/>
                  </a:lnTo>
                  <a:lnTo>
                    <a:pt x="308" y="139"/>
                  </a:lnTo>
                  <a:lnTo>
                    <a:pt x="308" y="138"/>
                  </a:lnTo>
                  <a:lnTo>
                    <a:pt x="302" y="138"/>
                  </a:lnTo>
                  <a:lnTo>
                    <a:pt x="297" y="137"/>
                  </a:lnTo>
                  <a:lnTo>
                    <a:pt x="291" y="135"/>
                  </a:lnTo>
                  <a:lnTo>
                    <a:pt x="287" y="133"/>
                  </a:lnTo>
                  <a:lnTo>
                    <a:pt x="271" y="131"/>
                  </a:lnTo>
                  <a:lnTo>
                    <a:pt x="254" y="129"/>
                  </a:lnTo>
                  <a:lnTo>
                    <a:pt x="220" y="128"/>
                  </a:lnTo>
                  <a:lnTo>
                    <a:pt x="187" y="127"/>
                  </a:lnTo>
                  <a:lnTo>
                    <a:pt x="170" y="126"/>
                  </a:lnTo>
                  <a:lnTo>
                    <a:pt x="153" y="125"/>
                  </a:lnTo>
                  <a:lnTo>
                    <a:pt x="141" y="117"/>
                  </a:lnTo>
                  <a:lnTo>
                    <a:pt x="129" y="107"/>
                  </a:lnTo>
                  <a:lnTo>
                    <a:pt x="118" y="97"/>
                  </a:lnTo>
                  <a:lnTo>
                    <a:pt x="108" y="87"/>
                  </a:lnTo>
                  <a:lnTo>
                    <a:pt x="88" y="80"/>
                  </a:lnTo>
                  <a:lnTo>
                    <a:pt x="69" y="74"/>
                  </a:lnTo>
                  <a:lnTo>
                    <a:pt x="49" y="67"/>
                  </a:lnTo>
                  <a:lnTo>
                    <a:pt x="39" y="65"/>
                  </a:lnTo>
                  <a:lnTo>
                    <a:pt x="28" y="63"/>
                  </a:lnTo>
                  <a:lnTo>
                    <a:pt x="22" y="59"/>
                  </a:lnTo>
                  <a:lnTo>
                    <a:pt x="18" y="54"/>
                  </a:lnTo>
                  <a:lnTo>
                    <a:pt x="13" y="44"/>
                  </a:lnTo>
                  <a:lnTo>
                    <a:pt x="0" y="0"/>
                  </a:lnTo>
                  <a:lnTo>
                    <a:pt x="28" y="25"/>
                  </a:lnTo>
                  <a:lnTo>
                    <a:pt x="43" y="34"/>
                  </a:lnTo>
                  <a:lnTo>
                    <a:pt x="55" y="41"/>
                  </a:lnTo>
                  <a:lnTo>
                    <a:pt x="67" y="47"/>
                  </a:lnTo>
                  <a:lnTo>
                    <a:pt x="80" y="52"/>
                  </a:lnTo>
                  <a:lnTo>
                    <a:pt x="95" y="56"/>
                  </a:lnTo>
                  <a:lnTo>
                    <a:pt x="109" y="61"/>
                  </a:lnTo>
                  <a:lnTo>
                    <a:pt x="115" y="63"/>
                  </a:lnTo>
                  <a:lnTo>
                    <a:pt x="119" y="66"/>
                  </a:lnTo>
                  <a:lnTo>
                    <a:pt x="126" y="75"/>
                  </a:lnTo>
                  <a:lnTo>
                    <a:pt x="135" y="84"/>
                  </a:lnTo>
                  <a:lnTo>
                    <a:pt x="145" y="94"/>
                  </a:lnTo>
                  <a:lnTo>
                    <a:pt x="150" y="98"/>
                  </a:lnTo>
                  <a:lnTo>
                    <a:pt x="156" y="100"/>
                  </a:lnTo>
                  <a:lnTo>
                    <a:pt x="160" y="101"/>
                  </a:lnTo>
                  <a:lnTo>
                    <a:pt x="161" y="101"/>
                  </a:lnTo>
                  <a:lnTo>
                    <a:pt x="163" y="101"/>
                  </a:lnTo>
                  <a:lnTo>
                    <a:pt x="164" y="99"/>
                  </a:lnTo>
                  <a:lnTo>
                    <a:pt x="165" y="96"/>
                  </a:lnTo>
                  <a:lnTo>
                    <a:pt x="164" y="88"/>
                  </a:lnTo>
                  <a:lnTo>
                    <a:pt x="163" y="79"/>
                  </a:lnTo>
                  <a:lnTo>
                    <a:pt x="162" y="73"/>
                  </a:lnTo>
                  <a:lnTo>
                    <a:pt x="162" y="71"/>
                  </a:lnTo>
                  <a:lnTo>
                    <a:pt x="163" y="72"/>
                  </a:lnTo>
                  <a:lnTo>
                    <a:pt x="183" y="84"/>
                  </a:lnTo>
                  <a:lnTo>
                    <a:pt x="198" y="95"/>
                  </a:lnTo>
                  <a:lnTo>
                    <a:pt x="212" y="103"/>
                  </a:lnTo>
                  <a:lnTo>
                    <a:pt x="218" y="107"/>
                  </a:lnTo>
                  <a:lnTo>
                    <a:pt x="224" y="109"/>
                  </a:lnTo>
                  <a:lnTo>
                    <a:pt x="229" y="110"/>
                  </a:lnTo>
                  <a:lnTo>
                    <a:pt x="234" y="110"/>
                  </a:lnTo>
                  <a:lnTo>
                    <a:pt x="237" y="108"/>
                  </a:lnTo>
                  <a:lnTo>
                    <a:pt x="239" y="106"/>
                  </a:lnTo>
                  <a:lnTo>
                    <a:pt x="240" y="102"/>
                  </a:lnTo>
                  <a:lnTo>
                    <a:pt x="240" y="98"/>
                  </a:lnTo>
                  <a:lnTo>
                    <a:pt x="238" y="94"/>
                  </a:lnTo>
                  <a:lnTo>
                    <a:pt x="236" y="89"/>
                  </a:lnTo>
                  <a:lnTo>
                    <a:pt x="233" y="84"/>
                  </a:lnTo>
                  <a:lnTo>
                    <a:pt x="228" y="80"/>
                  </a:lnTo>
                  <a:lnTo>
                    <a:pt x="220" y="73"/>
                  </a:lnTo>
                  <a:lnTo>
                    <a:pt x="219" y="70"/>
                  </a:lnTo>
                  <a:lnTo>
                    <a:pt x="219" y="69"/>
                  </a:lnTo>
                  <a:lnTo>
                    <a:pt x="220" y="68"/>
                  </a:lnTo>
                  <a:lnTo>
                    <a:pt x="224" y="69"/>
                  </a:lnTo>
                  <a:lnTo>
                    <a:pt x="240" y="76"/>
                  </a:lnTo>
                  <a:lnTo>
                    <a:pt x="259" y="88"/>
                  </a:lnTo>
                  <a:lnTo>
                    <a:pt x="267" y="93"/>
                  </a:lnTo>
                  <a:lnTo>
                    <a:pt x="277" y="98"/>
                  </a:lnTo>
                  <a:lnTo>
                    <a:pt x="285" y="102"/>
                  </a:lnTo>
                  <a:lnTo>
                    <a:pt x="294" y="104"/>
                  </a:lnTo>
                  <a:lnTo>
                    <a:pt x="304" y="105"/>
                  </a:lnTo>
                  <a:lnTo>
                    <a:pt x="308" y="104"/>
                  </a:lnTo>
                  <a:lnTo>
                    <a:pt x="313" y="103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92"/>
            <p:cNvSpPr>
              <a:spLocks/>
            </p:cNvSpPr>
            <p:nvPr/>
          </p:nvSpPr>
          <p:spPr bwMode="auto">
            <a:xfrm>
              <a:off x="4747" y="3639"/>
              <a:ext cx="437" cy="144"/>
            </a:xfrm>
            <a:custGeom>
              <a:avLst/>
              <a:gdLst>
                <a:gd name="T0" fmla="*/ 324 w 437"/>
                <a:gd name="T1" fmla="*/ 99 h 144"/>
                <a:gd name="T2" fmla="*/ 353 w 437"/>
                <a:gd name="T3" fmla="*/ 87 h 144"/>
                <a:gd name="T4" fmla="*/ 382 w 437"/>
                <a:gd name="T5" fmla="*/ 71 h 144"/>
                <a:gd name="T6" fmla="*/ 406 w 437"/>
                <a:gd name="T7" fmla="*/ 55 h 144"/>
                <a:gd name="T8" fmla="*/ 430 w 437"/>
                <a:gd name="T9" fmla="*/ 30 h 144"/>
                <a:gd name="T10" fmla="*/ 428 w 437"/>
                <a:gd name="T11" fmla="*/ 40 h 144"/>
                <a:gd name="T12" fmla="*/ 406 w 437"/>
                <a:gd name="T13" fmla="*/ 71 h 144"/>
                <a:gd name="T14" fmla="*/ 380 w 437"/>
                <a:gd name="T15" fmla="*/ 100 h 144"/>
                <a:gd name="T16" fmla="*/ 350 w 437"/>
                <a:gd name="T17" fmla="*/ 126 h 144"/>
                <a:gd name="T18" fmla="*/ 328 w 437"/>
                <a:gd name="T19" fmla="*/ 142 h 144"/>
                <a:gd name="T20" fmla="*/ 321 w 437"/>
                <a:gd name="T21" fmla="*/ 142 h 144"/>
                <a:gd name="T22" fmla="*/ 314 w 437"/>
                <a:gd name="T23" fmla="*/ 140 h 144"/>
                <a:gd name="T24" fmla="*/ 313 w 437"/>
                <a:gd name="T25" fmla="*/ 139 h 144"/>
                <a:gd name="T26" fmla="*/ 307 w 437"/>
                <a:gd name="T27" fmla="*/ 137 h 144"/>
                <a:gd name="T28" fmla="*/ 301 w 437"/>
                <a:gd name="T29" fmla="*/ 136 h 144"/>
                <a:gd name="T30" fmla="*/ 290 w 437"/>
                <a:gd name="T31" fmla="*/ 133 h 144"/>
                <a:gd name="T32" fmla="*/ 270 w 437"/>
                <a:gd name="T33" fmla="*/ 129 h 144"/>
                <a:gd name="T34" fmla="*/ 220 w 437"/>
                <a:gd name="T35" fmla="*/ 126 h 144"/>
                <a:gd name="T36" fmla="*/ 169 w 437"/>
                <a:gd name="T37" fmla="*/ 124 h 144"/>
                <a:gd name="T38" fmla="*/ 140 w 437"/>
                <a:gd name="T39" fmla="*/ 115 h 144"/>
                <a:gd name="T40" fmla="*/ 117 w 437"/>
                <a:gd name="T41" fmla="*/ 95 h 144"/>
                <a:gd name="T42" fmla="*/ 87 w 437"/>
                <a:gd name="T43" fmla="*/ 78 h 144"/>
                <a:gd name="T44" fmla="*/ 48 w 437"/>
                <a:gd name="T45" fmla="*/ 65 h 144"/>
                <a:gd name="T46" fmla="*/ 27 w 437"/>
                <a:gd name="T47" fmla="*/ 62 h 144"/>
                <a:gd name="T48" fmla="*/ 18 w 437"/>
                <a:gd name="T49" fmla="*/ 52 h 144"/>
                <a:gd name="T50" fmla="*/ 0 w 437"/>
                <a:gd name="T51" fmla="*/ 0 h 144"/>
                <a:gd name="T52" fmla="*/ 42 w 437"/>
                <a:gd name="T53" fmla="*/ 33 h 144"/>
                <a:gd name="T54" fmla="*/ 66 w 437"/>
                <a:gd name="T55" fmla="*/ 46 h 144"/>
                <a:gd name="T56" fmla="*/ 94 w 437"/>
                <a:gd name="T57" fmla="*/ 55 h 144"/>
                <a:gd name="T58" fmla="*/ 113 w 437"/>
                <a:gd name="T59" fmla="*/ 63 h 144"/>
                <a:gd name="T60" fmla="*/ 126 w 437"/>
                <a:gd name="T61" fmla="*/ 73 h 144"/>
                <a:gd name="T62" fmla="*/ 145 w 437"/>
                <a:gd name="T63" fmla="*/ 93 h 144"/>
                <a:gd name="T64" fmla="*/ 155 w 437"/>
                <a:gd name="T65" fmla="*/ 99 h 144"/>
                <a:gd name="T66" fmla="*/ 161 w 437"/>
                <a:gd name="T67" fmla="*/ 101 h 144"/>
                <a:gd name="T68" fmla="*/ 164 w 437"/>
                <a:gd name="T69" fmla="*/ 98 h 144"/>
                <a:gd name="T70" fmla="*/ 163 w 437"/>
                <a:gd name="T71" fmla="*/ 88 h 144"/>
                <a:gd name="T72" fmla="*/ 162 w 437"/>
                <a:gd name="T73" fmla="*/ 72 h 144"/>
                <a:gd name="T74" fmla="*/ 163 w 437"/>
                <a:gd name="T75" fmla="*/ 71 h 144"/>
                <a:gd name="T76" fmla="*/ 198 w 437"/>
                <a:gd name="T77" fmla="*/ 93 h 144"/>
                <a:gd name="T78" fmla="*/ 218 w 437"/>
                <a:gd name="T79" fmla="*/ 105 h 144"/>
                <a:gd name="T80" fmla="*/ 229 w 437"/>
                <a:gd name="T81" fmla="*/ 109 h 144"/>
                <a:gd name="T82" fmla="*/ 236 w 437"/>
                <a:gd name="T83" fmla="*/ 107 h 144"/>
                <a:gd name="T84" fmla="*/ 240 w 437"/>
                <a:gd name="T85" fmla="*/ 101 h 144"/>
                <a:gd name="T86" fmla="*/ 239 w 437"/>
                <a:gd name="T87" fmla="*/ 93 h 144"/>
                <a:gd name="T88" fmla="*/ 233 w 437"/>
                <a:gd name="T89" fmla="*/ 84 h 144"/>
                <a:gd name="T90" fmla="*/ 221 w 437"/>
                <a:gd name="T91" fmla="*/ 73 h 144"/>
                <a:gd name="T92" fmla="*/ 219 w 437"/>
                <a:gd name="T93" fmla="*/ 68 h 144"/>
                <a:gd name="T94" fmla="*/ 225 w 437"/>
                <a:gd name="T95" fmla="*/ 68 h 144"/>
                <a:gd name="T96" fmla="*/ 240 w 437"/>
                <a:gd name="T97" fmla="*/ 76 h 144"/>
                <a:gd name="T98" fmla="*/ 277 w 437"/>
                <a:gd name="T99" fmla="*/ 97 h 144"/>
                <a:gd name="T100" fmla="*/ 293 w 437"/>
                <a:gd name="T101" fmla="*/ 103 h 144"/>
                <a:gd name="T102" fmla="*/ 307 w 437"/>
                <a:gd name="T103" fmla="*/ 103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144"/>
                <a:gd name="T158" fmla="*/ 437 w 437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144">
                  <a:moveTo>
                    <a:pt x="313" y="102"/>
                  </a:moveTo>
                  <a:lnTo>
                    <a:pt x="324" y="99"/>
                  </a:lnTo>
                  <a:lnTo>
                    <a:pt x="337" y="93"/>
                  </a:lnTo>
                  <a:lnTo>
                    <a:pt x="353" y="87"/>
                  </a:lnTo>
                  <a:lnTo>
                    <a:pt x="367" y="80"/>
                  </a:lnTo>
                  <a:lnTo>
                    <a:pt x="382" y="71"/>
                  </a:lnTo>
                  <a:lnTo>
                    <a:pt x="395" y="63"/>
                  </a:lnTo>
                  <a:lnTo>
                    <a:pt x="406" y="55"/>
                  </a:lnTo>
                  <a:lnTo>
                    <a:pt x="413" y="49"/>
                  </a:lnTo>
                  <a:lnTo>
                    <a:pt x="430" y="30"/>
                  </a:lnTo>
                  <a:lnTo>
                    <a:pt x="436" y="24"/>
                  </a:lnTo>
                  <a:lnTo>
                    <a:pt x="428" y="40"/>
                  </a:lnTo>
                  <a:lnTo>
                    <a:pt x="417" y="56"/>
                  </a:lnTo>
                  <a:lnTo>
                    <a:pt x="406" y="71"/>
                  </a:lnTo>
                  <a:lnTo>
                    <a:pt x="393" y="86"/>
                  </a:lnTo>
                  <a:lnTo>
                    <a:pt x="380" y="100"/>
                  </a:lnTo>
                  <a:lnTo>
                    <a:pt x="366" y="114"/>
                  </a:lnTo>
                  <a:lnTo>
                    <a:pt x="350" y="126"/>
                  </a:lnTo>
                  <a:lnTo>
                    <a:pt x="335" y="138"/>
                  </a:lnTo>
                  <a:lnTo>
                    <a:pt x="328" y="142"/>
                  </a:lnTo>
                  <a:lnTo>
                    <a:pt x="325" y="143"/>
                  </a:lnTo>
                  <a:lnTo>
                    <a:pt x="321" y="142"/>
                  </a:lnTo>
                  <a:lnTo>
                    <a:pt x="317" y="141"/>
                  </a:lnTo>
                  <a:lnTo>
                    <a:pt x="314" y="140"/>
                  </a:lnTo>
                  <a:lnTo>
                    <a:pt x="314" y="138"/>
                  </a:lnTo>
                  <a:lnTo>
                    <a:pt x="313" y="139"/>
                  </a:lnTo>
                  <a:lnTo>
                    <a:pt x="310" y="139"/>
                  </a:lnTo>
                  <a:lnTo>
                    <a:pt x="307" y="137"/>
                  </a:lnTo>
                  <a:lnTo>
                    <a:pt x="307" y="136"/>
                  </a:lnTo>
                  <a:lnTo>
                    <a:pt x="301" y="136"/>
                  </a:lnTo>
                  <a:lnTo>
                    <a:pt x="296" y="135"/>
                  </a:lnTo>
                  <a:lnTo>
                    <a:pt x="290" y="133"/>
                  </a:lnTo>
                  <a:lnTo>
                    <a:pt x="286" y="131"/>
                  </a:lnTo>
                  <a:lnTo>
                    <a:pt x="270" y="129"/>
                  </a:lnTo>
                  <a:lnTo>
                    <a:pt x="253" y="127"/>
                  </a:lnTo>
                  <a:lnTo>
                    <a:pt x="220" y="126"/>
                  </a:lnTo>
                  <a:lnTo>
                    <a:pt x="186" y="125"/>
                  </a:lnTo>
                  <a:lnTo>
                    <a:pt x="169" y="124"/>
                  </a:lnTo>
                  <a:lnTo>
                    <a:pt x="153" y="123"/>
                  </a:lnTo>
                  <a:lnTo>
                    <a:pt x="140" y="115"/>
                  </a:lnTo>
                  <a:lnTo>
                    <a:pt x="128" y="105"/>
                  </a:lnTo>
                  <a:lnTo>
                    <a:pt x="117" y="95"/>
                  </a:lnTo>
                  <a:lnTo>
                    <a:pt x="107" y="85"/>
                  </a:lnTo>
                  <a:lnTo>
                    <a:pt x="87" y="78"/>
                  </a:lnTo>
                  <a:lnTo>
                    <a:pt x="68" y="72"/>
                  </a:lnTo>
                  <a:lnTo>
                    <a:pt x="48" y="65"/>
                  </a:lnTo>
                  <a:lnTo>
                    <a:pt x="38" y="63"/>
                  </a:lnTo>
                  <a:lnTo>
                    <a:pt x="27" y="62"/>
                  </a:lnTo>
                  <a:lnTo>
                    <a:pt x="22" y="57"/>
                  </a:lnTo>
                  <a:lnTo>
                    <a:pt x="18" y="52"/>
                  </a:lnTo>
                  <a:lnTo>
                    <a:pt x="12" y="42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42" y="33"/>
                  </a:lnTo>
                  <a:lnTo>
                    <a:pt x="55" y="40"/>
                  </a:lnTo>
                  <a:lnTo>
                    <a:pt x="66" y="46"/>
                  </a:lnTo>
                  <a:lnTo>
                    <a:pt x="79" y="50"/>
                  </a:lnTo>
                  <a:lnTo>
                    <a:pt x="94" y="55"/>
                  </a:lnTo>
                  <a:lnTo>
                    <a:pt x="108" y="60"/>
                  </a:lnTo>
                  <a:lnTo>
                    <a:pt x="113" y="63"/>
                  </a:lnTo>
                  <a:lnTo>
                    <a:pt x="118" y="65"/>
                  </a:lnTo>
                  <a:lnTo>
                    <a:pt x="126" y="73"/>
                  </a:lnTo>
                  <a:lnTo>
                    <a:pt x="134" y="83"/>
                  </a:lnTo>
                  <a:lnTo>
                    <a:pt x="145" y="93"/>
                  </a:lnTo>
                  <a:lnTo>
                    <a:pt x="149" y="97"/>
                  </a:lnTo>
                  <a:lnTo>
                    <a:pt x="155" y="99"/>
                  </a:lnTo>
                  <a:lnTo>
                    <a:pt x="159" y="101"/>
                  </a:lnTo>
                  <a:lnTo>
                    <a:pt x="161" y="101"/>
                  </a:lnTo>
                  <a:lnTo>
                    <a:pt x="162" y="100"/>
                  </a:lnTo>
                  <a:lnTo>
                    <a:pt x="164" y="98"/>
                  </a:lnTo>
                  <a:lnTo>
                    <a:pt x="164" y="96"/>
                  </a:lnTo>
                  <a:lnTo>
                    <a:pt x="163" y="88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2" y="71"/>
                  </a:lnTo>
                  <a:lnTo>
                    <a:pt x="163" y="71"/>
                  </a:lnTo>
                  <a:lnTo>
                    <a:pt x="183" y="83"/>
                  </a:lnTo>
                  <a:lnTo>
                    <a:pt x="198" y="93"/>
                  </a:lnTo>
                  <a:lnTo>
                    <a:pt x="212" y="102"/>
                  </a:lnTo>
                  <a:lnTo>
                    <a:pt x="218" y="105"/>
                  </a:lnTo>
                  <a:lnTo>
                    <a:pt x="223" y="107"/>
                  </a:lnTo>
                  <a:lnTo>
                    <a:pt x="229" y="109"/>
                  </a:lnTo>
                  <a:lnTo>
                    <a:pt x="233" y="109"/>
                  </a:lnTo>
                  <a:lnTo>
                    <a:pt x="236" y="107"/>
                  </a:lnTo>
                  <a:lnTo>
                    <a:pt x="239" y="104"/>
                  </a:lnTo>
                  <a:lnTo>
                    <a:pt x="240" y="101"/>
                  </a:lnTo>
                  <a:lnTo>
                    <a:pt x="240" y="97"/>
                  </a:lnTo>
                  <a:lnTo>
                    <a:pt x="239" y="93"/>
                  </a:lnTo>
                  <a:lnTo>
                    <a:pt x="236" y="88"/>
                  </a:lnTo>
                  <a:lnTo>
                    <a:pt x="233" y="84"/>
                  </a:lnTo>
                  <a:lnTo>
                    <a:pt x="229" y="80"/>
                  </a:lnTo>
                  <a:lnTo>
                    <a:pt x="221" y="73"/>
                  </a:lnTo>
                  <a:lnTo>
                    <a:pt x="220" y="70"/>
                  </a:lnTo>
                  <a:lnTo>
                    <a:pt x="219" y="68"/>
                  </a:lnTo>
                  <a:lnTo>
                    <a:pt x="221" y="68"/>
                  </a:lnTo>
                  <a:lnTo>
                    <a:pt x="225" y="68"/>
                  </a:lnTo>
                  <a:lnTo>
                    <a:pt x="231" y="71"/>
                  </a:lnTo>
                  <a:lnTo>
                    <a:pt x="240" y="76"/>
                  </a:lnTo>
                  <a:lnTo>
                    <a:pt x="259" y="88"/>
                  </a:lnTo>
                  <a:lnTo>
                    <a:pt x="277" y="97"/>
                  </a:lnTo>
                  <a:lnTo>
                    <a:pt x="285" y="101"/>
                  </a:lnTo>
                  <a:lnTo>
                    <a:pt x="293" y="103"/>
                  </a:lnTo>
                  <a:lnTo>
                    <a:pt x="303" y="103"/>
                  </a:lnTo>
                  <a:lnTo>
                    <a:pt x="307" y="103"/>
                  </a:lnTo>
                  <a:lnTo>
                    <a:pt x="313" y="102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93"/>
            <p:cNvSpPr>
              <a:spLocks/>
            </p:cNvSpPr>
            <p:nvPr/>
          </p:nvSpPr>
          <p:spPr bwMode="auto">
            <a:xfrm>
              <a:off x="4747" y="3639"/>
              <a:ext cx="437" cy="144"/>
            </a:xfrm>
            <a:custGeom>
              <a:avLst/>
              <a:gdLst>
                <a:gd name="T0" fmla="*/ 324 w 437"/>
                <a:gd name="T1" fmla="*/ 100 h 144"/>
                <a:gd name="T2" fmla="*/ 353 w 437"/>
                <a:gd name="T3" fmla="*/ 87 h 144"/>
                <a:gd name="T4" fmla="*/ 382 w 437"/>
                <a:gd name="T5" fmla="*/ 72 h 144"/>
                <a:gd name="T6" fmla="*/ 406 w 437"/>
                <a:gd name="T7" fmla="*/ 56 h 144"/>
                <a:gd name="T8" fmla="*/ 430 w 437"/>
                <a:gd name="T9" fmla="*/ 30 h 144"/>
                <a:gd name="T10" fmla="*/ 428 w 437"/>
                <a:gd name="T11" fmla="*/ 40 h 144"/>
                <a:gd name="T12" fmla="*/ 406 w 437"/>
                <a:gd name="T13" fmla="*/ 71 h 144"/>
                <a:gd name="T14" fmla="*/ 380 w 437"/>
                <a:gd name="T15" fmla="*/ 100 h 144"/>
                <a:gd name="T16" fmla="*/ 350 w 437"/>
                <a:gd name="T17" fmla="*/ 126 h 144"/>
                <a:gd name="T18" fmla="*/ 328 w 437"/>
                <a:gd name="T19" fmla="*/ 142 h 144"/>
                <a:gd name="T20" fmla="*/ 321 w 437"/>
                <a:gd name="T21" fmla="*/ 142 h 144"/>
                <a:gd name="T22" fmla="*/ 314 w 437"/>
                <a:gd name="T23" fmla="*/ 140 h 144"/>
                <a:gd name="T24" fmla="*/ 313 w 437"/>
                <a:gd name="T25" fmla="*/ 139 h 144"/>
                <a:gd name="T26" fmla="*/ 307 w 437"/>
                <a:gd name="T27" fmla="*/ 137 h 144"/>
                <a:gd name="T28" fmla="*/ 301 w 437"/>
                <a:gd name="T29" fmla="*/ 136 h 144"/>
                <a:gd name="T30" fmla="*/ 290 w 437"/>
                <a:gd name="T31" fmla="*/ 133 h 144"/>
                <a:gd name="T32" fmla="*/ 270 w 437"/>
                <a:gd name="T33" fmla="*/ 129 h 144"/>
                <a:gd name="T34" fmla="*/ 220 w 437"/>
                <a:gd name="T35" fmla="*/ 126 h 144"/>
                <a:gd name="T36" fmla="*/ 169 w 437"/>
                <a:gd name="T37" fmla="*/ 124 h 144"/>
                <a:gd name="T38" fmla="*/ 140 w 437"/>
                <a:gd name="T39" fmla="*/ 115 h 144"/>
                <a:gd name="T40" fmla="*/ 117 w 437"/>
                <a:gd name="T41" fmla="*/ 95 h 144"/>
                <a:gd name="T42" fmla="*/ 87 w 437"/>
                <a:gd name="T43" fmla="*/ 78 h 144"/>
                <a:gd name="T44" fmla="*/ 48 w 437"/>
                <a:gd name="T45" fmla="*/ 65 h 144"/>
                <a:gd name="T46" fmla="*/ 27 w 437"/>
                <a:gd name="T47" fmla="*/ 61 h 144"/>
                <a:gd name="T48" fmla="*/ 18 w 437"/>
                <a:gd name="T49" fmla="*/ 52 h 144"/>
                <a:gd name="T50" fmla="*/ 0 w 437"/>
                <a:gd name="T51" fmla="*/ 0 h 144"/>
                <a:gd name="T52" fmla="*/ 27 w 437"/>
                <a:gd name="T53" fmla="*/ 24 h 144"/>
                <a:gd name="T54" fmla="*/ 55 w 437"/>
                <a:gd name="T55" fmla="*/ 40 h 144"/>
                <a:gd name="T56" fmla="*/ 79 w 437"/>
                <a:gd name="T57" fmla="*/ 51 h 144"/>
                <a:gd name="T58" fmla="*/ 108 w 437"/>
                <a:gd name="T59" fmla="*/ 60 h 144"/>
                <a:gd name="T60" fmla="*/ 118 w 437"/>
                <a:gd name="T61" fmla="*/ 66 h 144"/>
                <a:gd name="T62" fmla="*/ 135 w 437"/>
                <a:gd name="T63" fmla="*/ 85 h 144"/>
                <a:gd name="T64" fmla="*/ 150 w 437"/>
                <a:gd name="T65" fmla="*/ 98 h 144"/>
                <a:gd name="T66" fmla="*/ 160 w 437"/>
                <a:gd name="T67" fmla="*/ 101 h 144"/>
                <a:gd name="T68" fmla="*/ 163 w 437"/>
                <a:gd name="T69" fmla="*/ 100 h 144"/>
                <a:gd name="T70" fmla="*/ 165 w 437"/>
                <a:gd name="T71" fmla="*/ 96 h 144"/>
                <a:gd name="T72" fmla="*/ 163 w 437"/>
                <a:gd name="T73" fmla="*/ 79 h 144"/>
                <a:gd name="T74" fmla="*/ 163 w 437"/>
                <a:gd name="T75" fmla="*/ 72 h 144"/>
                <a:gd name="T76" fmla="*/ 183 w 437"/>
                <a:gd name="T77" fmla="*/ 85 h 144"/>
                <a:gd name="T78" fmla="*/ 212 w 437"/>
                <a:gd name="T79" fmla="*/ 103 h 144"/>
                <a:gd name="T80" fmla="*/ 223 w 437"/>
                <a:gd name="T81" fmla="*/ 108 h 144"/>
                <a:gd name="T82" fmla="*/ 233 w 437"/>
                <a:gd name="T83" fmla="*/ 108 h 144"/>
                <a:gd name="T84" fmla="*/ 240 w 437"/>
                <a:gd name="T85" fmla="*/ 105 h 144"/>
                <a:gd name="T86" fmla="*/ 240 w 437"/>
                <a:gd name="T87" fmla="*/ 98 h 144"/>
                <a:gd name="T88" fmla="*/ 237 w 437"/>
                <a:gd name="T89" fmla="*/ 89 h 144"/>
                <a:gd name="T90" fmla="*/ 230 w 437"/>
                <a:gd name="T91" fmla="*/ 81 h 144"/>
                <a:gd name="T92" fmla="*/ 221 w 437"/>
                <a:gd name="T93" fmla="*/ 71 h 144"/>
                <a:gd name="T94" fmla="*/ 223 w 437"/>
                <a:gd name="T95" fmla="*/ 69 h 144"/>
                <a:gd name="T96" fmla="*/ 241 w 437"/>
                <a:gd name="T97" fmla="*/ 77 h 144"/>
                <a:gd name="T98" fmla="*/ 269 w 437"/>
                <a:gd name="T99" fmla="*/ 93 h 144"/>
                <a:gd name="T100" fmla="*/ 286 w 437"/>
                <a:gd name="T101" fmla="*/ 101 h 144"/>
                <a:gd name="T102" fmla="*/ 304 w 437"/>
                <a:gd name="T103" fmla="*/ 104 h 1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144"/>
                <a:gd name="T158" fmla="*/ 437 w 437"/>
                <a:gd name="T159" fmla="*/ 144 h 1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144">
                  <a:moveTo>
                    <a:pt x="313" y="103"/>
                  </a:moveTo>
                  <a:lnTo>
                    <a:pt x="324" y="100"/>
                  </a:lnTo>
                  <a:lnTo>
                    <a:pt x="338" y="94"/>
                  </a:lnTo>
                  <a:lnTo>
                    <a:pt x="353" y="87"/>
                  </a:lnTo>
                  <a:lnTo>
                    <a:pt x="368" y="79"/>
                  </a:lnTo>
                  <a:lnTo>
                    <a:pt x="382" y="72"/>
                  </a:lnTo>
                  <a:lnTo>
                    <a:pt x="395" y="64"/>
                  </a:lnTo>
                  <a:lnTo>
                    <a:pt x="406" y="56"/>
                  </a:lnTo>
                  <a:lnTo>
                    <a:pt x="413" y="48"/>
                  </a:lnTo>
                  <a:lnTo>
                    <a:pt x="430" y="30"/>
                  </a:lnTo>
                  <a:lnTo>
                    <a:pt x="436" y="24"/>
                  </a:lnTo>
                  <a:lnTo>
                    <a:pt x="428" y="40"/>
                  </a:lnTo>
                  <a:lnTo>
                    <a:pt x="417" y="56"/>
                  </a:lnTo>
                  <a:lnTo>
                    <a:pt x="406" y="71"/>
                  </a:lnTo>
                  <a:lnTo>
                    <a:pt x="393" y="85"/>
                  </a:lnTo>
                  <a:lnTo>
                    <a:pt x="380" y="100"/>
                  </a:lnTo>
                  <a:lnTo>
                    <a:pt x="366" y="113"/>
                  </a:lnTo>
                  <a:lnTo>
                    <a:pt x="350" y="126"/>
                  </a:lnTo>
                  <a:lnTo>
                    <a:pt x="335" y="138"/>
                  </a:lnTo>
                  <a:lnTo>
                    <a:pt x="328" y="142"/>
                  </a:lnTo>
                  <a:lnTo>
                    <a:pt x="325" y="143"/>
                  </a:lnTo>
                  <a:lnTo>
                    <a:pt x="321" y="142"/>
                  </a:lnTo>
                  <a:lnTo>
                    <a:pt x="317" y="141"/>
                  </a:lnTo>
                  <a:lnTo>
                    <a:pt x="314" y="140"/>
                  </a:lnTo>
                  <a:lnTo>
                    <a:pt x="314" y="138"/>
                  </a:lnTo>
                  <a:lnTo>
                    <a:pt x="313" y="139"/>
                  </a:lnTo>
                  <a:lnTo>
                    <a:pt x="310" y="139"/>
                  </a:lnTo>
                  <a:lnTo>
                    <a:pt x="307" y="137"/>
                  </a:lnTo>
                  <a:lnTo>
                    <a:pt x="307" y="136"/>
                  </a:lnTo>
                  <a:lnTo>
                    <a:pt x="301" y="136"/>
                  </a:lnTo>
                  <a:lnTo>
                    <a:pt x="296" y="135"/>
                  </a:lnTo>
                  <a:lnTo>
                    <a:pt x="290" y="133"/>
                  </a:lnTo>
                  <a:lnTo>
                    <a:pt x="286" y="131"/>
                  </a:lnTo>
                  <a:lnTo>
                    <a:pt x="270" y="129"/>
                  </a:lnTo>
                  <a:lnTo>
                    <a:pt x="253" y="127"/>
                  </a:lnTo>
                  <a:lnTo>
                    <a:pt x="220" y="126"/>
                  </a:lnTo>
                  <a:lnTo>
                    <a:pt x="186" y="125"/>
                  </a:lnTo>
                  <a:lnTo>
                    <a:pt x="169" y="124"/>
                  </a:lnTo>
                  <a:lnTo>
                    <a:pt x="153" y="123"/>
                  </a:lnTo>
                  <a:lnTo>
                    <a:pt x="140" y="115"/>
                  </a:lnTo>
                  <a:lnTo>
                    <a:pt x="128" y="105"/>
                  </a:lnTo>
                  <a:lnTo>
                    <a:pt x="117" y="95"/>
                  </a:lnTo>
                  <a:lnTo>
                    <a:pt x="107" y="85"/>
                  </a:lnTo>
                  <a:lnTo>
                    <a:pt x="87" y="78"/>
                  </a:lnTo>
                  <a:lnTo>
                    <a:pt x="68" y="72"/>
                  </a:lnTo>
                  <a:lnTo>
                    <a:pt x="48" y="65"/>
                  </a:lnTo>
                  <a:lnTo>
                    <a:pt x="38" y="63"/>
                  </a:lnTo>
                  <a:lnTo>
                    <a:pt x="27" y="61"/>
                  </a:lnTo>
                  <a:lnTo>
                    <a:pt x="22" y="57"/>
                  </a:lnTo>
                  <a:lnTo>
                    <a:pt x="18" y="52"/>
                  </a:lnTo>
                  <a:lnTo>
                    <a:pt x="12" y="4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7" y="24"/>
                  </a:lnTo>
                  <a:lnTo>
                    <a:pt x="42" y="33"/>
                  </a:lnTo>
                  <a:lnTo>
                    <a:pt x="55" y="40"/>
                  </a:lnTo>
                  <a:lnTo>
                    <a:pt x="66" y="46"/>
                  </a:lnTo>
                  <a:lnTo>
                    <a:pt x="79" y="51"/>
                  </a:lnTo>
                  <a:lnTo>
                    <a:pt x="94" y="56"/>
                  </a:lnTo>
                  <a:lnTo>
                    <a:pt x="108" y="60"/>
                  </a:lnTo>
                  <a:lnTo>
                    <a:pt x="113" y="63"/>
                  </a:lnTo>
                  <a:lnTo>
                    <a:pt x="118" y="66"/>
                  </a:lnTo>
                  <a:lnTo>
                    <a:pt x="125" y="74"/>
                  </a:lnTo>
                  <a:lnTo>
                    <a:pt x="135" y="85"/>
                  </a:lnTo>
                  <a:lnTo>
                    <a:pt x="145" y="94"/>
                  </a:lnTo>
                  <a:lnTo>
                    <a:pt x="150" y="98"/>
                  </a:lnTo>
                  <a:lnTo>
                    <a:pt x="156" y="100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3" y="100"/>
                  </a:lnTo>
                  <a:lnTo>
                    <a:pt x="164" y="99"/>
                  </a:lnTo>
                  <a:lnTo>
                    <a:pt x="165" y="96"/>
                  </a:lnTo>
                  <a:lnTo>
                    <a:pt x="164" y="88"/>
                  </a:lnTo>
                  <a:lnTo>
                    <a:pt x="163" y="79"/>
                  </a:lnTo>
                  <a:lnTo>
                    <a:pt x="163" y="73"/>
                  </a:lnTo>
                  <a:lnTo>
                    <a:pt x="163" y="72"/>
                  </a:lnTo>
                  <a:lnTo>
                    <a:pt x="164" y="72"/>
                  </a:lnTo>
                  <a:lnTo>
                    <a:pt x="183" y="85"/>
                  </a:lnTo>
                  <a:lnTo>
                    <a:pt x="199" y="94"/>
                  </a:lnTo>
                  <a:lnTo>
                    <a:pt x="212" y="103"/>
                  </a:lnTo>
                  <a:lnTo>
                    <a:pt x="218" y="105"/>
                  </a:lnTo>
                  <a:lnTo>
                    <a:pt x="223" y="108"/>
                  </a:lnTo>
                  <a:lnTo>
                    <a:pt x="229" y="109"/>
                  </a:lnTo>
                  <a:lnTo>
                    <a:pt x="233" y="108"/>
                  </a:lnTo>
                  <a:lnTo>
                    <a:pt x="237" y="107"/>
                  </a:lnTo>
                  <a:lnTo>
                    <a:pt x="240" y="105"/>
                  </a:lnTo>
                  <a:lnTo>
                    <a:pt x="240" y="101"/>
                  </a:lnTo>
                  <a:lnTo>
                    <a:pt x="240" y="98"/>
                  </a:lnTo>
                  <a:lnTo>
                    <a:pt x="240" y="93"/>
                  </a:lnTo>
                  <a:lnTo>
                    <a:pt x="237" y="89"/>
                  </a:lnTo>
                  <a:lnTo>
                    <a:pt x="234" y="85"/>
                  </a:lnTo>
                  <a:lnTo>
                    <a:pt x="230" y="81"/>
                  </a:lnTo>
                  <a:lnTo>
                    <a:pt x="223" y="74"/>
                  </a:lnTo>
                  <a:lnTo>
                    <a:pt x="221" y="71"/>
                  </a:lnTo>
                  <a:lnTo>
                    <a:pt x="220" y="69"/>
                  </a:lnTo>
                  <a:lnTo>
                    <a:pt x="223" y="69"/>
                  </a:lnTo>
                  <a:lnTo>
                    <a:pt x="226" y="69"/>
                  </a:lnTo>
                  <a:lnTo>
                    <a:pt x="241" y="77"/>
                  </a:lnTo>
                  <a:lnTo>
                    <a:pt x="260" y="88"/>
                  </a:lnTo>
                  <a:lnTo>
                    <a:pt x="269" y="93"/>
                  </a:lnTo>
                  <a:lnTo>
                    <a:pt x="277" y="98"/>
                  </a:lnTo>
                  <a:lnTo>
                    <a:pt x="286" y="101"/>
                  </a:lnTo>
                  <a:lnTo>
                    <a:pt x="294" y="103"/>
                  </a:lnTo>
                  <a:lnTo>
                    <a:pt x="304" y="104"/>
                  </a:lnTo>
                  <a:lnTo>
                    <a:pt x="313" y="103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94"/>
            <p:cNvSpPr>
              <a:spLocks/>
            </p:cNvSpPr>
            <p:nvPr/>
          </p:nvSpPr>
          <p:spPr bwMode="auto">
            <a:xfrm>
              <a:off x="4747" y="3641"/>
              <a:ext cx="437" cy="142"/>
            </a:xfrm>
            <a:custGeom>
              <a:avLst/>
              <a:gdLst>
                <a:gd name="T0" fmla="*/ 325 w 437"/>
                <a:gd name="T1" fmla="*/ 98 h 142"/>
                <a:gd name="T2" fmla="*/ 353 w 437"/>
                <a:gd name="T3" fmla="*/ 86 h 142"/>
                <a:gd name="T4" fmla="*/ 382 w 437"/>
                <a:gd name="T5" fmla="*/ 70 h 142"/>
                <a:gd name="T6" fmla="*/ 406 w 437"/>
                <a:gd name="T7" fmla="*/ 54 h 142"/>
                <a:gd name="T8" fmla="*/ 430 w 437"/>
                <a:gd name="T9" fmla="*/ 29 h 142"/>
                <a:gd name="T10" fmla="*/ 428 w 437"/>
                <a:gd name="T11" fmla="*/ 38 h 142"/>
                <a:gd name="T12" fmla="*/ 406 w 437"/>
                <a:gd name="T13" fmla="*/ 69 h 142"/>
                <a:gd name="T14" fmla="*/ 380 w 437"/>
                <a:gd name="T15" fmla="*/ 98 h 142"/>
                <a:gd name="T16" fmla="*/ 350 w 437"/>
                <a:gd name="T17" fmla="*/ 124 h 142"/>
                <a:gd name="T18" fmla="*/ 328 w 437"/>
                <a:gd name="T19" fmla="*/ 140 h 142"/>
                <a:gd name="T20" fmla="*/ 321 w 437"/>
                <a:gd name="T21" fmla="*/ 140 h 142"/>
                <a:gd name="T22" fmla="*/ 314 w 437"/>
                <a:gd name="T23" fmla="*/ 138 h 142"/>
                <a:gd name="T24" fmla="*/ 313 w 437"/>
                <a:gd name="T25" fmla="*/ 137 h 142"/>
                <a:gd name="T26" fmla="*/ 306 w 437"/>
                <a:gd name="T27" fmla="*/ 135 h 142"/>
                <a:gd name="T28" fmla="*/ 301 w 437"/>
                <a:gd name="T29" fmla="*/ 134 h 142"/>
                <a:gd name="T30" fmla="*/ 290 w 437"/>
                <a:gd name="T31" fmla="*/ 131 h 142"/>
                <a:gd name="T32" fmla="*/ 270 w 437"/>
                <a:gd name="T33" fmla="*/ 127 h 142"/>
                <a:gd name="T34" fmla="*/ 219 w 437"/>
                <a:gd name="T35" fmla="*/ 124 h 142"/>
                <a:gd name="T36" fmla="*/ 168 w 437"/>
                <a:gd name="T37" fmla="*/ 122 h 142"/>
                <a:gd name="T38" fmla="*/ 140 w 437"/>
                <a:gd name="T39" fmla="*/ 113 h 142"/>
                <a:gd name="T40" fmla="*/ 117 w 437"/>
                <a:gd name="T41" fmla="*/ 93 h 142"/>
                <a:gd name="T42" fmla="*/ 86 w 437"/>
                <a:gd name="T43" fmla="*/ 76 h 142"/>
                <a:gd name="T44" fmla="*/ 47 w 437"/>
                <a:gd name="T45" fmla="*/ 63 h 142"/>
                <a:gd name="T46" fmla="*/ 26 w 437"/>
                <a:gd name="T47" fmla="*/ 60 h 142"/>
                <a:gd name="T48" fmla="*/ 17 w 437"/>
                <a:gd name="T49" fmla="*/ 50 h 142"/>
                <a:gd name="T50" fmla="*/ 0 w 437"/>
                <a:gd name="T51" fmla="*/ 0 h 142"/>
                <a:gd name="T52" fmla="*/ 26 w 437"/>
                <a:gd name="T53" fmla="*/ 24 h 142"/>
                <a:gd name="T54" fmla="*/ 66 w 437"/>
                <a:gd name="T55" fmla="*/ 45 h 142"/>
                <a:gd name="T56" fmla="*/ 93 w 437"/>
                <a:gd name="T57" fmla="*/ 55 h 142"/>
                <a:gd name="T58" fmla="*/ 113 w 437"/>
                <a:gd name="T59" fmla="*/ 62 h 142"/>
                <a:gd name="T60" fmla="*/ 134 w 437"/>
                <a:gd name="T61" fmla="*/ 83 h 142"/>
                <a:gd name="T62" fmla="*/ 150 w 437"/>
                <a:gd name="T63" fmla="*/ 96 h 142"/>
                <a:gd name="T64" fmla="*/ 160 w 437"/>
                <a:gd name="T65" fmla="*/ 100 h 142"/>
                <a:gd name="T66" fmla="*/ 163 w 437"/>
                <a:gd name="T67" fmla="*/ 99 h 142"/>
                <a:gd name="T68" fmla="*/ 165 w 437"/>
                <a:gd name="T69" fmla="*/ 95 h 142"/>
                <a:gd name="T70" fmla="*/ 163 w 437"/>
                <a:gd name="T71" fmla="*/ 78 h 142"/>
                <a:gd name="T72" fmla="*/ 163 w 437"/>
                <a:gd name="T73" fmla="*/ 71 h 142"/>
                <a:gd name="T74" fmla="*/ 171 w 437"/>
                <a:gd name="T75" fmla="*/ 75 h 142"/>
                <a:gd name="T76" fmla="*/ 199 w 437"/>
                <a:gd name="T77" fmla="*/ 94 h 142"/>
                <a:gd name="T78" fmla="*/ 218 w 437"/>
                <a:gd name="T79" fmla="*/ 104 h 142"/>
                <a:gd name="T80" fmla="*/ 229 w 437"/>
                <a:gd name="T81" fmla="*/ 107 h 142"/>
                <a:gd name="T82" fmla="*/ 235 w 437"/>
                <a:gd name="T83" fmla="*/ 106 h 142"/>
                <a:gd name="T84" fmla="*/ 239 w 437"/>
                <a:gd name="T85" fmla="*/ 104 h 142"/>
                <a:gd name="T86" fmla="*/ 241 w 437"/>
                <a:gd name="T87" fmla="*/ 96 h 142"/>
                <a:gd name="T88" fmla="*/ 238 w 437"/>
                <a:gd name="T89" fmla="*/ 88 h 142"/>
                <a:gd name="T90" fmla="*/ 232 w 437"/>
                <a:gd name="T91" fmla="*/ 81 h 142"/>
                <a:gd name="T92" fmla="*/ 222 w 437"/>
                <a:gd name="T93" fmla="*/ 70 h 142"/>
                <a:gd name="T94" fmla="*/ 224 w 437"/>
                <a:gd name="T95" fmla="*/ 68 h 142"/>
                <a:gd name="T96" fmla="*/ 242 w 437"/>
                <a:gd name="T97" fmla="*/ 76 h 142"/>
                <a:gd name="T98" fmla="*/ 269 w 437"/>
                <a:gd name="T99" fmla="*/ 93 h 142"/>
                <a:gd name="T100" fmla="*/ 286 w 437"/>
                <a:gd name="T101" fmla="*/ 100 h 142"/>
                <a:gd name="T102" fmla="*/ 304 w 437"/>
                <a:gd name="T103" fmla="*/ 103 h 142"/>
                <a:gd name="T104" fmla="*/ 313 w 437"/>
                <a:gd name="T105" fmla="*/ 101 h 1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7"/>
                <a:gd name="T160" fmla="*/ 0 h 142"/>
                <a:gd name="T161" fmla="*/ 437 w 437"/>
                <a:gd name="T162" fmla="*/ 142 h 1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7" h="142">
                  <a:moveTo>
                    <a:pt x="313" y="101"/>
                  </a:moveTo>
                  <a:lnTo>
                    <a:pt x="325" y="98"/>
                  </a:lnTo>
                  <a:lnTo>
                    <a:pt x="338" y="93"/>
                  </a:lnTo>
                  <a:lnTo>
                    <a:pt x="353" y="86"/>
                  </a:lnTo>
                  <a:lnTo>
                    <a:pt x="368" y="78"/>
                  </a:lnTo>
                  <a:lnTo>
                    <a:pt x="382" y="70"/>
                  </a:lnTo>
                  <a:lnTo>
                    <a:pt x="395" y="62"/>
                  </a:lnTo>
                  <a:lnTo>
                    <a:pt x="406" y="54"/>
                  </a:lnTo>
                  <a:lnTo>
                    <a:pt x="413" y="47"/>
                  </a:lnTo>
                  <a:lnTo>
                    <a:pt x="430" y="29"/>
                  </a:lnTo>
                  <a:lnTo>
                    <a:pt x="436" y="22"/>
                  </a:lnTo>
                  <a:lnTo>
                    <a:pt x="428" y="38"/>
                  </a:lnTo>
                  <a:lnTo>
                    <a:pt x="417" y="54"/>
                  </a:lnTo>
                  <a:lnTo>
                    <a:pt x="406" y="69"/>
                  </a:lnTo>
                  <a:lnTo>
                    <a:pt x="393" y="83"/>
                  </a:lnTo>
                  <a:lnTo>
                    <a:pt x="380" y="98"/>
                  </a:lnTo>
                  <a:lnTo>
                    <a:pt x="366" y="112"/>
                  </a:lnTo>
                  <a:lnTo>
                    <a:pt x="350" y="124"/>
                  </a:lnTo>
                  <a:lnTo>
                    <a:pt x="335" y="136"/>
                  </a:lnTo>
                  <a:lnTo>
                    <a:pt x="328" y="140"/>
                  </a:lnTo>
                  <a:lnTo>
                    <a:pt x="325" y="141"/>
                  </a:lnTo>
                  <a:lnTo>
                    <a:pt x="321" y="140"/>
                  </a:lnTo>
                  <a:lnTo>
                    <a:pt x="316" y="139"/>
                  </a:lnTo>
                  <a:lnTo>
                    <a:pt x="314" y="138"/>
                  </a:lnTo>
                  <a:lnTo>
                    <a:pt x="313" y="136"/>
                  </a:lnTo>
                  <a:lnTo>
                    <a:pt x="313" y="137"/>
                  </a:lnTo>
                  <a:lnTo>
                    <a:pt x="310" y="137"/>
                  </a:lnTo>
                  <a:lnTo>
                    <a:pt x="306" y="135"/>
                  </a:lnTo>
                  <a:lnTo>
                    <a:pt x="306" y="134"/>
                  </a:lnTo>
                  <a:lnTo>
                    <a:pt x="301" y="134"/>
                  </a:lnTo>
                  <a:lnTo>
                    <a:pt x="296" y="133"/>
                  </a:lnTo>
                  <a:lnTo>
                    <a:pt x="290" y="131"/>
                  </a:lnTo>
                  <a:lnTo>
                    <a:pt x="286" y="129"/>
                  </a:lnTo>
                  <a:lnTo>
                    <a:pt x="270" y="127"/>
                  </a:lnTo>
                  <a:lnTo>
                    <a:pt x="253" y="125"/>
                  </a:lnTo>
                  <a:lnTo>
                    <a:pt x="219" y="124"/>
                  </a:lnTo>
                  <a:lnTo>
                    <a:pt x="185" y="123"/>
                  </a:lnTo>
                  <a:lnTo>
                    <a:pt x="168" y="122"/>
                  </a:lnTo>
                  <a:lnTo>
                    <a:pt x="152" y="121"/>
                  </a:lnTo>
                  <a:lnTo>
                    <a:pt x="140" y="113"/>
                  </a:lnTo>
                  <a:lnTo>
                    <a:pt x="127" y="103"/>
                  </a:lnTo>
                  <a:lnTo>
                    <a:pt x="117" y="93"/>
                  </a:lnTo>
                  <a:lnTo>
                    <a:pt x="106" y="83"/>
                  </a:lnTo>
                  <a:lnTo>
                    <a:pt x="86" y="76"/>
                  </a:lnTo>
                  <a:lnTo>
                    <a:pt x="67" y="70"/>
                  </a:lnTo>
                  <a:lnTo>
                    <a:pt x="47" y="63"/>
                  </a:lnTo>
                  <a:lnTo>
                    <a:pt x="37" y="61"/>
                  </a:lnTo>
                  <a:lnTo>
                    <a:pt x="26" y="60"/>
                  </a:lnTo>
                  <a:lnTo>
                    <a:pt x="21" y="55"/>
                  </a:lnTo>
                  <a:lnTo>
                    <a:pt x="17" y="50"/>
                  </a:lnTo>
                  <a:lnTo>
                    <a:pt x="12" y="4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6" y="24"/>
                  </a:lnTo>
                  <a:lnTo>
                    <a:pt x="42" y="32"/>
                  </a:lnTo>
                  <a:lnTo>
                    <a:pt x="66" y="45"/>
                  </a:lnTo>
                  <a:lnTo>
                    <a:pt x="78" y="50"/>
                  </a:lnTo>
                  <a:lnTo>
                    <a:pt x="93" y="55"/>
                  </a:lnTo>
                  <a:lnTo>
                    <a:pt x="107" y="59"/>
                  </a:lnTo>
                  <a:lnTo>
                    <a:pt x="113" y="62"/>
                  </a:lnTo>
                  <a:lnTo>
                    <a:pt x="117" y="65"/>
                  </a:lnTo>
                  <a:lnTo>
                    <a:pt x="134" y="83"/>
                  </a:lnTo>
                  <a:lnTo>
                    <a:pt x="145" y="93"/>
                  </a:lnTo>
                  <a:lnTo>
                    <a:pt x="150" y="96"/>
                  </a:lnTo>
                  <a:lnTo>
                    <a:pt x="155" y="99"/>
                  </a:lnTo>
                  <a:lnTo>
                    <a:pt x="160" y="100"/>
                  </a:lnTo>
                  <a:lnTo>
                    <a:pt x="161" y="100"/>
                  </a:lnTo>
                  <a:lnTo>
                    <a:pt x="163" y="99"/>
                  </a:lnTo>
                  <a:lnTo>
                    <a:pt x="164" y="98"/>
                  </a:lnTo>
                  <a:lnTo>
                    <a:pt x="165" y="95"/>
                  </a:lnTo>
                  <a:lnTo>
                    <a:pt x="164" y="88"/>
                  </a:lnTo>
                  <a:lnTo>
                    <a:pt x="163" y="78"/>
                  </a:lnTo>
                  <a:lnTo>
                    <a:pt x="162" y="72"/>
                  </a:lnTo>
                  <a:lnTo>
                    <a:pt x="163" y="71"/>
                  </a:lnTo>
                  <a:lnTo>
                    <a:pt x="164" y="71"/>
                  </a:lnTo>
                  <a:lnTo>
                    <a:pt x="171" y="75"/>
                  </a:lnTo>
                  <a:lnTo>
                    <a:pt x="184" y="83"/>
                  </a:lnTo>
                  <a:lnTo>
                    <a:pt x="199" y="94"/>
                  </a:lnTo>
                  <a:lnTo>
                    <a:pt x="212" y="101"/>
                  </a:lnTo>
                  <a:lnTo>
                    <a:pt x="218" y="104"/>
                  </a:lnTo>
                  <a:lnTo>
                    <a:pt x="224" y="106"/>
                  </a:lnTo>
                  <a:lnTo>
                    <a:pt x="229" y="107"/>
                  </a:lnTo>
                  <a:lnTo>
                    <a:pt x="233" y="107"/>
                  </a:lnTo>
                  <a:lnTo>
                    <a:pt x="235" y="106"/>
                  </a:lnTo>
                  <a:lnTo>
                    <a:pt x="237" y="106"/>
                  </a:lnTo>
                  <a:lnTo>
                    <a:pt x="239" y="104"/>
                  </a:lnTo>
                  <a:lnTo>
                    <a:pt x="241" y="100"/>
                  </a:lnTo>
                  <a:lnTo>
                    <a:pt x="241" y="96"/>
                  </a:lnTo>
                  <a:lnTo>
                    <a:pt x="240" y="92"/>
                  </a:lnTo>
                  <a:lnTo>
                    <a:pt x="238" y="88"/>
                  </a:lnTo>
                  <a:lnTo>
                    <a:pt x="235" y="84"/>
                  </a:lnTo>
                  <a:lnTo>
                    <a:pt x="232" y="81"/>
                  </a:lnTo>
                  <a:lnTo>
                    <a:pt x="224" y="73"/>
                  </a:lnTo>
                  <a:lnTo>
                    <a:pt x="222" y="70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8" y="69"/>
                  </a:lnTo>
                  <a:lnTo>
                    <a:pt x="242" y="76"/>
                  </a:lnTo>
                  <a:lnTo>
                    <a:pt x="261" y="88"/>
                  </a:lnTo>
                  <a:lnTo>
                    <a:pt x="269" y="93"/>
                  </a:lnTo>
                  <a:lnTo>
                    <a:pt x="278" y="97"/>
                  </a:lnTo>
                  <a:lnTo>
                    <a:pt x="286" y="100"/>
                  </a:lnTo>
                  <a:lnTo>
                    <a:pt x="295" y="102"/>
                  </a:lnTo>
                  <a:lnTo>
                    <a:pt x="304" y="103"/>
                  </a:lnTo>
                  <a:lnTo>
                    <a:pt x="309" y="102"/>
                  </a:lnTo>
                  <a:lnTo>
                    <a:pt x="313" y="101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95"/>
            <p:cNvSpPr>
              <a:spLocks/>
            </p:cNvSpPr>
            <p:nvPr/>
          </p:nvSpPr>
          <p:spPr bwMode="auto">
            <a:xfrm>
              <a:off x="4747" y="3642"/>
              <a:ext cx="437" cy="141"/>
            </a:xfrm>
            <a:custGeom>
              <a:avLst/>
              <a:gdLst>
                <a:gd name="T0" fmla="*/ 325 w 437"/>
                <a:gd name="T1" fmla="*/ 98 h 141"/>
                <a:gd name="T2" fmla="*/ 353 w 437"/>
                <a:gd name="T3" fmla="*/ 85 h 141"/>
                <a:gd name="T4" fmla="*/ 383 w 437"/>
                <a:gd name="T5" fmla="*/ 69 h 141"/>
                <a:gd name="T6" fmla="*/ 406 w 437"/>
                <a:gd name="T7" fmla="*/ 53 h 141"/>
                <a:gd name="T8" fmla="*/ 436 w 437"/>
                <a:gd name="T9" fmla="*/ 21 h 141"/>
                <a:gd name="T10" fmla="*/ 417 w 437"/>
                <a:gd name="T11" fmla="*/ 53 h 141"/>
                <a:gd name="T12" fmla="*/ 393 w 437"/>
                <a:gd name="T13" fmla="*/ 82 h 141"/>
                <a:gd name="T14" fmla="*/ 366 w 437"/>
                <a:gd name="T15" fmla="*/ 110 h 141"/>
                <a:gd name="T16" fmla="*/ 335 w 437"/>
                <a:gd name="T17" fmla="*/ 135 h 141"/>
                <a:gd name="T18" fmla="*/ 325 w 437"/>
                <a:gd name="T19" fmla="*/ 140 h 141"/>
                <a:gd name="T20" fmla="*/ 316 w 437"/>
                <a:gd name="T21" fmla="*/ 138 h 141"/>
                <a:gd name="T22" fmla="*/ 313 w 437"/>
                <a:gd name="T23" fmla="*/ 135 h 141"/>
                <a:gd name="T24" fmla="*/ 310 w 437"/>
                <a:gd name="T25" fmla="*/ 136 h 141"/>
                <a:gd name="T26" fmla="*/ 306 w 437"/>
                <a:gd name="T27" fmla="*/ 133 h 141"/>
                <a:gd name="T28" fmla="*/ 296 w 437"/>
                <a:gd name="T29" fmla="*/ 132 h 141"/>
                <a:gd name="T30" fmla="*/ 286 w 437"/>
                <a:gd name="T31" fmla="*/ 128 h 141"/>
                <a:gd name="T32" fmla="*/ 253 w 437"/>
                <a:gd name="T33" fmla="*/ 124 h 141"/>
                <a:gd name="T34" fmla="*/ 185 w 437"/>
                <a:gd name="T35" fmla="*/ 122 h 141"/>
                <a:gd name="T36" fmla="*/ 152 w 437"/>
                <a:gd name="T37" fmla="*/ 120 h 141"/>
                <a:gd name="T38" fmla="*/ 127 w 437"/>
                <a:gd name="T39" fmla="*/ 102 h 141"/>
                <a:gd name="T40" fmla="*/ 106 w 437"/>
                <a:gd name="T41" fmla="*/ 82 h 141"/>
                <a:gd name="T42" fmla="*/ 67 w 437"/>
                <a:gd name="T43" fmla="*/ 69 h 141"/>
                <a:gd name="T44" fmla="*/ 37 w 437"/>
                <a:gd name="T45" fmla="*/ 60 h 141"/>
                <a:gd name="T46" fmla="*/ 21 w 437"/>
                <a:gd name="T47" fmla="*/ 54 h 141"/>
                <a:gd name="T48" fmla="*/ 12 w 437"/>
                <a:gd name="T49" fmla="*/ 39 h 141"/>
                <a:gd name="T50" fmla="*/ 0 w 437"/>
                <a:gd name="T51" fmla="*/ 0 h 141"/>
                <a:gd name="T52" fmla="*/ 26 w 437"/>
                <a:gd name="T53" fmla="*/ 22 h 141"/>
                <a:gd name="T54" fmla="*/ 66 w 437"/>
                <a:gd name="T55" fmla="*/ 45 h 141"/>
                <a:gd name="T56" fmla="*/ 93 w 437"/>
                <a:gd name="T57" fmla="*/ 54 h 141"/>
                <a:gd name="T58" fmla="*/ 113 w 437"/>
                <a:gd name="T59" fmla="*/ 61 h 141"/>
                <a:gd name="T60" fmla="*/ 134 w 437"/>
                <a:gd name="T61" fmla="*/ 83 h 141"/>
                <a:gd name="T62" fmla="*/ 150 w 437"/>
                <a:gd name="T63" fmla="*/ 96 h 141"/>
                <a:gd name="T64" fmla="*/ 161 w 437"/>
                <a:gd name="T65" fmla="*/ 100 h 141"/>
                <a:gd name="T66" fmla="*/ 163 w 437"/>
                <a:gd name="T67" fmla="*/ 100 h 141"/>
                <a:gd name="T68" fmla="*/ 166 w 437"/>
                <a:gd name="T69" fmla="*/ 95 h 141"/>
                <a:gd name="T70" fmla="*/ 164 w 437"/>
                <a:gd name="T71" fmla="*/ 78 h 141"/>
                <a:gd name="T72" fmla="*/ 164 w 437"/>
                <a:gd name="T73" fmla="*/ 71 h 141"/>
                <a:gd name="T74" fmla="*/ 171 w 437"/>
                <a:gd name="T75" fmla="*/ 75 h 141"/>
                <a:gd name="T76" fmla="*/ 199 w 437"/>
                <a:gd name="T77" fmla="*/ 93 h 141"/>
                <a:gd name="T78" fmla="*/ 219 w 437"/>
                <a:gd name="T79" fmla="*/ 104 h 141"/>
                <a:gd name="T80" fmla="*/ 229 w 437"/>
                <a:gd name="T81" fmla="*/ 107 h 141"/>
                <a:gd name="T82" fmla="*/ 238 w 437"/>
                <a:gd name="T83" fmla="*/ 105 h 141"/>
                <a:gd name="T84" fmla="*/ 242 w 437"/>
                <a:gd name="T85" fmla="*/ 100 h 141"/>
                <a:gd name="T86" fmla="*/ 242 w 437"/>
                <a:gd name="T87" fmla="*/ 92 h 141"/>
                <a:gd name="T88" fmla="*/ 237 w 437"/>
                <a:gd name="T89" fmla="*/ 84 h 141"/>
                <a:gd name="T90" fmla="*/ 225 w 437"/>
                <a:gd name="T91" fmla="*/ 73 h 141"/>
                <a:gd name="T92" fmla="*/ 223 w 437"/>
                <a:gd name="T93" fmla="*/ 69 h 141"/>
                <a:gd name="T94" fmla="*/ 229 w 437"/>
                <a:gd name="T95" fmla="*/ 69 h 141"/>
                <a:gd name="T96" fmla="*/ 262 w 437"/>
                <a:gd name="T97" fmla="*/ 87 h 141"/>
                <a:gd name="T98" fmla="*/ 287 w 437"/>
                <a:gd name="T99" fmla="*/ 100 h 141"/>
                <a:gd name="T100" fmla="*/ 304 w 437"/>
                <a:gd name="T101" fmla="*/ 102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7"/>
                <a:gd name="T154" fmla="*/ 0 h 141"/>
                <a:gd name="T155" fmla="*/ 437 w 437"/>
                <a:gd name="T156" fmla="*/ 141 h 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7" h="141">
                  <a:moveTo>
                    <a:pt x="314" y="101"/>
                  </a:moveTo>
                  <a:lnTo>
                    <a:pt x="325" y="98"/>
                  </a:lnTo>
                  <a:lnTo>
                    <a:pt x="339" y="92"/>
                  </a:lnTo>
                  <a:lnTo>
                    <a:pt x="353" y="85"/>
                  </a:lnTo>
                  <a:lnTo>
                    <a:pt x="368" y="77"/>
                  </a:lnTo>
                  <a:lnTo>
                    <a:pt x="383" y="69"/>
                  </a:lnTo>
                  <a:lnTo>
                    <a:pt x="395" y="61"/>
                  </a:lnTo>
                  <a:lnTo>
                    <a:pt x="406" y="53"/>
                  </a:lnTo>
                  <a:lnTo>
                    <a:pt x="413" y="46"/>
                  </a:lnTo>
                  <a:lnTo>
                    <a:pt x="436" y="21"/>
                  </a:lnTo>
                  <a:lnTo>
                    <a:pt x="428" y="37"/>
                  </a:lnTo>
                  <a:lnTo>
                    <a:pt x="417" y="53"/>
                  </a:lnTo>
                  <a:lnTo>
                    <a:pt x="406" y="68"/>
                  </a:lnTo>
                  <a:lnTo>
                    <a:pt x="393" y="82"/>
                  </a:lnTo>
                  <a:lnTo>
                    <a:pt x="380" y="97"/>
                  </a:lnTo>
                  <a:lnTo>
                    <a:pt x="366" y="110"/>
                  </a:lnTo>
                  <a:lnTo>
                    <a:pt x="350" y="123"/>
                  </a:lnTo>
                  <a:lnTo>
                    <a:pt x="335" y="135"/>
                  </a:lnTo>
                  <a:lnTo>
                    <a:pt x="328" y="139"/>
                  </a:lnTo>
                  <a:lnTo>
                    <a:pt x="325" y="140"/>
                  </a:lnTo>
                  <a:lnTo>
                    <a:pt x="321" y="139"/>
                  </a:lnTo>
                  <a:lnTo>
                    <a:pt x="316" y="138"/>
                  </a:lnTo>
                  <a:lnTo>
                    <a:pt x="314" y="137"/>
                  </a:lnTo>
                  <a:lnTo>
                    <a:pt x="313" y="135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06" y="134"/>
                  </a:lnTo>
                  <a:lnTo>
                    <a:pt x="306" y="133"/>
                  </a:lnTo>
                  <a:lnTo>
                    <a:pt x="301" y="133"/>
                  </a:lnTo>
                  <a:lnTo>
                    <a:pt x="296" y="132"/>
                  </a:lnTo>
                  <a:lnTo>
                    <a:pt x="290" y="130"/>
                  </a:lnTo>
                  <a:lnTo>
                    <a:pt x="286" y="128"/>
                  </a:lnTo>
                  <a:lnTo>
                    <a:pt x="270" y="126"/>
                  </a:lnTo>
                  <a:lnTo>
                    <a:pt x="253" y="124"/>
                  </a:lnTo>
                  <a:lnTo>
                    <a:pt x="219" y="123"/>
                  </a:lnTo>
                  <a:lnTo>
                    <a:pt x="185" y="122"/>
                  </a:lnTo>
                  <a:lnTo>
                    <a:pt x="168" y="121"/>
                  </a:lnTo>
                  <a:lnTo>
                    <a:pt x="152" y="120"/>
                  </a:lnTo>
                  <a:lnTo>
                    <a:pt x="140" y="112"/>
                  </a:lnTo>
                  <a:lnTo>
                    <a:pt x="127" y="102"/>
                  </a:lnTo>
                  <a:lnTo>
                    <a:pt x="117" y="92"/>
                  </a:lnTo>
                  <a:lnTo>
                    <a:pt x="106" y="82"/>
                  </a:lnTo>
                  <a:lnTo>
                    <a:pt x="86" y="75"/>
                  </a:lnTo>
                  <a:lnTo>
                    <a:pt x="67" y="69"/>
                  </a:lnTo>
                  <a:lnTo>
                    <a:pt x="47" y="62"/>
                  </a:lnTo>
                  <a:lnTo>
                    <a:pt x="37" y="60"/>
                  </a:lnTo>
                  <a:lnTo>
                    <a:pt x="26" y="58"/>
                  </a:lnTo>
                  <a:lnTo>
                    <a:pt x="21" y="54"/>
                  </a:lnTo>
                  <a:lnTo>
                    <a:pt x="17" y="49"/>
                  </a:lnTo>
                  <a:lnTo>
                    <a:pt x="12" y="39"/>
                  </a:lnTo>
                  <a:lnTo>
                    <a:pt x="5" y="19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26" y="22"/>
                  </a:lnTo>
                  <a:lnTo>
                    <a:pt x="42" y="32"/>
                  </a:lnTo>
                  <a:lnTo>
                    <a:pt x="66" y="45"/>
                  </a:lnTo>
                  <a:lnTo>
                    <a:pt x="78" y="49"/>
                  </a:lnTo>
                  <a:lnTo>
                    <a:pt x="93" y="54"/>
                  </a:lnTo>
                  <a:lnTo>
                    <a:pt x="107" y="58"/>
                  </a:lnTo>
                  <a:lnTo>
                    <a:pt x="113" y="61"/>
                  </a:lnTo>
                  <a:lnTo>
                    <a:pt x="117" y="64"/>
                  </a:lnTo>
                  <a:lnTo>
                    <a:pt x="134" y="83"/>
                  </a:lnTo>
                  <a:lnTo>
                    <a:pt x="145" y="92"/>
                  </a:lnTo>
                  <a:lnTo>
                    <a:pt x="150" y="96"/>
                  </a:lnTo>
                  <a:lnTo>
                    <a:pt x="156" y="99"/>
                  </a:lnTo>
                  <a:lnTo>
                    <a:pt x="161" y="100"/>
                  </a:lnTo>
                  <a:lnTo>
                    <a:pt x="162" y="100"/>
                  </a:lnTo>
                  <a:lnTo>
                    <a:pt x="163" y="100"/>
                  </a:lnTo>
                  <a:lnTo>
                    <a:pt x="165" y="97"/>
                  </a:lnTo>
                  <a:lnTo>
                    <a:pt x="166" y="95"/>
                  </a:lnTo>
                  <a:lnTo>
                    <a:pt x="165" y="87"/>
                  </a:lnTo>
                  <a:lnTo>
                    <a:pt x="164" y="78"/>
                  </a:lnTo>
                  <a:lnTo>
                    <a:pt x="163" y="72"/>
                  </a:lnTo>
                  <a:lnTo>
                    <a:pt x="164" y="71"/>
                  </a:lnTo>
                  <a:lnTo>
                    <a:pt x="165" y="71"/>
                  </a:lnTo>
                  <a:lnTo>
                    <a:pt x="171" y="75"/>
                  </a:lnTo>
                  <a:lnTo>
                    <a:pt x="184" y="83"/>
                  </a:lnTo>
                  <a:lnTo>
                    <a:pt x="199" y="93"/>
                  </a:lnTo>
                  <a:lnTo>
                    <a:pt x="213" y="101"/>
                  </a:lnTo>
                  <a:lnTo>
                    <a:pt x="219" y="104"/>
                  </a:lnTo>
                  <a:lnTo>
                    <a:pt x="225" y="105"/>
                  </a:lnTo>
                  <a:lnTo>
                    <a:pt x="229" y="107"/>
                  </a:lnTo>
                  <a:lnTo>
                    <a:pt x="234" y="106"/>
                  </a:lnTo>
                  <a:lnTo>
                    <a:pt x="238" y="105"/>
                  </a:lnTo>
                  <a:lnTo>
                    <a:pt x="240" y="102"/>
                  </a:lnTo>
                  <a:lnTo>
                    <a:pt x="242" y="100"/>
                  </a:lnTo>
                  <a:lnTo>
                    <a:pt x="242" y="96"/>
                  </a:lnTo>
                  <a:lnTo>
                    <a:pt x="242" y="92"/>
                  </a:lnTo>
                  <a:lnTo>
                    <a:pt x="240" y="88"/>
                  </a:lnTo>
                  <a:lnTo>
                    <a:pt x="237" y="84"/>
                  </a:lnTo>
                  <a:lnTo>
                    <a:pt x="233" y="81"/>
                  </a:lnTo>
                  <a:lnTo>
                    <a:pt x="225" y="73"/>
                  </a:lnTo>
                  <a:lnTo>
                    <a:pt x="224" y="70"/>
                  </a:lnTo>
                  <a:lnTo>
                    <a:pt x="223" y="69"/>
                  </a:lnTo>
                  <a:lnTo>
                    <a:pt x="225" y="68"/>
                  </a:lnTo>
                  <a:lnTo>
                    <a:pt x="229" y="69"/>
                  </a:lnTo>
                  <a:lnTo>
                    <a:pt x="244" y="76"/>
                  </a:lnTo>
                  <a:lnTo>
                    <a:pt x="262" y="87"/>
                  </a:lnTo>
                  <a:lnTo>
                    <a:pt x="279" y="97"/>
                  </a:lnTo>
                  <a:lnTo>
                    <a:pt x="287" y="100"/>
                  </a:lnTo>
                  <a:lnTo>
                    <a:pt x="296" y="102"/>
                  </a:lnTo>
                  <a:lnTo>
                    <a:pt x="304" y="102"/>
                  </a:lnTo>
                  <a:lnTo>
                    <a:pt x="314" y="101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96"/>
            <p:cNvSpPr>
              <a:spLocks/>
            </p:cNvSpPr>
            <p:nvPr/>
          </p:nvSpPr>
          <p:spPr bwMode="auto">
            <a:xfrm>
              <a:off x="4748" y="3644"/>
              <a:ext cx="436" cy="139"/>
            </a:xfrm>
            <a:custGeom>
              <a:avLst/>
              <a:gdLst>
                <a:gd name="T0" fmla="*/ 325 w 436"/>
                <a:gd name="T1" fmla="*/ 96 h 139"/>
                <a:gd name="T2" fmla="*/ 353 w 436"/>
                <a:gd name="T3" fmla="*/ 84 h 139"/>
                <a:gd name="T4" fmla="*/ 382 w 436"/>
                <a:gd name="T5" fmla="*/ 68 h 139"/>
                <a:gd name="T6" fmla="*/ 405 w 436"/>
                <a:gd name="T7" fmla="*/ 52 h 139"/>
                <a:gd name="T8" fmla="*/ 435 w 436"/>
                <a:gd name="T9" fmla="*/ 19 h 139"/>
                <a:gd name="T10" fmla="*/ 416 w 436"/>
                <a:gd name="T11" fmla="*/ 51 h 139"/>
                <a:gd name="T12" fmla="*/ 392 w 436"/>
                <a:gd name="T13" fmla="*/ 81 h 139"/>
                <a:gd name="T14" fmla="*/ 365 w 436"/>
                <a:gd name="T15" fmla="*/ 109 h 139"/>
                <a:gd name="T16" fmla="*/ 334 w 436"/>
                <a:gd name="T17" fmla="*/ 133 h 139"/>
                <a:gd name="T18" fmla="*/ 324 w 436"/>
                <a:gd name="T19" fmla="*/ 138 h 139"/>
                <a:gd name="T20" fmla="*/ 315 w 436"/>
                <a:gd name="T21" fmla="*/ 136 h 139"/>
                <a:gd name="T22" fmla="*/ 312 w 436"/>
                <a:gd name="T23" fmla="*/ 133 h 139"/>
                <a:gd name="T24" fmla="*/ 309 w 436"/>
                <a:gd name="T25" fmla="*/ 134 h 139"/>
                <a:gd name="T26" fmla="*/ 305 w 436"/>
                <a:gd name="T27" fmla="*/ 131 h 139"/>
                <a:gd name="T28" fmla="*/ 295 w 436"/>
                <a:gd name="T29" fmla="*/ 130 h 139"/>
                <a:gd name="T30" fmla="*/ 285 w 436"/>
                <a:gd name="T31" fmla="*/ 126 h 139"/>
                <a:gd name="T32" fmla="*/ 252 w 436"/>
                <a:gd name="T33" fmla="*/ 122 h 139"/>
                <a:gd name="T34" fmla="*/ 184 w 436"/>
                <a:gd name="T35" fmla="*/ 120 h 139"/>
                <a:gd name="T36" fmla="*/ 151 w 436"/>
                <a:gd name="T37" fmla="*/ 118 h 139"/>
                <a:gd name="T38" fmla="*/ 126 w 436"/>
                <a:gd name="T39" fmla="*/ 100 h 139"/>
                <a:gd name="T40" fmla="*/ 106 w 436"/>
                <a:gd name="T41" fmla="*/ 80 h 139"/>
                <a:gd name="T42" fmla="*/ 66 w 436"/>
                <a:gd name="T43" fmla="*/ 67 h 139"/>
                <a:gd name="T44" fmla="*/ 36 w 436"/>
                <a:gd name="T45" fmla="*/ 58 h 139"/>
                <a:gd name="T46" fmla="*/ 20 w 436"/>
                <a:gd name="T47" fmla="*/ 52 h 139"/>
                <a:gd name="T48" fmla="*/ 11 w 436"/>
                <a:gd name="T49" fmla="*/ 37 h 139"/>
                <a:gd name="T50" fmla="*/ 25 w 436"/>
                <a:gd name="T51" fmla="*/ 22 h 139"/>
                <a:gd name="T52" fmla="*/ 65 w 436"/>
                <a:gd name="T53" fmla="*/ 44 h 139"/>
                <a:gd name="T54" fmla="*/ 93 w 436"/>
                <a:gd name="T55" fmla="*/ 52 h 139"/>
                <a:gd name="T56" fmla="*/ 112 w 436"/>
                <a:gd name="T57" fmla="*/ 60 h 139"/>
                <a:gd name="T58" fmla="*/ 133 w 436"/>
                <a:gd name="T59" fmla="*/ 82 h 139"/>
                <a:gd name="T60" fmla="*/ 150 w 436"/>
                <a:gd name="T61" fmla="*/ 96 h 139"/>
                <a:gd name="T62" fmla="*/ 160 w 436"/>
                <a:gd name="T63" fmla="*/ 99 h 139"/>
                <a:gd name="T64" fmla="*/ 164 w 436"/>
                <a:gd name="T65" fmla="*/ 97 h 139"/>
                <a:gd name="T66" fmla="*/ 164 w 436"/>
                <a:gd name="T67" fmla="*/ 86 h 139"/>
                <a:gd name="T68" fmla="*/ 163 w 436"/>
                <a:gd name="T69" fmla="*/ 71 h 139"/>
                <a:gd name="T70" fmla="*/ 165 w 436"/>
                <a:gd name="T71" fmla="*/ 70 h 139"/>
                <a:gd name="T72" fmla="*/ 184 w 436"/>
                <a:gd name="T73" fmla="*/ 83 h 139"/>
                <a:gd name="T74" fmla="*/ 213 w 436"/>
                <a:gd name="T75" fmla="*/ 100 h 139"/>
                <a:gd name="T76" fmla="*/ 224 w 436"/>
                <a:gd name="T77" fmla="*/ 104 h 139"/>
                <a:gd name="T78" fmla="*/ 234 w 436"/>
                <a:gd name="T79" fmla="*/ 105 h 139"/>
                <a:gd name="T80" fmla="*/ 240 w 436"/>
                <a:gd name="T81" fmla="*/ 101 h 139"/>
                <a:gd name="T82" fmla="*/ 242 w 436"/>
                <a:gd name="T83" fmla="*/ 95 h 139"/>
                <a:gd name="T84" fmla="*/ 240 w 436"/>
                <a:gd name="T85" fmla="*/ 88 h 139"/>
                <a:gd name="T86" fmla="*/ 234 w 436"/>
                <a:gd name="T87" fmla="*/ 81 h 139"/>
                <a:gd name="T88" fmla="*/ 224 w 436"/>
                <a:gd name="T89" fmla="*/ 70 h 139"/>
                <a:gd name="T90" fmla="*/ 226 w 436"/>
                <a:gd name="T91" fmla="*/ 68 h 139"/>
                <a:gd name="T92" fmla="*/ 244 w 436"/>
                <a:gd name="T93" fmla="*/ 76 h 139"/>
                <a:gd name="T94" fmla="*/ 271 w 436"/>
                <a:gd name="T95" fmla="*/ 92 h 139"/>
                <a:gd name="T96" fmla="*/ 287 w 436"/>
                <a:gd name="T97" fmla="*/ 99 h 139"/>
                <a:gd name="T98" fmla="*/ 304 w 436"/>
                <a:gd name="T99" fmla="*/ 101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6"/>
                <a:gd name="T151" fmla="*/ 0 h 139"/>
                <a:gd name="T152" fmla="*/ 436 w 436"/>
                <a:gd name="T153" fmla="*/ 139 h 1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6" h="139">
                  <a:moveTo>
                    <a:pt x="313" y="100"/>
                  </a:moveTo>
                  <a:lnTo>
                    <a:pt x="325" y="96"/>
                  </a:lnTo>
                  <a:lnTo>
                    <a:pt x="339" y="91"/>
                  </a:lnTo>
                  <a:lnTo>
                    <a:pt x="353" y="84"/>
                  </a:lnTo>
                  <a:lnTo>
                    <a:pt x="368" y="76"/>
                  </a:lnTo>
                  <a:lnTo>
                    <a:pt x="382" y="68"/>
                  </a:lnTo>
                  <a:lnTo>
                    <a:pt x="394" y="60"/>
                  </a:lnTo>
                  <a:lnTo>
                    <a:pt x="405" y="52"/>
                  </a:lnTo>
                  <a:lnTo>
                    <a:pt x="412" y="45"/>
                  </a:lnTo>
                  <a:lnTo>
                    <a:pt x="435" y="19"/>
                  </a:lnTo>
                  <a:lnTo>
                    <a:pt x="427" y="35"/>
                  </a:lnTo>
                  <a:lnTo>
                    <a:pt x="416" y="51"/>
                  </a:lnTo>
                  <a:lnTo>
                    <a:pt x="405" y="66"/>
                  </a:lnTo>
                  <a:lnTo>
                    <a:pt x="392" y="81"/>
                  </a:lnTo>
                  <a:lnTo>
                    <a:pt x="379" y="95"/>
                  </a:lnTo>
                  <a:lnTo>
                    <a:pt x="365" y="109"/>
                  </a:lnTo>
                  <a:lnTo>
                    <a:pt x="349" y="121"/>
                  </a:lnTo>
                  <a:lnTo>
                    <a:pt x="334" y="133"/>
                  </a:lnTo>
                  <a:lnTo>
                    <a:pt x="327" y="137"/>
                  </a:lnTo>
                  <a:lnTo>
                    <a:pt x="324" y="138"/>
                  </a:lnTo>
                  <a:lnTo>
                    <a:pt x="320" y="137"/>
                  </a:lnTo>
                  <a:lnTo>
                    <a:pt x="315" y="136"/>
                  </a:lnTo>
                  <a:lnTo>
                    <a:pt x="313" y="135"/>
                  </a:lnTo>
                  <a:lnTo>
                    <a:pt x="312" y="133"/>
                  </a:lnTo>
                  <a:lnTo>
                    <a:pt x="312" y="134"/>
                  </a:lnTo>
                  <a:lnTo>
                    <a:pt x="309" y="134"/>
                  </a:lnTo>
                  <a:lnTo>
                    <a:pt x="305" y="132"/>
                  </a:lnTo>
                  <a:lnTo>
                    <a:pt x="305" y="131"/>
                  </a:lnTo>
                  <a:lnTo>
                    <a:pt x="300" y="131"/>
                  </a:lnTo>
                  <a:lnTo>
                    <a:pt x="295" y="130"/>
                  </a:lnTo>
                  <a:lnTo>
                    <a:pt x="289" y="128"/>
                  </a:lnTo>
                  <a:lnTo>
                    <a:pt x="285" y="126"/>
                  </a:lnTo>
                  <a:lnTo>
                    <a:pt x="269" y="124"/>
                  </a:lnTo>
                  <a:lnTo>
                    <a:pt x="252" y="122"/>
                  </a:lnTo>
                  <a:lnTo>
                    <a:pt x="218" y="121"/>
                  </a:lnTo>
                  <a:lnTo>
                    <a:pt x="184" y="120"/>
                  </a:lnTo>
                  <a:lnTo>
                    <a:pt x="167" y="119"/>
                  </a:lnTo>
                  <a:lnTo>
                    <a:pt x="151" y="118"/>
                  </a:lnTo>
                  <a:lnTo>
                    <a:pt x="139" y="110"/>
                  </a:lnTo>
                  <a:lnTo>
                    <a:pt x="126" y="100"/>
                  </a:lnTo>
                  <a:lnTo>
                    <a:pt x="116" y="90"/>
                  </a:lnTo>
                  <a:lnTo>
                    <a:pt x="106" y="80"/>
                  </a:lnTo>
                  <a:lnTo>
                    <a:pt x="86" y="73"/>
                  </a:lnTo>
                  <a:lnTo>
                    <a:pt x="66" y="67"/>
                  </a:lnTo>
                  <a:lnTo>
                    <a:pt x="46" y="60"/>
                  </a:lnTo>
                  <a:lnTo>
                    <a:pt x="36" y="58"/>
                  </a:lnTo>
                  <a:lnTo>
                    <a:pt x="25" y="57"/>
                  </a:lnTo>
                  <a:lnTo>
                    <a:pt x="20" y="52"/>
                  </a:lnTo>
                  <a:lnTo>
                    <a:pt x="16" y="47"/>
                  </a:lnTo>
                  <a:lnTo>
                    <a:pt x="11" y="37"/>
                  </a:lnTo>
                  <a:lnTo>
                    <a:pt x="0" y="0"/>
                  </a:lnTo>
                  <a:lnTo>
                    <a:pt x="25" y="22"/>
                  </a:lnTo>
                  <a:lnTo>
                    <a:pt x="41" y="32"/>
                  </a:lnTo>
                  <a:lnTo>
                    <a:pt x="65" y="44"/>
                  </a:lnTo>
                  <a:lnTo>
                    <a:pt x="77" y="48"/>
                  </a:lnTo>
                  <a:lnTo>
                    <a:pt x="93" y="52"/>
                  </a:lnTo>
                  <a:lnTo>
                    <a:pt x="106" y="58"/>
                  </a:lnTo>
                  <a:lnTo>
                    <a:pt x="112" y="60"/>
                  </a:lnTo>
                  <a:lnTo>
                    <a:pt x="116" y="63"/>
                  </a:lnTo>
                  <a:lnTo>
                    <a:pt x="133" y="82"/>
                  </a:lnTo>
                  <a:lnTo>
                    <a:pt x="145" y="91"/>
                  </a:lnTo>
                  <a:lnTo>
                    <a:pt x="150" y="96"/>
                  </a:lnTo>
                  <a:lnTo>
                    <a:pt x="156" y="98"/>
                  </a:lnTo>
                  <a:lnTo>
                    <a:pt x="160" y="99"/>
                  </a:lnTo>
                  <a:lnTo>
                    <a:pt x="163" y="98"/>
                  </a:lnTo>
                  <a:lnTo>
                    <a:pt x="164" y="97"/>
                  </a:lnTo>
                  <a:lnTo>
                    <a:pt x="165" y="94"/>
                  </a:lnTo>
                  <a:lnTo>
                    <a:pt x="164" y="86"/>
                  </a:lnTo>
                  <a:lnTo>
                    <a:pt x="163" y="78"/>
                  </a:lnTo>
                  <a:lnTo>
                    <a:pt x="163" y="71"/>
                  </a:lnTo>
                  <a:lnTo>
                    <a:pt x="164" y="70"/>
                  </a:lnTo>
                  <a:lnTo>
                    <a:pt x="165" y="70"/>
                  </a:lnTo>
                  <a:lnTo>
                    <a:pt x="171" y="74"/>
                  </a:lnTo>
                  <a:lnTo>
                    <a:pt x="184" y="83"/>
                  </a:lnTo>
                  <a:lnTo>
                    <a:pt x="199" y="92"/>
                  </a:lnTo>
                  <a:lnTo>
                    <a:pt x="213" y="100"/>
                  </a:lnTo>
                  <a:lnTo>
                    <a:pt x="218" y="103"/>
                  </a:lnTo>
                  <a:lnTo>
                    <a:pt x="224" y="104"/>
                  </a:lnTo>
                  <a:lnTo>
                    <a:pt x="229" y="105"/>
                  </a:lnTo>
                  <a:lnTo>
                    <a:pt x="234" y="105"/>
                  </a:lnTo>
                  <a:lnTo>
                    <a:pt x="237" y="104"/>
                  </a:lnTo>
                  <a:lnTo>
                    <a:pt x="240" y="101"/>
                  </a:lnTo>
                  <a:lnTo>
                    <a:pt x="241" y="98"/>
                  </a:lnTo>
                  <a:lnTo>
                    <a:pt x="242" y="95"/>
                  </a:lnTo>
                  <a:lnTo>
                    <a:pt x="241" y="91"/>
                  </a:lnTo>
                  <a:lnTo>
                    <a:pt x="240" y="88"/>
                  </a:lnTo>
                  <a:lnTo>
                    <a:pt x="238" y="84"/>
                  </a:lnTo>
                  <a:lnTo>
                    <a:pt x="234" y="81"/>
                  </a:lnTo>
                  <a:lnTo>
                    <a:pt x="226" y="73"/>
                  </a:lnTo>
                  <a:lnTo>
                    <a:pt x="224" y="70"/>
                  </a:lnTo>
                  <a:lnTo>
                    <a:pt x="224" y="68"/>
                  </a:lnTo>
                  <a:lnTo>
                    <a:pt x="226" y="68"/>
                  </a:lnTo>
                  <a:lnTo>
                    <a:pt x="229" y="68"/>
                  </a:lnTo>
                  <a:lnTo>
                    <a:pt x="244" y="76"/>
                  </a:lnTo>
                  <a:lnTo>
                    <a:pt x="262" y="87"/>
                  </a:lnTo>
                  <a:lnTo>
                    <a:pt x="271" y="92"/>
                  </a:lnTo>
                  <a:lnTo>
                    <a:pt x="279" y="96"/>
                  </a:lnTo>
                  <a:lnTo>
                    <a:pt x="287" y="99"/>
                  </a:lnTo>
                  <a:lnTo>
                    <a:pt x="295" y="101"/>
                  </a:lnTo>
                  <a:lnTo>
                    <a:pt x="304" y="101"/>
                  </a:lnTo>
                  <a:lnTo>
                    <a:pt x="313" y="10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97"/>
            <p:cNvSpPr>
              <a:spLocks/>
            </p:cNvSpPr>
            <p:nvPr/>
          </p:nvSpPr>
          <p:spPr bwMode="auto">
            <a:xfrm>
              <a:off x="4748" y="3645"/>
              <a:ext cx="436" cy="138"/>
            </a:xfrm>
            <a:custGeom>
              <a:avLst/>
              <a:gdLst>
                <a:gd name="T0" fmla="*/ 325 w 436"/>
                <a:gd name="T1" fmla="*/ 96 h 138"/>
                <a:gd name="T2" fmla="*/ 353 w 436"/>
                <a:gd name="T3" fmla="*/ 84 h 138"/>
                <a:gd name="T4" fmla="*/ 382 w 436"/>
                <a:gd name="T5" fmla="*/ 67 h 138"/>
                <a:gd name="T6" fmla="*/ 405 w 436"/>
                <a:gd name="T7" fmla="*/ 51 h 138"/>
                <a:gd name="T8" fmla="*/ 435 w 436"/>
                <a:gd name="T9" fmla="*/ 19 h 138"/>
                <a:gd name="T10" fmla="*/ 416 w 436"/>
                <a:gd name="T11" fmla="*/ 50 h 138"/>
                <a:gd name="T12" fmla="*/ 392 w 436"/>
                <a:gd name="T13" fmla="*/ 80 h 138"/>
                <a:gd name="T14" fmla="*/ 365 w 436"/>
                <a:gd name="T15" fmla="*/ 108 h 138"/>
                <a:gd name="T16" fmla="*/ 334 w 436"/>
                <a:gd name="T17" fmla="*/ 132 h 138"/>
                <a:gd name="T18" fmla="*/ 324 w 436"/>
                <a:gd name="T19" fmla="*/ 137 h 138"/>
                <a:gd name="T20" fmla="*/ 315 w 436"/>
                <a:gd name="T21" fmla="*/ 135 h 138"/>
                <a:gd name="T22" fmla="*/ 312 w 436"/>
                <a:gd name="T23" fmla="*/ 132 h 138"/>
                <a:gd name="T24" fmla="*/ 309 w 436"/>
                <a:gd name="T25" fmla="*/ 133 h 138"/>
                <a:gd name="T26" fmla="*/ 305 w 436"/>
                <a:gd name="T27" fmla="*/ 130 h 138"/>
                <a:gd name="T28" fmla="*/ 295 w 436"/>
                <a:gd name="T29" fmla="*/ 129 h 138"/>
                <a:gd name="T30" fmla="*/ 285 w 436"/>
                <a:gd name="T31" fmla="*/ 125 h 138"/>
                <a:gd name="T32" fmla="*/ 252 w 436"/>
                <a:gd name="T33" fmla="*/ 121 h 138"/>
                <a:gd name="T34" fmla="*/ 184 w 436"/>
                <a:gd name="T35" fmla="*/ 119 h 138"/>
                <a:gd name="T36" fmla="*/ 151 w 436"/>
                <a:gd name="T37" fmla="*/ 117 h 138"/>
                <a:gd name="T38" fmla="*/ 126 w 436"/>
                <a:gd name="T39" fmla="*/ 99 h 138"/>
                <a:gd name="T40" fmla="*/ 106 w 436"/>
                <a:gd name="T41" fmla="*/ 79 h 138"/>
                <a:gd name="T42" fmla="*/ 66 w 436"/>
                <a:gd name="T43" fmla="*/ 66 h 138"/>
                <a:gd name="T44" fmla="*/ 36 w 436"/>
                <a:gd name="T45" fmla="*/ 57 h 138"/>
                <a:gd name="T46" fmla="*/ 20 w 436"/>
                <a:gd name="T47" fmla="*/ 52 h 138"/>
                <a:gd name="T48" fmla="*/ 11 w 436"/>
                <a:gd name="T49" fmla="*/ 37 h 138"/>
                <a:gd name="T50" fmla="*/ 12 w 436"/>
                <a:gd name="T51" fmla="*/ 11 h 138"/>
                <a:gd name="T52" fmla="*/ 40 w 436"/>
                <a:gd name="T53" fmla="*/ 31 h 138"/>
                <a:gd name="T54" fmla="*/ 65 w 436"/>
                <a:gd name="T55" fmla="*/ 44 h 138"/>
                <a:gd name="T56" fmla="*/ 92 w 436"/>
                <a:gd name="T57" fmla="*/ 53 h 138"/>
                <a:gd name="T58" fmla="*/ 112 w 436"/>
                <a:gd name="T59" fmla="*/ 60 h 138"/>
                <a:gd name="T60" fmla="*/ 133 w 436"/>
                <a:gd name="T61" fmla="*/ 82 h 138"/>
                <a:gd name="T62" fmla="*/ 150 w 436"/>
                <a:gd name="T63" fmla="*/ 95 h 138"/>
                <a:gd name="T64" fmla="*/ 160 w 436"/>
                <a:gd name="T65" fmla="*/ 99 h 138"/>
                <a:gd name="T66" fmla="*/ 165 w 436"/>
                <a:gd name="T67" fmla="*/ 97 h 138"/>
                <a:gd name="T68" fmla="*/ 165 w 436"/>
                <a:gd name="T69" fmla="*/ 87 h 138"/>
                <a:gd name="T70" fmla="*/ 163 w 436"/>
                <a:gd name="T71" fmla="*/ 72 h 138"/>
                <a:gd name="T72" fmla="*/ 165 w 436"/>
                <a:gd name="T73" fmla="*/ 71 h 138"/>
                <a:gd name="T74" fmla="*/ 184 w 436"/>
                <a:gd name="T75" fmla="*/ 82 h 138"/>
                <a:gd name="T76" fmla="*/ 213 w 436"/>
                <a:gd name="T77" fmla="*/ 100 h 138"/>
                <a:gd name="T78" fmla="*/ 224 w 436"/>
                <a:gd name="T79" fmla="*/ 104 h 138"/>
                <a:gd name="T80" fmla="*/ 234 w 436"/>
                <a:gd name="T81" fmla="*/ 104 h 138"/>
                <a:gd name="T82" fmla="*/ 241 w 436"/>
                <a:gd name="T83" fmla="*/ 100 h 138"/>
                <a:gd name="T84" fmla="*/ 243 w 436"/>
                <a:gd name="T85" fmla="*/ 95 h 138"/>
                <a:gd name="T86" fmla="*/ 241 w 436"/>
                <a:gd name="T87" fmla="*/ 88 h 138"/>
                <a:gd name="T88" fmla="*/ 235 w 436"/>
                <a:gd name="T89" fmla="*/ 81 h 138"/>
                <a:gd name="T90" fmla="*/ 226 w 436"/>
                <a:gd name="T91" fmla="*/ 70 h 138"/>
                <a:gd name="T92" fmla="*/ 227 w 436"/>
                <a:gd name="T93" fmla="*/ 67 h 138"/>
                <a:gd name="T94" fmla="*/ 237 w 436"/>
                <a:gd name="T95" fmla="*/ 72 h 138"/>
                <a:gd name="T96" fmla="*/ 264 w 436"/>
                <a:gd name="T97" fmla="*/ 87 h 138"/>
                <a:gd name="T98" fmla="*/ 280 w 436"/>
                <a:gd name="T99" fmla="*/ 96 h 138"/>
                <a:gd name="T100" fmla="*/ 295 w 436"/>
                <a:gd name="T101" fmla="*/ 100 h 138"/>
                <a:gd name="T102" fmla="*/ 314 w 436"/>
                <a:gd name="T103" fmla="*/ 100 h 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"/>
                <a:gd name="T157" fmla="*/ 0 h 138"/>
                <a:gd name="T158" fmla="*/ 436 w 436"/>
                <a:gd name="T159" fmla="*/ 138 h 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" h="138">
                  <a:moveTo>
                    <a:pt x="314" y="100"/>
                  </a:moveTo>
                  <a:lnTo>
                    <a:pt x="325" y="96"/>
                  </a:lnTo>
                  <a:lnTo>
                    <a:pt x="339" y="91"/>
                  </a:lnTo>
                  <a:lnTo>
                    <a:pt x="353" y="84"/>
                  </a:lnTo>
                  <a:lnTo>
                    <a:pt x="368" y="76"/>
                  </a:lnTo>
                  <a:lnTo>
                    <a:pt x="382" y="67"/>
                  </a:lnTo>
                  <a:lnTo>
                    <a:pt x="395" y="59"/>
                  </a:lnTo>
                  <a:lnTo>
                    <a:pt x="405" y="51"/>
                  </a:lnTo>
                  <a:lnTo>
                    <a:pt x="412" y="44"/>
                  </a:lnTo>
                  <a:lnTo>
                    <a:pt x="435" y="19"/>
                  </a:lnTo>
                  <a:lnTo>
                    <a:pt x="427" y="34"/>
                  </a:lnTo>
                  <a:lnTo>
                    <a:pt x="416" y="50"/>
                  </a:lnTo>
                  <a:lnTo>
                    <a:pt x="405" y="65"/>
                  </a:lnTo>
                  <a:lnTo>
                    <a:pt x="392" y="80"/>
                  </a:lnTo>
                  <a:lnTo>
                    <a:pt x="379" y="94"/>
                  </a:lnTo>
                  <a:lnTo>
                    <a:pt x="365" y="108"/>
                  </a:lnTo>
                  <a:lnTo>
                    <a:pt x="349" y="121"/>
                  </a:lnTo>
                  <a:lnTo>
                    <a:pt x="334" y="132"/>
                  </a:lnTo>
                  <a:lnTo>
                    <a:pt x="327" y="136"/>
                  </a:lnTo>
                  <a:lnTo>
                    <a:pt x="324" y="137"/>
                  </a:lnTo>
                  <a:lnTo>
                    <a:pt x="320" y="136"/>
                  </a:lnTo>
                  <a:lnTo>
                    <a:pt x="315" y="135"/>
                  </a:lnTo>
                  <a:lnTo>
                    <a:pt x="313" y="134"/>
                  </a:lnTo>
                  <a:lnTo>
                    <a:pt x="312" y="132"/>
                  </a:lnTo>
                  <a:lnTo>
                    <a:pt x="312" y="133"/>
                  </a:lnTo>
                  <a:lnTo>
                    <a:pt x="309" y="133"/>
                  </a:lnTo>
                  <a:lnTo>
                    <a:pt x="305" y="131"/>
                  </a:lnTo>
                  <a:lnTo>
                    <a:pt x="305" y="130"/>
                  </a:lnTo>
                  <a:lnTo>
                    <a:pt x="300" y="130"/>
                  </a:lnTo>
                  <a:lnTo>
                    <a:pt x="295" y="129"/>
                  </a:lnTo>
                  <a:lnTo>
                    <a:pt x="289" y="127"/>
                  </a:lnTo>
                  <a:lnTo>
                    <a:pt x="285" y="125"/>
                  </a:lnTo>
                  <a:lnTo>
                    <a:pt x="269" y="123"/>
                  </a:lnTo>
                  <a:lnTo>
                    <a:pt x="252" y="121"/>
                  </a:lnTo>
                  <a:lnTo>
                    <a:pt x="218" y="120"/>
                  </a:lnTo>
                  <a:lnTo>
                    <a:pt x="184" y="119"/>
                  </a:lnTo>
                  <a:lnTo>
                    <a:pt x="167" y="118"/>
                  </a:lnTo>
                  <a:lnTo>
                    <a:pt x="151" y="117"/>
                  </a:lnTo>
                  <a:lnTo>
                    <a:pt x="139" y="109"/>
                  </a:lnTo>
                  <a:lnTo>
                    <a:pt x="126" y="99"/>
                  </a:lnTo>
                  <a:lnTo>
                    <a:pt x="116" y="89"/>
                  </a:lnTo>
                  <a:lnTo>
                    <a:pt x="106" y="79"/>
                  </a:lnTo>
                  <a:lnTo>
                    <a:pt x="86" y="72"/>
                  </a:lnTo>
                  <a:lnTo>
                    <a:pt x="66" y="66"/>
                  </a:lnTo>
                  <a:lnTo>
                    <a:pt x="46" y="60"/>
                  </a:lnTo>
                  <a:lnTo>
                    <a:pt x="36" y="57"/>
                  </a:lnTo>
                  <a:lnTo>
                    <a:pt x="25" y="56"/>
                  </a:lnTo>
                  <a:lnTo>
                    <a:pt x="20" y="52"/>
                  </a:lnTo>
                  <a:lnTo>
                    <a:pt x="16" y="47"/>
                  </a:lnTo>
                  <a:lnTo>
                    <a:pt x="11" y="37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25" y="22"/>
                  </a:lnTo>
                  <a:lnTo>
                    <a:pt x="40" y="31"/>
                  </a:lnTo>
                  <a:lnTo>
                    <a:pt x="53" y="38"/>
                  </a:lnTo>
                  <a:lnTo>
                    <a:pt x="65" y="44"/>
                  </a:lnTo>
                  <a:lnTo>
                    <a:pt x="77" y="48"/>
                  </a:lnTo>
                  <a:lnTo>
                    <a:pt x="92" y="53"/>
                  </a:lnTo>
                  <a:lnTo>
                    <a:pt x="106" y="57"/>
                  </a:lnTo>
                  <a:lnTo>
                    <a:pt x="112" y="60"/>
                  </a:lnTo>
                  <a:lnTo>
                    <a:pt x="116" y="63"/>
                  </a:lnTo>
                  <a:lnTo>
                    <a:pt x="133" y="82"/>
                  </a:lnTo>
                  <a:lnTo>
                    <a:pt x="145" y="92"/>
                  </a:lnTo>
                  <a:lnTo>
                    <a:pt x="150" y="95"/>
                  </a:lnTo>
                  <a:lnTo>
                    <a:pt x="156" y="98"/>
                  </a:lnTo>
                  <a:lnTo>
                    <a:pt x="160" y="99"/>
                  </a:lnTo>
                  <a:lnTo>
                    <a:pt x="164" y="99"/>
                  </a:lnTo>
                  <a:lnTo>
                    <a:pt x="165" y="97"/>
                  </a:lnTo>
                  <a:lnTo>
                    <a:pt x="166" y="94"/>
                  </a:lnTo>
                  <a:lnTo>
                    <a:pt x="165" y="87"/>
                  </a:lnTo>
                  <a:lnTo>
                    <a:pt x="164" y="78"/>
                  </a:lnTo>
                  <a:lnTo>
                    <a:pt x="163" y="72"/>
                  </a:lnTo>
                  <a:lnTo>
                    <a:pt x="164" y="70"/>
                  </a:lnTo>
                  <a:lnTo>
                    <a:pt x="165" y="71"/>
                  </a:lnTo>
                  <a:lnTo>
                    <a:pt x="172" y="75"/>
                  </a:lnTo>
                  <a:lnTo>
                    <a:pt x="184" y="82"/>
                  </a:lnTo>
                  <a:lnTo>
                    <a:pt x="200" y="93"/>
                  </a:lnTo>
                  <a:lnTo>
                    <a:pt x="213" y="100"/>
                  </a:lnTo>
                  <a:lnTo>
                    <a:pt x="219" y="102"/>
                  </a:lnTo>
                  <a:lnTo>
                    <a:pt x="224" y="104"/>
                  </a:lnTo>
                  <a:lnTo>
                    <a:pt x="229" y="105"/>
                  </a:lnTo>
                  <a:lnTo>
                    <a:pt x="234" y="104"/>
                  </a:lnTo>
                  <a:lnTo>
                    <a:pt x="238" y="103"/>
                  </a:lnTo>
                  <a:lnTo>
                    <a:pt x="241" y="100"/>
                  </a:lnTo>
                  <a:lnTo>
                    <a:pt x="242" y="98"/>
                  </a:lnTo>
                  <a:lnTo>
                    <a:pt x="243" y="95"/>
                  </a:lnTo>
                  <a:lnTo>
                    <a:pt x="242" y="91"/>
                  </a:lnTo>
                  <a:lnTo>
                    <a:pt x="241" y="88"/>
                  </a:lnTo>
                  <a:lnTo>
                    <a:pt x="239" y="84"/>
                  </a:lnTo>
                  <a:lnTo>
                    <a:pt x="235" y="81"/>
                  </a:lnTo>
                  <a:lnTo>
                    <a:pt x="228" y="73"/>
                  </a:lnTo>
                  <a:lnTo>
                    <a:pt x="226" y="70"/>
                  </a:lnTo>
                  <a:lnTo>
                    <a:pt x="225" y="68"/>
                  </a:lnTo>
                  <a:lnTo>
                    <a:pt x="227" y="67"/>
                  </a:lnTo>
                  <a:lnTo>
                    <a:pt x="231" y="69"/>
                  </a:lnTo>
                  <a:lnTo>
                    <a:pt x="237" y="72"/>
                  </a:lnTo>
                  <a:lnTo>
                    <a:pt x="245" y="76"/>
                  </a:lnTo>
                  <a:lnTo>
                    <a:pt x="264" y="87"/>
                  </a:lnTo>
                  <a:lnTo>
                    <a:pt x="272" y="92"/>
                  </a:lnTo>
                  <a:lnTo>
                    <a:pt x="280" y="96"/>
                  </a:lnTo>
                  <a:lnTo>
                    <a:pt x="288" y="99"/>
                  </a:lnTo>
                  <a:lnTo>
                    <a:pt x="295" y="100"/>
                  </a:lnTo>
                  <a:lnTo>
                    <a:pt x="304" y="101"/>
                  </a:lnTo>
                  <a:lnTo>
                    <a:pt x="314" y="10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98"/>
            <p:cNvSpPr>
              <a:spLocks/>
            </p:cNvSpPr>
            <p:nvPr/>
          </p:nvSpPr>
          <p:spPr bwMode="auto">
            <a:xfrm>
              <a:off x="4749" y="3646"/>
              <a:ext cx="435" cy="137"/>
            </a:xfrm>
            <a:custGeom>
              <a:avLst/>
              <a:gdLst>
                <a:gd name="T0" fmla="*/ 325 w 435"/>
                <a:gd name="T1" fmla="*/ 96 h 137"/>
                <a:gd name="T2" fmla="*/ 352 w 435"/>
                <a:gd name="T3" fmla="*/ 83 h 137"/>
                <a:gd name="T4" fmla="*/ 382 w 435"/>
                <a:gd name="T5" fmla="*/ 66 h 137"/>
                <a:gd name="T6" fmla="*/ 404 w 435"/>
                <a:gd name="T7" fmla="*/ 50 h 137"/>
                <a:gd name="T8" fmla="*/ 434 w 435"/>
                <a:gd name="T9" fmla="*/ 17 h 137"/>
                <a:gd name="T10" fmla="*/ 415 w 435"/>
                <a:gd name="T11" fmla="*/ 49 h 137"/>
                <a:gd name="T12" fmla="*/ 391 w 435"/>
                <a:gd name="T13" fmla="*/ 78 h 137"/>
                <a:gd name="T14" fmla="*/ 364 w 435"/>
                <a:gd name="T15" fmla="*/ 106 h 137"/>
                <a:gd name="T16" fmla="*/ 333 w 435"/>
                <a:gd name="T17" fmla="*/ 131 h 137"/>
                <a:gd name="T18" fmla="*/ 323 w 435"/>
                <a:gd name="T19" fmla="*/ 136 h 137"/>
                <a:gd name="T20" fmla="*/ 315 w 435"/>
                <a:gd name="T21" fmla="*/ 134 h 137"/>
                <a:gd name="T22" fmla="*/ 311 w 435"/>
                <a:gd name="T23" fmla="*/ 131 h 137"/>
                <a:gd name="T24" fmla="*/ 308 w 435"/>
                <a:gd name="T25" fmla="*/ 132 h 137"/>
                <a:gd name="T26" fmla="*/ 304 w 435"/>
                <a:gd name="T27" fmla="*/ 129 h 137"/>
                <a:gd name="T28" fmla="*/ 294 w 435"/>
                <a:gd name="T29" fmla="*/ 128 h 137"/>
                <a:gd name="T30" fmla="*/ 284 w 435"/>
                <a:gd name="T31" fmla="*/ 124 h 137"/>
                <a:gd name="T32" fmla="*/ 251 w 435"/>
                <a:gd name="T33" fmla="*/ 120 h 137"/>
                <a:gd name="T34" fmla="*/ 183 w 435"/>
                <a:gd name="T35" fmla="*/ 118 h 137"/>
                <a:gd name="T36" fmla="*/ 150 w 435"/>
                <a:gd name="T37" fmla="*/ 116 h 137"/>
                <a:gd name="T38" fmla="*/ 126 w 435"/>
                <a:gd name="T39" fmla="*/ 98 h 137"/>
                <a:gd name="T40" fmla="*/ 105 w 435"/>
                <a:gd name="T41" fmla="*/ 78 h 137"/>
                <a:gd name="T42" fmla="*/ 66 w 435"/>
                <a:gd name="T43" fmla="*/ 65 h 137"/>
                <a:gd name="T44" fmla="*/ 35 w 435"/>
                <a:gd name="T45" fmla="*/ 56 h 137"/>
                <a:gd name="T46" fmla="*/ 19 w 435"/>
                <a:gd name="T47" fmla="*/ 50 h 137"/>
                <a:gd name="T48" fmla="*/ 10 w 435"/>
                <a:gd name="T49" fmla="*/ 35 h 137"/>
                <a:gd name="T50" fmla="*/ 11 w 435"/>
                <a:gd name="T51" fmla="*/ 10 h 137"/>
                <a:gd name="T52" fmla="*/ 39 w 435"/>
                <a:gd name="T53" fmla="*/ 30 h 137"/>
                <a:gd name="T54" fmla="*/ 76 w 435"/>
                <a:gd name="T55" fmla="*/ 47 h 137"/>
                <a:gd name="T56" fmla="*/ 105 w 435"/>
                <a:gd name="T57" fmla="*/ 57 h 137"/>
                <a:gd name="T58" fmla="*/ 115 w 435"/>
                <a:gd name="T59" fmla="*/ 63 h 137"/>
                <a:gd name="T60" fmla="*/ 144 w 435"/>
                <a:gd name="T61" fmla="*/ 91 h 137"/>
                <a:gd name="T62" fmla="*/ 156 w 435"/>
                <a:gd name="T63" fmla="*/ 98 h 137"/>
                <a:gd name="T64" fmla="*/ 163 w 435"/>
                <a:gd name="T65" fmla="*/ 99 h 137"/>
                <a:gd name="T66" fmla="*/ 165 w 435"/>
                <a:gd name="T67" fmla="*/ 94 h 137"/>
                <a:gd name="T68" fmla="*/ 163 w 435"/>
                <a:gd name="T69" fmla="*/ 78 h 137"/>
                <a:gd name="T70" fmla="*/ 163 w 435"/>
                <a:gd name="T71" fmla="*/ 71 h 137"/>
                <a:gd name="T72" fmla="*/ 172 w 435"/>
                <a:gd name="T73" fmla="*/ 74 h 137"/>
                <a:gd name="T74" fmla="*/ 200 w 435"/>
                <a:gd name="T75" fmla="*/ 92 h 137"/>
                <a:gd name="T76" fmla="*/ 219 w 435"/>
                <a:gd name="T77" fmla="*/ 101 h 137"/>
                <a:gd name="T78" fmla="*/ 229 w 435"/>
                <a:gd name="T79" fmla="*/ 104 h 137"/>
                <a:gd name="T80" fmla="*/ 237 w 435"/>
                <a:gd name="T81" fmla="*/ 102 h 137"/>
                <a:gd name="T82" fmla="*/ 242 w 435"/>
                <a:gd name="T83" fmla="*/ 98 h 137"/>
                <a:gd name="T84" fmla="*/ 243 w 435"/>
                <a:gd name="T85" fmla="*/ 91 h 137"/>
                <a:gd name="T86" fmla="*/ 240 w 435"/>
                <a:gd name="T87" fmla="*/ 84 h 137"/>
                <a:gd name="T88" fmla="*/ 228 w 435"/>
                <a:gd name="T89" fmla="*/ 73 h 137"/>
                <a:gd name="T90" fmla="*/ 226 w 435"/>
                <a:gd name="T91" fmla="*/ 68 h 137"/>
                <a:gd name="T92" fmla="*/ 231 w 435"/>
                <a:gd name="T93" fmla="*/ 68 h 137"/>
                <a:gd name="T94" fmla="*/ 264 w 435"/>
                <a:gd name="T95" fmla="*/ 87 h 137"/>
                <a:gd name="T96" fmla="*/ 280 w 435"/>
                <a:gd name="T97" fmla="*/ 96 h 137"/>
                <a:gd name="T98" fmla="*/ 295 w 435"/>
                <a:gd name="T99" fmla="*/ 100 h 137"/>
                <a:gd name="T100" fmla="*/ 314 w 435"/>
                <a:gd name="T101" fmla="*/ 99 h 1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5"/>
                <a:gd name="T154" fmla="*/ 0 h 137"/>
                <a:gd name="T155" fmla="*/ 435 w 435"/>
                <a:gd name="T156" fmla="*/ 137 h 1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5" h="137">
                  <a:moveTo>
                    <a:pt x="314" y="99"/>
                  </a:moveTo>
                  <a:lnTo>
                    <a:pt x="325" y="96"/>
                  </a:lnTo>
                  <a:lnTo>
                    <a:pt x="338" y="91"/>
                  </a:lnTo>
                  <a:lnTo>
                    <a:pt x="352" y="83"/>
                  </a:lnTo>
                  <a:lnTo>
                    <a:pt x="367" y="75"/>
                  </a:lnTo>
                  <a:lnTo>
                    <a:pt x="382" y="66"/>
                  </a:lnTo>
                  <a:lnTo>
                    <a:pt x="394" y="58"/>
                  </a:lnTo>
                  <a:lnTo>
                    <a:pt x="404" y="50"/>
                  </a:lnTo>
                  <a:lnTo>
                    <a:pt x="411" y="43"/>
                  </a:lnTo>
                  <a:lnTo>
                    <a:pt x="434" y="17"/>
                  </a:lnTo>
                  <a:lnTo>
                    <a:pt x="426" y="33"/>
                  </a:lnTo>
                  <a:lnTo>
                    <a:pt x="415" y="49"/>
                  </a:lnTo>
                  <a:lnTo>
                    <a:pt x="404" y="64"/>
                  </a:lnTo>
                  <a:lnTo>
                    <a:pt x="391" y="78"/>
                  </a:lnTo>
                  <a:lnTo>
                    <a:pt x="378" y="93"/>
                  </a:lnTo>
                  <a:lnTo>
                    <a:pt x="364" y="106"/>
                  </a:lnTo>
                  <a:lnTo>
                    <a:pt x="348" y="119"/>
                  </a:lnTo>
                  <a:lnTo>
                    <a:pt x="333" y="131"/>
                  </a:lnTo>
                  <a:lnTo>
                    <a:pt x="326" y="135"/>
                  </a:lnTo>
                  <a:lnTo>
                    <a:pt x="323" y="136"/>
                  </a:lnTo>
                  <a:lnTo>
                    <a:pt x="319" y="135"/>
                  </a:lnTo>
                  <a:lnTo>
                    <a:pt x="315" y="134"/>
                  </a:lnTo>
                  <a:lnTo>
                    <a:pt x="312" y="133"/>
                  </a:lnTo>
                  <a:lnTo>
                    <a:pt x="311" y="131"/>
                  </a:lnTo>
                  <a:lnTo>
                    <a:pt x="311" y="132"/>
                  </a:lnTo>
                  <a:lnTo>
                    <a:pt x="308" y="132"/>
                  </a:lnTo>
                  <a:lnTo>
                    <a:pt x="304" y="130"/>
                  </a:lnTo>
                  <a:lnTo>
                    <a:pt x="304" y="129"/>
                  </a:lnTo>
                  <a:lnTo>
                    <a:pt x="299" y="129"/>
                  </a:lnTo>
                  <a:lnTo>
                    <a:pt x="294" y="128"/>
                  </a:lnTo>
                  <a:lnTo>
                    <a:pt x="288" y="126"/>
                  </a:lnTo>
                  <a:lnTo>
                    <a:pt x="284" y="124"/>
                  </a:lnTo>
                  <a:lnTo>
                    <a:pt x="268" y="122"/>
                  </a:lnTo>
                  <a:lnTo>
                    <a:pt x="251" y="120"/>
                  </a:lnTo>
                  <a:lnTo>
                    <a:pt x="217" y="119"/>
                  </a:lnTo>
                  <a:lnTo>
                    <a:pt x="183" y="118"/>
                  </a:lnTo>
                  <a:lnTo>
                    <a:pt x="167" y="117"/>
                  </a:lnTo>
                  <a:lnTo>
                    <a:pt x="150" y="116"/>
                  </a:lnTo>
                  <a:lnTo>
                    <a:pt x="138" y="108"/>
                  </a:lnTo>
                  <a:lnTo>
                    <a:pt x="126" y="98"/>
                  </a:lnTo>
                  <a:lnTo>
                    <a:pt x="115" y="88"/>
                  </a:lnTo>
                  <a:lnTo>
                    <a:pt x="105" y="78"/>
                  </a:lnTo>
                  <a:lnTo>
                    <a:pt x="85" y="71"/>
                  </a:lnTo>
                  <a:lnTo>
                    <a:pt x="66" y="65"/>
                  </a:lnTo>
                  <a:lnTo>
                    <a:pt x="45" y="58"/>
                  </a:lnTo>
                  <a:lnTo>
                    <a:pt x="35" y="56"/>
                  </a:lnTo>
                  <a:lnTo>
                    <a:pt x="25" y="55"/>
                  </a:lnTo>
                  <a:lnTo>
                    <a:pt x="19" y="50"/>
                  </a:lnTo>
                  <a:lnTo>
                    <a:pt x="15" y="45"/>
                  </a:lnTo>
                  <a:lnTo>
                    <a:pt x="10" y="35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4" y="22"/>
                  </a:lnTo>
                  <a:lnTo>
                    <a:pt x="39" y="30"/>
                  </a:lnTo>
                  <a:lnTo>
                    <a:pt x="64" y="43"/>
                  </a:lnTo>
                  <a:lnTo>
                    <a:pt x="76" y="47"/>
                  </a:lnTo>
                  <a:lnTo>
                    <a:pt x="91" y="52"/>
                  </a:lnTo>
                  <a:lnTo>
                    <a:pt x="105" y="57"/>
                  </a:lnTo>
                  <a:lnTo>
                    <a:pt x="111" y="60"/>
                  </a:lnTo>
                  <a:lnTo>
                    <a:pt x="115" y="63"/>
                  </a:lnTo>
                  <a:lnTo>
                    <a:pt x="133" y="81"/>
                  </a:lnTo>
                  <a:lnTo>
                    <a:pt x="144" y="91"/>
                  </a:lnTo>
                  <a:lnTo>
                    <a:pt x="150" y="95"/>
                  </a:lnTo>
                  <a:lnTo>
                    <a:pt x="156" y="98"/>
                  </a:lnTo>
                  <a:lnTo>
                    <a:pt x="160" y="99"/>
                  </a:lnTo>
                  <a:lnTo>
                    <a:pt x="163" y="99"/>
                  </a:lnTo>
                  <a:lnTo>
                    <a:pt x="164" y="97"/>
                  </a:lnTo>
                  <a:lnTo>
                    <a:pt x="165" y="94"/>
                  </a:lnTo>
                  <a:lnTo>
                    <a:pt x="165" y="87"/>
                  </a:lnTo>
                  <a:lnTo>
                    <a:pt x="163" y="78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72" y="74"/>
                  </a:lnTo>
                  <a:lnTo>
                    <a:pt x="184" y="82"/>
                  </a:lnTo>
                  <a:lnTo>
                    <a:pt x="200" y="92"/>
                  </a:lnTo>
                  <a:lnTo>
                    <a:pt x="213" y="99"/>
                  </a:lnTo>
                  <a:lnTo>
                    <a:pt x="219" y="101"/>
                  </a:lnTo>
                  <a:lnTo>
                    <a:pt x="224" y="103"/>
                  </a:lnTo>
                  <a:lnTo>
                    <a:pt x="229" y="104"/>
                  </a:lnTo>
                  <a:lnTo>
                    <a:pt x="234" y="104"/>
                  </a:lnTo>
                  <a:lnTo>
                    <a:pt x="237" y="102"/>
                  </a:lnTo>
                  <a:lnTo>
                    <a:pt x="240" y="100"/>
                  </a:lnTo>
                  <a:lnTo>
                    <a:pt x="242" y="98"/>
                  </a:lnTo>
                  <a:lnTo>
                    <a:pt x="243" y="94"/>
                  </a:lnTo>
                  <a:lnTo>
                    <a:pt x="243" y="91"/>
                  </a:lnTo>
                  <a:lnTo>
                    <a:pt x="242" y="88"/>
                  </a:lnTo>
                  <a:lnTo>
                    <a:pt x="240" y="84"/>
                  </a:lnTo>
                  <a:lnTo>
                    <a:pt x="237" y="81"/>
                  </a:lnTo>
                  <a:lnTo>
                    <a:pt x="228" y="73"/>
                  </a:lnTo>
                  <a:lnTo>
                    <a:pt x="227" y="70"/>
                  </a:lnTo>
                  <a:lnTo>
                    <a:pt x="226" y="68"/>
                  </a:lnTo>
                  <a:lnTo>
                    <a:pt x="227" y="68"/>
                  </a:lnTo>
                  <a:lnTo>
                    <a:pt x="231" y="68"/>
                  </a:lnTo>
                  <a:lnTo>
                    <a:pt x="246" y="76"/>
                  </a:lnTo>
                  <a:lnTo>
                    <a:pt x="264" y="87"/>
                  </a:lnTo>
                  <a:lnTo>
                    <a:pt x="272" y="91"/>
                  </a:lnTo>
                  <a:lnTo>
                    <a:pt x="280" y="96"/>
                  </a:lnTo>
                  <a:lnTo>
                    <a:pt x="288" y="99"/>
                  </a:lnTo>
                  <a:lnTo>
                    <a:pt x="295" y="100"/>
                  </a:lnTo>
                  <a:lnTo>
                    <a:pt x="304" y="101"/>
                  </a:lnTo>
                  <a:lnTo>
                    <a:pt x="314" y="99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99"/>
            <p:cNvSpPr>
              <a:spLocks/>
            </p:cNvSpPr>
            <p:nvPr/>
          </p:nvSpPr>
          <p:spPr bwMode="auto">
            <a:xfrm>
              <a:off x="4749" y="3648"/>
              <a:ext cx="435" cy="135"/>
            </a:xfrm>
            <a:custGeom>
              <a:avLst/>
              <a:gdLst>
                <a:gd name="T0" fmla="*/ 325 w 435"/>
                <a:gd name="T1" fmla="*/ 95 h 135"/>
                <a:gd name="T2" fmla="*/ 353 w 435"/>
                <a:gd name="T3" fmla="*/ 82 h 135"/>
                <a:gd name="T4" fmla="*/ 382 w 435"/>
                <a:gd name="T5" fmla="*/ 65 h 135"/>
                <a:gd name="T6" fmla="*/ 404 w 435"/>
                <a:gd name="T7" fmla="*/ 49 h 135"/>
                <a:gd name="T8" fmla="*/ 434 w 435"/>
                <a:gd name="T9" fmla="*/ 16 h 135"/>
                <a:gd name="T10" fmla="*/ 415 w 435"/>
                <a:gd name="T11" fmla="*/ 47 h 135"/>
                <a:gd name="T12" fmla="*/ 391 w 435"/>
                <a:gd name="T13" fmla="*/ 77 h 135"/>
                <a:gd name="T14" fmla="*/ 364 w 435"/>
                <a:gd name="T15" fmla="*/ 105 h 135"/>
                <a:gd name="T16" fmla="*/ 333 w 435"/>
                <a:gd name="T17" fmla="*/ 129 h 135"/>
                <a:gd name="T18" fmla="*/ 323 w 435"/>
                <a:gd name="T19" fmla="*/ 134 h 135"/>
                <a:gd name="T20" fmla="*/ 315 w 435"/>
                <a:gd name="T21" fmla="*/ 132 h 135"/>
                <a:gd name="T22" fmla="*/ 311 w 435"/>
                <a:gd name="T23" fmla="*/ 129 h 135"/>
                <a:gd name="T24" fmla="*/ 308 w 435"/>
                <a:gd name="T25" fmla="*/ 130 h 135"/>
                <a:gd name="T26" fmla="*/ 304 w 435"/>
                <a:gd name="T27" fmla="*/ 127 h 135"/>
                <a:gd name="T28" fmla="*/ 294 w 435"/>
                <a:gd name="T29" fmla="*/ 126 h 135"/>
                <a:gd name="T30" fmla="*/ 284 w 435"/>
                <a:gd name="T31" fmla="*/ 122 h 135"/>
                <a:gd name="T32" fmla="*/ 251 w 435"/>
                <a:gd name="T33" fmla="*/ 118 h 135"/>
                <a:gd name="T34" fmla="*/ 183 w 435"/>
                <a:gd name="T35" fmla="*/ 116 h 135"/>
                <a:gd name="T36" fmla="*/ 150 w 435"/>
                <a:gd name="T37" fmla="*/ 114 h 135"/>
                <a:gd name="T38" fmla="*/ 126 w 435"/>
                <a:gd name="T39" fmla="*/ 96 h 135"/>
                <a:gd name="T40" fmla="*/ 105 w 435"/>
                <a:gd name="T41" fmla="*/ 76 h 135"/>
                <a:gd name="T42" fmla="*/ 66 w 435"/>
                <a:gd name="T43" fmla="*/ 63 h 135"/>
                <a:gd name="T44" fmla="*/ 35 w 435"/>
                <a:gd name="T45" fmla="*/ 54 h 135"/>
                <a:gd name="T46" fmla="*/ 19 w 435"/>
                <a:gd name="T47" fmla="*/ 49 h 135"/>
                <a:gd name="T48" fmla="*/ 10 w 435"/>
                <a:gd name="T49" fmla="*/ 34 h 135"/>
                <a:gd name="T50" fmla="*/ 11 w 435"/>
                <a:gd name="T51" fmla="*/ 10 h 135"/>
                <a:gd name="T52" fmla="*/ 39 w 435"/>
                <a:gd name="T53" fmla="*/ 29 h 135"/>
                <a:gd name="T54" fmla="*/ 76 w 435"/>
                <a:gd name="T55" fmla="*/ 47 h 135"/>
                <a:gd name="T56" fmla="*/ 105 w 435"/>
                <a:gd name="T57" fmla="*/ 56 h 135"/>
                <a:gd name="T58" fmla="*/ 114 w 435"/>
                <a:gd name="T59" fmla="*/ 62 h 135"/>
                <a:gd name="T60" fmla="*/ 145 w 435"/>
                <a:gd name="T61" fmla="*/ 90 h 135"/>
                <a:gd name="T62" fmla="*/ 156 w 435"/>
                <a:gd name="T63" fmla="*/ 97 h 135"/>
                <a:gd name="T64" fmla="*/ 163 w 435"/>
                <a:gd name="T65" fmla="*/ 97 h 135"/>
                <a:gd name="T66" fmla="*/ 166 w 435"/>
                <a:gd name="T67" fmla="*/ 93 h 135"/>
                <a:gd name="T68" fmla="*/ 164 w 435"/>
                <a:gd name="T69" fmla="*/ 77 h 135"/>
                <a:gd name="T70" fmla="*/ 164 w 435"/>
                <a:gd name="T71" fmla="*/ 70 h 135"/>
                <a:gd name="T72" fmla="*/ 173 w 435"/>
                <a:gd name="T73" fmla="*/ 73 h 135"/>
                <a:gd name="T74" fmla="*/ 200 w 435"/>
                <a:gd name="T75" fmla="*/ 91 h 135"/>
                <a:gd name="T76" fmla="*/ 224 w 435"/>
                <a:gd name="T77" fmla="*/ 102 h 135"/>
                <a:gd name="T78" fmla="*/ 234 w 435"/>
                <a:gd name="T79" fmla="*/ 102 h 135"/>
                <a:gd name="T80" fmla="*/ 241 w 435"/>
                <a:gd name="T81" fmla="*/ 99 h 135"/>
                <a:gd name="T82" fmla="*/ 244 w 435"/>
                <a:gd name="T83" fmla="*/ 93 h 135"/>
                <a:gd name="T84" fmla="*/ 243 w 435"/>
                <a:gd name="T85" fmla="*/ 87 h 135"/>
                <a:gd name="T86" fmla="*/ 238 w 435"/>
                <a:gd name="T87" fmla="*/ 80 h 135"/>
                <a:gd name="T88" fmla="*/ 228 w 435"/>
                <a:gd name="T89" fmla="*/ 70 h 135"/>
                <a:gd name="T90" fmla="*/ 229 w 435"/>
                <a:gd name="T91" fmla="*/ 67 h 135"/>
                <a:gd name="T92" fmla="*/ 247 w 435"/>
                <a:gd name="T93" fmla="*/ 75 h 135"/>
                <a:gd name="T94" fmla="*/ 273 w 435"/>
                <a:gd name="T95" fmla="*/ 91 h 135"/>
                <a:gd name="T96" fmla="*/ 288 w 435"/>
                <a:gd name="T97" fmla="*/ 97 h 135"/>
                <a:gd name="T98" fmla="*/ 304 w 435"/>
                <a:gd name="T99" fmla="*/ 100 h 1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5"/>
                <a:gd name="T151" fmla="*/ 0 h 135"/>
                <a:gd name="T152" fmla="*/ 435 w 435"/>
                <a:gd name="T153" fmla="*/ 135 h 1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5" h="135">
                  <a:moveTo>
                    <a:pt x="314" y="98"/>
                  </a:moveTo>
                  <a:lnTo>
                    <a:pt x="325" y="95"/>
                  </a:lnTo>
                  <a:lnTo>
                    <a:pt x="338" y="90"/>
                  </a:lnTo>
                  <a:lnTo>
                    <a:pt x="353" y="82"/>
                  </a:lnTo>
                  <a:lnTo>
                    <a:pt x="368" y="74"/>
                  </a:lnTo>
                  <a:lnTo>
                    <a:pt x="382" y="65"/>
                  </a:lnTo>
                  <a:lnTo>
                    <a:pt x="394" y="57"/>
                  </a:lnTo>
                  <a:lnTo>
                    <a:pt x="404" y="49"/>
                  </a:lnTo>
                  <a:lnTo>
                    <a:pt x="412" y="42"/>
                  </a:lnTo>
                  <a:lnTo>
                    <a:pt x="434" y="16"/>
                  </a:lnTo>
                  <a:lnTo>
                    <a:pt x="426" y="32"/>
                  </a:lnTo>
                  <a:lnTo>
                    <a:pt x="415" y="47"/>
                  </a:lnTo>
                  <a:lnTo>
                    <a:pt x="404" y="62"/>
                  </a:lnTo>
                  <a:lnTo>
                    <a:pt x="391" y="77"/>
                  </a:lnTo>
                  <a:lnTo>
                    <a:pt x="378" y="91"/>
                  </a:lnTo>
                  <a:lnTo>
                    <a:pt x="364" y="105"/>
                  </a:lnTo>
                  <a:lnTo>
                    <a:pt x="348" y="118"/>
                  </a:lnTo>
                  <a:lnTo>
                    <a:pt x="333" y="129"/>
                  </a:lnTo>
                  <a:lnTo>
                    <a:pt x="326" y="133"/>
                  </a:lnTo>
                  <a:lnTo>
                    <a:pt x="323" y="134"/>
                  </a:lnTo>
                  <a:lnTo>
                    <a:pt x="319" y="133"/>
                  </a:lnTo>
                  <a:lnTo>
                    <a:pt x="315" y="132"/>
                  </a:lnTo>
                  <a:lnTo>
                    <a:pt x="312" y="131"/>
                  </a:lnTo>
                  <a:lnTo>
                    <a:pt x="311" y="129"/>
                  </a:lnTo>
                  <a:lnTo>
                    <a:pt x="311" y="130"/>
                  </a:lnTo>
                  <a:lnTo>
                    <a:pt x="308" y="130"/>
                  </a:lnTo>
                  <a:lnTo>
                    <a:pt x="304" y="128"/>
                  </a:lnTo>
                  <a:lnTo>
                    <a:pt x="304" y="127"/>
                  </a:lnTo>
                  <a:lnTo>
                    <a:pt x="299" y="127"/>
                  </a:lnTo>
                  <a:lnTo>
                    <a:pt x="294" y="126"/>
                  </a:lnTo>
                  <a:lnTo>
                    <a:pt x="288" y="124"/>
                  </a:lnTo>
                  <a:lnTo>
                    <a:pt x="284" y="122"/>
                  </a:lnTo>
                  <a:lnTo>
                    <a:pt x="268" y="120"/>
                  </a:lnTo>
                  <a:lnTo>
                    <a:pt x="251" y="118"/>
                  </a:lnTo>
                  <a:lnTo>
                    <a:pt x="217" y="117"/>
                  </a:lnTo>
                  <a:lnTo>
                    <a:pt x="183" y="116"/>
                  </a:lnTo>
                  <a:lnTo>
                    <a:pt x="167" y="115"/>
                  </a:lnTo>
                  <a:lnTo>
                    <a:pt x="150" y="114"/>
                  </a:lnTo>
                  <a:lnTo>
                    <a:pt x="138" y="106"/>
                  </a:lnTo>
                  <a:lnTo>
                    <a:pt x="126" y="96"/>
                  </a:lnTo>
                  <a:lnTo>
                    <a:pt x="115" y="86"/>
                  </a:lnTo>
                  <a:lnTo>
                    <a:pt x="105" y="76"/>
                  </a:lnTo>
                  <a:lnTo>
                    <a:pt x="85" y="70"/>
                  </a:lnTo>
                  <a:lnTo>
                    <a:pt x="66" y="63"/>
                  </a:lnTo>
                  <a:lnTo>
                    <a:pt x="45" y="57"/>
                  </a:lnTo>
                  <a:lnTo>
                    <a:pt x="35" y="54"/>
                  </a:lnTo>
                  <a:lnTo>
                    <a:pt x="25" y="53"/>
                  </a:lnTo>
                  <a:lnTo>
                    <a:pt x="19" y="49"/>
                  </a:lnTo>
                  <a:lnTo>
                    <a:pt x="15" y="44"/>
                  </a:lnTo>
                  <a:lnTo>
                    <a:pt x="10" y="34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4" y="21"/>
                  </a:lnTo>
                  <a:lnTo>
                    <a:pt x="39" y="29"/>
                  </a:lnTo>
                  <a:lnTo>
                    <a:pt x="64" y="42"/>
                  </a:lnTo>
                  <a:lnTo>
                    <a:pt x="76" y="47"/>
                  </a:lnTo>
                  <a:lnTo>
                    <a:pt x="91" y="51"/>
                  </a:lnTo>
                  <a:lnTo>
                    <a:pt x="105" y="56"/>
                  </a:lnTo>
                  <a:lnTo>
                    <a:pt x="110" y="58"/>
                  </a:lnTo>
                  <a:lnTo>
                    <a:pt x="114" y="62"/>
                  </a:lnTo>
                  <a:lnTo>
                    <a:pt x="133" y="80"/>
                  </a:lnTo>
                  <a:lnTo>
                    <a:pt x="145" y="90"/>
                  </a:lnTo>
                  <a:lnTo>
                    <a:pt x="151" y="94"/>
                  </a:lnTo>
                  <a:lnTo>
                    <a:pt x="156" y="97"/>
                  </a:lnTo>
                  <a:lnTo>
                    <a:pt x="160" y="97"/>
                  </a:lnTo>
                  <a:lnTo>
                    <a:pt x="163" y="97"/>
                  </a:lnTo>
                  <a:lnTo>
                    <a:pt x="165" y="96"/>
                  </a:lnTo>
                  <a:lnTo>
                    <a:pt x="166" y="93"/>
                  </a:lnTo>
                  <a:lnTo>
                    <a:pt x="165" y="86"/>
                  </a:lnTo>
                  <a:lnTo>
                    <a:pt x="164" y="77"/>
                  </a:lnTo>
                  <a:lnTo>
                    <a:pt x="163" y="71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73" y="73"/>
                  </a:lnTo>
                  <a:lnTo>
                    <a:pt x="185" y="82"/>
                  </a:lnTo>
                  <a:lnTo>
                    <a:pt x="200" y="91"/>
                  </a:lnTo>
                  <a:lnTo>
                    <a:pt x="214" y="97"/>
                  </a:lnTo>
                  <a:lnTo>
                    <a:pt x="224" y="102"/>
                  </a:lnTo>
                  <a:lnTo>
                    <a:pt x="230" y="102"/>
                  </a:lnTo>
                  <a:lnTo>
                    <a:pt x="234" y="102"/>
                  </a:lnTo>
                  <a:lnTo>
                    <a:pt x="237" y="100"/>
                  </a:lnTo>
                  <a:lnTo>
                    <a:pt x="241" y="99"/>
                  </a:lnTo>
                  <a:lnTo>
                    <a:pt x="243" y="96"/>
                  </a:lnTo>
                  <a:lnTo>
                    <a:pt x="244" y="93"/>
                  </a:lnTo>
                  <a:lnTo>
                    <a:pt x="244" y="90"/>
                  </a:lnTo>
                  <a:lnTo>
                    <a:pt x="243" y="87"/>
                  </a:lnTo>
                  <a:lnTo>
                    <a:pt x="241" y="84"/>
                  </a:lnTo>
                  <a:lnTo>
                    <a:pt x="238" y="80"/>
                  </a:lnTo>
                  <a:lnTo>
                    <a:pt x="230" y="72"/>
                  </a:lnTo>
                  <a:lnTo>
                    <a:pt x="228" y="70"/>
                  </a:lnTo>
                  <a:lnTo>
                    <a:pt x="227" y="68"/>
                  </a:lnTo>
                  <a:lnTo>
                    <a:pt x="229" y="67"/>
                  </a:lnTo>
                  <a:lnTo>
                    <a:pt x="233" y="68"/>
                  </a:lnTo>
                  <a:lnTo>
                    <a:pt x="247" y="75"/>
                  </a:lnTo>
                  <a:lnTo>
                    <a:pt x="265" y="86"/>
                  </a:lnTo>
                  <a:lnTo>
                    <a:pt x="273" y="91"/>
                  </a:lnTo>
                  <a:lnTo>
                    <a:pt x="281" y="95"/>
                  </a:lnTo>
                  <a:lnTo>
                    <a:pt x="288" y="97"/>
                  </a:lnTo>
                  <a:lnTo>
                    <a:pt x="296" y="99"/>
                  </a:lnTo>
                  <a:lnTo>
                    <a:pt x="304" y="100"/>
                  </a:lnTo>
                  <a:lnTo>
                    <a:pt x="314" y="98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100"/>
            <p:cNvSpPr>
              <a:spLocks/>
            </p:cNvSpPr>
            <p:nvPr/>
          </p:nvSpPr>
          <p:spPr bwMode="auto">
            <a:xfrm>
              <a:off x="4750" y="3649"/>
              <a:ext cx="434" cy="134"/>
            </a:xfrm>
            <a:custGeom>
              <a:avLst/>
              <a:gdLst>
                <a:gd name="T0" fmla="*/ 324 w 434"/>
                <a:gd name="T1" fmla="*/ 94 h 134"/>
                <a:gd name="T2" fmla="*/ 352 w 434"/>
                <a:gd name="T3" fmla="*/ 81 h 134"/>
                <a:gd name="T4" fmla="*/ 381 w 434"/>
                <a:gd name="T5" fmla="*/ 65 h 134"/>
                <a:gd name="T6" fmla="*/ 403 w 434"/>
                <a:gd name="T7" fmla="*/ 47 h 134"/>
                <a:gd name="T8" fmla="*/ 433 w 434"/>
                <a:gd name="T9" fmla="*/ 14 h 134"/>
                <a:gd name="T10" fmla="*/ 414 w 434"/>
                <a:gd name="T11" fmla="*/ 46 h 134"/>
                <a:gd name="T12" fmla="*/ 390 w 434"/>
                <a:gd name="T13" fmla="*/ 75 h 134"/>
                <a:gd name="T14" fmla="*/ 363 w 434"/>
                <a:gd name="T15" fmla="*/ 104 h 134"/>
                <a:gd name="T16" fmla="*/ 332 w 434"/>
                <a:gd name="T17" fmla="*/ 128 h 134"/>
                <a:gd name="T18" fmla="*/ 322 w 434"/>
                <a:gd name="T19" fmla="*/ 133 h 134"/>
                <a:gd name="T20" fmla="*/ 314 w 434"/>
                <a:gd name="T21" fmla="*/ 131 h 134"/>
                <a:gd name="T22" fmla="*/ 310 w 434"/>
                <a:gd name="T23" fmla="*/ 128 h 134"/>
                <a:gd name="T24" fmla="*/ 307 w 434"/>
                <a:gd name="T25" fmla="*/ 129 h 134"/>
                <a:gd name="T26" fmla="*/ 304 w 434"/>
                <a:gd name="T27" fmla="*/ 126 h 134"/>
                <a:gd name="T28" fmla="*/ 293 w 434"/>
                <a:gd name="T29" fmla="*/ 125 h 134"/>
                <a:gd name="T30" fmla="*/ 283 w 434"/>
                <a:gd name="T31" fmla="*/ 121 h 134"/>
                <a:gd name="T32" fmla="*/ 250 w 434"/>
                <a:gd name="T33" fmla="*/ 117 h 134"/>
                <a:gd name="T34" fmla="*/ 183 w 434"/>
                <a:gd name="T35" fmla="*/ 115 h 134"/>
                <a:gd name="T36" fmla="*/ 149 w 434"/>
                <a:gd name="T37" fmla="*/ 113 h 134"/>
                <a:gd name="T38" fmla="*/ 125 w 434"/>
                <a:gd name="T39" fmla="*/ 95 h 134"/>
                <a:gd name="T40" fmla="*/ 104 w 434"/>
                <a:gd name="T41" fmla="*/ 75 h 134"/>
                <a:gd name="T42" fmla="*/ 65 w 434"/>
                <a:gd name="T43" fmla="*/ 62 h 134"/>
                <a:gd name="T44" fmla="*/ 35 w 434"/>
                <a:gd name="T45" fmla="*/ 53 h 134"/>
                <a:gd name="T46" fmla="*/ 18 w 434"/>
                <a:gd name="T47" fmla="*/ 47 h 134"/>
                <a:gd name="T48" fmla="*/ 9 w 434"/>
                <a:gd name="T49" fmla="*/ 32 h 134"/>
                <a:gd name="T50" fmla="*/ 11 w 434"/>
                <a:gd name="T51" fmla="*/ 9 h 134"/>
                <a:gd name="T52" fmla="*/ 39 w 434"/>
                <a:gd name="T53" fmla="*/ 29 h 134"/>
                <a:gd name="T54" fmla="*/ 76 w 434"/>
                <a:gd name="T55" fmla="*/ 46 h 134"/>
                <a:gd name="T56" fmla="*/ 104 w 434"/>
                <a:gd name="T57" fmla="*/ 55 h 134"/>
                <a:gd name="T58" fmla="*/ 113 w 434"/>
                <a:gd name="T59" fmla="*/ 61 h 134"/>
                <a:gd name="T60" fmla="*/ 144 w 434"/>
                <a:gd name="T61" fmla="*/ 90 h 134"/>
                <a:gd name="T62" fmla="*/ 156 w 434"/>
                <a:gd name="T63" fmla="*/ 96 h 134"/>
                <a:gd name="T64" fmla="*/ 163 w 434"/>
                <a:gd name="T65" fmla="*/ 97 h 134"/>
                <a:gd name="T66" fmla="*/ 166 w 434"/>
                <a:gd name="T67" fmla="*/ 93 h 134"/>
                <a:gd name="T68" fmla="*/ 163 w 434"/>
                <a:gd name="T69" fmla="*/ 77 h 134"/>
                <a:gd name="T70" fmla="*/ 164 w 434"/>
                <a:gd name="T71" fmla="*/ 70 h 134"/>
                <a:gd name="T72" fmla="*/ 173 w 434"/>
                <a:gd name="T73" fmla="*/ 73 h 134"/>
                <a:gd name="T74" fmla="*/ 200 w 434"/>
                <a:gd name="T75" fmla="*/ 91 h 134"/>
                <a:gd name="T76" fmla="*/ 219 w 434"/>
                <a:gd name="T77" fmla="*/ 100 h 134"/>
                <a:gd name="T78" fmla="*/ 229 w 434"/>
                <a:gd name="T79" fmla="*/ 101 h 134"/>
                <a:gd name="T80" fmla="*/ 237 w 434"/>
                <a:gd name="T81" fmla="*/ 100 h 134"/>
                <a:gd name="T82" fmla="*/ 242 w 434"/>
                <a:gd name="T83" fmla="*/ 96 h 134"/>
                <a:gd name="T84" fmla="*/ 244 w 434"/>
                <a:gd name="T85" fmla="*/ 90 h 134"/>
                <a:gd name="T86" fmla="*/ 241 w 434"/>
                <a:gd name="T87" fmla="*/ 83 h 134"/>
                <a:gd name="T88" fmla="*/ 231 w 434"/>
                <a:gd name="T89" fmla="*/ 73 h 134"/>
                <a:gd name="T90" fmla="*/ 228 w 434"/>
                <a:gd name="T91" fmla="*/ 68 h 134"/>
                <a:gd name="T92" fmla="*/ 233 w 434"/>
                <a:gd name="T93" fmla="*/ 68 h 134"/>
                <a:gd name="T94" fmla="*/ 266 w 434"/>
                <a:gd name="T95" fmla="*/ 86 h 134"/>
                <a:gd name="T96" fmla="*/ 280 w 434"/>
                <a:gd name="T97" fmla="*/ 95 h 134"/>
                <a:gd name="T98" fmla="*/ 295 w 434"/>
                <a:gd name="T99" fmla="*/ 99 h 134"/>
                <a:gd name="T100" fmla="*/ 314 w 434"/>
                <a:gd name="T101" fmla="*/ 98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134"/>
                <a:gd name="T155" fmla="*/ 434 w 434"/>
                <a:gd name="T156" fmla="*/ 134 h 1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134">
                  <a:moveTo>
                    <a:pt x="314" y="98"/>
                  </a:moveTo>
                  <a:lnTo>
                    <a:pt x="324" y="94"/>
                  </a:lnTo>
                  <a:lnTo>
                    <a:pt x="337" y="89"/>
                  </a:lnTo>
                  <a:lnTo>
                    <a:pt x="352" y="81"/>
                  </a:lnTo>
                  <a:lnTo>
                    <a:pt x="367" y="73"/>
                  </a:lnTo>
                  <a:lnTo>
                    <a:pt x="381" y="65"/>
                  </a:lnTo>
                  <a:lnTo>
                    <a:pt x="393" y="55"/>
                  </a:lnTo>
                  <a:lnTo>
                    <a:pt x="403" y="47"/>
                  </a:lnTo>
                  <a:lnTo>
                    <a:pt x="411" y="41"/>
                  </a:lnTo>
                  <a:lnTo>
                    <a:pt x="433" y="14"/>
                  </a:lnTo>
                  <a:lnTo>
                    <a:pt x="425" y="30"/>
                  </a:lnTo>
                  <a:lnTo>
                    <a:pt x="414" y="46"/>
                  </a:lnTo>
                  <a:lnTo>
                    <a:pt x="403" y="61"/>
                  </a:lnTo>
                  <a:lnTo>
                    <a:pt x="390" y="75"/>
                  </a:lnTo>
                  <a:lnTo>
                    <a:pt x="377" y="90"/>
                  </a:lnTo>
                  <a:lnTo>
                    <a:pt x="363" y="104"/>
                  </a:lnTo>
                  <a:lnTo>
                    <a:pt x="347" y="116"/>
                  </a:lnTo>
                  <a:lnTo>
                    <a:pt x="332" y="128"/>
                  </a:lnTo>
                  <a:lnTo>
                    <a:pt x="325" y="132"/>
                  </a:lnTo>
                  <a:lnTo>
                    <a:pt x="322" y="133"/>
                  </a:lnTo>
                  <a:lnTo>
                    <a:pt x="318" y="132"/>
                  </a:lnTo>
                  <a:lnTo>
                    <a:pt x="314" y="131"/>
                  </a:lnTo>
                  <a:lnTo>
                    <a:pt x="311" y="130"/>
                  </a:lnTo>
                  <a:lnTo>
                    <a:pt x="310" y="128"/>
                  </a:lnTo>
                  <a:lnTo>
                    <a:pt x="310" y="129"/>
                  </a:lnTo>
                  <a:lnTo>
                    <a:pt x="307" y="129"/>
                  </a:lnTo>
                  <a:lnTo>
                    <a:pt x="304" y="127"/>
                  </a:lnTo>
                  <a:lnTo>
                    <a:pt x="304" y="126"/>
                  </a:lnTo>
                  <a:lnTo>
                    <a:pt x="298" y="126"/>
                  </a:lnTo>
                  <a:lnTo>
                    <a:pt x="293" y="125"/>
                  </a:lnTo>
                  <a:lnTo>
                    <a:pt x="287" y="123"/>
                  </a:lnTo>
                  <a:lnTo>
                    <a:pt x="283" y="121"/>
                  </a:lnTo>
                  <a:lnTo>
                    <a:pt x="267" y="119"/>
                  </a:lnTo>
                  <a:lnTo>
                    <a:pt x="250" y="117"/>
                  </a:lnTo>
                  <a:lnTo>
                    <a:pt x="217" y="116"/>
                  </a:lnTo>
                  <a:lnTo>
                    <a:pt x="183" y="115"/>
                  </a:lnTo>
                  <a:lnTo>
                    <a:pt x="166" y="114"/>
                  </a:lnTo>
                  <a:lnTo>
                    <a:pt x="149" y="113"/>
                  </a:lnTo>
                  <a:lnTo>
                    <a:pt x="137" y="105"/>
                  </a:lnTo>
                  <a:lnTo>
                    <a:pt x="125" y="95"/>
                  </a:lnTo>
                  <a:lnTo>
                    <a:pt x="114" y="85"/>
                  </a:lnTo>
                  <a:lnTo>
                    <a:pt x="104" y="75"/>
                  </a:lnTo>
                  <a:lnTo>
                    <a:pt x="84" y="68"/>
                  </a:lnTo>
                  <a:lnTo>
                    <a:pt x="65" y="62"/>
                  </a:lnTo>
                  <a:lnTo>
                    <a:pt x="45" y="55"/>
                  </a:lnTo>
                  <a:lnTo>
                    <a:pt x="35" y="53"/>
                  </a:lnTo>
                  <a:lnTo>
                    <a:pt x="24" y="52"/>
                  </a:lnTo>
                  <a:lnTo>
                    <a:pt x="18" y="47"/>
                  </a:lnTo>
                  <a:lnTo>
                    <a:pt x="15" y="42"/>
                  </a:lnTo>
                  <a:lnTo>
                    <a:pt x="9" y="32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3" y="20"/>
                  </a:lnTo>
                  <a:lnTo>
                    <a:pt x="39" y="29"/>
                  </a:lnTo>
                  <a:lnTo>
                    <a:pt x="63" y="42"/>
                  </a:lnTo>
                  <a:lnTo>
                    <a:pt x="76" y="46"/>
                  </a:lnTo>
                  <a:lnTo>
                    <a:pt x="90" y="50"/>
                  </a:lnTo>
                  <a:lnTo>
                    <a:pt x="104" y="55"/>
                  </a:lnTo>
                  <a:lnTo>
                    <a:pt x="109" y="58"/>
                  </a:lnTo>
                  <a:lnTo>
                    <a:pt x="113" y="61"/>
                  </a:lnTo>
                  <a:lnTo>
                    <a:pt x="133" y="80"/>
                  </a:lnTo>
                  <a:lnTo>
                    <a:pt x="144" y="90"/>
                  </a:lnTo>
                  <a:lnTo>
                    <a:pt x="150" y="94"/>
                  </a:lnTo>
                  <a:lnTo>
                    <a:pt x="156" y="96"/>
                  </a:lnTo>
                  <a:lnTo>
                    <a:pt x="160" y="98"/>
                  </a:lnTo>
                  <a:lnTo>
                    <a:pt x="163" y="97"/>
                  </a:lnTo>
                  <a:lnTo>
                    <a:pt x="164" y="96"/>
                  </a:lnTo>
                  <a:lnTo>
                    <a:pt x="166" y="93"/>
                  </a:lnTo>
                  <a:lnTo>
                    <a:pt x="165" y="86"/>
                  </a:lnTo>
                  <a:lnTo>
                    <a:pt x="163" y="77"/>
                  </a:lnTo>
                  <a:lnTo>
                    <a:pt x="163" y="70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73" y="73"/>
                  </a:lnTo>
                  <a:lnTo>
                    <a:pt x="185" y="81"/>
                  </a:lnTo>
                  <a:lnTo>
                    <a:pt x="200" y="91"/>
                  </a:lnTo>
                  <a:lnTo>
                    <a:pt x="213" y="97"/>
                  </a:lnTo>
                  <a:lnTo>
                    <a:pt x="219" y="100"/>
                  </a:lnTo>
                  <a:lnTo>
                    <a:pt x="224" y="101"/>
                  </a:lnTo>
                  <a:lnTo>
                    <a:pt x="229" y="101"/>
                  </a:lnTo>
                  <a:lnTo>
                    <a:pt x="233" y="101"/>
                  </a:lnTo>
                  <a:lnTo>
                    <a:pt x="237" y="100"/>
                  </a:lnTo>
                  <a:lnTo>
                    <a:pt x="240" y="98"/>
                  </a:lnTo>
                  <a:lnTo>
                    <a:pt x="242" y="96"/>
                  </a:lnTo>
                  <a:lnTo>
                    <a:pt x="243" y="93"/>
                  </a:lnTo>
                  <a:lnTo>
                    <a:pt x="244" y="90"/>
                  </a:lnTo>
                  <a:lnTo>
                    <a:pt x="243" y="87"/>
                  </a:lnTo>
                  <a:lnTo>
                    <a:pt x="241" y="83"/>
                  </a:lnTo>
                  <a:lnTo>
                    <a:pt x="239" y="81"/>
                  </a:lnTo>
                  <a:lnTo>
                    <a:pt x="231" y="73"/>
                  </a:lnTo>
                  <a:lnTo>
                    <a:pt x="229" y="70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48" y="75"/>
                  </a:lnTo>
                  <a:lnTo>
                    <a:pt x="266" y="86"/>
                  </a:lnTo>
                  <a:lnTo>
                    <a:pt x="274" y="91"/>
                  </a:lnTo>
                  <a:lnTo>
                    <a:pt x="280" y="95"/>
                  </a:lnTo>
                  <a:lnTo>
                    <a:pt x="287" y="97"/>
                  </a:lnTo>
                  <a:lnTo>
                    <a:pt x="295" y="99"/>
                  </a:lnTo>
                  <a:lnTo>
                    <a:pt x="304" y="99"/>
                  </a:lnTo>
                  <a:lnTo>
                    <a:pt x="314" y="98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101"/>
            <p:cNvSpPr>
              <a:spLocks/>
            </p:cNvSpPr>
            <p:nvPr/>
          </p:nvSpPr>
          <p:spPr bwMode="auto">
            <a:xfrm>
              <a:off x="4750" y="3650"/>
              <a:ext cx="434" cy="133"/>
            </a:xfrm>
            <a:custGeom>
              <a:avLst/>
              <a:gdLst>
                <a:gd name="T0" fmla="*/ 325 w 434"/>
                <a:gd name="T1" fmla="*/ 94 h 133"/>
                <a:gd name="T2" fmla="*/ 352 w 434"/>
                <a:gd name="T3" fmla="*/ 81 h 133"/>
                <a:gd name="T4" fmla="*/ 381 w 434"/>
                <a:gd name="T5" fmla="*/ 64 h 133"/>
                <a:gd name="T6" fmla="*/ 404 w 434"/>
                <a:gd name="T7" fmla="*/ 47 h 133"/>
                <a:gd name="T8" fmla="*/ 433 w 434"/>
                <a:gd name="T9" fmla="*/ 14 h 133"/>
                <a:gd name="T10" fmla="*/ 414 w 434"/>
                <a:gd name="T11" fmla="*/ 45 h 133"/>
                <a:gd name="T12" fmla="*/ 390 w 434"/>
                <a:gd name="T13" fmla="*/ 75 h 133"/>
                <a:gd name="T14" fmla="*/ 363 w 434"/>
                <a:gd name="T15" fmla="*/ 103 h 133"/>
                <a:gd name="T16" fmla="*/ 332 w 434"/>
                <a:gd name="T17" fmla="*/ 127 h 133"/>
                <a:gd name="T18" fmla="*/ 322 w 434"/>
                <a:gd name="T19" fmla="*/ 132 h 133"/>
                <a:gd name="T20" fmla="*/ 314 w 434"/>
                <a:gd name="T21" fmla="*/ 130 h 133"/>
                <a:gd name="T22" fmla="*/ 310 w 434"/>
                <a:gd name="T23" fmla="*/ 127 h 133"/>
                <a:gd name="T24" fmla="*/ 307 w 434"/>
                <a:gd name="T25" fmla="*/ 128 h 133"/>
                <a:gd name="T26" fmla="*/ 304 w 434"/>
                <a:gd name="T27" fmla="*/ 125 h 133"/>
                <a:gd name="T28" fmla="*/ 293 w 434"/>
                <a:gd name="T29" fmla="*/ 124 h 133"/>
                <a:gd name="T30" fmla="*/ 283 w 434"/>
                <a:gd name="T31" fmla="*/ 120 h 133"/>
                <a:gd name="T32" fmla="*/ 250 w 434"/>
                <a:gd name="T33" fmla="*/ 116 h 133"/>
                <a:gd name="T34" fmla="*/ 183 w 434"/>
                <a:gd name="T35" fmla="*/ 114 h 133"/>
                <a:gd name="T36" fmla="*/ 149 w 434"/>
                <a:gd name="T37" fmla="*/ 112 h 133"/>
                <a:gd name="T38" fmla="*/ 125 w 434"/>
                <a:gd name="T39" fmla="*/ 94 h 133"/>
                <a:gd name="T40" fmla="*/ 104 w 434"/>
                <a:gd name="T41" fmla="*/ 74 h 133"/>
                <a:gd name="T42" fmla="*/ 65 w 434"/>
                <a:gd name="T43" fmla="*/ 61 h 133"/>
                <a:gd name="T44" fmla="*/ 35 w 434"/>
                <a:gd name="T45" fmla="*/ 52 h 133"/>
                <a:gd name="T46" fmla="*/ 18 w 434"/>
                <a:gd name="T47" fmla="*/ 47 h 133"/>
                <a:gd name="T48" fmla="*/ 9 w 434"/>
                <a:gd name="T49" fmla="*/ 32 h 133"/>
                <a:gd name="T50" fmla="*/ 23 w 434"/>
                <a:gd name="T51" fmla="*/ 20 h 133"/>
                <a:gd name="T52" fmla="*/ 63 w 434"/>
                <a:gd name="T53" fmla="*/ 42 h 133"/>
                <a:gd name="T54" fmla="*/ 90 w 434"/>
                <a:gd name="T55" fmla="*/ 50 h 133"/>
                <a:gd name="T56" fmla="*/ 109 w 434"/>
                <a:gd name="T57" fmla="*/ 57 h 133"/>
                <a:gd name="T58" fmla="*/ 133 w 434"/>
                <a:gd name="T59" fmla="*/ 80 h 133"/>
                <a:gd name="T60" fmla="*/ 151 w 434"/>
                <a:gd name="T61" fmla="*/ 94 h 133"/>
                <a:gd name="T62" fmla="*/ 160 w 434"/>
                <a:gd name="T63" fmla="*/ 98 h 133"/>
                <a:gd name="T64" fmla="*/ 165 w 434"/>
                <a:gd name="T65" fmla="*/ 95 h 133"/>
                <a:gd name="T66" fmla="*/ 166 w 434"/>
                <a:gd name="T67" fmla="*/ 86 h 133"/>
                <a:gd name="T68" fmla="*/ 163 w 434"/>
                <a:gd name="T69" fmla="*/ 71 h 133"/>
                <a:gd name="T70" fmla="*/ 166 w 434"/>
                <a:gd name="T71" fmla="*/ 70 h 133"/>
                <a:gd name="T72" fmla="*/ 186 w 434"/>
                <a:gd name="T73" fmla="*/ 82 h 133"/>
                <a:gd name="T74" fmla="*/ 213 w 434"/>
                <a:gd name="T75" fmla="*/ 97 h 133"/>
                <a:gd name="T76" fmla="*/ 230 w 434"/>
                <a:gd name="T77" fmla="*/ 101 h 133"/>
                <a:gd name="T78" fmla="*/ 238 w 434"/>
                <a:gd name="T79" fmla="*/ 99 h 133"/>
                <a:gd name="T80" fmla="*/ 243 w 434"/>
                <a:gd name="T81" fmla="*/ 95 h 133"/>
                <a:gd name="T82" fmla="*/ 245 w 434"/>
                <a:gd name="T83" fmla="*/ 90 h 133"/>
                <a:gd name="T84" fmla="*/ 243 w 434"/>
                <a:gd name="T85" fmla="*/ 84 h 133"/>
                <a:gd name="T86" fmla="*/ 233 w 434"/>
                <a:gd name="T87" fmla="*/ 73 h 133"/>
                <a:gd name="T88" fmla="*/ 230 w 434"/>
                <a:gd name="T89" fmla="*/ 68 h 133"/>
                <a:gd name="T90" fmla="*/ 234 w 434"/>
                <a:gd name="T91" fmla="*/ 68 h 133"/>
                <a:gd name="T92" fmla="*/ 267 w 434"/>
                <a:gd name="T93" fmla="*/ 87 h 133"/>
                <a:gd name="T94" fmla="*/ 281 w 434"/>
                <a:gd name="T95" fmla="*/ 95 h 133"/>
                <a:gd name="T96" fmla="*/ 296 w 434"/>
                <a:gd name="T97" fmla="*/ 99 h 133"/>
                <a:gd name="T98" fmla="*/ 314 w 434"/>
                <a:gd name="T99" fmla="*/ 98 h 1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4"/>
                <a:gd name="T151" fmla="*/ 0 h 133"/>
                <a:gd name="T152" fmla="*/ 434 w 434"/>
                <a:gd name="T153" fmla="*/ 133 h 1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4" h="133">
                  <a:moveTo>
                    <a:pt x="314" y="98"/>
                  </a:moveTo>
                  <a:lnTo>
                    <a:pt x="325" y="94"/>
                  </a:lnTo>
                  <a:lnTo>
                    <a:pt x="338" y="88"/>
                  </a:lnTo>
                  <a:lnTo>
                    <a:pt x="352" y="81"/>
                  </a:lnTo>
                  <a:lnTo>
                    <a:pt x="367" y="73"/>
                  </a:lnTo>
                  <a:lnTo>
                    <a:pt x="381" y="64"/>
                  </a:lnTo>
                  <a:lnTo>
                    <a:pt x="393" y="55"/>
                  </a:lnTo>
                  <a:lnTo>
                    <a:pt x="404" y="47"/>
                  </a:lnTo>
                  <a:lnTo>
                    <a:pt x="411" y="40"/>
                  </a:lnTo>
                  <a:lnTo>
                    <a:pt x="433" y="14"/>
                  </a:lnTo>
                  <a:lnTo>
                    <a:pt x="425" y="29"/>
                  </a:lnTo>
                  <a:lnTo>
                    <a:pt x="414" y="45"/>
                  </a:lnTo>
                  <a:lnTo>
                    <a:pt x="403" y="60"/>
                  </a:lnTo>
                  <a:lnTo>
                    <a:pt x="390" y="75"/>
                  </a:lnTo>
                  <a:lnTo>
                    <a:pt x="377" y="89"/>
                  </a:lnTo>
                  <a:lnTo>
                    <a:pt x="363" y="103"/>
                  </a:lnTo>
                  <a:lnTo>
                    <a:pt x="347" y="116"/>
                  </a:lnTo>
                  <a:lnTo>
                    <a:pt x="332" y="127"/>
                  </a:lnTo>
                  <a:lnTo>
                    <a:pt x="325" y="131"/>
                  </a:lnTo>
                  <a:lnTo>
                    <a:pt x="322" y="132"/>
                  </a:lnTo>
                  <a:lnTo>
                    <a:pt x="318" y="131"/>
                  </a:lnTo>
                  <a:lnTo>
                    <a:pt x="314" y="130"/>
                  </a:lnTo>
                  <a:lnTo>
                    <a:pt x="311" y="129"/>
                  </a:lnTo>
                  <a:lnTo>
                    <a:pt x="310" y="127"/>
                  </a:lnTo>
                  <a:lnTo>
                    <a:pt x="310" y="128"/>
                  </a:lnTo>
                  <a:lnTo>
                    <a:pt x="307" y="128"/>
                  </a:lnTo>
                  <a:lnTo>
                    <a:pt x="304" y="126"/>
                  </a:lnTo>
                  <a:lnTo>
                    <a:pt x="304" y="125"/>
                  </a:lnTo>
                  <a:lnTo>
                    <a:pt x="298" y="125"/>
                  </a:lnTo>
                  <a:lnTo>
                    <a:pt x="293" y="124"/>
                  </a:lnTo>
                  <a:lnTo>
                    <a:pt x="287" y="122"/>
                  </a:lnTo>
                  <a:lnTo>
                    <a:pt x="283" y="120"/>
                  </a:lnTo>
                  <a:lnTo>
                    <a:pt x="267" y="118"/>
                  </a:lnTo>
                  <a:lnTo>
                    <a:pt x="250" y="116"/>
                  </a:lnTo>
                  <a:lnTo>
                    <a:pt x="217" y="115"/>
                  </a:lnTo>
                  <a:lnTo>
                    <a:pt x="183" y="114"/>
                  </a:lnTo>
                  <a:lnTo>
                    <a:pt x="166" y="113"/>
                  </a:lnTo>
                  <a:lnTo>
                    <a:pt x="149" y="112"/>
                  </a:lnTo>
                  <a:lnTo>
                    <a:pt x="137" y="104"/>
                  </a:lnTo>
                  <a:lnTo>
                    <a:pt x="125" y="94"/>
                  </a:lnTo>
                  <a:lnTo>
                    <a:pt x="114" y="84"/>
                  </a:lnTo>
                  <a:lnTo>
                    <a:pt x="104" y="74"/>
                  </a:lnTo>
                  <a:lnTo>
                    <a:pt x="84" y="67"/>
                  </a:lnTo>
                  <a:lnTo>
                    <a:pt x="65" y="61"/>
                  </a:lnTo>
                  <a:lnTo>
                    <a:pt x="45" y="55"/>
                  </a:lnTo>
                  <a:lnTo>
                    <a:pt x="35" y="52"/>
                  </a:lnTo>
                  <a:lnTo>
                    <a:pt x="24" y="51"/>
                  </a:lnTo>
                  <a:lnTo>
                    <a:pt x="18" y="47"/>
                  </a:lnTo>
                  <a:lnTo>
                    <a:pt x="15" y="42"/>
                  </a:lnTo>
                  <a:lnTo>
                    <a:pt x="9" y="32"/>
                  </a:lnTo>
                  <a:lnTo>
                    <a:pt x="0" y="0"/>
                  </a:lnTo>
                  <a:lnTo>
                    <a:pt x="23" y="20"/>
                  </a:lnTo>
                  <a:lnTo>
                    <a:pt x="39" y="29"/>
                  </a:lnTo>
                  <a:lnTo>
                    <a:pt x="63" y="42"/>
                  </a:lnTo>
                  <a:lnTo>
                    <a:pt x="76" y="46"/>
                  </a:lnTo>
                  <a:lnTo>
                    <a:pt x="90" y="50"/>
                  </a:lnTo>
                  <a:lnTo>
                    <a:pt x="104" y="55"/>
                  </a:lnTo>
                  <a:lnTo>
                    <a:pt x="109" y="57"/>
                  </a:lnTo>
                  <a:lnTo>
                    <a:pt x="113" y="60"/>
                  </a:lnTo>
                  <a:lnTo>
                    <a:pt x="133" y="80"/>
                  </a:lnTo>
                  <a:lnTo>
                    <a:pt x="145" y="90"/>
                  </a:lnTo>
                  <a:lnTo>
                    <a:pt x="151" y="94"/>
                  </a:lnTo>
                  <a:lnTo>
                    <a:pt x="156" y="96"/>
                  </a:lnTo>
                  <a:lnTo>
                    <a:pt x="160" y="98"/>
                  </a:lnTo>
                  <a:lnTo>
                    <a:pt x="163" y="97"/>
                  </a:lnTo>
                  <a:lnTo>
                    <a:pt x="165" y="95"/>
                  </a:lnTo>
                  <a:lnTo>
                    <a:pt x="166" y="93"/>
                  </a:lnTo>
                  <a:lnTo>
                    <a:pt x="166" y="86"/>
                  </a:lnTo>
                  <a:lnTo>
                    <a:pt x="164" y="77"/>
                  </a:lnTo>
                  <a:lnTo>
                    <a:pt x="163" y="71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73" y="73"/>
                  </a:lnTo>
                  <a:lnTo>
                    <a:pt x="186" y="82"/>
                  </a:lnTo>
                  <a:lnTo>
                    <a:pt x="200" y="90"/>
                  </a:lnTo>
                  <a:lnTo>
                    <a:pt x="213" y="97"/>
                  </a:lnTo>
                  <a:lnTo>
                    <a:pt x="224" y="100"/>
                  </a:lnTo>
                  <a:lnTo>
                    <a:pt x="230" y="101"/>
                  </a:lnTo>
                  <a:lnTo>
                    <a:pt x="233" y="100"/>
                  </a:lnTo>
                  <a:lnTo>
                    <a:pt x="238" y="99"/>
                  </a:lnTo>
                  <a:lnTo>
                    <a:pt x="240" y="98"/>
                  </a:lnTo>
                  <a:lnTo>
                    <a:pt x="243" y="95"/>
                  </a:lnTo>
                  <a:lnTo>
                    <a:pt x="244" y="93"/>
                  </a:lnTo>
                  <a:lnTo>
                    <a:pt x="245" y="90"/>
                  </a:lnTo>
                  <a:lnTo>
                    <a:pt x="244" y="87"/>
                  </a:lnTo>
                  <a:lnTo>
                    <a:pt x="243" y="84"/>
                  </a:lnTo>
                  <a:lnTo>
                    <a:pt x="240" y="81"/>
                  </a:lnTo>
                  <a:lnTo>
                    <a:pt x="233" y="73"/>
                  </a:lnTo>
                  <a:lnTo>
                    <a:pt x="230" y="70"/>
                  </a:lnTo>
                  <a:lnTo>
                    <a:pt x="230" y="68"/>
                  </a:lnTo>
                  <a:lnTo>
                    <a:pt x="231" y="67"/>
                  </a:lnTo>
                  <a:lnTo>
                    <a:pt x="234" y="68"/>
                  </a:lnTo>
                  <a:lnTo>
                    <a:pt x="249" y="76"/>
                  </a:lnTo>
                  <a:lnTo>
                    <a:pt x="267" y="87"/>
                  </a:lnTo>
                  <a:lnTo>
                    <a:pt x="274" y="91"/>
                  </a:lnTo>
                  <a:lnTo>
                    <a:pt x="281" y="95"/>
                  </a:lnTo>
                  <a:lnTo>
                    <a:pt x="289" y="97"/>
                  </a:lnTo>
                  <a:lnTo>
                    <a:pt x="296" y="99"/>
                  </a:lnTo>
                  <a:lnTo>
                    <a:pt x="304" y="99"/>
                  </a:lnTo>
                  <a:lnTo>
                    <a:pt x="314" y="98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102"/>
            <p:cNvSpPr>
              <a:spLocks/>
            </p:cNvSpPr>
            <p:nvPr/>
          </p:nvSpPr>
          <p:spPr bwMode="auto">
            <a:xfrm>
              <a:off x="4750" y="3651"/>
              <a:ext cx="434" cy="132"/>
            </a:xfrm>
            <a:custGeom>
              <a:avLst/>
              <a:gdLst>
                <a:gd name="T0" fmla="*/ 325 w 434"/>
                <a:gd name="T1" fmla="*/ 94 h 132"/>
                <a:gd name="T2" fmla="*/ 353 w 434"/>
                <a:gd name="T3" fmla="*/ 81 h 132"/>
                <a:gd name="T4" fmla="*/ 381 w 434"/>
                <a:gd name="T5" fmla="*/ 63 h 132"/>
                <a:gd name="T6" fmla="*/ 404 w 434"/>
                <a:gd name="T7" fmla="*/ 46 h 132"/>
                <a:gd name="T8" fmla="*/ 433 w 434"/>
                <a:gd name="T9" fmla="*/ 12 h 132"/>
                <a:gd name="T10" fmla="*/ 414 w 434"/>
                <a:gd name="T11" fmla="*/ 44 h 132"/>
                <a:gd name="T12" fmla="*/ 390 w 434"/>
                <a:gd name="T13" fmla="*/ 73 h 132"/>
                <a:gd name="T14" fmla="*/ 363 w 434"/>
                <a:gd name="T15" fmla="*/ 101 h 132"/>
                <a:gd name="T16" fmla="*/ 332 w 434"/>
                <a:gd name="T17" fmla="*/ 126 h 132"/>
                <a:gd name="T18" fmla="*/ 322 w 434"/>
                <a:gd name="T19" fmla="*/ 131 h 132"/>
                <a:gd name="T20" fmla="*/ 314 w 434"/>
                <a:gd name="T21" fmla="*/ 129 h 132"/>
                <a:gd name="T22" fmla="*/ 310 w 434"/>
                <a:gd name="T23" fmla="*/ 126 h 132"/>
                <a:gd name="T24" fmla="*/ 307 w 434"/>
                <a:gd name="T25" fmla="*/ 127 h 132"/>
                <a:gd name="T26" fmla="*/ 304 w 434"/>
                <a:gd name="T27" fmla="*/ 124 h 132"/>
                <a:gd name="T28" fmla="*/ 293 w 434"/>
                <a:gd name="T29" fmla="*/ 123 h 132"/>
                <a:gd name="T30" fmla="*/ 283 w 434"/>
                <a:gd name="T31" fmla="*/ 119 h 132"/>
                <a:gd name="T32" fmla="*/ 250 w 434"/>
                <a:gd name="T33" fmla="*/ 115 h 132"/>
                <a:gd name="T34" fmla="*/ 183 w 434"/>
                <a:gd name="T35" fmla="*/ 113 h 132"/>
                <a:gd name="T36" fmla="*/ 149 w 434"/>
                <a:gd name="T37" fmla="*/ 111 h 132"/>
                <a:gd name="T38" fmla="*/ 125 w 434"/>
                <a:gd name="T39" fmla="*/ 93 h 132"/>
                <a:gd name="T40" fmla="*/ 104 w 434"/>
                <a:gd name="T41" fmla="*/ 73 h 132"/>
                <a:gd name="T42" fmla="*/ 65 w 434"/>
                <a:gd name="T43" fmla="*/ 60 h 132"/>
                <a:gd name="T44" fmla="*/ 35 w 434"/>
                <a:gd name="T45" fmla="*/ 51 h 132"/>
                <a:gd name="T46" fmla="*/ 18 w 434"/>
                <a:gd name="T47" fmla="*/ 45 h 132"/>
                <a:gd name="T48" fmla="*/ 9 w 434"/>
                <a:gd name="T49" fmla="*/ 30 h 132"/>
                <a:gd name="T50" fmla="*/ 0 w 434"/>
                <a:gd name="T51" fmla="*/ 0 h 132"/>
                <a:gd name="T52" fmla="*/ 23 w 434"/>
                <a:gd name="T53" fmla="*/ 20 h 132"/>
                <a:gd name="T54" fmla="*/ 63 w 434"/>
                <a:gd name="T55" fmla="*/ 40 h 132"/>
                <a:gd name="T56" fmla="*/ 90 w 434"/>
                <a:gd name="T57" fmla="*/ 50 h 132"/>
                <a:gd name="T58" fmla="*/ 109 w 434"/>
                <a:gd name="T59" fmla="*/ 57 h 132"/>
                <a:gd name="T60" fmla="*/ 133 w 434"/>
                <a:gd name="T61" fmla="*/ 79 h 132"/>
                <a:gd name="T62" fmla="*/ 151 w 434"/>
                <a:gd name="T63" fmla="*/ 94 h 132"/>
                <a:gd name="T64" fmla="*/ 161 w 434"/>
                <a:gd name="T65" fmla="*/ 97 h 132"/>
                <a:gd name="T66" fmla="*/ 166 w 434"/>
                <a:gd name="T67" fmla="*/ 96 h 132"/>
                <a:gd name="T68" fmla="*/ 166 w 434"/>
                <a:gd name="T69" fmla="*/ 86 h 132"/>
                <a:gd name="T70" fmla="*/ 164 w 434"/>
                <a:gd name="T71" fmla="*/ 71 h 132"/>
                <a:gd name="T72" fmla="*/ 166 w 434"/>
                <a:gd name="T73" fmla="*/ 70 h 132"/>
                <a:gd name="T74" fmla="*/ 186 w 434"/>
                <a:gd name="T75" fmla="*/ 81 h 132"/>
                <a:gd name="T76" fmla="*/ 214 w 434"/>
                <a:gd name="T77" fmla="*/ 96 h 132"/>
                <a:gd name="T78" fmla="*/ 225 w 434"/>
                <a:gd name="T79" fmla="*/ 100 h 132"/>
                <a:gd name="T80" fmla="*/ 234 w 434"/>
                <a:gd name="T81" fmla="*/ 100 h 132"/>
                <a:gd name="T82" fmla="*/ 241 w 434"/>
                <a:gd name="T83" fmla="*/ 97 h 132"/>
                <a:gd name="T84" fmla="*/ 245 w 434"/>
                <a:gd name="T85" fmla="*/ 92 h 132"/>
                <a:gd name="T86" fmla="*/ 246 w 434"/>
                <a:gd name="T87" fmla="*/ 87 h 132"/>
                <a:gd name="T88" fmla="*/ 242 w 434"/>
                <a:gd name="T89" fmla="*/ 81 h 132"/>
                <a:gd name="T90" fmla="*/ 232 w 434"/>
                <a:gd name="T91" fmla="*/ 71 h 132"/>
                <a:gd name="T92" fmla="*/ 233 w 434"/>
                <a:gd name="T93" fmla="*/ 68 h 132"/>
                <a:gd name="T94" fmla="*/ 250 w 434"/>
                <a:gd name="T95" fmla="*/ 76 h 132"/>
                <a:gd name="T96" fmla="*/ 282 w 434"/>
                <a:gd name="T97" fmla="*/ 94 h 132"/>
                <a:gd name="T98" fmla="*/ 297 w 434"/>
                <a:gd name="T99" fmla="*/ 99 h 132"/>
                <a:gd name="T100" fmla="*/ 314 w 434"/>
                <a:gd name="T101" fmla="*/ 97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132"/>
                <a:gd name="T155" fmla="*/ 434 w 43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132">
                  <a:moveTo>
                    <a:pt x="314" y="97"/>
                  </a:moveTo>
                  <a:lnTo>
                    <a:pt x="325" y="94"/>
                  </a:lnTo>
                  <a:lnTo>
                    <a:pt x="338" y="88"/>
                  </a:lnTo>
                  <a:lnTo>
                    <a:pt x="353" y="81"/>
                  </a:lnTo>
                  <a:lnTo>
                    <a:pt x="367" y="72"/>
                  </a:lnTo>
                  <a:lnTo>
                    <a:pt x="381" y="63"/>
                  </a:lnTo>
                  <a:lnTo>
                    <a:pt x="393" y="54"/>
                  </a:lnTo>
                  <a:lnTo>
                    <a:pt x="404" y="46"/>
                  </a:lnTo>
                  <a:lnTo>
                    <a:pt x="411" y="39"/>
                  </a:lnTo>
                  <a:lnTo>
                    <a:pt x="433" y="12"/>
                  </a:lnTo>
                  <a:lnTo>
                    <a:pt x="425" y="28"/>
                  </a:lnTo>
                  <a:lnTo>
                    <a:pt x="414" y="44"/>
                  </a:lnTo>
                  <a:lnTo>
                    <a:pt x="403" y="59"/>
                  </a:lnTo>
                  <a:lnTo>
                    <a:pt x="390" y="73"/>
                  </a:lnTo>
                  <a:lnTo>
                    <a:pt x="377" y="88"/>
                  </a:lnTo>
                  <a:lnTo>
                    <a:pt x="363" y="101"/>
                  </a:lnTo>
                  <a:lnTo>
                    <a:pt x="347" y="114"/>
                  </a:lnTo>
                  <a:lnTo>
                    <a:pt x="332" y="126"/>
                  </a:lnTo>
                  <a:lnTo>
                    <a:pt x="325" y="130"/>
                  </a:lnTo>
                  <a:lnTo>
                    <a:pt x="322" y="131"/>
                  </a:lnTo>
                  <a:lnTo>
                    <a:pt x="318" y="130"/>
                  </a:lnTo>
                  <a:lnTo>
                    <a:pt x="314" y="129"/>
                  </a:lnTo>
                  <a:lnTo>
                    <a:pt x="311" y="128"/>
                  </a:lnTo>
                  <a:lnTo>
                    <a:pt x="310" y="126"/>
                  </a:lnTo>
                  <a:lnTo>
                    <a:pt x="310" y="127"/>
                  </a:lnTo>
                  <a:lnTo>
                    <a:pt x="307" y="127"/>
                  </a:lnTo>
                  <a:lnTo>
                    <a:pt x="304" y="125"/>
                  </a:lnTo>
                  <a:lnTo>
                    <a:pt x="304" y="124"/>
                  </a:lnTo>
                  <a:lnTo>
                    <a:pt x="298" y="124"/>
                  </a:lnTo>
                  <a:lnTo>
                    <a:pt x="293" y="123"/>
                  </a:lnTo>
                  <a:lnTo>
                    <a:pt x="287" y="121"/>
                  </a:lnTo>
                  <a:lnTo>
                    <a:pt x="283" y="119"/>
                  </a:lnTo>
                  <a:lnTo>
                    <a:pt x="267" y="117"/>
                  </a:lnTo>
                  <a:lnTo>
                    <a:pt x="250" y="115"/>
                  </a:lnTo>
                  <a:lnTo>
                    <a:pt x="217" y="114"/>
                  </a:lnTo>
                  <a:lnTo>
                    <a:pt x="183" y="113"/>
                  </a:lnTo>
                  <a:lnTo>
                    <a:pt x="166" y="112"/>
                  </a:lnTo>
                  <a:lnTo>
                    <a:pt x="149" y="111"/>
                  </a:lnTo>
                  <a:lnTo>
                    <a:pt x="137" y="103"/>
                  </a:lnTo>
                  <a:lnTo>
                    <a:pt x="125" y="93"/>
                  </a:lnTo>
                  <a:lnTo>
                    <a:pt x="114" y="83"/>
                  </a:lnTo>
                  <a:lnTo>
                    <a:pt x="104" y="73"/>
                  </a:lnTo>
                  <a:lnTo>
                    <a:pt x="84" y="66"/>
                  </a:lnTo>
                  <a:lnTo>
                    <a:pt x="65" y="60"/>
                  </a:lnTo>
                  <a:lnTo>
                    <a:pt x="45" y="53"/>
                  </a:lnTo>
                  <a:lnTo>
                    <a:pt x="35" y="51"/>
                  </a:lnTo>
                  <a:lnTo>
                    <a:pt x="24" y="50"/>
                  </a:lnTo>
                  <a:lnTo>
                    <a:pt x="18" y="45"/>
                  </a:lnTo>
                  <a:lnTo>
                    <a:pt x="15" y="40"/>
                  </a:lnTo>
                  <a:lnTo>
                    <a:pt x="9" y="30"/>
                  </a:lnTo>
                  <a:lnTo>
                    <a:pt x="5" y="1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3" y="20"/>
                  </a:lnTo>
                  <a:lnTo>
                    <a:pt x="39" y="28"/>
                  </a:lnTo>
                  <a:lnTo>
                    <a:pt x="63" y="40"/>
                  </a:lnTo>
                  <a:lnTo>
                    <a:pt x="76" y="45"/>
                  </a:lnTo>
                  <a:lnTo>
                    <a:pt x="90" y="50"/>
                  </a:lnTo>
                  <a:lnTo>
                    <a:pt x="104" y="55"/>
                  </a:lnTo>
                  <a:lnTo>
                    <a:pt x="109" y="57"/>
                  </a:lnTo>
                  <a:lnTo>
                    <a:pt x="113" y="60"/>
                  </a:lnTo>
                  <a:lnTo>
                    <a:pt x="133" y="79"/>
                  </a:lnTo>
                  <a:lnTo>
                    <a:pt x="145" y="90"/>
                  </a:lnTo>
                  <a:lnTo>
                    <a:pt x="151" y="94"/>
                  </a:lnTo>
                  <a:lnTo>
                    <a:pt x="156" y="96"/>
                  </a:lnTo>
                  <a:lnTo>
                    <a:pt x="161" y="97"/>
                  </a:lnTo>
                  <a:lnTo>
                    <a:pt x="164" y="97"/>
                  </a:lnTo>
                  <a:lnTo>
                    <a:pt x="166" y="96"/>
                  </a:lnTo>
                  <a:lnTo>
                    <a:pt x="166" y="94"/>
                  </a:lnTo>
                  <a:lnTo>
                    <a:pt x="166" y="86"/>
                  </a:lnTo>
                  <a:lnTo>
                    <a:pt x="164" y="77"/>
                  </a:lnTo>
                  <a:lnTo>
                    <a:pt x="164" y="71"/>
                  </a:lnTo>
                  <a:lnTo>
                    <a:pt x="165" y="70"/>
                  </a:lnTo>
                  <a:lnTo>
                    <a:pt x="166" y="70"/>
                  </a:lnTo>
                  <a:lnTo>
                    <a:pt x="173" y="73"/>
                  </a:lnTo>
                  <a:lnTo>
                    <a:pt x="186" y="81"/>
                  </a:lnTo>
                  <a:lnTo>
                    <a:pt x="201" y="91"/>
                  </a:lnTo>
                  <a:lnTo>
                    <a:pt x="214" y="96"/>
                  </a:lnTo>
                  <a:lnTo>
                    <a:pt x="220" y="99"/>
                  </a:lnTo>
                  <a:lnTo>
                    <a:pt x="225" y="100"/>
                  </a:lnTo>
                  <a:lnTo>
                    <a:pt x="230" y="100"/>
                  </a:lnTo>
                  <a:lnTo>
                    <a:pt x="234" y="100"/>
                  </a:lnTo>
                  <a:lnTo>
                    <a:pt x="238" y="99"/>
                  </a:lnTo>
                  <a:lnTo>
                    <a:pt x="241" y="97"/>
                  </a:lnTo>
                  <a:lnTo>
                    <a:pt x="243" y="95"/>
                  </a:lnTo>
                  <a:lnTo>
                    <a:pt x="245" y="92"/>
                  </a:lnTo>
                  <a:lnTo>
                    <a:pt x="246" y="90"/>
                  </a:lnTo>
                  <a:lnTo>
                    <a:pt x="246" y="87"/>
                  </a:lnTo>
                  <a:lnTo>
                    <a:pt x="244" y="84"/>
                  </a:lnTo>
                  <a:lnTo>
                    <a:pt x="242" y="81"/>
                  </a:lnTo>
                  <a:lnTo>
                    <a:pt x="234" y="73"/>
                  </a:lnTo>
                  <a:lnTo>
                    <a:pt x="232" y="71"/>
                  </a:lnTo>
                  <a:lnTo>
                    <a:pt x="231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50" y="76"/>
                  </a:lnTo>
                  <a:lnTo>
                    <a:pt x="268" y="86"/>
                  </a:lnTo>
                  <a:lnTo>
                    <a:pt x="282" y="94"/>
                  </a:lnTo>
                  <a:lnTo>
                    <a:pt x="290" y="97"/>
                  </a:lnTo>
                  <a:lnTo>
                    <a:pt x="297" y="99"/>
                  </a:lnTo>
                  <a:lnTo>
                    <a:pt x="305" y="99"/>
                  </a:lnTo>
                  <a:lnTo>
                    <a:pt x="314" y="97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103"/>
            <p:cNvSpPr>
              <a:spLocks/>
            </p:cNvSpPr>
            <p:nvPr/>
          </p:nvSpPr>
          <p:spPr bwMode="auto">
            <a:xfrm>
              <a:off x="4750" y="3653"/>
              <a:ext cx="434" cy="130"/>
            </a:xfrm>
            <a:custGeom>
              <a:avLst/>
              <a:gdLst>
                <a:gd name="T0" fmla="*/ 320 w 434"/>
                <a:gd name="T1" fmla="*/ 95 h 130"/>
                <a:gd name="T2" fmla="*/ 339 w 434"/>
                <a:gd name="T3" fmla="*/ 87 h 130"/>
                <a:gd name="T4" fmla="*/ 367 w 434"/>
                <a:gd name="T5" fmla="*/ 71 h 130"/>
                <a:gd name="T6" fmla="*/ 393 w 434"/>
                <a:gd name="T7" fmla="*/ 53 h 130"/>
                <a:gd name="T8" fmla="*/ 411 w 434"/>
                <a:gd name="T9" fmla="*/ 38 h 130"/>
                <a:gd name="T10" fmla="*/ 425 w 434"/>
                <a:gd name="T11" fmla="*/ 27 h 130"/>
                <a:gd name="T12" fmla="*/ 403 w 434"/>
                <a:gd name="T13" fmla="*/ 57 h 130"/>
                <a:gd name="T14" fmla="*/ 377 w 434"/>
                <a:gd name="T15" fmla="*/ 86 h 130"/>
                <a:gd name="T16" fmla="*/ 347 w 434"/>
                <a:gd name="T17" fmla="*/ 113 h 130"/>
                <a:gd name="T18" fmla="*/ 325 w 434"/>
                <a:gd name="T19" fmla="*/ 128 h 130"/>
                <a:gd name="T20" fmla="*/ 318 w 434"/>
                <a:gd name="T21" fmla="*/ 128 h 130"/>
                <a:gd name="T22" fmla="*/ 311 w 434"/>
                <a:gd name="T23" fmla="*/ 126 h 130"/>
                <a:gd name="T24" fmla="*/ 310 w 434"/>
                <a:gd name="T25" fmla="*/ 125 h 130"/>
                <a:gd name="T26" fmla="*/ 303 w 434"/>
                <a:gd name="T27" fmla="*/ 123 h 130"/>
                <a:gd name="T28" fmla="*/ 298 w 434"/>
                <a:gd name="T29" fmla="*/ 122 h 130"/>
                <a:gd name="T30" fmla="*/ 287 w 434"/>
                <a:gd name="T31" fmla="*/ 119 h 130"/>
                <a:gd name="T32" fmla="*/ 267 w 434"/>
                <a:gd name="T33" fmla="*/ 115 h 130"/>
                <a:gd name="T34" fmla="*/ 216 w 434"/>
                <a:gd name="T35" fmla="*/ 112 h 130"/>
                <a:gd name="T36" fmla="*/ 165 w 434"/>
                <a:gd name="T37" fmla="*/ 110 h 130"/>
                <a:gd name="T38" fmla="*/ 137 w 434"/>
                <a:gd name="T39" fmla="*/ 101 h 130"/>
                <a:gd name="T40" fmla="*/ 113 w 434"/>
                <a:gd name="T41" fmla="*/ 81 h 130"/>
                <a:gd name="T42" fmla="*/ 83 w 434"/>
                <a:gd name="T43" fmla="*/ 65 h 130"/>
                <a:gd name="T44" fmla="*/ 44 w 434"/>
                <a:gd name="T45" fmla="*/ 52 h 130"/>
                <a:gd name="T46" fmla="*/ 23 w 434"/>
                <a:gd name="T47" fmla="*/ 48 h 130"/>
                <a:gd name="T48" fmla="*/ 14 w 434"/>
                <a:gd name="T49" fmla="*/ 39 h 130"/>
                <a:gd name="T50" fmla="*/ 0 w 434"/>
                <a:gd name="T51" fmla="*/ 0 h 130"/>
                <a:gd name="T52" fmla="*/ 22 w 434"/>
                <a:gd name="T53" fmla="*/ 19 h 130"/>
                <a:gd name="T54" fmla="*/ 63 w 434"/>
                <a:gd name="T55" fmla="*/ 39 h 130"/>
                <a:gd name="T56" fmla="*/ 90 w 434"/>
                <a:gd name="T57" fmla="*/ 49 h 130"/>
                <a:gd name="T58" fmla="*/ 109 w 434"/>
                <a:gd name="T59" fmla="*/ 56 h 130"/>
                <a:gd name="T60" fmla="*/ 133 w 434"/>
                <a:gd name="T61" fmla="*/ 78 h 130"/>
                <a:gd name="T62" fmla="*/ 151 w 434"/>
                <a:gd name="T63" fmla="*/ 92 h 130"/>
                <a:gd name="T64" fmla="*/ 161 w 434"/>
                <a:gd name="T65" fmla="*/ 96 h 130"/>
                <a:gd name="T66" fmla="*/ 166 w 434"/>
                <a:gd name="T67" fmla="*/ 95 h 130"/>
                <a:gd name="T68" fmla="*/ 166 w 434"/>
                <a:gd name="T69" fmla="*/ 85 h 130"/>
                <a:gd name="T70" fmla="*/ 164 w 434"/>
                <a:gd name="T71" fmla="*/ 70 h 130"/>
                <a:gd name="T72" fmla="*/ 167 w 434"/>
                <a:gd name="T73" fmla="*/ 69 h 130"/>
                <a:gd name="T74" fmla="*/ 187 w 434"/>
                <a:gd name="T75" fmla="*/ 80 h 130"/>
                <a:gd name="T76" fmla="*/ 215 w 434"/>
                <a:gd name="T77" fmla="*/ 95 h 130"/>
                <a:gd name="T78" fmla="*/ 235 w 434"/>
                <a:gd name="T79" fmla="*/ 98 h 130"/>
                <a:gd name="T80" fmla="*/ 242 w 434"/>
                <a:gd name="T81" fmla="*/ 95 h 130"/>
                <a:gd name="T82" fmla="*/ 246 w 434"/>
                <a:gd name="T83" fmla="*/ 91 h 130"/>
                <a:gd name="T84" fmla="*/ 247 w 434"/>
                <a:gd name="T85" fmla="*/ 86 h 130"/>
                <a:gd name="T86" fmla="*/ 243 w 434"/>
                <a:gd name="T87" fmla="*/ 81 h 130"/>
                <a:gd name="T88" fmla="*/ 232 w 434"/>
                <a:gd name="T89" fmla="*/ 68 h 130"/>
                <a:gd name="T90" fmla="*/ 237 w 434"/>
                <a:gd name="T91" fmla="*/ 68 h 130"/>
                <a:gd name="T92" fmla="*/ 269 w 434"/>
                <a:gd name="T93" fmla="*/ 86 h 130"/>
                <a:gd name="T94" fmla="*/ 283 w 434"/>
                <a:gd name="T95" fmla="*/ 93 h 130"/>
                <a:gd name="T96" fmla="*/ 297 w 434"/>
                <a:gd name="T97" fmla="*/ 97 h 130"/>
                <a:gd name="T98" fmla="*/ 314 w 434"/>
                <a:gd name="T99" fmla="*/ 96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4"/>
                <a:gd name="T151" fmla="*/ 0 h 130"/>
                <a:gd name="T152" fmla="*/ 434 w 434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4" h="130">
                  <a:moveTo>
                    <a:pt x="314" y="96"/>
                  </a:moveTo>
                  <a:lnTo>
                    <a:pt x="320" y="95"/>
                  </a:lnTo>
                  <a:lnTo>
                    <a:pt x="326" y="92"/>
                  </a:lnTo>
                  <a:lnTo>
                    <a:pt x="339" y="87"/>
                  </a:lnTo>
                  <a:lnTo>
                    <a:pt x="353" y="80"/>
                  </a:lnTo>
                  <a:lnTo>
                    <a:pt x="367" y="71"/>
                  </a:lnTo>
                  <a:lnTo>
                    <a:pt x="381" y="62"/>
                  </a:lnTo>
                  <a:lnTo>
                    <a:pt x="393" y="53"/>
                  </a:lnTo>
                  <a:lnTo>
                    <a:pt x="404" y="44"/>
                  </a:lnTo>
                  <a:lnTo>
                    <a:pt x="411" y="38"/>
                  </a:lnTo>
                  <a:lnTo>
                    <a:pt x="433" y="11"/>
                  </a:lnTo>
                  <a:lnTo>
                    <a:pt x="425" y="27"/>
                  </a:lnTo>
                  <a:lnTo>
                    <a:pt x="414" y="42"/>
                  </a:lnTo>
                  <a:lnTo>
                    <a:pt x="403" y="57"/>
                  </a:lnTo>
                  <a:lnTo>
                    <a:pt x="390" y="72"/>
                  </a:lnTo>
                  <a:lnTo>
                    <a:pt x="377" y="86"/>
                  </a:lnTo>
                  <a:lnTo>
                    <a:pt x="363" y="100"/>
                  </a:lnTo>
                  <a:lnTo>
                    <a:pt x="347" y="113"/>
                  </a:lnTo>
                  <a:lnTo>
                    <a:pt x="332" y="124"/>
                  </a:lnTo>
                  <a:lnTo>
                    <a:pt x="325" y="128"/>
                  </a:lnTo>
                  <a:lnTo>
                    <a:pt x="322" y="129"/>
                  </a:lnTo>
                  <a:lnTo>
                    <a:pt x="318" y="128"/>
                  </a:lnTo>
                  <a:lnTo>
                    <a:pt x="313" y="127"/>
                  </a:lnTo>
                  <a:lnTo>
                    <a:pt x="311" y="126"/>
                  </a:lnTo>
                  <a:lnTo>
                    <a:pt x="310" y="124"/>
                  </a:lnTo>
                  <a:lnTo>
                    <a:pt x="310" y="125"/>
                  </a:lnTo>
                  <a:lnTo>
                    <a:pt x="307" y="125"/>
                  </a:lnTo>
                  <a:lnTo>
                    <a:pt x="303" y="123"/>
                  </a:lnTo>
                  <a:lnTo>
                    <a:pt x="303" y="122"/>
                  </a:lnTo>
                  <a:lnTo>
                    <a:pt x="298" y="122"/>
                  </a:lnTo>
                  <a:lnTo>
                    <a:pt x="293" y="121"/>
                  </a:lnTo>
                  <a:lnTo>
                    <a:pt x="287" y="119"/>
                  </a:lnTo>
                  <a:lnTo>
                    <a:pt x="282" y="117"/>
                  </a:lnTo>
                  <a:lnTo>
                    <a:pt x="267" y="115"/>
                  </a:lnTo>
                  <a:lnTo>
                    <a:pt x="250" y="113"/>
                  </a:lnTo>
                  <a:lnTo>
                    <a:pt x="216" y="112"/>
                  </a:lnTo>
                  <a:lnTo>
                    <a:pt x="182" y="111"/>
                  </a:lnTo>
                  <a:lnTo>
                    <a:pt x="165" y="110"/>
                  </a:lnTo>
                  <a:lnTo>
                    <a:pt x="149" y="109"/>
                  </a:lnTo>
                  <a:lnTo>
                    <a:pt x="137" y="101"/>
                  </a:lnTo>
                  <a:lnTo>
                    <a:pt x="124" y="91"/>
                  </a:lnTo>
                  <a:lnTo>
                    <a:pt x="113" y="81"/>
                  </a:lnTo>
                  <a:lnTo>
                    <a:pt x="103" y="71"/>
                  </a:lnTo>
                  <a:lnTo>
                    <a:pt x="83" y="65"/>
                  </a:lnTo>
                  <a:lnTo>
                    <a:pt x="64" y="58"/>
                  </a:lnTo>
                  <a:lnTo>
                    <a:pt x="44" y="52"/>
                  </a:lnTo>
                  <a:lnTo>
                    <a:pt x="34" y="49"/>
                  </a:lnTo>
                  <a:lnTo>
                    <a:pt x="23" y="48"/>
                  </a:lnTo>
                  <a:lnTo>
                    <a:pt x="18" y="44"/>
                  </a:lnTo>
                  <a:lnTo>
                    <a:pt x="14" y="39"/>
                  </a:lnTo>
                  <a:lnTo>
                    <a:pt x="8" y="29"/>
                  </a:lnTo>
                  <a:lnTo>
                    <a:pt x="0" y="0"/>
                  </a:lnTo>
                  <a:lnTo>
                    <a:pt x="10" y="9"/>
                  </a:lnTo>
                  <a:lnTo>
                    <a:pt x="22" y="19"/>
                  </a:lnTo>
                  <a:lnTo>
                    <a:pt x="38" y="28"/>
                  </a:lnTo>
                  <a:lnTo>
                    <a:pt x="63" y="39"/>
                  </a:lnTo>
                  <a:lnTo>
                    <a:pt x="75" y="44"/>
                  </a:lnTo>
                  <a:lnTo>
                    <a:pt x="90" y="49"/>
                  </a:lnTo>
                  <a:lnTo>
                    <a:pt x="103" y="54"/>
                  </a:lnTo>
                  <a:lnTo>
                    <a:pt x="109" y="56"/>
                  </a:lnTo>
                  <a:lnTo>
                    <a:pt x="113" y="59"/>
                  </a:lnTo>
                  <a:lnTo>
                    <a:pt x="133" y="78"/>
                  </a:lnTo>
                  <a:lnTo>
                    <a:pt x="145" y="89"/>
                  </a:lnTo>
                  <a:lnTo>
                    <a:pt x="151" y="92"/>
                  </a:lnTo>
                  <a:lnTo>
                    <a:pt x="157" y="95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6" y="92"/>
                  </a:lnTo>
                  <a:lnTo>
                    <a:pt x="166" y="85"/>
                  </a:lnTo>
                  <a:lnTo>
                    <a:pt x="164" y="77"/>
                  </a:lnTo>
                  <a:lnTo>
                    <a:pt x="164" y="70"/>
                  </a:lnTo>
                  <a:lnTo>
                    <a:pt x="165" y="69"/>
                  </a:lnTo>
                  <a:lnTo>
                    <a:pt x="167" y="69"/>
                  </a:lnTo>
                  <a:lnTo>
                    <a:pt x="174" y="72"/>
                  </a:lnTo>
                  <a:lnTo>
                    <a:pt x="187" y="80"/>
                  </a:lnTo>
                  <a:lnTo>
                    <a:pt x="201" y="90"/>
                  </a:lnTo>
                  <a:lnTo>
                    <a:pt x="215" y="95"/>
                  </a:lnTo>
                  <a:lnTo>
                    <a:pt x="225" y="98"/>
                  </a:lnTo>
                  <a:lnTo>
                    <a:pt x="235" y="98"/>
                  </a:lnTo>
                  <a:lnTo>
                    <a:pt x="238" y="97"/>
                  </a:lnTo>
                  <a:lnTo>
                    <a:pt x="242" y="95"/>
                  </a:lnTo>
                  <a:lnTo>
                    <a:pt x="244" y="93"/>
                  </a:lnTo>
                  <a:lnTo>
                    <a:pt x="246" y="91"/>
                  </a:lnTo>
                  <a:lnTo>
                    <a:pt x="247" y="89"/>
                  </a:lnTo>
                  <a:lnTo>
                    <a:pt x="247" y="86"/>
                  </a:lnTo>
                  <a:lnTo>
                    <a:pt x="245" y="83"/>
                  </a:lnTo>
                  <a:lnTo>
                    <a:pt x="243" y="81"/>
                  </a:lnTo>
                  <a:lnTo>
                    <a:pt x="235" y="73"/>
                  </a:lnTo>
                  <a:lnTo>
                    <a:pt x="232" y="68"/>
                  </a:lnTo>
                  <a:lnTo>
                    <a:pt x="234" y="67"/>
                  </a:lnTo>
                  <a:lnTo>
                    <a:pt x="237" y="68"/>
                  </a:lnTo>
                  <a:lnTo>
                    <a:pt x="252" y="75"/>
                  </a:lnTo>
                  <a:lnTo>
                    <a:pt x="269" y="86"/>
                  </a:lnTo>
                  <a:lnTo>
                    <a:pt x="276" y="90"/>
                  </a:lnTo>
                  <a:lnTo>
                    <a:pt x="283" y="93"/>
                  </a:lnTo>
                  <a:lnTo>
                    <a:pt x="290" y="96"/>
                  </a:lnTo>
                  <a:lnTo>
                    <a:pt x="297" y="97"/>
                  </a:lnTo>
                  <a:lnTo>
                    <a:pt x="305" y="97"/>
                  </a:lnTo>
                  <a:lnTo>
                    <a:pt x="314" y="96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104"/>
            <p:cNvSpPr>
              <a:spLocks/>
            </p:cNvSpPr>
            <p:nvPr/>
          </p:nvSpPr>
          <p:spPr bwMode="auto">
            <a:xfrm>
              <a:off x="4750" y="3654"/>
              <a:ext cx="434" cy="129"/>
            </a:xfrm>
            <a:custGeom>
              <a:avLst/>
              <a:gdLst>
                <a:gd name="T0" fmla="*/ 320 w 434"/>
                <a:gd name="T1" fmla="*/ 94 h 129"/>
                <a:gd name="T2" fmla="*/ 333 w 434"/>
                <a:gd name="T3" fmla="*/ 89 h 129"/>
                <a:gd name="T4" fmla="*/ 354 w 434"/>
                <a:gd name="T5" fmla="*/ 79 h 129"/>
                <a:gd name="T6" fmla="*/ 381 w 434"/>
                <a:gd name="T7" fmla="*/ 61 h 129"/>
                <a:gd name="T8" fmla="*/ 404 w 434"/>
                <a:gd name="T9" fmla="*/ 44 h 129"/>
                <a:gd name="T10" fmla="*/ 433 w 434"/>
                <a:gd name="T11" fmla="*/ 10 h 129"/>
                <a:gd name="T12" fmla="*/ 414 w 434"/>
                <a:gd name="T13" fmla="*/ 41 h 129"/>
                <a:gd name="T14" fmla="*/ 390 w 434"/>
                <a:gd name="T15" fmla="*/ 71 h 129"/>
                <a:gd name="T16" fmla="*/ 363 w 434"/>
                <a:gd name="T17" fmla="*/ 99 h 129"/>
                <a:gd name="T18" fmla="*/ 332 w 434"/>
                <a:gd name="T19" fmla="*/ 123 h 129"/>
                <a:gd name="T20" fmla="*/ 322 w 434"/>
                <a:gd name="T21" fmla="*/ 128 h 129"/>
                <a:gd name="T22" fmla="*/ 313 w 434"/>
                <a:gd name="T23" fmla="*/ 126 h 129"/>
                <a:gd name="T24" fmla="*/ 310 w 434"/>
                <a:gd name="T25" fmla="*/ 123 h 129"/>
                <a:gd name="T26" fmla="*/ 307 w 434"/>
                <a:gd name="T27" fmla="*/ 124 h 129"/>
                <a:gd name="T28" fmla="*/ 303 w 434"/>
                <a:gd name="T29" fmla="*/ 121 h 129"/>
                <a:gd name="T30" fmla="*/ 293 w 434"/>
                <a:gd name="T31" fmla="*/ 120 h 129"/>
                <a:gd name="T32" fmla="*/ 282 w 434"/>
                <a:gd name="T33" fmla="*/ 116 h 129"/>
                <a:gd name="T34" fmla="*/ 250 w 434"/>
                <a:gd name="T35" fmla="*/ 112 h 129"/>
                <a:gd name="T36" fmla="*/ 182 w 434"/>
                <a:gd name="T37" fmla="*/ 110 h 129"/>
                <a:gd name="T38" fmla="*/ 149 w 434"/>
                <a:gd name="T39" fmla="*/ 108 h 129"/>
                <a:gd name="T40" fmla="*/ 124 w 434"/>
                <a:gd name="T41" fmla="*/ 90 h 129"/>
                <a:gd name="T42" fmla="*/ 103 w 434"/>
                <a:gd name="T43" fmla="*/ 70 h 129"/>
                <a:gd name="T44" fmla="*/ 64 w 434"/>
                <a:gd name="T45" fmla="*/ 57 h 129"/>
                <a:gd name="T46" fmla="*/ 34 w 434"/>
                <a:gd name="T47" fmla="*/ 49 h 129"/>
                <a:gd name="T48" fmla="*/ 18 w 434"/>
                <a:gd name="T49" fmla="*/ 43 h 129"/>
                <a:gd name="T50" fmla="*/ 8 w 434"/>
                <a:gd name="T51" fmla="*/ 28 h 129"/>
                <a:gd name="T52" fmla="*/ 0 w 434"/>
                <a:gd name="T53" fmla="*/ 0 h 129"/>
                <a:gd name="T54" fmla="*/ 22 w 434"/>
                <a:gd name="T55" fmla="*/ 19 h 129"/>
                <a:gd name="T56" fmla="*/ 63 w 434"/>
                <a:gd name="T57" fmla="*/ 39 h 129"/>
                <a:gd name="T58" fmla="*/ 90 w 434"/>
                <a:gd name="T59" fmla="*/ 49 h 129"/>
                <a:gd name="T60" fmla="*/ 109 w 434"/>
                <a:gd name="T61" fmla="*/ 56 h 129"/>
                <a:gd name="T62" fmla="*/ 133 w 434"/>
                <a:gd name="T63" fmla="*/ 78 h 129"/>
                <a:gd name="T64" fmla="*/ 151 w 434"/>
                <a:gd name="T65" fmla="*/ 92 h 129"/>
                <a:gd name="T66" fmla="*/ 161 w 434"/>
                <a:gd name="T67" fmla="*/ 96 h 129"/>
                <a:gd name="T68" fmla="*/ 166 w 434"/>
                <a:gd name="T69" fmla="*/ 94 h 129"/>
                <a:gd name="T70" fmla="*/ 167 w 434"/>
                <a:gd name="T71" fmla="*/ 85 h 129"/>
                <a:gd name="T72" fmla="*/ 165 w 434"/>
                <a:gd name="T73" fmla="*/ 70 h 129"/>
                <a:gd name="T74" fmla="*/ 167 w 434"/>
                <a:gd name="T75" fmla="*/ 69 h 129"/>
                <a:gd name="T76" fmla="*/ 187 w 434"/>
                <a:gd name="T77" fmla="*/ 81 h 129"/>
                <a:gd name="T78" fmla="*/ 215 w 434"/>
                <a:gd name="T79" fmla="*/ 95 h 129"/>
                <a:gd name="T80" fmla="*/ 231 w 434"/>
                <a:gd name="T81" fmla="*/ 98 h 129"/>
                <a:gd name="T82" fmla="*/ 238 w 434"/>
                <a:gd name="T83" fmla="*/ 97 h 129"/>
                <a:gd name="T84" fmla="*/ 245 w 434"/>
                <a:gd name="T85" fmla="*/ 93 h 129"/>
                <a:gd name="T86" fmla="*/ 248 w 434"/>
                <a:gd name="T87" fmla="*/ 89 h 129"/>
                <a:gd name="T88" fmla="*/ 247 w 434"/>
                <a:gd name="T89" fmla="*/ 84 h 129"/>
                <a:gd name="T90" fmla="*/ 237 w 434"/>
                <a:gd name="T91" fmla="*/ 73 h 129"/>
                <a:gd name="T92" fmla="*/ 235 w 434"/>
                <a:gd name="T93" fmla="*/ 67 h 129"/>
                <a:gd name="T94" fmla="*/ 252 w 434"/>
                <a:gd name="T95" fmla="*/ 76 h 129"/>
                <a:gd name="T96" fmla="*/ 277 w 434"/>
                <a:gd name="T97" fmla="*/ 90 h 129"/>
                <a:gd name="T98" fmla="*/ 290 w 434"/>
                <a:gd name="T99" fmla="*/ 96 h 129"/>
                <a:gd name="T100" fmla="*/ 306 w 434"/>
                <a:gd name="T101" fmla="*/ 97 h 1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4"/>
                <a:gd name="T154" fmla="*/ 0 h 129"/>
                <a:gd name="T155" fmla="*/ 434 w 434"/>
                <a:gd name="T156" fmla="*/ 129 h 12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4" h="129">
                  <a:moveTo>
                    <a:pt x="315" y="96"/>
                  </a:moveTo>
                  <a:lnTo>
                    <a:pt x="320" y="94"/>
                  </a:lnTo>
                  <a:lnTo>
                    <a:pt x="326" y="92"/>
                  </a:lnTo>
                  <a:lnTo>
                    <a:pt x="333" y="89"/>
                  </a:lnTo>
                  <a:lnTo>
                    <a:pt x="340" y="87"/>
                  </a:lnTo>
                  <a:lnTo>
                    <a:pt x="354" y="79"/>
                  </a:lnTo>
                  <a:lnTo>
                    <a:pt x="367" y="70"/>
                  </a:lnTo>
                  <a:lnTo>
                    <a:pt x="381" y="61"/>
                  </a:lnTo>
                  <a:lnTo>
                    <a:pt x="394" y="52"/>
                  </a:lnTo>
                  <a:lnTo>
                    <a:pt x="404" y="44"/>
                  </a:lnTo>
                  <a:lnTo>
                    <a:pt x="411" y="37"/>
                  </a:lnTo>
                  <a:lnTo>
                    <a:pt x="433" y="10"/>
                  </a:lnTo>
                  <a:lnTo>
                    <a:pt x="425" y="26"/>
                  </a:lnTo>
                  <a:lnTo>
                    <a:pt x="414" y="41"/>
                  </a:lnTo>
                  <a:lnTo>
                    <a:pt x="403" y="56"/>
                  </a:lnTo>
                  <a:lnTo>
                    <a:pt x="390" y="71"/>
                  </a:lnTo>
                  <a:lnTo>
                    <a:pt x="377" y="85"/>
                  </a:lnTo>
                  <a:lnTo>
                    <a:pt x="363" y="99"/>
                  </a:lnTo>
                  <a:lnTo>
                    <a:pt x="347" y="112"/>
                  </a:lnTo>
                  <a:lnTo>
                    <a:pt x="332" y="123"/>
                  </a:lnTo>
                  <a:lnTo>
                    <a:pt x="325" y="127"/>
                  </a:lnTo>
                  <a:lnTo>
                    <a:pt x="322" y="128"/>
                  </a:lnTo>
                  <a:lnTo>
                    <a:pt x="318" y="127"/>
                  </a:lnTo>
                  <a:lnTo>
                    <a:pt x="313" y="126"/>
                  </a:lnTo>
                  <a:lnTo>
                    <a:pt x="311" y="125"/>
                  </a:lnTo>
                  <a:lnTo>
                    <a:pt x="310" y="123"/>
                  </a:lnTo>
                  <a:lnTo>
                    <a:pt x="310" y="124"/>
                  </a:lnTo>
                  <a:lnTo>
                    <a:pt x="307" y="124"/>
                  </a:lnTo>
                  <a:lnTo>
                    <a:pt x="303" y="122"/>
                  </a:lnTo>
                  <a:lnTo>
                    <a:pt x="303" y="121"/>
                  </a:lnTo>
                  <a:lnTo>
                    <a:pt x="298" y="121"/>
                  </a:lnTo>
                  <a:lnTo>
                    <a:pt x="293" y="120"/>
                  </a:lnTo>
                  <a:lnTo>
                    <a:pt x="287" y="118"/>
                  </a:lnTo>
                  <a:lnTo>
                    <a:pt x="282" y="116"/>
                  </a:lnTo>
                  <a:lnTo>
                    <a:pt x="267" y="114"/>
                  </a:lnTo>
                  <a:lnTo>
                    <a:pt x="250" y="112"/>
                  </a:lnTo>
                  <a:lnTo>
                    <a:pt x="216" y="111"/>
                  </a:lnTo>
                  <a:lnTo>
                    <a:pt x="182" y="110"/>
                  </a:lnTo>
                  <a:lnTo>
                    <a:pt x="165" y="109"/>
                  </a:lnTo>
                  <a:lnTo>
                    <a:pt x="149" y="108"/>
                  </a:lnTo>
                  <a:lnTo>
                    <a:pt x="137" y="100"/>
                  </a:lnTo>
                  <a:lnTo>
                    <a:pt x="124" y="90"/>
                  </a:lnTo>
                  <a:lnTo>
                    <a:pt x="113" y="80"/>
                  </a:lnTo>
                  <a:lnTo>
                    <a:pt x="103" y="70"/>
                  </a:lnTo>
                  <a:lnTo>
                    <a:pt x="83" y="64"/>
                  </a:lnTo>
                  <a:lnTo>
                    <a:pt x="64" y="57"/>
                  </a:lnTo>
                  <a:lnTo>
                    <a:pt x="44" y="51"/>
                  </a:lnTo>
                  <a:lnTo>
                    <a:pt x="34" y="49"/>
                  </a:lnTo>
                  <a:lnTo>
                    <a:pt x="23" y="47"/>
                  </a:lnTo>
                  <a:lnTo>
                    <a:pt x="18" y="43"/>
                  </a:lnTo>
                  <a:lnTo>
                    <a:pt x="14" y="38"/>
                  </a:lnTo>
                  <a:lnTo>
                    <a:pt x="8" y="28"/>
                  </a:lnTo>
                  <a:lnTo>
                    <a:pt x="4" y="14"/>
                  </a:lnTo>
                  <a:lnTo>
                    <a:pt x="0" y="0"/>
                  </a:lnTo>
                  <a:lnTo>
                    <a:pt x="10" y="9"/>
                  </a:lnTo>
                  <a:lnTo>
                    <a:pt x="22" y="19"/>
                  </a:lnTo>
                  <a:lnTo>
                    <a:pt x="38" y="28"/>
                  </a:lnTo>
                  <a:lnTo>
                    <a:pt x="63" y="39"/>
                  </a:lnTo>
                  <a:lnTo>
                    <a:pt x="75" y="44"/>
                  </a:lnTo>
                  <a:lnTo>
                    <a:pt x="90" y="49"/>
                  </a:lnTo>
                  <a:lnTo>
                    <a:pt x="103" y="53"/>
                  </a:lnTo>
                  <a:lnTo>
                    <a:pt x="109" y="56"/>
                  </a:lnTo>
                  <a:lnTo>
                    <a:pt x="113" y="59"/>
                  </a:lnTo>
                  <a:lnTo>
                    <a:pt x="133" y="78"/>
                  </a:lnTo>
                  <a:lnTo>
                    <a:pt x="145" y="89"/>
                  </a:lnTo>
                  <a:lnTo>
                    <a:pt x="151" y="92"/>
                  </a:lnTo>
                  <a:lnTo>
                    <a:pt x="157" y="95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6" y="94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5" y="77"/>
                  </a:lnTo>
                  <a:lnTo>
                    <a:pt x="165" y="70"/>
                  </a:lnTo>
                  <a:lnTo>
                    <a:pt x="166" y="69"/>
                  </a:lnTo>
                  <a:lnTo>
                    <a:pt x="167" y="69"/>
                  </a:lnTo>
                  <a:lnTo>
                    <a:pt x="174" y="73"/>
                  </a:lnTo>
                  <a:lnTo>
                    <a:pt x="187" y="81"/>
                  </a:lnTo>
                  <a:lnTo>
                    <a:pt x="202" y="89"/>
                  </a:lnTo>
                  <a:lnTo>
                    <a:pt x="215" y="95"/>
                  </a:lnTo>
                  <a:lnTo>
                    <a:pt x="225" y="98"/>
                  </a:lnTo>
                  <a:lnTo>
                    <a:pt x="231" y="98"/>
                  </a:lnTo>
                  <a:lnTo>
                    <a:pt x="235" y="98"/>
                  </a:lnTo>
                  <a:lnTo>
                    <a:pt x="238" y="97"/>
                  </a:lnTo>
                  <a:lnTo>
                    <a:pt x="242" y="95"/>
                  </a:lnTo>
                  <a:lnTo>
                    <a:pt x="245" y="93"/>
                  </a:lnTo>
                  <a:lnTo>
                    <a:pt x="247" y="91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7" y="84"/>
                  </a:lnTo>
                  <a:lnTo>
                    <a:pt x="245" y="82"/>
                  </a:lnTo>
                  <a:lnTo>
                    <a:pt x="237" y="73"/>
                  </a:lnTo>
                  <a:lnTo>
                    <a:pt x="234" y="68"/>
                  </a:lnTo>
                  <a:lnTo>
                    <a:pt x="235" y="67"/>
                  </a:lnTo>
                  <a:lnTo>
                    <a:pt x="238" y="68"/>
                  </a:lnTo>
                  <a:lnTo>
                    <a:pt x="252" y="76"/>
                  </a:lnTo>
                  <a:lnTo>
                    <a:pt x="270" y="86"/>
                  </a:lnTo>
                  <a:lnTo>
                    <a:pt x="277" y="90"/>
                  </a:lnTo>
                  <a:lnTo>
                    <a:pt x="284" y="94"/>
                  </a:lnTo>
                  <a:lnTo>
                    <a:pt x="290" y="96"/>
                  </a:lnTo>
                  <a:lnTo>
                    <a:pt x="298" y="97"/>
                  </a:lnTo>
                  <a:lnTo>
                    <a:pt x="306" y="97"/>
                  </a:lnTo>
                  <a:lnTo>
                    <a:pt x="315" y="96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105"/>
            <p:cNvSpPr>
              <a:spLocks/>
            </p:cNvSpPr>
            <p:nvPr/>
          </p:nvSpPr>
          <p:spPr bwMode="auto">
            <a:xfrm>
              <a:off x="4751" y="3655"/>
              <a:ext cx="433" cy="128"/>
            </a:xfrm>
            <a:custGeom>
              <a:avLst/>
              <a:gdLst>
                <a:gd name="T0" fmla="*/ 424 w 433"/>
                <a:gd name="T1" fmla="*/ 24 h 128"/>
                <a:gd name="T2" fmla="*/ 402 w 433"/>
                <a:gd name="T3" fmla="*/ 55 h 128"/>
                <a:gd name="T4" fmla="*/ 376 w 433"/>
                <a:gd name="T5" fmla="*/ 84 h 128"/>
                <a:gd name="T6" fmla="*/ 346 w 433"/>
                <a:gd name="T7" fmla="*/ 110 h 128"/>
                <a:gd name="T8" fmla="*/ 324 w 433"/>
                <a:gd name="T9" fmla="*/ 126 h 128"/>
                <a:gd name="T10" fmla="*/ 317 w 433"/>
                <a:gd name="T11" fmla="*/ 126 h 128"/>
                <a:gd name="T12" fmla="*/ 310 w 433"/>
                <a:gd name="T13" fmla="*/ 124 h 128"/>
                <a:gd name="T14" fmla="*/ 309 w 433"/>
                <a:gd name="T15" fmla="*/ 123 h 128"/>
                <a:gd name="T16" fmla="*/ 302 w 433"/>
                <a:gd name="T17" fmla="*/ 121 h 128"/>
                <a:gd name="T18" fmla="*/ 297 w 433"/>
                <a:gd name="T19" fmla="*/ 120 h 128"/>
                <a:gd name="T20" fmla="*/ 286 w 433"/>
                <a:gd name="T21" fmla="*/ 117 h 128"/>
                <a:gd name="T22" fmla="*/ 266 w 433"/>
                <a:gd name="T23" fmla="*/ 113 h 128"/>
                <a:gd name="T24" fmla="*/ 215 w 433"/>
                <a:gd name="T25" fmla="*/ 110 h 128"/>
                <a:gd name="T26" fmla="*/ 164 w 433"/>
                <a:gd name="T27" fmla="*/ 108 h 128"/>
                <a:gd name="T28" fmla="*/ 136 w 433"/>
                <a:gd name="T29" fmla="*/ 99 h 128"/>
                <a:gd name="T30" fmla="*/ 113 w 433"/>
                <a:gd name="T31" fmla="*/ 79 h 128"/>
                <a:gd name="T32" fmla="*/ 83 w 433"/>
                <a:gd name="T33" fmla="*/ 62 h 128"/>
                <a:gd name="T34" fmla="*/ 43 w 433"/>
                <a:gd name="T35" fmla="*/ 50 h 128"/>
                <a:gd name="T36" fmla="*/ 22 w 433"/>
                <a:gd name="T37" fmla="*/ 46 h 128"/>
                <a:gd name="T38" fmla="*/ 13 w 433"/>
                <a:gd name="T39" fmla="*/ 37 h 128"/>
                <a:gd name="T40" fmla="*/ 0 w 433"/>
                <a:gd name="T41" fmla="*/ 0 h 128"/>
                <a:gd name="T42" fmla="*/ 21 w 433"/>
                <a:gd name="T43" fmla="*/ 19 h 128"/>
                <a:gd name="T44" fmla="*/ 62 w 433"/>
                <a:gd name="T45" fmla="*/ 39 h 128"/>
                <a:gd name="T46" fmla="*/ 88 w 433"/>
                <a:gd name="T47" fmla="*/ 48 h 128"/>
                <a:gd name="T48" fmla="*/ 107 w 433"/>
                <a:gd name="T49" fmla="*/ 55 h 128"/>
                <a:gd name="T50" fmla="*/ 132 w 433"/>
                <a:gd name="T51" fmla="*/ 77 h 128"/>
                <a:gd name="T52" fmla="*/ 151 w 433"/>
                <a:gd name="T53" fmla="*/ 92 h 128"/>
                <a:gd name="T54" fmla="*/ 161 w 433"/>
                <a:gd name="T55" fmla="*/ 96 h 128"/>
                <a:gd name="T56" fmla="*/ 166 w 433"/>
                <a:gd name="T57" fmla="*/ 95 h 128"/>
                <a:gd name="T58" fmla="*/ 166 w 433"/>
                <a:gd name="T59" fmla="*/ 85 h 128"/>
                <a:gd name="T60" fmla="*/ 164 w 433"/>
                <a:gd name="T61" fmla="*/ 70 h 128"/>
                <a:gd name="T62" fmla="*/ 167 w 433"/>
                <a:gd name="T63" fmla="*/ 69 h 128"/>
                <a:gd name="T64" fmla="*/ 187 w 433"/>
                <a:gd name="T65" fmla="*/ 80 h 128"/>
                <a:gd name="T66" fmla="*/ 208 w 433"/>
                <a:gd name="T67" fmla="*/ 93 h 128"/>
                <a:gd name="T68" fmla="*/ 225 w 433"/>
                <a:gd name="T69" fmla="*/ 98 h 128"/>
                <a:gd name="T70" fmla="*/ 234 w 433"/>
                <a:gd name="T71" fmla="*/ 97 h 128"/>
                <a:gd name="T72" fmla="*/ 241 w 433"/>
                <a:gd name="T73" fmla="*/ 95 h 128"/>
                <a:gd name="T74" fmla="*/ 247 w 433"/>
                <a:gd name="T75" fmla="*/ 90 h 128"/>
                <a:gd name="T76" fmla="*/ 248 w 433"/>
                <a:gd name="T77" fmla="*/ 86 h 128"/>
                <a:gd name="T78" fmla="*/ 246 w 433"/>
                <a:gd name="T79" fmla="*/ 82 h 128"/>
                <a:gd name="T80" fmla="*/ 235 w 433"/>
                <a:gd name="T81" fmla="*/ 68 h 128"/>
                <a:gd name="T82" fmla="*/ 239 w 433"/>
                <a:gd name="T83" fmla="*/ 68 h 128"/>
                <a:gd name="T84" fmla="*/ 271 w 433"/>
                <a:gd name="T85" fmla="*/ 86 h 128"/>
                <a:gd name="T86" fmla="*/ 290 w 433"/>
                <a:gd name="T87" fmla="*/ 95 h 128"/>
                <a:gd name="T88" fmla="*/ 305 w 433"/>
                <a:gd name="T89" fmla="*/ 97 h 128"/>
                <a:gd name="T90" fmla="*/ 320 w 433"/>
                <a:gd name="T91" fmla="*/ 94 h 128"/>
                <a:gd name="T92" fmla="*/ 332 w 433"/>
                <a:gd name="T93" fmla="*/ 89 h 128"/>
                <a:gd name="T94" fmla="*/ 353 w 433"/>
                <a:gd name="T95" fmla="*/ 78 h 128"/>
                <a:gd name="T96" fmla="*/ 380 w 433"/>
                <a:gd name="T97" fmla="*/ 60 h 128"/>
                <a:gd name="T98" fmla="*/ 403 w 433"/>
                <a:gd name="T99" fmla="*/ 43 h 128"/>
                <a:gd name="T100" fmla="*/ 432 w 433"/>
                <a:gd name="T101" fmla="*/ 9 h 1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128"/>
                <a:gd name="T155" fmla="*/ 433 w 433"/>
                <a:gd name="T156" fmla="*/ 128 h 1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128">
                  <a:moveTo>
                    <a:pt x="432" y="9"/>
                  </a:moveTo>
                  <a:lnTo>
                    <a:pt x="424" y="24"/>
                  </a:lnTo>
                  <a:lnTo>
                    <a:pt x="413" y="40"/>
                  </a:lnTo>
                  <a:lnTo>
                    <a:pt x="402" y="55"/>
                  </a:lnTo>
                  <a:lnTo>
                    <a:pt x="389" y="70"/>
                  </a:lnTo>
                  <a:lnTo>
                    <a:pt x="376" y="84"/>
                  </a:lnTo>
                  <a:lnTo>
                    <a:pt x="362" y="98"/>
                  </a:lnTo>
                  <a:lnTo>
                    <a:pt x="346" y="110"/>
                  </a:lnTo>
                  <a:lnTo>
                    <a:pt x="331" y="122"/>
                  </a:lnTo>
                  <a:lnTo>
                    <a:pt x="324" y="126"/>
                  </a:lnTo>
                  <a:lnTo>
                    <a:pt x="321" y="127"/>
                  </a:lnTo>
                  <a:lnTo>
                    <a:pt x="317" y="126"/>
                  </a:lnTo>
                  <a:lnTo>
                    <a:pt x="312" y="125"/>
                  </a:lnTo>
                  <a:lnTo>
                    <a:pt x="310" y="124"/>
                  </a:lnTo>
                  <a:lnTo>
                    <a:pt x="309" y="122"/>
                  </a:lnTo>
                  <a:lnTo>
                    <a:pt x="309" y="123"/>
                  </a:lnTo>
                  <a:lnTo>
                    <a:pt x="306" y="123"/>
                  </a:lnTo>
                  <a:lnTo>
                    <a:pt x="302" y="121"/>
                  </a:lnTo>
                  <a:lnTo>
                    <a:pt x="302" y="120"/>
                  </a:lnTo>
                  <a:lnTo>
                    <a:pt x="297" y="120"/>
                  </a:lnTo>
                  <a:lnTo>
                    <a:pt x="292" y="119"/>
                  </a:lnTo>
                  <a:lnTo>
                    <a:pt x="286" y="117"/>
                  </a:lnTo>
                  <a:lnTo>
                    <a:pt x="282" y="115"/>
                  </a:lnTo>
                  <a:lnTo>
                    <a:pt x="266" y="113"/>
                  </a:lnTo>
                  <a:lnTo>
                    <a:pt x="249" y="111"/>
                  </a:lnTo>
                  <a:lnTo>
                    <a:pt x="215" y="110"/>
                  </a:lnTo>
                  <a:lnTo>
                    <a:pt x="181" y="109"/>
                  </a:lnTo>
                  <a:lnTo>
                    <a:pt x="164" y="108"/>
                  </a:lnTo>
                  <a:lnTo>
                    <a:pt x="148" y="107"/>
                  </a:lnTo>
                  <a:lnTo>
                    <a:pt x="136" y="99"/>
                  </a:lnTo>
                  <a:lnTo>
                    <a:pt x="123" y="89"/>
                  </a:lnTo>
                  <a:lnTo>
                    <a:pt x="113" y="79"/>
                  </a:lnTo>
                  <a:lnTo>
                    <a:pt x="103" y="69"/>
                  </a:lnTo>
                  <a:lnTo>
                    <a:pt x="83" y="62"/>
                  </a:lnTo>
                  <a:lnTo>
                    <a:pt x="63" y="56"/>
                  </a:lnTo>
                  <a:lnTo>
                    <a:pt x="43" y="50"/>
                  </a:lnTo>
                  <a:lnTo>
                    <a:pt x="33" y="47"/>
                  </a:lnTo>
                  <a:lnTo>
                    <a:pt x="22" y="46"/>
                  </a:lnTo>
                  <a:lnTo>
                    <a:pt x="17" y="42"/>
                  </a:lnTo>
                  <a:lnTo>
                    <a:pt x="13" y="37"/>
                  </a:lnTo>
                  <a:lnTo>
                    <a:pt x="8" y="27"/>
                  </a:lnTo>
                  <a:lnTo>
                    <a:pt x="0" y="0"/>
                  </a:lnTo>
                  <a:lnTo>
                    <a:pt x="9" y="9"/>
                  </a:lnTo>
                  <a:lnTo>
                    <a:pt x="21" y="19"/>
                  </a:lnTo>
                  <a:lnTo>
                    <a:pt x="37" y="27"/>
                  </a:lnTo>
                  <a:lnTo>
                    <a:pt x="62" y="39"/>
                  </a:lnTo>
                  <a:lnTo>
                    <a:pt x="74" y="44"/>
                  </a:lnTo>
                  <a:lnTo>
                    <a:pt x="88" y="48"/>
                  </a:lnTo>
                  <a:lnTo>
                    <a:pt x="102" y="52"/>
                  </a:lnTo>
                  <a:lnTo>
                    <a:pt x="107" y="55"/>
                  </a:lnTo>
                  <a:lnTo>
                    <a:pt x="111" y="58"/>
                  </a:lnTo>
                  <a:lnTo>
                    <a:pt x="132" y="77"/>
                  </a:lnTo>
                  <a:lnTo>
                    <a:pt x="145" y="88"/>
                  </a:lnTo>
                  <a:lnTo>
                    <a:pt x="151" y="92"/>
                  </a:lnTo>
                  <a:lnTo>
                    <a:pt x="157" y="95"/>
                  </a:lnTo>
                  <a:lnTo>
                    <a:pt x="161" y="96"/>
                  </a:lnTo>
                  <a:lnTo>
                    <a:pt x="164" y="95"/>
                  </a:lnTo>
                  <a:lnTo>
                    <a:pt x="166" y="95"/>
                  </a:lnTo>
                  <a:lnTo>
                    <a:pt x="167" y="92"/>
                  </a:lnTo>
                  <a:lnTo>
                    <a:pt x="166" y="85"/>
                  </a:lnTo>
                  <a:lnTo>
                    <a:pt x="165" y="77"/>
                  </a:lnTo>
                  <a:lnTo>
                    <a:pt x="164" y="70"/>
                  </a:lnTo>
                  <a:lnTo>
                    <a:pt x="165" y="69"/>
                  </a:lnTo>
                  <a:lnTo>
                    <a:pt x="167" y="69"/>
                  </a:lnTo>
                  <a:lnTo>
                    <a:pt x="174" y="72"/>
                  </a:lnTo>
                  <a:lnTo>
                    <a:pt x="187" y="80"/>
                  </a:lnTo>
                  <a:lnTo>
                    <a:pt x="202" y="89"/>
                  </a:lnTo>
                  <a:lnTo>
                    <a:pt x="208" y="93"/>
                  </a:lnTo>
                  <a:lnTo>
                    <a:pt x="214" y="95"/>
                  </a:lnTo>
                  <a:lnTo>
                    <a:pt x="225" y="98"/>
                  </a:lnTo>
                  <a:lnTo>
                    <a:pt x="230" y="98"/>
                  </a:lnTo>
                  <a:lnTo>
                    <a:pt x="234" y="97"/>
                  </a:lnTo>
                  <a:lnTo>
                    <a:pt x="238" y="96"/>
                  </a:lnTo>
                  <a:lnTo>
                    <a:pt x="241" y="95"/>
                  </a:lnTo>
                  <a:lnTo>
                    <a:pt x="245" y="93"/>
                  </a:lnTo>
                  <a:lnTo>
                    <a:pt x="247" y="90"/>
                  </a:lnTo>
                  <a:lnTo>
                    <a:pt x="248" y="89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46" y="82"/>
                  </a:lnTo>
                  <a:lnTo>
                    <a:pt x="238" y="73"/>
                  </a:lnTo>
                  <a:lnTo>
                    <a:pt x="235" y="68"/>
                  </a:lnTo>
                  <a:lnTo>
                    <a:pt x="235" y="67"/>
                  </a:lnTo>
                  <a:lnTo>
                    <a:pt x="239" y="68"/>
                  </a:lnTo>
                  <a:lnTo>
                    <a:pt x="253" y="75"/>
                  </a:lnTo>
                  <a:lnTo>
                    <a:pt x="271" y="86"/>
                  </a:lnTo>
                  <a:lnTo>
                    <a:pt x="284" y="93"/>
                  </a:lnTo>
                  <a:lnTo>
                    <a:pt x="290" y="95"/>
                  </a:lnTo>
                  <a:lnTo>
                    <a:pt x="297" y="97"/>
                  </a:lnTo>
                  <a:lnTo>
                    <a:pt x="305" y="97"/>
                  </a:lnTo>
                  <a:lnTo>
                    <a:pt x="315" y="95"/>
                  </a:lnTo>
                  <a:lnTo>
                    <a:pt x="320" y="94"/>
                  </a:lnTo>
                  <a:lnTo>
                    <a:pt x="326" y="92"/>
                  </a:lnTo>
                  <a:lnTo>
                    <a:pt x="332" y="89"/>
                  </a:lnTo>
                  <a:lnTo>
                    <a:pt x="339" y="86"/>
                  </a:lnTo>
                  <a:lnTo>
                    <a:pt x="353" y="78"/>
                  </a:lnTo>
                  <a:lnTo>
                    <a:pt x="366" y="70"/>
                  </a:lnTo>
                  <a:lnTo>
                    <a:pt x="380" y="60"/>
                  </a:lnTo>
                  <a:lnTo>
                    <a:pt x="393" y="51"/>
                  </a:lnTo>
                  <a:lnTo>
                    <a:pt x="403" y="43"/>
                  </a:lnTo>
                  <a:lnTo>
                    <a:pt x="410" y="36"/>
                  </a:lnTo>
                  <a:lnTo>
                    <a:pt x="432" y="9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106"/>
            <p:cNvSpPr>
              <a:spLocks/>
            </p:cNvSpPr>
            <p:nvPr/>
          </p:nvSpPr>
          <p:spPr bwMode="auto">
            <a:xfrm>
              <a:off x="5257" y="3203"/>
              <a:ext cx="12" cy="49"/>
            </a:xfrm>
            <a:custGeom>
              <a:avLst/>
              <a:gdLst>
                <a:gd name="T0" fmla="*/ 9 w 12"/>
                <a:gd name="T1" fmla="*/ 32 h 49"/>
                <a:gd name="T2" fmla="*/ 7 w 12"/>
                <a:gd name="T3" fmla="*/ 24 h 49"/>
                <a:gd name="T4" fmla="*/ 5 w 12"/>
                <a:gd name="T5" fmla="*/ 16 h 49"/>
                <a:gd name="T6" fmla="*/ 0 w 12"/>
                <a:gd name="T7" fmla="*/ 0 h 49"/>
                <a:gd name="T8" fmla="*/ 1 w 12"/>
                <a:gd name="T9" fmla="*/ 0 h 49"/>
                <a:gd name="T10" fmla="*/ 4 w 12"/>
                <a:gd name="T11" fmla="*/ 4 h 49"/>
                <a:gd name="T12" fmla="*/ 5 w 12"/>
                <a:gd name="T13" fmla="*/ 9 h 49"/>
                <a:gd name="T14" fmla="*/ 6 w 12"/>
                <a:gd name="T15" fmla="*/ 14 h 49"/>
                <a:gd name="T16" fmla="*/ 7 w 12"/>
                <a:gd name="T17" fmla="*/ 19 h 49"/>
                <a:gd name="T18" fmla="*/ 9 w 12"/>
                <a:gd name="T19" fmla="*/ 29 h 49"/>
                <a:gd name="T20" fmla="*/ 11 w 12"/>
                <a:gd name="T21" fmla="*/ 39 h 49"/>
                <a:gd name="T22" fmla="*/ 9 w 12"/>
                <a:gd name="T23" fmla="*/ 48 h 49"/>
                <a:gd name="T24" fmla="*/ 9 w 12"/>
                <a:gd name="T25" fmla="*/ 32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9"/>
                <a:gd name="T41" fmla="*/ 12 w 12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9">
                  <a:moveTo>
                    <a:pt x="9" y="32"/>
                  </a:moveTo>
                  <a:lnTo>
                    <a:pt x="7" y="24"/>
                  </a:lnTo>
                  <a:lnTo>
                    <a:pt x="5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4"/>
                  </a:lnTo>
                  <a:lnTo>
                    <a:pt x="5" y="9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9" y="29"/>
                  </a:lnTo>
                  <a:lnTo>
                    <a:pt x="11" y="39"/>
                  </a:lnTo>
                  <a:lnTo>
                    <a:pt x="9" y="48"/>
                  </a:lnTo>
                  <a:lnTo>
                    <a:pt x="9" y="32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107"/>
            <p:cNvSpPr>
              <a:spLocks/>
            </p:cNvSpPr>
            <p:nvPr/>
          </p:nvSpPr>
          <p:spPr bwMode="auto">
            <a:xfrm>
              <a:off x="4857" y="2903"/>
              <a:ext cx="401" cy="421"/>
            </a:xfrm>
            <a:custGeom>
              <a:avLst/>
              <a:gdLst>
                <a:gd name="T0" fmla="*/ 383 w 401"/>
                <a:gd name="T1" fmla="*/ 310 h 421"/>
                <a:gd name="T2" fmla="*/ 377 w 401"/>
                <a:gd name="T3" fmla="*/ 262 h 421"/>
                <a:gd name="T4" fmla="*/ 370 w 401"/>
                <a:gd name="T5" fmla="*/ 254 h 421"/>
                <a:gd name="T6" fmla="*/ 381 w 401"/>
                <a:gd name="T7" fmla="*/ 321 h 421"/>
                <a:gd name="T8" fmla="*/ 380 w 401"/>
                <a:gd name="T9" fmla="*/ 383 h 421"/>
                <a:gd name="T10" fmla="*/ 369 w 401"/>
                <a:gd name="T11" fmla="*/ 369 h 421"/>
                <a:gd name="T12" fmla="*/ 362 w 401"/>
                <a:gd name="T13" fmla="*/ 301 h 421"/>
                <a:gd name="T14" fmla="*/ 332 w 401"/>
                <a:gd name="T15" fmla="*/ 258 h 421"/>
                <a:gd name="T16" fmla="*/ 349 w 401"/>
                <a:gd name="T17" fmla="*/ 303 h 421"/>
                <a:gd name="T18" fmla="*/ 348 w 401"/>
                <a:gd name="T19" fmla="*/ 357 h 421"/>
                <a:gd name="T20" fmla="*/ 332 w 401"/>
                <a:gd name="T21" fmla="*/ 372 h 421"/>
                <a:gd name="T22" fmla="*/ 344 w 401"/>
                <a:gd name="T23" fmla="*/ 336 h 421"/>
                <a:gd name="T24" fmla="*/ 306 w 401"/>
                <a:gd name="T25" fmla="*/ 394 h 421"/>
                <a:gd name="T26" fmla="*/ 331 w 401"/>
                <a:gd name="T27" fmla="*/ 342 h 421"/>
                <a:gd name="T28" fmla="*/ 305 w 401"/>
                <a:gd name="T29" fmla="*/ 365 h 421"/>
                <a:gd name="T30" fmla="*/ 290 w 401"/>
                <a:gd name="T31" fmla="*/ 333 h 421"/>
                <a:gd name="T32" fmla="*/ 230 w 401"/>
                <a:gd name="T33" fmla="*/ 312 h 421"/>
                <a:gd name="T34" fmla="*/ 222 w 401"/>
                <a:gd name="T35" fmla="*/ 303 h 421"/>
                <a:gd name="T36" fmla="*/ 279 w 401"/>
                <a:gd name="T37" fmla="*/ 322 h 421"/>
                <a:gd name="T38" fmla="*/ 230 w 401"/>
                <a:gd name="T39" fmla="*/ 302 h 421"/>
                <a:gd name="T40" fmla="*/ 205 w 401"/>
                <a:gd name="T41" fmla="*/ 254 h 421"/>
                <a:gd name="T42" fmla="*/ 251 w 401"/>
                <a:gd name="T43" fmla="*/ 304 h 421"/>
                <a:gd name="T44" fmla="*/ 205 w 401"/>
                <a:gd name="T45" fmla="*/ 231 h 421"/>
                <a:gd name="T46" fmla="*/ 185 w 401"/>
                <a:gd name="T47" fmla="*/ 178 h 421"/>
                <a:gd name="T48" fmla="*/ 217 w 401"/>
                <a:gd name="T49" fmla="*/ 203 h 421"/>
                <a:gd name="T50" fmla="*/ 222 w 401"/>
                <a:gd name="T51" fmla="*/ 200 h 421"/>
                <a:gd name="T52" fmla="*/ 171 w 401"/>
                <a:gd name="T53" fmla="*/ 155 h 421"/>
                <a:gd name="T54" fmla="*/ 196 w 401"/>
                <a:gd name="T55" fmla="*/ 166 h 421"/>
                <a:gd name="T56" fmla="*/ 171 w 401"/>
                <a:gd name="T57" fmla="*/ 147 h 421"/>
                <a:gd name="T58" fmla="*/ 200 w 401"/>
                <a:gd name="T59" fmla="*/ 150 h 421"/>
                <a:gd name="T60" fmla="*/ 185 w 401"/>
                <a:gd name="T61" fmla="*/ 141 h 421"/>
                <a:gd name="T62" fmla="*/ 140 w 401"/>
                <a:gd name="T63" fmla="*/ 135 h 421"/>
                <a:gd name="T64" fmla="*/ 200 w 401"/>
                <a:gd name="T65" fmla="*/ 141 h 421"/>
                <a:gd name="T66" fmla="*/ 202 w 401"/>
                <a:gd name="T67" fmla="*/ 137 h 421"/>
                <a:gd name="T68" fmla="*/ 147 w 401"/>
                <a:gd name="T69" fmla="*/ 119 h 421"/>
                <a:gd name="T70" fmla="*/ 156 w 401"/>
                <a:gd name="T71" fmla="*/ 93 h 421"/>
                <a:gd name="T72" fmla="*/ 98 w 401"/>
                <a:gd name="T73" fmla="*/ 144 h 421"/>
                <a:gd name="T74" fmla="*/ 136 w 401"/>
                <a:gd name="T75" fmla="*/ 103 h 421"/>
                <a:gd name="T76" fmla="*/ 104 w 401"/>
                <a:gd name="T77" fmla="*/ 122 h 421"/>
                <a:gd name="T78" fmla="*/ 61 w 401"/>
                <a:gd name="T79" fmla="*/ 138 h 421"/>
                <a:gd name="T80" fmla="*/ 90 w 401"/>
                <a:gd name="T81" fmla="*/ 116 h 421"/>
                <a:gd name="T82" fmla="*/ 15 w 401"/>
                <a:gd name="T83" fmla="*/ 136 h 421"/>
                <a:gd name="T84" fmla="*/ 0 w 401"/>
                <a:gd name="T85" fmla="*/ 130 h 421"/>
                <a:gd name="T86" fmla="*/ 10 w 401"/>
                <a:gd name="T87" fmla="*/ 121 h 421"/>
                <a:gd name="T88" fmla="*/ 3 w 401"/>
                <a:gd name="T89" fmla="*/ 114 h 421"/>
                <a:gd name="T90" fmla="*/ 10 w 401"/>
                <a:gd name="T91" fmla="*/ 102 h 421"/>
                <a:gd name="T92" fmla="*/ 36 w 401"/>
                <a:gd name="T93" fmla="*/ 78 h 421"/>
                <a:gd name="T94" fmla="*/ 81 w 401"/>
                <a:gd name="T95" fmla="*/ 37 h 421"/>
                <a:gd name="T96" fmla="*/ 111 w 401"/>
                <a:gd name="T97" fmla="*/ 18 h 421"/>
                <a:gd name="T98" fmla="*/ 142 w 401"/>
                <a:gd name="T99" fmla="*/ 14 h 421"/>
                <a:gd name="T100" fmla="*/ 230 w 401"/>
                <a:gd name="T101" fmla="*/ 87 h 421"/>
                <a:gd name="T102" fmla="*/ 173 w 401"/>
                <a:gd name="T103" fmla="*/ 21 h 421"/>
                <a:gd name="T104" fmla="*/ 232 w 401"/>
                <a:gd name="T105" fmla="*/ 62 h 421"/>
                <a:gd name="T106" fmla="*/ 249 w 401"/>
                <a:gd name="T107" fmla="*/ 70 h 421"/>
                <a:gd name="T108" fmla="*/ 266 w 401"/>
                <a:gd name="T109" fmla="*/ 78 h 421"/>
                <a:gd name="T110" fmla="*/ 287 w 401"/>
                <a:gd name="T111" fmla="*/ 112 h 421"/>
                <a:gd name="T112" fmla="*/ 336 w 401"/>
                <a:gd name="T113" fmla="*/ 204 h 421"/>
                <a:gd name="T114" fmla="*/ 384 w 401"/>
                <a:gd name="T115" fmla="*/ 251 h 421"/>
                <a:gd name="T116" fmla="*/ 388 w 401"/>
                <a:gd name="T117" fmla="*/ 301 h 421"/>
                <a:gd name="T118" fmla="*/ 399 w 401"/>
                <a:gd name="T119" fmla="*/ 344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1"/>
                <a:gd name="T181" fmla="*/ 0 h 421"/>
                <a:gd name="T182" fmla="*/ 401 w 401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1" h="421">
                  <a:moveTo>
                    <a:pt x="398" y="349"/>
                  </a:moveTo>
                  <a:lnTo>
                    <a:pt x="398" y="345"/>
                  </a:lnTo>
                  <a:lnTo>
                    <a:pt x="397" y="340"/>
                  </a:lnTo>
                  <a:lnTo>
                    <a:pt x="394" y="332"/>
                  </a:lnTo>
                  <a:lnTo>
                    <a:pt x="390" y="325"/>
                  </a:lnTo>
                  <a:lnTo>
                    <a:pt x="387" y="317"/>
                  </a:lnTo>
                  <a:lnTo>
                    <a:pt x="383" y="310"/>
                  </a:lnTo>
                  <a:lnTo>
                    <a:pt x="380" y="302"/>
                  </a:lnTo>
                  <a:lnTo>
                    <a:pt x="378" y="294"/>
                  </a:lnTo>
                  <a:lnTo>
                    <a:pt x="379" y="284"/>
                  </a:lnTo>
                  <a:lnTo>
                    <a:pt x="379" y="279"/>
                  </a:lnTo>
                  <a:lnTo>
                    <a:pt x="379" y="273"/>
                  </a:lnTo>
                  <a:lnTo>
                    <a:pt x="378" y="268"/>
                  </a:lnTo>
                  <a:lnTo>
                    <a:pt x="377" y="262"/>
                  </a:lnTo>
                  <a:lnTo>
                    <a:pt x="374" y="251"/>
                  </a:lnTo>
                  <a:lnTo>
                    <a:pt x="369" y="241"/>
                  </a:lnTo>
                  <a:lnTo>
                    <a:pt x="363" y="235"/>
                  </a:lnTo>
                  <a:lnTo>
                    <a:pt x="364" y="239"/>
                  </a:lnTo>
                  <a:lnTo>
                    <a:pt x="366" y="244"/>
                  </a:lnTo>
                  <a:lnTo>
                    <a:pt x="368" y="248"/>
                  </a:lnTo>
                  <a:lnTo>
                    <a:pt x="370" y="254"/>
                  </a:lnTo>
                  <a:lnTo>
                    <a:pt x="372" y="261"/>
                  </a:lnTo>
                  <a:lnTo>
                    <a:pt x="373" y="268"/>
                  </a:lnTo>
                  <a:lnTo>
                    <a:pt x="374" y="283"/>
                  </a:lnTo>
                  <a:lnTo>
                    <a:pt x="374" y="298"/>
                  </a:lnTo>
                  <a:lnTo>
                    <a:pt x="375" y="306"/>
                  </a:lnTo>
                  <a:lnTo>
                    <a:pt x="378" y="313"/>
                  </a:lnTo>
                  <a:lnTo>
                    <a:pt x="381" y="321"/>
                  </a:lnTo>
                  <a:lnTo>
                    <a:pt x="384" y="330"/>
                  </a:lnTo>
                  <a:lnTo>
                    <a:pt x="386" y="339"/>
                  </a:lnTo>
                  <a:lnTo>
                    <a:pt x="387" y="347"/>
                  </a:lnTo>
                  <a:lnTo>
                    <a:pt x="387" y="356"/>
                  </a:lnTo>
                  <a:lnTo>
                    <a:pt x="385" y="365"/>
                  </a:lnTo>
                  <a:lnTo>
                    <a:pt x="384" y="374"/>
                  </a:lnTo>
                  <a:lnTo>
                    <a:pt x="380" y="383"/>
                  </a:lnTo>
                  <a:lnTo>
                    <a:pt x="365" y="401"/>
                  </a:lnTo>
                  <a:lnTo>
                    <a:pt x="359" y="410"/>
                  </a:lnTo>
                  <a:lnTo>
                    <a:pt x="354" y="420"/>
                  </a:lnTo>
                  <a:lnTo>
                    <a:pt x="355" y="411"/>
                  </a:lnTo>
                  <a:lnTo>
                    <a:pt x="357" y="402"/>
                  </a:lnTo>
                  <a:lnTo>
                    <a:pt x="363" y="386"/>
                  </a:lnTo>
                  <a:lnTo>
                    <a:pt x="369" y="369"/>
                  </a:lnTo>
                  <a:lnTo>
                    <a:pt x="371" y="361"/>
                  </a:lnTo>
                  <a:lnTo>
                    <a:pt x="372" y="352"/>
                  </a:lnTo>
                  <a:lnTo>
                    <a:pt x="372" y="341"/>
                  </a:lnTo>
                  <a:lnTo>
                    <a:pt x="371" y="330"/>
                  </a:lnTo>
                  <a:lnTo>
                    <a:pt x="369" y="320"/>
                  </a:lnTo>
                  <a:lnTo>
                    <a:pt x="366" y="310"/>
                  </a:lnTo>
                  <a:lnTo>
                    <a:pt x="362" y="301"/>
                  </a:lnTo>
                  <a:lnTo>
                    <a:pt x="358" y="292"/>
                  </a:lnTo>
                  <a:lnTo>
                    <a:pt x="351" y="283"/>
                  </a:lnTo>
                  <a:lnTo>
                    <a:pt x="344" y="274"/>
                  </a:lnTo>
                  <a:lnTo>
                    <a:pt x="343" y="270"/>
                  </a:lnTo>
                  <a:lnTo>
                    <a:pt x="340" y="265"/>
                  </a:lnTo>
                  <a:lnTo>
                    <a:pt x="337" y="262"/>
                  </a:lnTo>
                  <a:lnTo>
                    <a:pt x="332" y="258"/>
                  </a:lnTo>
                  <a:lnTo>
                    <a:pt x="332" y="260"/>
                  </a:lnTo>
                  <a:lnTo>
                    <a:pt x="334" y="262"/>
                  </a:lnTo>
                  <a:lnTo>
                    <a:pt x="335" y="265"/>
                  </a:lnTo>
                  <a:lnTo>
                    <a:pt x="336" y="268"/>
                  </a:lnTo>
                  <a:lnTo>
                    <a:pt x="339" y="279"/>
                  </a:lnTo>
                  <a:lnTo>
                    <a:pt x="344" y="291"/>
                  </a:lnTo>
                  <a:lnTo>
                    <a:pt x="349" y="303"/>
                  </a:lnTo>
                  <a:lnTo>
                    <a:pt x="353" y="315"/>
                  </a:lnTo>
                  <a:lnTo>
                    <a:pt x="356" y="328"/>
                  </a:lnTo>
                  <a:lnTo>
                    <a:pt x="357" y="334"/>
                  </a:lnTo>
                  <a:lnTo>
                    <a:pt x="356" y="339"/>
                  </a:lnTo>
                  <a:lnTo>
                    <a:pt x="354" y="345"/>
                  </a:lnTo>
                  <a:lnTo>
                    <a:pt x="352" y="351"/>
                  </a:lnTo>
                  <a:lnTo>
                    <a:pt x="348" y="357"/>
                  </a:lnTo>
                  <a:lnTo>
                    <a:pt x="344" y="363"/>
                  </a:lnTo>
                  <a:lnTo>
                    <a:pt x="337" y="372"/>
                  </a:lnTo>
                  <a:lnTo>
                    <a:pt x="329" y="380"/>
                  </a:lnTo>
                  <a:lnTo>
                    <a:pt x="320" y="388"/>
                  </a:lnTo>
                  <a:lnTo>
                    <a:pt x="312" y="396"/>
                  </a:lnTo>
                  <a:lnTo>
                    <a:pt x="325" y="380"/>
                  </a:lnTo>
                  <a:lnTo>
                    <a:pt x="332" y="372"/>
                  </a:lnTo>
                  <a:lnTo>
                    <a:pt x="338" y="364"/>
                  </a:lnTo>
                  <a:lnTo>
                    <a:pt x="343" y="355"/>
                  </a:lnTo>
                  <a:lnTo>
                    <a:pt x="346" y="345"/>
                  </a:lnTo>
                  <a:lnTo>
                    <a:pt x="347" y="335"/>
                  </a:lnTo>
                  <a:lnTo>
                    <a:pt x="347" y="330"/>
                  </a:lnTo>
                  <a:lnTo>
                    <a:pt x="346" y="325"/>
                  </a:lnTo>
                  <a:lnTo>
                    <a:pt x="344" y="336"/>
                  </a:lnTo>
                  <a:lnTo>
                    <a:pt x="341" y="346"/>
                  </a:lnTo>
                  <a:lnTo>
                    <a:pt x="337" y="357"/>
                  </a:lnTo>
                  <a:lnTo>
                    <a:pt x="335" y="361"/>
                  </a:lnTo>
                  <a:lnTo>
                    <a:pt x="331" y="366"/>
                  </a:lnTo>
                  <a:lnTo>
                    <a:pt x="320" y="380"/>
                  </a:lnTo>
                  <a:lnTo>
                    <a:pt x="314" y="387"/>
                  </a:lnTo>
                  <a:lnTo>
                    <a:pt x="306" y="394"/>
                  </a:lnTo>
                  <a:lnTo>
                    <a:pt x="314" y="382"/>
                  </a:lnTo>
                  <a:lnTo>
                    <a:pt x="321" y="370"/>
                  </a:lnTo>
                  <a:lnTo>
                    <a:pt x="324" y="364"/>
                  </a:lnTo>
                  <a:lnTo>
                    <a:pt x="327" y="358"/>
                  </a:lnTo>
                  <a:lnTo>
                    <a:pt x="330" y="351"/>
                  </a:lnTo>
                  <a:lnTo>
                    <a:pt x="331" y="345"/>
                  </a:lnTo>
                  <a:lnTo>
                    <a:pt x="331" y="342"/>
                  </a:lnTo>
                  <a:lnTo>
                    <a:pt x="324" y="356"/>
                  </a:lnTo>
                  <a:lnTo>
                    <a:pt x="315" y="370"/>
                  </a:lnTo>
                  <a:lnTo>
                    <a:pt x="307" y="384"/>
                  </a:lnTo>
                  <a:lnTo>
                    <a:pt x="297" y="397"/>
                  </a:lnTo>
                  <a:lnTo>
                    <a:pt x="300" y="385"/>
                  </a:lnTo>
                  <a:lnTo>
                    <a:pt x="303" y="372"/>
                  </a:lnTo>
                  <a:lnTo>
                    <a:pt x="305" y="365"/>
                  </a:lnTo>
                  <a:lnTo>
                    <a:pt x="305" y="358"/>
                  </a:lnTo>
                  <a:lnTo>
                    <a:pt x="303" y="352"/>
                  </a:lnTo>
                  <a:lnTo>
                    <a:pt x="300" y="345"/>
                  </a:lnTo>
                  <a:lnTo>
                    <a:pt x="298" y="342"/>
                  </a:lnTo>
                  <a:lnTo>
                    <a:pt x="296" y="338"/>
                  </a:lnTo>
                  <a:lnTo>
                    <a:pt x="293" y="336"/>
                  </a:lnTo>
                  <a:lnTo>
                    <a:pt x="290" y="333"/>
                  </a:lnTo>
                  <a:lnTo>
                    <a:pt x="283" y="329"/>
                  </a:lnTo>
                  <a:lnTo>
                    <a:pt x="276" y="327"/>
                  </a:lnTo>
                  <a:lnTo>
                    <a:pt x="268" y="325"/>
                  </a:lnTo>
                  <a:lnTo>
                    <a:pt x="259" y="323"/>
                  </a:lnTo>
                  <a:lnTo>
                    <a:pt x="252" y="321"/>
                  </a:lnTo>
                  <a:lnTo>
                    <a:pt x="244" y="319"/>
                  </a:lnTo>
                  <a:lnTo>
                    <a:pt x="230" y="312"/>
                  </a:lnTo>
                  <a:lnTo>
                    <a:pt x="215" y="304"/>
                  </a:lnTo>
                  <a:lnTo>
                    <a:pt x="209" y="300"/>
                  </a:lnTo>
                  <a:lnTo>
                    <a:pt x="203" y="294"/>
                  </a:lnTo>
                  <a:lnTo>
                    <a:pt x="198" y="288"/>
                  </a:lnTo>
                  <a:lnTo>
                    <a:pt x="195" y="281"/>
                  </a:lnTo>
                  <a:lnTo>
                    <a:pt x="212" y="296"/>
                  </a:lnTo>
                  <a:lnTo>
                    <a:pt x="222" y="303"/>
                  </a:lnTo>
                  <a:lnTo>
                    <a:pt x="232" y="309"/>
                  </a:lnTo>
                  <a:lnTo>
                    <a:pt x="242" y="314"/>
                  </a:lnTo>
                  <a:lnTo>
                    <a:pt x="253" y="317"/>
                  </a:lnTo>
                  <a:lnTo>
                    <a:pt x="264" y="320"/>
                  </a:lnTo>
                  <a:lnTo>
                    <a:pt x="276" y="322"/>
                  </a:lnTo>
                  <a:lnTo>
                    <a:pt x="279" y="323"/>
                  </a:lnTo>
                  <a:lnTo>
                    <a:pt x="279" y="322"/>
                  </a:lnTo>
                  <a:lnTo>
                    <a:pt x="278" y="320"/>
                  </a:lnTo>
                  <a:lnTo>
                    <a:pt x="276" y="319"/>
                  </a:lnTo>
                  <a:lnTo>
                    <a:pt x="275" y="318"/>
                  </a:lnTo>
                  <a:lnTo>
                    <a:pt x="258" y="314"/>
                  </a:lnTo>
                  <a:lnTo>
                    <a:pt x="249" y="311"/>
                  </a:lnTo>
                  <a:lnTo>
                    <a:pt x="239" y="307"/>
                  </a:lnTo>
                  <a:lnTo>
                    <a:pt x="230" y="302"/>
                  </a:lnTo>
                  <a:lnTo>
                    <a:pt x="222" y="296"/>
                  </a:lnTo>
                  <a:lnTo>
                    <a:pt x="214" y="289"/>
                  </a:lnTo>
                  <a:lnTo>
                    <a:pt x="208" y="281"/>
                  </a:lnTo>
                  <a:lnTo>
                    <a:pt x="202" y="272"/>
                  </a:lnTo>
                  <a:lnTo>
                    <a:pt x="199" y="262"/>
                  </a:lnTo>
                  <a:lnTo>
                    <a:pt x="196" y="234"/>
                  </a:lnTo>
                  <a:lnTo>
                    <a:pt x="205" y="254"/>
                  </a:lnTo>
                  <a:lnTo>
                    <a:pt x="216" y="272"/>
                  </a:lnTo>
                  <a:lnTo>
                    <a:pt x="223" y="281"/>
                  </a:lnTo>
                  <a:lnTo>
                    <a:pt x="230" y="290"/>
                  </a:lnTo>
                  <a:lnTo>
                    <a:pt x="238" y="298"/>
                  </a:lnTo>
                  <a:lnTo>
                    <a:pt x="247" y="306"/>
                  </a:lnTo>
                  <a:lnTo>
                    <a:pt x="249" y="306"/>
                  </a:lnTo>
                  <a:lnTo>
                    <a:pt x="251" y="304"/>
                  </a:lnTo>
                  <a:lnTo>
                    <a:pt x="241" y="295"/>
                  </a:lnTo>
                  <a:lnTo>
                    <a:pt x="232" y="285"/>
                  </a:lnTo>
                  <a:lnTo>
                    <a:pt x="225" y="275"/>
                  </a:lnTo>
                  <a:lnTo>
                    <a:pt x="219" y="265"/>
                  </a:lnTo>
                  <a:lnTo>
                    <a:pt x="213" y="254"/>
                  </a:lnTo>
                  <a:lnTo>
                    <a:pt x="208" y="243"/>
                  </a:lnTo>
                  <a:lnTo>
                    <a:pt x="205" y="231"/>
                  </a:lnTo>
                  <a:lnTo>
                    <a:pt x="203" y="218"/>
                  </a:lnTo>
                  <a:lnTo>
                    <a:pt x="202" y="211"/>
                  </a:lnTo>
                  <a:lnTo>
                    <a:pt x="199" y="204"/>
                  </a:lnTo>
                  <a:lnTo>
                    <a:pt x="196" y="197"/>
                  </a:lnTo>
                  <a:lnTo>
                    <a:pt x="193" y="191"/>
                  </a:lnTo>
                  <a:lnTo>
                    <a:pt x="189" y="184"/>
                  </a:lnTo>
                  <a:lnTo>
                    <a:pt x="185" y="178"/>
                  </a:lnTo>
                  <a:lnTo>
                    <a:pt x="175" y="166"/>
                  </a:lnTo>
                  <a:lnTo>
                    <a:pt x="178" y="168"/>
                  </a:lnTo>
                  <a:lnTo>
                    <a:pt x="181" y="170"/>
                  </a:lnTo>
                  <a:lnTo>
                    <a:pt x="188" y="175"/>
                  </a:lnTo>
                  <a:lnTo>
                    <a:pt x="198" y="187"/>
                  </a:lnTo>
                  <a:lnTo>
                    <a:pt x="211" y="199"/>
                  </a:lnTo>
                  <a:lnTo>
                    <a:pt x="217" y="203"/>
                  </a:lnTo>
                  <a:lnTo>
                    <a:pt x="225" y="206"/>
                  </a:lnTo>
                  <a:lnTo>
                    <a:pt x="236" y="211"/>
                  </a:lnTo>
                  <a:lnTo>
                    <a:pt x="241" y="213"/>
                  </a:lnTo>
                  <a:lnTo>
                    <a:pt x="246" y="213"/>
                  </a:lnTo>
                  <a:lnTo>
                    <a:pt x="235" y="207"/>
                  </a:lnTo>
                  <a:lnTo>
                    <a:pt x="229" y="203"/>
                  </a:lnTo>
                  <a:lnTo>
                    <a:pt x="222" y="200"/>
                  </a:lnTo>
                  <a:lnTo>
                    <a:pt x="215" y="194"/>
                  </a:lnTo>
                  <a:lnTo>
                    <a:pt x="208" y="188"/>
                  </a:lnTo>
                  <a:lnTo>
                    <a:pt x="195" y="174"/>
                  </a:lnTo>
                  <a:lnTo>
                    <a:pt x="189" y="168"/>
                  </a:lnTo>
                  <a:lnTo>
                    <a:pt x="182" y="162"/>
                  </a:lnTo>
                  <a:lnTo>
                    <a:pt x="175" y="158"/>
                  </a:lnTo>
                  <a:lnTo>
                    <a:pt x="171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75" y="155"/>
                  </a:lnTo>
                  <a:lnTo>
                    <a:pt x="178" y="155"/>
                  </a:lnTo>
                  <a:lnTo>
                    <a:pt x="182" y="158"/>
                  </a:lnTo>
                  <a:lnTo>
                    <a:pt x="189" y="161"/>
                  </a:lnTo>
                  <a:lnTo>
                    <a:pt x="196" y="166"/>
                  </a:lnTo>
                  <a:lnTo>
                    <a:pt x="211" y="174"/>
                  </a:lnTo>
                  <a:lnTo>
                    <a:pt x="219" y="177"/>
                  </a:lnTo>
                  <a:lnTo>
                    <a:pt x="226" y="179"/>
                  </a:lnTo>
                  <a:lnTo>
                    <a:pt x="205" y="165"/>
                  </a:lnTo>
                  <a:lnTo>
                    <a:pt x="183" y="151"/>
                  </a:lnTo>
                  <a:lnTo>
                    <a:pt x="175" y="149"/>
                  </a:lnTo>
                  <a:lnTo>
                    <a:pt x="171" y="147"/>
                  </a:lnTo>
                  <a:lnTo>
                    <a:pt x="166" y="145"/>
                  </a:lnTo>
                  <a:lnTo>
                    <a:pt x="175" y="144"/>
                  </a:lnTo>
                  <a:lnTo>
                    <a:pt x="180" y="145"/>
                  </a:lnTo>
                  <a:lnTo>
                    <a:pt x="185" y="145"/>
                  </a:lnTo>
                  <a:lnTo>
                    <a:pt x="190" y="147"/>
                  </a:lnTo>
                  <a:lnTo>
                    <a:pt x="195" y="148"/>
                  </a:lnTo>
                  <a:lnTo>
                    <a:pt x="200" y="150"/>
                  </a:lnTo>
                  <a:lnTo>
                    <a:pt x="204" y="152"/>
                  </a:lnTo>
                  <a:lnTo>
                    <a:pt x="204" y="150"/>
                  </a:lnTo>
                  <a:lnTo>
                    <a:pt x="203" y="148"/>
                  </a:lnTo>
                  <a:lnTo>
                    <a:pt x="202" y="147"/>
                  </a:lnTo>
                  <a:lnTo>
                    <a:pt x="200" y="146"/>
                  </a:lnTo>
                  <a:lnTo>
                    <a:pt x="192" y="143"/>
                  </a:lnTo>
                  <a:lnTo>
                    <a:pt x="185" y="141"/>
                  </a:lnTo>
                  <a:lnTo>
                    <a:pt x="178" y="139"/>
                  </a:lnTo>
                  <a:lnTo>
                    <a:pt x="171" y="139"/>
                  </a:lnTo>
                  <a:lnTo>
                    <a:pt x="162" y="139"/>
                  </a:lnTo>
                  <a:lnTo>
                    <a:pt x="147" y="139"/>
                  </a:lnTo>
                  <a:lnTo>
                    <a:pt x="134" y="141"/>
                  </a:lnTo>
                  <a:lnTo>
                    <a:pt x="137" y="138"/>
                  </a:lnTo>
                  <a:lnTo>
                    <a:pt x="140" y="135"/>
                  </a:lnTo>
                  <a:lnTo>
                    <a:pt x="144" y="133"/>
                  </a:lnTo>
                  <a:lnTo>
                    <a:pt x="147" y="132"/>
                  </a:lnTo>
                  <a:lnTo>
                    <a:pt x="156" y="131"/>
                  </a:lnTo>
                  <a:lnTo>
                    <a:pt x="165" y="132"/>
                  </a:lnTo>
                  <a:lnTo>
                    <a:pt x="174" y="133"/>
                  </a:lnTo>
                  <a:lnTo>
                    <a:pt x="183" y="136"/>
                  </a:lnTo>
                  <a:lnTo>
                    <a:pt x="200" y="141"/>
                  </a:lnTo>
                  <a:lnTo>
                    <a:pt x="208" y="144"/>
                  </a:lnTo>
                  <a:lnTo>
                    <a:pt x="215" y="148"/>
                  </a:lnTo>
                  <a:lnTo>
                    <a:pt x="223" y="152"/>
                  </a:lnTo>
                  <a:lnTo>
                    <a:pt x="230" y="153"/>
                  </a:lnTo>
                  <a:lnTo>
                    <a:pt x="230" y="152"/>
                  </a:lnTo>
                  <a:lnTo>
                    <a:pt x="211" y="141"/>
                  </a:lnTo>
                  <a:lnTo>
                    <a:pt x="202" y="137"/>
                  </a:lnTo>
                  <a:lnTo>
                    <a:pt x="192" y="133"/>
                  </a:lnTo>
                  <a:lnTo>
                    <a:pt x="181" y="129"/>
                  </a:lnTo>
                  <a:lnTo>
                    <a:pt x="170" y="127"/>
                  </a:lnTo>
                  <a:lnTo>
                    <a:pt x="159" y="125"/>
                  </a:lnTo>
                  <a:lnTo>
                    <a:pt x="147" y="125"/>
                  </a:lnTo>
                  <a:lnTo>
                    <a:pt x="144" y="125"/>
                  </a:lnTo>
                  <a:lnTo>
                    <a:pt x="147" y="119"/>
                  </a:lnTo>
                  <a:lnTo>
                    <a:pt x="151" y="114"/>
                  </a:lnTo>
                  <a:lnTo>
                    <a:pt x="155" y="108"/>
                  </a:lnTo>
                  <a:lnTo>
                    <a:pt x="159" y="102"/>
                  </a:lnTo>
                  <a:lnTo>
                    <a:pt x="164" y="92"/>
                  </a:lnTo>
                  <a:lnTo>
                    <a:pt x="166" y="88"/>
                  </a:lnTo>
                  <a:lnTo>
                    <a:pt x="168" y="84"/>
                  </a:lnTo>
                  <a:lnTo>
                    <a:pt x="156" y="93"/>
                  </a:lnTo>
                  <a:lnTo>
                    <a:pt x="146" y="103"/>
                  </a:lnTo>
                  <a:lnTo>
                    <a:pt x="126" y="125"/>
                  </a:lnTo>
                  <a:lnTo>
                    <a:pt x="116" y="136"/>
                  </a:lnTo>
                  <a:lnTo>
                    <a:pt x="105" y="144"/>
                  </a:lnTo>
                  <a:lnTo>
                    <a:pt x="93" y="152"/>
                  </a:lnTo>
                  <a:lnTo>
                    <a:pt x="80" y="158"/>
                  </a:lnTo>
                  <a:lnTo>
                    <a:pt x="98" y="144"/>
                  </a:lnTo>
                  <a:lnTo>
                    <a:pt x="116" y="129"/>
                  </a:lnTo>
                  <a:lnTo>
                    <a:pt x="133" y="111"/>
                  </a:lnTo>
                  <a:lnTo>
                    <a:pt x="141" y="103"/>
                  </a:lnTo>
                  <a:lnTo>
                    <a:pt x="147" y="95"/>
                  </a:lnTo>
                  <a:lnTo>
                    <a:pt x="145" y="94"/>
                  </a:lnTo>
                  <a:lnTo>
                    <a:pt x="144" y="94"/>
                  </a:lnTo>
                  <a:lnTo>
                    <a:pt x="136" y="103"/>
                  </a:lnTo>
                  <a:lnTo>
                    <a:pt x="127" y="111"/>
                  </a:lnTo>
                  <a:lnTo>
                    <a:pt x="117" y="118"/>
                  </a:lnTo>
                  <a:lnTo>
                    <a:pt x="107" y="125"/>
                  </a:lnTo>
                  <a:lnTo>
                    <a:pt x="109" y="121"/>
                  </a:lnTo>
                  <a:lnTo>
                    <a:pt x="110" y="118"/>
                  </a:lnTo>
                  <a:lnTo>
                    <a:pt x="111" y="116"/>
                  </a:lnTo>
                  <a:lnTo>
                    <a:pt x="104" y="122"/>
                  </a:lnTo>
                  <a:lnTo>
                    <a:pt x="97" y="128"/>
                  </a:lnTo>
                  <a:lnTo>
                    <a:pt x="80" y="136"/>
                  </a:lnTo>
                  <a:lnTo>
                    <a:pt x="71" y="140"/>
                  </a:lnTo>
                  <a:lnTo>
                    <a:pt x="63" y="142"/>
                  </a:lnTo>
                  <a:lnTo>
                    <a:pt x="53" y="144"/>
                  </a:lnTo>
                  <a:lnTo>
                    <a:pt x="44" y="144"/>
                  </a:lnTo>
                  <a:lnTo>
                    <a:pt x="61" y="138"/>
                  </a:lnTo>
                  <a:lnTo>
                    <a:pt x="78" y="130"/>
                  </a:lnTo>
                  <a:lnTo>
                    <a:pt x="86" y="125"/>
                  </a:lnTo>
                  <a:lnTo>
                    <a:pt x="93" y="120"/>
                  </a:lnTo>
                  <a:lnTo>
                    <a:pt x="100" y="114"/>
                  </a:lnTo>
                  <a:lnTo>
                    <a:pt x="107" y="106"/>
                  </a:lnTo>
                  <a:lnTo>
                    <a:pt x="106" y="105"/>
                  </a:lnTo>
                  <a:lnTo>
                    <a:pt x="90" y="116"/>
                  </a:lnTo>
                  <a:lnTo>
                    <a:pt x="74" y="126"/>
                  </a:lnTo>
                  <a:lnTo>
                    <a:pt x="66" y="130"/>
                  </a:lnTo>
                  <a:lnTo>
                    <a:pt x="57" y="133"/>
                  </a:lnTo>
                  <a:lnTo>
                    <a:pt x="48" y="135"/>
                  </a:lnTo>
                  <a:lnTo>
                    <a:pt x="38" y="136"/>
                  </a:lnTo>
                  <a:lnTo>
                    <a:pt x="26" y="136"/>
                  </a:lnTo>
                  <a:lnTo>
                    <a:pt x="15" y="136"/>
                  </a:lnTo>
                  <a:lnTo>
                    <a:pt x="19" y="134"/>
                  </a:lnTo>
                  <a:lnTo>
                    <a:pt x="24" y="133"/>
                  </a:lnTo>
                  <a:lnTo>
                    <a:pt x="29" y="130"/>
                  </a:lnTo>
                  <a:lnTo>
                    <a:pt x="34" y="128"/>
                  </a:lnTo>
                  <a:lnTo>
                    <a:pt x="17" y="130"/>
                  </a:lnTo>
                  <a:lnTo>
                    <a:pt x="8" y="130"/>
                  </a:lnTo>
                  <a:lnTo>
                    <a:pt x="0" y="130"/>
                  </a:lnTo>
                  <a:lnTo>
                    <a:pt x="14" y="125"/>
                  </a:lnTo>
                  <a:lnTo>
                    <a:pt x="27" y="121"/>
                  </a:lnTo>
                  <a:lnTo>
                    <a:pt x="54" y="110"/>
                  </a:lnTo>
                  <a:lnTo>
                    <a:pt x="53" y="109"/>
                  </a:lnTo>
                  <a:lnTo>
                    <a:pt x="32" y="116"/>
                  </a:lnTo>
                  <a:lnTo>
                    <a:pt x="22" y="119"/>
                  </a:lnTo>
                  <a:lnTo>
                    <a:pt x="10" y="121"/>
                  </a:lnTo>
                  <a:lnTo>
                    <a:pt x="15" y="116"/>
                  </a:lnTo>
                  <a:lnTo>
                    <a:pt x="21" y="111"/>
                  </a:lnTo>
                  <a:lnTo>
                    <a:pt x="25" y="105"/>
                  </a:lnTo>
                  <a:lnTo>
                    <a:pt x="29" y="99"/>
                  </a:lnTo>
                  <a:lnTo>
                    <a:pt x="16" y="108"/>
                  </a:lnTo>
                  <a:lnTo>
                    <a:pt x="10" y="111"/>
                  </a:lnTo>
                  <a:lnTo>
                    <a:pt x="3" y="114"/>
                  </a:lnTo>
                  <a:lnTo>
                    <a:pt x="9" y="107"/>
                  </a:lnTo>
                  <a:lnTo>
                    <a:pt x="18" y="101"/>
                  </a:lnTo>
                  <a:lnTo>
                    <a:pt x="25" y="95"/>
                  </a:lnTo>
                  <a:lnTo>
                    <a:pt x="32" y="87"/>
                  </a:lnTo>
                  <a:lnTo>
                    <a:pt x="27" y="90"/>
                  </a:lnTo>
                  <a:lnTo>
                    <a:pt x="21" y="93"/>
                  </a:lnTo>
                  <a:lnTo>
                    <a:pt x="10" y="102"/>
                  </a:lnTo>
                  <a:lnTo>
                    <a:pt x="20" y="93"/>
                  </a:lnTo>
                  <a:lnTo>
                    <a:pt x="30" y="86"/>
                  </a:lnTo>
                  <a:lnTo>
                    <a:pt x="40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2" y="73"/>
                  </a:lnTo>
                  <a:lnTo>
                    <a:pt x="36" y="78"/>
                  </a:lnTo>
                  <a:lnTo>
                    <a:pt x="22" y="86"/>
                  </a:lnTo>
                  <a:lnTo>
                    <a:pt x="30" y="77"/>
                  </a:lnTo>
                  <a:lnTo>
                    <a:pt x="39" y="68"/>
                  </a:lnTo>
                  <a:lnTo>
                    <a:pt x="49" y="59"/>
                  </a:lnTo>
                  <a:lnTo>
                    <a:pt x="59" y="52"/>
                  </a:lnTo>
                  <a:lnTo>
                    <a:pt x="70" y="44"/>
                  </a:lnTo>
                  <a:lnTo>
                    <a:pt x="81" y="37"/>
                  </a:lnTo>
                  <a:lnTo>
                    <a:pt x="103" y="25"/>
                  </a:lnTo>
                  <a:lnTo>
                    <a:pt x="104" y="22"/>
                  </a:lnTo>
                  <a:lnTo>
                    <a:pt x="104" y="18"/>
                  </a:lnTo>
                  <a:lnTo>
                    <a:pt x="105" y="15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11" y="18"/>
                  </a:lnTo>
                  <a:lnTo>
                    <a:pt x="115" y="14"/>
                  </a:lnTo>
                  <a:lnTo>
                    <a:pt x="119" y="9"/>
                  </a:lnTo>
                  <a:lnTo>
                    <a:pt x="123" y="4"/>
                  </a:lnTo>
                  <a:lnTo>
                    <a:pt x="127" y="0"/>
                  </a:lnTo>
                  <a:lnTo>
                    <a:pt x="131" y="6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49" y="15"/>
                  </a:lnTo>
                  <a:lnTo>
                    <a:pt x="161" y="22"/>
                  </a:lnTo>
                  <a:lnTo>
                    <a:pt x="171" y="30"/>
                  </a:lnTo>
                  <a:lnTo>
                    <a:pt x="182" y="39"/>
                  </a:lnTo>
                  <a:lnTo>
                    <a:pt x="192" y="48"/>
                  </a:lnTo>
                  <a:lnTo>
                    <a:pt x="212" y="67"/>
                  </a:lnTo>
                  <a:lnTo>
                    <a:pt x="230" y="87"/>
                  </a:lnTo>
                  <a:lnTo>
                    <a:pt x="228" y="83"/>
                  </a:lnTo>
                  <a:lnTo>
                    <a:pt x="226" y="78"/>
                  </a:lnTo>
                  <a:lnTo>
                    <a:pt x="221" y="69"/>
                  </a:lnTo>
                  <a:lnTo>
                    <a:pt x="214" y="60"/>
                  </a:lnTo>
                  <a:lnTo>
                    <a:pt x="207" y="52"/>
                  </a:lnTo>
                  <a:lnTo>
                    <a:pt x="190" y="37"/>
                  </a:lnTo>
                  <a:lnTo>
                    <a:pt x="173" y="21"/>
                  </a:lnTo>
                  <a:lnTo>
                    <a:pt x="178" y="23"/>
                  </a:lnTo>
                  <a:lnTo>
                    <a:pt x="183" y="25"/>
                  </a:lnTo>
                  <a:lnTo>
                    <a:pt x="192" y="29"/>
                  </a:lnTo>
                  <a:lnTo>
                    <a:pt x="208" y="40"/>
                  </a:lnTo>
                  <a:lnTo>
                    <a:pt x="218" y="47"/>
                  </a:lnTo>
                  <a:lnTo>
                    <a:pt x="225" y="54"/>
                  </a:lnTo>
                  <a:lnTo>
                    <a:pt x="232" y="62"/>
                  </a:lnTo>
                  <a:lnTo>
                    <a:pt x="238" y="71"/>
                  </a:lnTo>
                  <a:lnTo>
                    <a:pt x="249" y="88"/>
                  </a:lnTo>
                  <a:lnTo>
                    <a:pt x="256" y="97"/>
                  </a:lnTo>
                  <a:lnTo>
                    <a:pt x="263" y="105"/>
                  </a:lnTo>
                  <a:lnTo>
                    <a:pt x="259" y="93"/>
                  </a:lnTo>
                  <a:lnTo>
                    <a:pt x="255" y="81"/>
                  </a:lnTo>
                  <a:lnTo>
                    <a:pt x="249" y="70"/>
                  </a:lnTo>
                  <a:lnTo>
                    <a:pt x="242" y="59"/>
                  </a:lnTo>
                  <a:lnTo>
                    <a:pt x="249" y="67"/>
                  </a:lnTo>
                  <a:lnTo>
                    <a:pt x="256" y="75"/>
                  </a:lnTo>
                  <a:lnTo>
                    <a:pt x="270" y="92"/>
                  </a:lnTo>
                  <a:lnTo>
                    <a:pt x="269" y="88"/>
                  </a:lnTo>
                  <a:lnTo>
                    <a:pt x="269" y="84"/>
                  </a:lnTo>
                  <a:lnTo>
                    <a:pt x="266" y="78"/>
                  </a:lnTo>
                  <a:lnTo>
                    <a:pt x="257" y="65"/>
                  </a:lnTo>
                  <a:lnTo>
                    <a:pt x="259" y="65"/>
                  </a:lnTo>
                  <a:lnTo>
                    <a:pt x="263" y="70"/>
                  </a:lnTo>
                  <a:lnTo>
                    <a:pt x="268" y="76"/>
                  </a:lnTo>
                  <a:lnTo>
                    <a:pt x="276" y="87"/>
                  </a:lnTo>
                  <a:lnTo>
                    <a:pt x="282" y="100"/>
                  </a:lnTo>
                  <a:lnTo>
                    <a:pt x="287" y="112"/>
                  </a:lnTo>
                  <a:lnTo>
                    <a:pt x="291" y="125"/>
                  </a:lnTo>
                  <a:lnTo>
                    <a:pt x="294" y="139"/>
                  </a:lnTo>
                  <a:lnTo>
                    <a:pt x="301" y="166"/>
                  </a:lnTo>
                  <a:lnTo>
                    <a:pt x="305" y="173"/>
                  </a:lnTo>
                  <a:lnTo>
                    <a:pt x="310" y="180"/>
                  </a:lnTo>
                  <a:lnTo>
                    <a:pt x="322" y="193"/>
                  </a:lnTo>
                  <a:lnTo>
                    <a:pt x="336" y="204"/>
                  </a:lnTo>
                  <a:lnTo>
                    <a:pt x="351" y="214"/>
                  </a:lnTo>
                  <a:lnTo>
                    <a:pt x="364" y="224"/>
                  </a:lnTo>
                  <a:lnTo>
                    <a:pt x="371" y="230"/>
                  </a:lnTo>
                  <a:lnTo>
                    <a:pt x="376" y="237"/>
                  </a:lnTo>
                  <a:lnTo>
                    <a:pt x="381" y="243"/>
                  </a:lnTo>
                  <a:lnTo>
                    <a:pt x="382" y="247"/>
                  </a:lnTo>
                  <a:lnTo>
                    <a:pt x="384" y="251"/>
                  </a:lnTo>
                  <a:lnTo>
                    <a:pt x="386" y="259"/>
                  </a:lnTo>
                  <a:lnTo>
                    <a:pt x="387" y="264"/>
                  </a:lnTo>
                  <a:lnTo>
                    <a:pt x="387" y="269"/>
                  </a:lnTo>
                  <a:lnTo>
                    <a:pt x="385" y="274"/>
                  </a:lnTo>
                  <a:lnTo>
                    <a:pt x="385" y="280"/>
                  </a:lnTo>
                  <a:lnTo>
                    <a:pt x="385" y="290"/>
                  </a:lnTo>
                  <a:lnTo>
                    <a:pt x="388" y="301"/>
                  </a:lnTo>
                  <a:lnTo>
                    <a:pt x="389" y="306"/>
                  </a:lnTo>
                  <a:lnTo>
                    <a:pt x="390" y="311"/>
                  </a:lnTo>
                  <a:lnTo>
                    <a:pt x="394" y="320"/>
                  </a:lnTo>
                  <a:lnTo>
                    <a:pt x="398" y="329"/>
                  </a:lnTo>
                  <a:lnTo>
                    <a:pt x="399" y="334"/>
                  </a:lnTo>
                  <a:lnTo>
                    <a:pt x="400" y="339"/>
                  </a:lnTo>
                  <a:lnTo>
                    <a:pt x="399" y="344"/>
                  </a:lnTo>
                  <a:lnTo>
                    <a:pt x="398" y="349"/>
                  </a:lnTo>
                </a:path>
              </a:pathLst>
            </a:custGeom>
            <a:solidFill>
              <a:srgbClr val="EAE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108"/>
            <p:cNvSpPr>
              <a:spLocks/>
            </p:cNvSpPr>
            <p:nvPr/>
          </p:nvSpPr>
          <p:spPr bwMode="auto">
            <a:xfrm>
              <a:off x="5011" y="3239"/>
              <a:ext cx="140" cy="175"/>
            </a:xfrm>
            <a:custGeom>
              <a:avLst/>
              <a:gdLst>
                <a:gd name="T0" fmla="*/ 125 w 140"/>
                <a:gd name="T1" fmla="*/ 69 h 175"/>
                <a:gd name="T2" fmla="*/ 103 w 140"/>
                <a:gd name="T3" fmla="*/ 94 h 175"/>
                <a:gd name="T4" fmla="*/ 83 w 140"/>
                <a:gd name="T5" fmla="*/ 120 h 175"/>
                <a:gd name="T6" fmla="*/ 65 w 140"/>
                <a:gd name="T7" fmla="*/ 147 h 175"/>
                <a:gd name="T8" fmla="*/ 49 w 140"/>
                <a:gd name="T9" fmla="*/ 174 h 175"/>
                <a:gd name="T10" fmla="*/ 47 w 140"/>
                <a:gd name="T11" fmla="*/ 170 h 175"/>
                <a:gd name="T12" fmla="*/ 44 w 140"/>
                <a:gd name="T13" fmla="*/ 168 h 175"/>
                <a:gd name="T14" fmla="*/ 38 w 140"/>
                <a:gd name="T15" fmla="*/ 162 h 175"/>
                <a:gd name="T16" fmla="*/ 24 w 140"/>
                <a:gd name="T17" fmla="*/ 152 h 175"/>
                <a:gd name="T18" fmla="*/ 18 w 140"/>
                <a:gd name="T19" fmla="*/ 147 h 175"/>
                <a:gd name="T20" fmla="*/ 14 w 140"/>
                <a:gd name="T21" fmla="*/ 141 h 175"/>
                <a:gd name="T22" fmla="*/ 11 w 140"/>
                <a:gd name="T23" fmla="*/ 134 h 175"/>
                <a:gd name="T24" fmla="*/ 11 w 140"/>
                <a:gd name="T25" fmla="*/ 125 h 175"/>
                <a:gd name="T26" fmla="*/ 11 w 140"/>
                <a:gd name="T27" fmla="*/ 121 h 175"/>
                <a:gd name="T28" fmla="*/ 11 w 140"/>
                <a:gd name="T29" fmla="*/ 116 h 175"/>
                <a:gd name="T30" fmla="*/ 11 w 140"/>
                <a:gd name="T31" fmla="*/ 112 h 175"/>
                <a:gd name="T32" fmla="*/ 10 w 140"/>
                <a:gd name="T33" fmla="*/ 108 h 175"/>
                <a:gd name="T34" fmla="*/ 7 w 140"/>
                <a:gd name="T35" fmla="*/ 100 h 175"/>
                <a:gd name="T36" fmla="*/ 4 w 140"/>
                <a:gd name="T37" fmla="*/ 92 h 175"/>
                <a:gd name="T38" fmla="*/ 2 w 140"/>
                <a:gd name="T39" fmla="*/ 84 h 175"/>
                <a:gd name="T40" fmla="*/ 0 w 140"/>
                <a:gd name="T41" fmla="*/ 76 h 175"/>
                <a:gd name="T42" fmla="*/ 1 w 140"/>
                <a:gd name="T43" fmla="*/ 71 h 175"/>
                <a:gd name="T44" fmla="*/ 2 w 140"/>
                <a:gd name="T45" fmla="*/ 68 h 175"/>
                <a:gd name="T46" fmla="*/ 8 w 140"/>
                <a:gd name="T47" fmla="*/ 60 h 175"/>
                <a:gd name="T48" fmla="*/ 10 w 140"/>
                <a:gd name="T49" fmla="*/ 56 h 175"/>
                <a:gd name="T50" fmla="*/ 12 w 140"/>
                <a:gd name="T51" fmla="*/ 53 h 175"/>
                <a:gd name="T52" fmla="*/ 14 w 140"/>
                <a:gd name="T53" fmla="*/ 50 h 175"/>
                <a:gd name="T54" fmla="*/ 17 w 140"/>
                <a:gd name="T55" fmla="*/ 48 h 175"/>
                <a:gd name="T56" fmla="*/ 19 w 140"/>
                <a:gd name="T57" fmla="*/ 48 h 175"/>
                <a:gd name="T58" fmla="*/ 12 w 140"/>
                <a:gd name="T59" fmla="*/ 58 h 175"/>
                <a:gd name="T60" fmla="*/ 11 w 140"/>
                <a:gd name="T61" fmla="*/ 64 h 175"/>
                <a:gd name="T62" fmla="*/ 11 w 140"/>
                <a:gd name="T63" fmla="*/ 70 h 175"/>
                <a:gd name="T64" fmla="*/ 18 w 140"/>
                <a:gd name="T65" fmla="*/ 77 h 175"/>
                <a:gd name="T66" fmla="*/ 22 w 140"/>
                <a:gd name="T67" fmla="*/ 80 h 175"/>
                <a:gd name="T68" fmla="*/ 27 w 140"/>
                <a:gd name="T69" fmla="*/ 82 h 175"/>
                <a:gd name="T70" fmla="*/ 36 w 140"/>
                <a:gd name="T71" fmla="*/ 77 h 175"/>
                <a:gd name="T72" fmla="*/ 43 w 140"/>
                <a:gd name="T73" fmla="*/ 72 h 175"/>
                <a:gd name="T74" fmla="*/ 58 w 140"/>
                <a:gd name="T75" fmla="*/ 59 h 175"/>
                <a:gd name="T76" fmla="*/ 72 w 140"/>
                <a:gd name="T77" fmla="*/ 46 h 175"/>
                <a:gd name="T78" fmla="*/ 85 w 140"/>
                <a:gd name="T79" fmla="*/ 32 h 175"/>
                <a:gd name="T80" fmla="*/ 91 w 140"/>
                <a:gd name="T81" fmla="*/ 25 h 175"/>
                <a:gd name="T82" fmla="*/ 96 w 140"/>
                <a:gd name="T83" fmla="*/ 17 h 175"/>
                <a:gd name="T84" fmla="*/ 100 w 140"/>
                <a:gd name="T85" fmla="*/ 8 h 175"/>
                <a:gd name="T86" fmla="*/ 104 w 140"/>
                <a:gd name="T87" fmla="*/ 0 h 175"/>
                <a:gd name="T88" fmla="*/ 113 w 140"/>
                <a:gd name="T89" fmla="*/ 1 h 175"/>
                <a:gd name="T90" fmla="*/ 123 w 140"/>
                <a:gd name="T91" fmla="*/ 4 h 175"/>
                <a:gd name="T92" fmla="*/ 128 w 140"/>
                <a:gd name="T93" fmla="*/ 5 h 175"/>
                <a:gd name="T94" fmla="*/ 131 w 140"/>
                <a:gd name="T95" fmla="*/ 7 h 175"/>
                <a:gd name="T96" fmla="*/ 135 w 140"/>
                <a:gd name="T97" fmla="*/ 11 h 175"/>
                <a:gd name="T98" fmla="*/ 137 w 140"/>
                <a:gd name="T99" fmla="*/ 15 h 175"/>
                <a:gd name="T100" fmla="*/ 139 w 140"/>
                <a:gd name="T101" fmla="*/ 22 h 175"/>
                <a:gd name="T102" fmla="*/ 139 w 140"/>
                <a:gd name="T103" fmla="*/ 30 h 175"/>
                <a:gd name="T104" fmla="*/ 138 w 140"/>
                <a:gd name="T105" fmla="*/ 36 h 175"/>
                <a:gd name="T106" fmla="*/ 137 w 140"/>
                <a:gd name="T107" fmla="*/ 43 h 175"/>
                <a:gd name="T108" fmla="*/ 131 w 140"/>
                <a:gd name="T109" fmla="*/ 56 h 175"/>
                <a:gd name="T110" fmla="*/ 125 w 140"/>
                <a:gd name="T111" fmla="*/ 69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0"/>
                <a:gd name="T169" fmla="*/ 0 h 175"/>
                <a:gd name="T170" fmla="*/ 140 w 140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0" h="175">
                  <a:moveTo>
                    <a:pt x="125" y="69"/>
                  </a:moveTo>
                  <a:lnTo>
                    <a:pt x="103" y="94"/>
                  </a:lnTo>
                  <a:lnTo>
                    <a:pt x="83" y="120"/>
                  </a:lnTo>
                  <a:lnTo>
                    <a:pt x="65" y="147"/>
                  </a:lnTo>
                  <a:lnTo>
                    <a:pt x="49" y="174"/>
                  </a:lnTo>
                  <a:lnTo>
                    <a:pt x="47" y="170"/>
                  </a:lnTo>
                  <a:lnTo>
                    <a:pt x="44" y="168"/>
                  </a:lnTo>
                  <a:lnTo>
                    <a:pt x="38" y="162"/>
                  </a:lnTo>
                  <a:lnTo>
                    <a:pt x="24" y="152"/>
                  </a:lnTo>
                  <a:lnTo>
                    <a:pt x="18" y="147"/>
                  </a:lnTo>
                  <a:lnTo>
                    <a:pt x="14" y="141"/>
                  </a:lnTo>
                  <a:lnTo>
                    <a:pt x="11" y="134"/>
                  </a:lnTo>
                  <a:lnTo>
                    <a:pt x="11" y="125"/>
                  </a:lnTo>
                  <a:lnTo>
                    <a:pt x="11" y="121"/>
                  </a:lnTo>
                  <a:lnTo>
                    <a:pt x="11" y="116"/>
                  </a:lnTo>
                  <a:lnTo>
                    <a:pt x="11" y="112"/>
                  </a:lnTo>
                  <a:lnTo>
                    <a:pt x="10" y="108"/>
                  </a:lnTo>
                  <a:lnTo>
                    <a:pt x="7" y="100"/>
                  </a:lnTo>
                  <a:lnTo>
                    <a:pt x="4" y="92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1" y="71"/>
                  </a:lnTo>
                  <a:lnTo>
                    <a:pt x="2" y="68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9" y="48"/>
                  </a:lnTo>
                  <a:lnTo>
                    <a:pt x="12" y="58"/>
                  </a:lnTo>
                  <a:lnTo>
                    <a:pt x="11" y="64"/>
                  </a:lnTo>
                  <a:lnTo>
                    <a:pt x="11" y="70"/>
                  </a:lnTo>
                  <a:lnTo>
                    <a:pt x="18" y="77"/>
                  </a:lnTo>
                  <a:lnTo>
                    <a:pt x="22" y="80"/>
                  </a:lnTo>
                  <a:lnTo>
                    <a:pt x="27" y="82"/>
                  </a:lnTo>
                  <a:lnTo>
                    <a:pt x="36" y="77"/>
                  </a:lnTo>
                  <a:lnTo>
                    <a:pt x="43" y="72"/>
                  </a:lnTo>
                  <a:lnTo>
                    <a:pt x="58" y="59"/>
                  </a:lnTo>
                  <a:lnTo>
                    <a:pt x="72" y="46"/>
                  </a:lnTo>
                  <a:lnTo>
                    <a:pt x="85" y="32"/>
                  </a:lnTo>
                  <a:lnTo>
                    <a:pt x="91" y="25"/>
                  </a:lnTo>
                  <a:lnTo>
                    <a:pt x="96" y="17"/>
                  </a:lnTo>
                  <a:lnTo>
                    <a:pt x="100" y="8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23" y="4"/>
                  </a:lnTo>
                  <a:lnTo>
                    <a:pt x="128" y="5"/>
                  </a:lnTo>
                  <a:lnTo>
                    <a:pt x="131" y="7"/>
                  </a:lnTo>
                  <a:lnTo>
                    <a:pt x="135" y="11"/>
                  </a:lnTo>
                  <a:lnTo>
                    <a:pt x="137" y="15"/>
                  </a:lnTo>
                  <a:lnTo>
                    <a:pt x="139" y="22"/>
                  </a:lnTo>
                  <a:lnTo>
                    <a:pt x="139" y="30"/>
                  </a:lnTo>
                  <a:lnTo>
                    <a:pt x="138" y="36"/>
                  </a:lnTo>
                  <a:lnTo>
                    <a:pt x="137" y="43"/>
                  </a:lnTo>
                  <a:lnTo>
                    <a:pt x="131" y="56"/>
                  </a:lnTo>
                  <a:lnTo>
                    <a:pt x="125" y="69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109"/>
            <p:cNvSpPr>
              <a:spLocks/>
            </p:cNvSpPr>
            <p:nvPr/>
          </p:nvSpPr>
          <p:spPr bwMode="auto">
            <a:xfrm>
              <a:off x="4999" y="3536"/>
              <a:ext cx="143" cy="83"/>
            </a:xfrm>
            <a:custGeom>
              <a:avLst/>
              <a:gdLst>
                <a:gd name="T0" fmla="*/ 86 w 143"/>
                <a:gd name="T1" fmla="*/ 39 h 83"/>
                <a:gd name="T2" fmla="*/ 78 w 143"/>
                <a:gd name="T3" fmla="*/ 33 h 83"/>
                <a:gd name="T4" fmla="*/ 71 w 143"/>
                <a:gd name="T5" fmla="*/ 27 h 83"/>
                <a:gd name="T6" fmla="*/ 53 w 143"/>
                <a:gd name="T7" fmla="*/ 18 h 83"/>
                <a:gd name="T8" fmla="*/ 35 w 143"/>
                <a:gd name="T9" fmla="*/ 10 h 83"/>
                <a:gd name="T10" fmla="*/ 17 w 143"/>
                <a:gd name="T11" fmla="*/ 4 h 83"/>
                <a:gd name="T12" fmla="*/ 0 w 143"/>
                <a:gd name="T13" fmla="*/ 1 h 83"/>
                <a:gd name="T14" fmla="*/ 4 w 143"/>
                <a:gd name="T15" fmla="*/ 0 h 83"/>
                <a:gd name="T16" fmla="*/ 8 w 143"/>
                <a:gd name="T17" fmla="*/ 1 h 83"/>
                <a:gd name="T18" fmla="*/ 12 w 143"/>
                <a:gd name="T19" fmla="*/ 1 h 83"/>
                <a:gd name="T20" fmla="*/ 17 w 143"/>
                <a:gd name="T21" fmla="*/ 1 h 83"/>
                <a:gd name="T22" fmla="*/ 29 w 143"/>
                <a:gd name="T23" fmla="*/ 3 h 83"/>
                <a:gd name="T24" fmla="*/ 41 w 143"/>
                <a:gd name="T25" fmla="*/ 5 h 83"/>
                <a:gd name="T26" fmla="*/ 52 w 143"/>
                <a:gd name="T27" fmla="*/ 8 h 83"/>
                <a:gd name="T28" fmla="*/ 63 w 143"/>
                <a:gd name="T29" fmla="*/ 13 h 83"/>
                <a:gd name="T30" fmla="*/ 74 w 143"/>
                <a:gd name="T31" fmla="*/ 18 h 83"/>
                <a:gd name="T32" fmla="*/ 84 w 143"/>
                <a:gd name="T33" fmla="*/ 24 h 83"/>
                <a:gd name="T34" fmla="*/ 93 w 143"/>
                <a:gd name="T35" fmla="*/ 31 h 83"/>
                <a:gd name="T36" fmla="*/ 102 w 143"/>
                <a:gd name="T37" fmla="*/ 40 h 83"/>
                <a:gd name="T38" fmla="*/ 114 w 143"/>
                <a:gd name="T39" fmla="*/ 49 h 83"/>
                <a:gd name="T40" fmla="*/ 125 w 143"/>
                <a:gd name="T41" fmla="*/ 59 h 83"/>
                <a:gd name="T42" fmla="*/ 131 w 143"/>
                <a:gd name="T43" fmla="*/ 64 h 83"/>
                <a:gd name="T44" fmla="*/ 135 w 143"/>
                <a:gd name="T45" fmla="*/ 69 h 83"/>
                <a:gd name="T46" fmla="*/ 139 w 143"/>
                <a:gd name="T47" fmla="*/ 76 h 83"/>
                <a:gd name="T48" fmla="*/ 142 w 143"/>
                <a:gd name="T49" fmla="*/ 82 h 83"/>
                <a:gd name="T50" fmla="*/ 128 w 143"/>
                <a:gd name="T51" fmla="*/ 71 h 83"/>
                <a:gd name="T52" fmla="*/ 115 w 143"/>
                <a:gd name="T53" fmla="*/ 59 h 83"/>
                <a:gd name="T54" fmla="*/ 101 w 143"/>
                <a:gd name="T55" fmla="*/ 47 h 83"/>
                <a:gd name="T56" fmla="*/ 94 w 143"/>
                <a:gd name="T57" fmla="*/ 43 h 83"/>
                <a:gd name="T58" fmla="*/ 86 w 143"/>
                <a:gd name="T59" fmla="*/ 39 h 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83"/>
                <a:gd name="T92" fmla="*/ 143 w 143"/>
                <a:gd name="T93" fmla="*/ 83 h 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83">
                  <a:moveTo>
                    <a:pt x="86" y="39"/>
                  </a:moveTo>
                  <a:lnTo>
                    <a:pt x="78" y="33"/>
                  </a:lnTo>
                  <a:lnTo>
                    <a:pt x="71" y="27"/>
                  </a:lnTo>
                  <a:lnTo>
                    <a:pt x="53" y="18"/>
                  </a:lnTo>
                  <a:lnTo>
                    <a:pt x="35" y="10"/>
                  </a:lnTo>
                  <a:lnTo>
                    <a:pt x="17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9" y="3"/>
                  </a:lnTo>
                  <a:lnTo>
                    <a:pt x="41" y="5"/>
                  </a:lnTo>
                  <a:lnTo>
                    <a:pt x="52" y="8"/>
                  </a:lnTo>
                  <a:lnTo>
                    <a:pt x="63" y="13"/>
                  </a:lnTo>
                  <a:lnTo>
                    <a:pt x="74" y="18"/>
                  </a:lnTo>
                  <a:lnTo>
                    <a:pt x="84" y="24"/>
                  </a:lnTo>
                  <a:lnTo>
                    <a:pt x="93" y="31"/>
                  </a:lnTo>
                  <a:lnTo>
                    <a:pt x="102" y="40"/>
                  </a:lnTo>
                  <a:lnTo>
                    <a:pt x="114" y="49"/>
                  </a:lnTo>
                  <a:lnTo>
                    <a:pt x="125" y="59"/>
                  </a:lnTo>
                  <a:lnTo>
                    <a:pt x="131" y="64"/>
                  </a:lnTo>
                  <a:lnTo>
                    <a:pt x="135" y="69"/>
                  </a:lnTo>
                  <a:lnTo>
                    <a:pt x="139" y="76"/>
                  </a:lnTo>
                  <a:lnTo>
                    <a:pt x="142" y="82"/>
                  </a:lnTo>
                  <a:lnTo>
                    <a:pt x="128" y="71"/>
                  </a:lnTo>
                  <a:lnTo>
                    <a:pt x="115" y="59"/>
                  </a:lnTo>
                  <a:lnTo>
                    <a:pt x="101" y="47"/>
                  </a:lnTo>
                  <a:lnTo>
                    <a:pt x="94" y="43"/>
                  </a:lnTo>
                  <a:lnTo>
                    <a:pt x="86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110"/>
            <p:cNvSpPr>
              <a:spLocks/>
            </p:cNvSpPr>
            <p:nvPr/>
          </p:nvSpPr>
          <p:spPr bwMode="auto">
            <a:xfrm>
              <a:off x="4882" y="3067"/>
              <a:ext cx="226" cy="204"/>
            </a:xfrm>
            <a:custGeom>
              <a:avLst/>
              <a:gdLst>
                <a:gd name="T0" fmla="*/ 145 w 226"/>
                <a:gd name="T1" fmla="*/ 203 h 204"/>
                <a:gd name="T2" fmla="*/ 140 w 226"/>
                <a:gd name="T3" fmla="*/ 199 h 204"/>
                <a:gd name="T4" fmla="*/ 135 w 226"/>
                <a:gd name="T5" fmla="*/ 191 h 204"/>
                <a:gd name="T6" fmla="*/ 130 w 226"/>
                <a:gd name="T7" fmla="*/ 186 h 204"/>
                <a:gd name="T8" fmla="*/ 139 w 226"/>
                <a:gd name="T9" fmla="*/ 182 h 204"/>
                <a:gd name="T10" fmla="*/ 146 w 226"/>
                <a:gd name="T11" fmla="*/ 177 h 204"/>
                <a:gd name="T12" fmla="*/ 125 w 226"/>
                <a:gd name="T13" fmla="*/ 182 h 204"/>
                <a:gd name="T14" fmla="*/ 108 w 226"/>
                <a:gd name="T15" fmla="*/ 180 h 204"/>
                <a:gd name="T16" fmla="*/ 101 w 226"/>
                <a:gd name="T17" fmla="*/ 173 h 204"/>
                <a:gd name="T18" fmla="*/ 102 w 226"/>
                <a:gd name="T19" fmla="*/ 164 h 204"/>
                <a:gd name="T20" fmla="*/ 106 w 226"/>
                <a:gd name="T21" fmla="*/ 162 h 204"/>
                <a:gd name="T22" fmla="*/ 107 w 226"/>
                <a:gd name="T23" fmla="*/ 166 h 204"/>
                <a:gd name="T24" fmla="*/ 116 w 226"/>
                <a:gd name="T25" fmla="*/ 164 h 204"/>
                <a:gd name="T26" fmla="*/ 135 w 226"/>
                <a:gd name="T27" fmla="*/ 148 h 204"/>
                <a:gd name="T28" fmla="*/ 152 w 226"/>
                <a:gd name="T29" fmla="*/ 132 h 204"/>
                <a:gd name="T30" fmla="*/ 157 w 226"/>
                <a:gd name="T31" fmla="*/ 134 h 204"/>
                <a:gd name="T32" fmla="*/ 155 w 226"/>
                <a:gd name="T33" fmla="*/ 128 h 204"/>
                <a:gd name="T34" fmla="*/ 150 w 226"/>
                <a:gd name="T35" fmla="*/ 124 h 204"/>
                <a:gd name="T36" fmla="*/ 134 w 226"/>
                <a:gd name="T37" fmla="*/ 118 h 204"/>
                <a:gd name="T38" fmla="*/ 126 w 226"/>
                <a:gd name="T39" fmla="*/ 117 h 204"/>
                <a:gd name="T40" fmla="*/ 104 w 226"/>
                <a:gd name="T41" fmla="*/ 119 h 204"/>
                <a:gd name="T42" fmla="*/ 88 w 226"/>
                <a:gd name="T43" fmla="*/ 119 h 204"/>
                <a:gd name="T44" fmla="*/ 73 w 226"/>
                <a:gd name="T45" fmla="*/ 110 h 204"/>
                <a:gd name="T46" fmla="*/ 73 w 226"/>
                <a:gd name="T47" fmla="*/ 114 h 204"/>
                <a:gd name="T48" fmla="*/ 80 w 226"/>
                <a:gd name="T49" fmla="*/ 120 h 204"/>
                <a:gd name="T50" fmla="*/ 83 w 226"/>
                <a:gd name="T51" fmla="*/ 125 h 204"/>
                <a:gd name="T52" fmla="*/ 80 w 226"/>
                <a:gd name="T53" fmla="*/ 130 h 204"/>
                <a:gd name="T54" fmla="*/ 73 w 226"/>
                <a:gd name="T55" fmla="*/ 132 h 204"/>
                <a:gd name="T56" fmla="*/ 62 w 226"/>
                <a:gd name="T57" fmla="*/ 140 h 204"/>
                <a:gd name="T58" fmla="*/ 52 w 226"/>
                <a:gd name="T59" fmla="*/ 142 h 204"/>
                <a:gd name="T60" fmla="*/ 54 w 226"/>
                <a:gd name="T61" fmla="*/ 119 h 204"/>
                <a:gd name="T62" fmla="*/ 52 w 226"/>
                <a:gd name="T63" fmla="*/ 108 h 204"/>
                <a:gd name="T64" fmla="*/ 49 w 226"/>
                <a:gd name="T65" fmla="*/ 98 h 204"/>
                <a:gd name="T66" fmla="*/ 48 w 226"/>
                <a:gd name="T67" fmla="*/ 93 h 204"/>
                <a:gd name="T68" fmla="*/ 44 w 226"/>
                <a:gd name="T69" fmla="*/ 89 h 204"/>
                <a:gd name="T70" fmla="*/ 11 w 226"/>
                <a:gd name="T71" fmla="*/ 65 h 204"/>
                <a:gd name="T72" fmla="*/ 4 w 226"/>
                <a:gd name="T73" fmla="*/ 42 h 204"/>
                <a:gd name="T74" fmla="*/ 0 w 226"/>
                <a:gd name="T75" fmla="*/ 26 h 204"/>
                <a:gd name="T76" fmla="*/ 6 w 226"/>
                <a:gd name="T77" fmla="*/ 22 h 204"/>
                <a:gd name="T78" fmla="*/ 11 w 226"/>
                <a:gd name="T79" fmla="*/ 23 h 204"/>
                <a:gd name="T80" fmla="*/ 29 w 226"/>
                <a:gd name="T81" fmla="*/ 23 h 204"/>
                <a:gd name="T82" fmla="*/ 46 w 226"/>
                <a:gd name="T83" fmla="*/ 17 h 204"/>
                <a:gd name="T84" fmla="*/ 70 w 226"/>
                <a:gd name="T85" fmla="*/ 5 h 204"/>
                <a:gd name="T86" fmla="*/ 95 w 226"/>
                <a:gd name="T87" fmla="*/ 0 h 204"/>
                <a:gd name="T88" fmla="*/ 112 w 226"/>
                <a:gd name="T89" fmla="*/ 1 h 204"/>
                <a:gd name="T90" fmla="*/ 129 w 226"/>
                <a:gd name="T91" fmla="*/ 4 h 204"/>
                <a:gd name="T92" fmla="*/ 144 w 226"/>
                <a:gd name="T93" fmla="*/ 10 h 204"/>
                <a:gd name="T94" fmla="*/ 152 w 226"/>
                <a:gd name="T95" fmla="*/ 25 h 204"/>
                <a:gd name="T96" fmla="*/ 155 w 226"/>
                <a:gd name="T97" fmla="*/ 40 h 204"/>
                <a:gd name="T98" fmla="*/ 155 w 226"/>
                <a:gd name="T99" fmla="*/ 56 h 204"/>
                <a:gd name="T100" fmla="*/ 154 w 226"/>
                <a:gd name="T101" fmla="*/ 89 h 204"/>
                <a:gd name="T102" fmla="*/ 157 w 226"/>
                <a:gd name="T103" fmla="*/ 112 h 204"/>
                <a:gd name="T104" fmla="*/ 164 w 226"/>
                <a:gd name="T105" fmla="*/ 126 h 204"/>
                <a:gd name="T106" fmla="*/ 182 w 226"/>
                <a:gd name="T107" fmla="*/ 144 h 204"/>
                <a:gd name="T108" fmla="*/ 210 w 226"/>
                <a:gd name="T109" fmla="*/ 160 h 204"/>
                <a:gd name="T110" fmla="*/ 208 w 226"/>
                <a:gd name="T111" fmla="*/ 178 h 204"/>
                <a:gd name="T112" fmla="*/ 170 w 226"/>
                <a:gd name="T113" fmla="*/ 197 h 2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204"/>
                <a:gd name="T173" fmla="*/ 226 w 226"/>
                <a:gd name="T174" fmla="*/ 204 h 2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204">
                  <a:moveTo>
                    <a:pt x="150" y="203"/>
                  </a:moveTo>
                  <a:lnTo>
                    <a:pt x="145" y="203"/>
                  </a:lnTo>
                  <a:lnTo>
                    <a:pt x="142" y="202"/>
                  </a:lnTo>
                  <a:lnTo>
                    <a:pt x="140" y="199"/>
                  </a:lnTo>
                  <a:lnTo>
                    <a:pt x="139" y="196"/>
                  </a:lnTo>
                  <a:lnTo>
                    <a:pt x="135" y="191"/>
                  </a:lnTo>
                  <a:lnTo>
                    <a:pt x="133" y="188"/>
                  </a:lnTo>
                  <a:lnTo>
                    <a:pt x="130" y="186"/>
                  </a:lnTo>
                  <a:lnTo>
                    <a:pt x="139" y="182"/>
                  </a:lnTo>
                  <a:lnTo>
                    <a:pt x="143" y="180"/>
                  </a:lnTo>
                  <a:lnTo>
                    <a:pt x="146" y="177"/>
                  </a:lnTo>
                  <a:lnTo>
                    <a:pt x="136" y="180"/>
                  </a:lnTo>
                  <a:lnTo>
                    <a:pt x="125" y="182"/>
                  </a:lnTo>
                  <a:lnTo>
                    <a:pt x="113" y="182"/>
                  </a:lnTo>
                  <a:lnTo>
                    <a:pt x="108" y="180"/>
                  </a:lnTo>
                  <a:lnTo>
                    <a:pt x="103" y="178"/>
                  </a:lnTo>
                  <a:lnTo>
                    <a:pt x="101" y="173"/>
                  </a:lnTo>
                  <a:lnTo>
                    <a:pt x="101" y="169"/>
                  </a:lnTo>
                  <a:lnTo>
                    <a:pt x="102" y="164"/>
                  </a:lnTo>
                  <a:lnTo>
                    <a:pt x="104" y="160"/>
                  </a:lnTo>
                  <a:lnTo>
                    <a:pt x="106" y="162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9" y="168"/>
                  </a:lnTo>
                  <a:lnTo>
                    <a:pt x="116" y="164"/>
                  </a:lnTo>
                  <a:lnTo>
                    <a:pt x="122" y="160"/>
                  </a:lnTo>
                  <a:lnTo>
                    <a:pt x="135" y="148"/>
                  </a:lnTo>
                  <a:lnTo>
                    <a:pt x="150" y="132"/>
                  </a:lnTo>
                  <a:lnTo>
                    <a:pt x="152" y="132"/>
                  </a:lnTo>
                  <a:lnTo>
                    <a:pt x="154" y="132"/>
                  </a:lnTo>
                  <a:lnTo>
                    <a:pt x="157" y="134"/>
                  </a:lnTo>
                  <a:lnTo>
                    <a:pt x="157" y="131"/>
                  </a:lnTo>
                  <a:lnTo>
                    <a:pt x="155" y="128"/>
                  </a:lnTo>
                  <a:lnTo>
                    <a:pt x="152" y="126"/>
                  </a:lnTo>
                  <a:lnTo>
                    <a:pt x="150" y="124"/>
                  </a:lnTo>
                  <a:lnTo>
                    <a:pt x="138" y="120"/>
                  </a:lnTo>
                  <a:lnTo>
                    <a:pt x="134" y="118"/>
                  </a:lnTo>
                  <a:lnTo>
                    <a:pt x="129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04" y="119"/>
                  </a:lnTo>
                  <a:lnTo>
                    <a:pt x="96" y="119"/>
                  </a:lnTo>
                  <a:lnTo>
                    <a:pt x="88" y="119"/>
                  </a:lnTo>
                  <a:lnTo>
                    <a:pt x="80" y="116"/>
                  </a:lnTo>
                  <a:lnTo>
                    <a:pt x="73" y="110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6" y="117"/>
                  </a:lnTo>
                  <a:lnTo>
                    <a:pt x="80" y="120"/>
                  </a:lnTo>
                  <a:lnTo>
                    <a:pt x="82" y="123"/>
                  </a:lnTo>
                  <a:lnTo>
                    <a:pt x="83" y="125"/>
                  </a:lnTo>
                  <a:lnTo>
                    <a:pt x="83" y="128"/>
                  </a:lnTo>
                  <a:lnTo>
                    <a:pt x="80" y="130"/>
                  </a:lnTo>
                  <a:lnTo>
                    <a:pt x="77" y="132"/>
                  </a:lnTo>
                  <a:lnTo>
                    <a:pt x="73" y="132"/>
                  </a:lnTo>
                  <a:lnTo>
                    <a:pt x="70" y="134"/>
                  </a:lnTo>
                  <a:lnTo>
                    <a:pt x="62" y="140"/>
                  </a:lnTo>
                  <a:lnTo>
                    <a:pt x="57" y="142"/>
                  </a:lnTo>
                  <a:lnTo>
                    <a:pt x="52" y="142"/>
                  </a:lnTo>
                  <a:lnTo>
                    <a:pt x="54" y="131"/>
                  </a:lnTo>
                  <a:lnTo>
                    <a:pt x="54" y="119"/>
                  </a:lnTo>
                  <a:lnTo>
                    <a:pt x="54" y="114"/>
                  </a:lnTo>
                  <a:lnTo>
                    <a:pt x="52" y="108"/>
                  </a:lnTo>
                  <a:lnTo>
                    <a:pt x="51" y="103"/>
                  </a:lnTo>
                  <a:lnTo>
                    <a:pt x="49" y="98"/>
                  </a:lnTo>
                  <a:lnTo>
                    <a:pt x="49" y="96"/>
                  </a:lnTo>
                  <a:lnTo>
                    <a:pt x="48" y="93"/>
                  </a:lnTo>
                  <a:lnTo>
                    <a:pt x="47" y="91"/>
                  </a:lnTo>
                  <a:lnTo>
                    <a:pt x="44" y="89"/>
                  </a:lnTo>
                  <a:lnTo>
                    <a:pt x="15" y="76"/>
                  </a:lnTo>
                  <a:lnTo>
                    <a:pt x="11" y="65"/>
                  </a:lnTo>
                  <a:lnTo>
                    <a:pt x="8" y="54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21" y="24"/>
                  </a:lnTo>
                  <a:lnTo>
                    <a:pt x="29" y="23"/>
                  </a:lnTo>
                  <a:lnTo>
                    <a:pt x="38" y="20"/>
                  </a:lnTo>
                  <a:lnTo>
                    <a:pt x="46" y="17"/>
                  </a:lnTo>
                  <a:lnTo>
                    <a:pt x="61" y="9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0" y="1"/>
                  </a:lnTo>
                  <a:lnTo>
                    <a:pt x="129" y="4"/>
                  </a:lnTo>
                  <a:lnTo>
                    <a:pt x="136" y="7"/>
                  </a:lnTo>
                  <a:lnTo>
                    <a:pt x="144" y="10"/>
                  </a:lnTo>
                  <a:lnTo>
                    <a:pt x="148" y="17"/>
                  </a:lnTo>
                  <a:lnTo>
                    <a:pt x="152" y="25"/>
                  </a:lnTo>
                  <a:lnTo>
                    <a:pt x="155" y="32"/>
                  </a:lnTo>
                  <a:lnTo>
                    <a:pt x="155" y="40"/>
                  </a:lnTo>
                  <a:lnTo>
                    <a:pt x="156" y="48"/>
                  </a:lnTo>
                  <a:lnTo>
                    <a:pt x="155" y="56"/>
                  </a:lnTo>
                  <a:lnTo>
                    <a:pt x="155" y="73"/>
                  </a:lnTo>
                  <a:lnTo>
                    <a:pt x="154" y="89"/>
                  </a:lnTo>
                  <a:lnTo>
                    <a:pt x="155" y="104"/>
                  </a:lnTo>
                  <a:lnTo>
                    <a:pt x="157" y="112"/>
                  </a:lnTo>
                  <a:lnTo>
                    <a:pt x="159" y="119"/>
                  </a:lnTo>
                  <a:lnTo>
                    <a:pt x="164" y="126"/>
                  </a:lnTo>
                  <a:lnTo>
                    <a:pt x="170" y="133"/>
                  </a:lnTo>
                  <a:lnTo>
                    <a:pt x="182" y="144"/>
                  </a:lnTo>
                  <a:lnTo>
                    <a:pt x="196" y="153"/>
                  </a:lnTo>
                  <a:lnTo>
                    <a:pt x="210" y="160"/>
                  </a:lnTo>
                  <a:lnTo>
                    <a:pt x="225" y="166"/>
                  </a:lnTo>
                  <a:lnTo>
                    <a:pt x="208" y="178"/>
                  </a:lnTo>
                  <a:lnTo>
                    <a:pt x="190" y="188"/>
                  </a:lnTo>
                  <a:lnTo>
                    <a:pt x="170" y="197"/>
                  </a:lnTo>
                  <a:lnTo>
                    <a:pt x="150" y="203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111"/>
            <p:cNvSpPr>
              <a:spLocks/>
            </p:cNvSpPr>
            <p:nvPr/>
          </p:nvSpPr>
          <p:spPr bwMode="auto">
            <a:xfrm>
              <a:off x="4988" y="3338"/>
              <a:ext cx="61" cy="173"/>
            </a:xfrm>
            <a:custGeom>
              <a:avLst/>
              <a:gdLst>
                <a:gd name="T0" fmla="*/ 1 w 61"/>
                <a:gd name="T1" fmla="*/ 172 h 173"/>
                <a:gd name="T2" fmla="*/ 0 w 61"/>
                <a:gd name="T3" fmla="*/ 162 h 173"/>
                <a:gd name="T4" fmla="*/ 0 w 61"/>
                <a:gd name="T5" fmla="*/ 152 h 173"/>
                <a:gd name="T6" fmla="*/ 2 w 61"/>
                <a:gd name="T7" fmla="*/ 134 h 173"/>
                <a:gd name="T8" fmla="*/ 6 w 61"/>
                <a:gd name="T9" fmla="*/ 116 h 173"/>
                <a:gd name="T10" fmla="*/ 9 w 61"/>
                <a:gd name="T11" fmla="*/ 99 h 173"/>
                <a:gd name="T12" fmla="*/ 11 w 61"/>
                <a:gd name="T13" fmla="*/ 82 h 173"/>
                <a:gd name="T14" fmla="*/ 11 w 61"/>
                <a:gd name="T15" fmla="*/ 65 h 173"/>
                <a:gd name="T16" fmla="*/ 11 w 61"/>
                <a:gd name="T17" fmla="*/ 57 h 173"/>
                <a:gd name="T18" fmla="*/ 9 w 61"/>
                <a:gd name="T19" fmla="*/ 49 h 173"/>
                <a:gd name="T20" fmla="*/ 8 w 61"/>
                <a:gd name="T21" fmla="*/ 41 h 173"/>
                <a:gd name="T22" fmla="*/ 5 w 61"/>
                <a:gd name="T23" fmla="*/ 33 h 173"/>
                <a:gd name="T24" fmla="*/ 3 w 61"/>
                <a:gd name="T25" fmla="*/ 28 h 173"/>
                <a:gd name="T26" fmla="*/ 2 w 61"/>
                <a:gd name="T27" fmla="*/ 24 h 173"/>
                <a:gd name="T28" fmla="*/ 3 w 61"/>
                <a:gd name="T29" fmla="*/ 20 h 173"/>
                <a:gd name="T30" fmla="*/ 6 w 61"/>
                <a:gd name="T31" fmla="*/ 15 h 173"/>
                <a:gd name="T32" fmla="*/ 12 w 61"/>
                <a:gd name="T33" fmla="*/ 7 h 173"/>
                <a:gd name="T34" fmla="*/ 15 w 61"/>
                <a:gd name="T35" fmla="*/ 4 h 173"/>
                <a:gd name="T36" fmla="*/ 17 w 61"/>
                <a:gd name="T37" fmla="*/ 0 h 173"/>
                <a:gd name="T38" fmla="*/ 20 w 61"/>
                <a:gd name="T39" fmla="*/ 2 h 173"/>
                <a:gd name="T40" fmla="*/ 21 w 61"/>
                <a:gd name="T41" fmla="*/ 6 h 173"/>
                <a:gd name="T42" fmla="*/ 22 w 61"/>
                <a:gd name="T43" fmla="*/ 9 h 173"/>
                <a:gd name="T44" fmla="*/ 22 w 61"/>
                <a:gd name="T45" fmla="*/ 12 h 173"/>
                <a:gd name="T46" fmla="*/ 22 w 61"/>
                <a:gd name="T47" fmla="*/ 22 h 173"/>
                <a:gd name="T48" fmla="*/ 22 w 61"/>
                <a:gd name="T49" fmla="*/ 34 h 173"/>
                <a:gd name="T50" fmla="*/ 25 w 61"/>
                <a:gd name="T51" fmla="*/ 44 h 173"/>
                <a:gd name="T52" fmla="*/ 30 w 61"/>
                <a:gd name="T53" fmla="*/ 54 h 173"/>
                <a:gd name="T54" fmla="*/ 48 w 61"/>
                <a:gd name="T55" fmla="*/ 72 h 173"/>
                <a:gd name="T56" fmla="*/ 52 w 61"/>
                <a:gd name="T57" fmla="*/ 76 h 173"/>
                <a:gd name="T58" fmla="*/ 56 w 61"/>
                <a:gd name="T59" fmla="*/ 81 h 173"/>
                <a:gd name="T60" fmla="*/ 59 w 61"/>
                <a:gd name="T61" fmla="*/ 86 h 173"/>
                <a:gd name="T62" fmla="*/ 60 w 61"/>
                <a:gd name="T63" fmla="*/ 93 h 173"/>
                <a:gd name="T64" fmla="*/ 54 w 61"/>
                <a:gd name="T65" fmla="*/ 104 h 173"/>
                <a:gd name="T66" fmla="*/ 48 w 61"/>
                <a:gd name="T67" fmla="*/ 114 h 173"/>
                <a:gd name="T68" fmla="*/ 42 w 61"/>
                <a:gd name="T69" fmla="*/ 124 h 173"/>
                <a:gd name="T70" fmla="*/ 34 w 61"/>
                <a:gd name="T71" fmla="*/ 134 h 173"/>
                <a:gd name="T72" fmla="*/ 19 w 61"/>
                <a:gd name="T73" fmla="*/ 153 h 173"/>
                <a:gd name="T74" fmla="*/ 1 w 61"/>
                <a:gd name="T75" fmla="*/ 17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1"/>
                <a:gd name="T115" fmla="*/ 0 h 173"/>
                <a:gd name="T116" fmla="*/ 61 w 61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1" h="173">
                  <a:moveTo>
                    <a:pt x="1" y="172"/>
                  </a:moveTo>
                  <a:lnTo>
                    <a:pt x="0" y="162"/>
                  </a:lnTo>
                  <a:lnTo>
                    <a:pt x="0" y="152"/>
                  </a:lnTo>
                  <a:lnTo>
                    <a:pt x="2" y="134"/>
                  </a:lnTo>
                  <a:lnTo>
                    <a:pt x="6" y="116"/>
                  </a:lnTo>
                  <a:lnTo>
                    <a:pt x="9" y="99"/>
                  </a:lnTo>
                  <a:lnTo>
                    <a:pt x="11" y="82"/>
                  </a:lnTo>
                  <a:lnTo>
                    <a:pt x="11" y="65"/>
                  </a:lnTo>
                  <a:lnTo>
                    <a:pt x="11" y="57"/>
                  </a:lnTo>
                  <a:lnTo>
                    <a:pt x="9" y="49"/>
                  </a:lnTo>
                  <a:lnTo>
                    <a:pt x="8" y="41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2" y="22"/>
                  </a:lnTo>
                  <a:lnTo>
                    <a:pt x="22" y="34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48" y="72"/>
                  </a:lnTo>
                  <a:lnTo>
                    <a:pt x="52" y="76"/>
                  </a:lnTo>
                  <a:lnTo>
                    <a:pt x="56" y="81"/>
                  </a:lnTo>
                  <a:lnTo>
                    <a:pt x="59" y="86"/>
                  </a:lnTo>
                  <a:lnTo>
                    <a:pt x="60" y="93"/>
                  </a:lnTo>
                  <a:lnTo>
                    <a:pt x="54" y="104"/>
                  </a:lnTo>
                  <a:lnTo>
                    <a:pt x="48" y="114"/>
                  </a:lnTo>
                  <a:lnTo>
                    <a:pt x="42" y="124"/>
                  </a:lnTo>
                  <a:lnTo>
                    <a:pt x="34" y="134"/>
                  </a:lnTo>
                  <a:lnTo>
                    <a:pt x="19" y="153"/>
                  </a:lnTo>
                  <a:lnTo>
                    <a:pt x="1" y="172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112"/>
            <p:cNvSpPr>
              <a:spLocks/>
            </p:cNvSpPr>
            <p:nvPr/>
          </p:nvSpPr>
          <p:spPr bwMode="auto">
            <a:xfrm>
              <a:off x="5038" y="2907"/>
              <a:ext cx="4" cy="5"/>
            </a:xfrm>
            <a:custGeom>
              <a:avLst/>
              <a:gdLst>
                <a:gd name="T0" fmla="*/ 0 w 4"/>
                <a:gd name="T1" fmla="*/ 0 h 5"/>
                <a:gd name="T2" fmla="*/ 1 w 4"/>
                <a:gd name="T3" fmla="*/ 0 h 5"/>
                <a:gd name="T4" fmla="*/ 3 w 4"/>
                <a:gd name="T5" fmla="*/ 4 h 5"/>
                <a:gd name="T6" fmla="*/ 1 w 4"/>
                <a:gd name="T7" fmla="*/ 4 h 5"/>
                <a:gd name="T8" fmla="*/ 1 w 4"/>
                <a:gd name="T9" fmla="*/ 0 h 5"/>
                <a:gd name="T10" fmla="*/ 0 w 4"/>
                <a:gd name="T11" fmla="*/ 4 h 5"/>
                <a:gd name="T12" fmla="*/ 0 w 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113"/>
            <p:cNvSpPr>
              <a:spLocks/>
            </p:cNvSpPr>
            <p:nvPr/>
          </p:nvSpPr>
          <p:spPr bwMode="auto">
            <a:xfrm>
              <a:off x="4985" y="3195"/>
              <a:ext cx="43" cy="32"/>
            </a:xfrm>
            <a:custGeom>
              <a:avLst/>
              <a:gdLst>
                <a:gd name="T0" fmla="*/ 10 w 43"/>
                <a:gd name="T1" fmla="*/ 31 h 32"/>
                <a:gd name="T2" fmla="*/ 0 w 43"/>
                <a:gd name="T3" fmla="*/ 22 h 32"/>
                <a:gd name="T4" fmla="*/ 16 w 43"/>
                <a:gd name="T5" fmla="*/ 11 h 32"/>
                <a:gd name="T6" fmla="*/ 31 w 43"/>
                <a:gd name="T7" fmla="*/ 0 h 32"/>
                <a:gd name="T8" fmla="*/ 34 w 43"/>
                <a:gd name="T9" fmla="*/ 1 h 32"/>
                <a:gd name="T10" fmla="*/ 37 w 43"/>
                <a:gd name="T11" fmla="*/ 1 h 32"/>
                <a:gd name="T12" fmla="*/ 42 w 43"/>
                <a:gd name="T13" fmla="*/ 3 h 32"/>
                <a:gd name="T14" fmla="*/ 36 w 43"/>
                <a:gd name="T15" fmla="*/ 10 h 32"/>
                <a:gd name="T16" fmla="*/ 28 w 43"/>
                <a:gd name="T17" fmla="*/ 18 h 32"/>
                <a:gd name="T18" fmla="*/ 19 w 43"/>
                <a:gd name="T19" fmla="*/ 25 h 32"/>
                <a:gd name="T20" fmla="*/ 10 w 43"/>
                <a:gd name="T21" fmla="*/ 3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32"/>
                <a:gd name="T35" fmla="*/ 43 w 43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32">
                  <a:moveTo>
                    <a:pt x="10" y="31"/>
                  </a:moveTo>
                  <a:lnTo>
                    <a:pt x="0" y="22"/>
                  </a:lnTo>
                  <a:lnTo>
                    <a:pt x="16" y="1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36" y="10"/>
                  </a:lnTo>
                  <a:lnTo>
                    <a:pt x="28" y="18"/>
                  </a:lnTo>
                  <a:lnTo>
                    <a:pt x="19" y="25"/>
                  </a:lnTo>
                  <a:lnTo>
                    <a:pt x="10" y="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114"/>
            <p:cNvSpPr>
              <a:spLocks/>
            </p:cNvSpPr>
            <p:nvPr/>
          </p:nvSpPr>
          <p:spPr bwMode="auto">
            <a:xfrm>
              <a:off x="4911" y="3214"/>
              <a:ext cx="104" cy="251"/>
            </a:xfrm>
            <a:custGeom>
              <a:avLst/>
              <a:gdLst>
                <a:gd name="T0" fmla="*/ 63 w 104"/>
                <a:gd name="T1" fmla="*/ 123 h 251"/>
                <a:gd name="T2" fmla="*/ 60 w 104"/>
                <a:gd name="T3" fmla="*/ 144 h 251"/>
                <a:gd name="T4" fmla="*/ 54 w 104"/>
                <a:gd name="T5" fmla="*/ 154 h 251"/>
                <a:gd name="T6" fmla="*/ 46 w 104"/>
                <a:gd name="T7" fmla="*/ 162 h 251"/>
                <a:gd name="T8" fmla="*/ 40 w 104"/>
                <a:gd name="T9" fmla="*/ 171 h 251"/>
                <a:gd name="T10" fmla="*/ 40 w 104"/>
                <a:gd name="T11" fmla="*/ 182 h 251"/>
                <a:gd name="T12" fmla="*/ 43 w 104"/>
                <a:gd name="T13" fmla="*/ 200 h 251"/>
                <a:gd name="T14" fmla="*/ 40 w 104"/>
                <a:gd name="T15" fmla="*/ 216 h 251"/>
                <a:gd name="T16" fmla="*/ 32 w 104"/>
                <a:gd name="T17" fmla="*/ 250 h 251"/>
                <a:gd name="T18" fmla="*/ 13 w 104"/>
                <a:gd name="T19" fmla="*/ 246 h 251"/>
                <a:gd name="T20" fmla="*/ 7 w 104"/>
                <a:gd name="T21" fmla="*/ 249 h 251"/>
                <a:gd name="T22" fmla="*/ 6 w 104"/>
                <a:gd name="T23" fmla="*/ 240 h 251"/>
                <a:gd name="T24" fmla="*/ 0 w 104"/>
                <a:gd name="T25" fmla="*/ 233 h 251"/>
                <a:gd name="T26" fmla="*/ 1 w 104"/>
                <a:gd name="T27" fmla="*/ 213 h 251"/>
                <a:gd name="T28" fmla="*/ 4 w 104"/>
                <a:gd name="T29" fmla="*/ 173 h 251"/>
                <a:gd name="T30" fmla="*/ 13 w 104"/>
                <a:gd name="T31" fmla="*/ 141 h 251"/>
                <a:gd name="T32" fmla="*/ 20 w 104"/>
                <a:gd name="T33" fmla="*/ 123 h 251"/>
                <a:gd name="T34" fmla="*/ 21 w 104"/>
                <a:gd name="T35" fmla="*/ 110 h 251"/>
                <a:gd name="T36" fmla="*/ 16 w 104"/>
                <a:gd name="T37" fmla="*/ 91 h 251"/>
                <a:gd name="T38" fmla="*/ 14 w 104"/>
                <a:gd name="T39" fmla="*/ 67 h 251"/>
                <a:gd name="T40" fmla="*/ 16 w 104"/>
                <a:gd name="T41" fmla="*/ 44 h 251"/>
                <a:gd name="T42" fmla="*/ 25 w 104"/>
                <a:gd name="T43" fmla="*/ 10 h 251"/>
                <a:gd name="T44" fmla="*/ 37 w 104"/>
                <a:gd name="T45" fmla="*/ 7 h 251"/>
                <a:gd name="T46" fmla="*/ 47 w 104"/>
                <a:gd name="T47" fmla="*/ 4 h 251"/>
                <a:gd name="T48" fmla="*/ 51 w 104"/>
                <a:gd name="T49" fmla="*/ 10 h 251"/>
                <a:gd name="T50" fmla="*/ 58 w 104"/>
                <a:gd name="T51" fmla="*/ 12 h 251"/>
                <a:gd name="T52" fmla="*/ 66 w 104"/>
                <a:gd name="T53" fmla="*/ 9 h 251"/>
                <a:gd name="T54" fmla="*/ 69 w 104"/>
                <a:gd name="T55" fmla="*/ 10 h 251"/>
                <a:gd name="T56" fmla="*/ 68 w 104"/>
                <a:gd name="T57" fmla="*/ 18 h 251"/>
                <a:gd name="T58" fmla="*/ 66 w 104"/>
                <a:gd name="T59" fmla="*/ 31 h 251"/>
                <a:gd name="T60" fmla="*/ 71 w 104"/>
                <a:gd name="T61" fmla="*/ 43 h 251"/>
                <a:gd name="T62" fmla="*/ 76 w 104"/>
                <a:gd name="T63" fmla="*/ 47 h 251"/>
                <a:gd name="T64" fmla="*/ 85 w 104"/>
                <a:gd name="T65" fmla="*/ 46 h 251"/>
                <a:gd name="T66" fmla="*/ 96 w 104"/>
                <a:gd name="T67" fmla="*/ 49 h 251"/>
                <a:gd name="T68" fmla="*/ 100 w 104"/>
                <a:gd name="T69" fmla="*/ 60 h 251"/>
                <a:gd name="T70" fmla="*/ 96 w 104"/>
                <a:gd name="T71" fmla="*/ 73 h 251"/>
                <a:gd name="T72" fmla="*/ 86 w 104"/>
                <a:gd name="T73" fmla="*/ 87 h 251"/>
                <a:gd name="T74" fmla="*/ 82 w 104"/>
                <a:gd name="T75" fmla="*/ 98 h 2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251"/>
                <a:gd name="T116" fmla="*/ 104 w 104"/>
                <a:gd name="T117" fmla="*/ 251 h 2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251">
                  <a:moveTo>
                    <a:pt x="83" y="104"/>
                  </a:moveTo>
                  <a:lnTo>
                    <a:pt x="63" y="123"/>
                  </a:lnTo>
                  <a:lnTo>
                    <a:pt x="63" y="134"/>
                  </a:lnTo>
                  <a:lnTo>
                    <a:pt x="60" y="144"/>
                  </a:lnTo>
                  <a:lnTo>
                    <a:pt x="58" y="149"/>
                  </a:lnTo>
                  <a:lnTo>
                    <a:pt x="54" y="154"/>
                  </a:lnTo>
                  <a:lnTo>
                    <a:pt x="51" y="158"/>
                  </a:lnTo>
                  <a:lnTo>
                    <a:pt x="46" y="162"/>
                  </a:lnTo>
                  <a:lnTo>
                    <a:pt x="42" y="166"/>
                  </a:lnTo>
                  <a:lnTo>
                    <a:pt x="40" y="171"/>
                  </a:lnTo>
                  <a:lnTo>
                    <a:pt x="39" y="176"/>
                  </a:lnTo>
                  <a:lnTo>
                    <a:pt x="40" y="182"/>
                  </a:lnTo>
                  <a:lnTo>
                    <a:pt x="42" y="194"/>
                  </a:lnTo>
                  <a:lnTo>
                    <a:pt x="43" y="200"/>
                  </a:lnTo>
                  <a:lnTo>
                    <a:pt x="43" y="205"/>
                  </a:lnTo>
                  <a:lnTo>
                    <a:pt x="40" y="216"/>
                  </a:lnTo>
                  <a:lnTo>
                    <a:pt x="38" y="227"/>
                  </a:lnTo>
                  <a:lnTo>
                    <a:pt x="32" y="250"/>
                  </a:lnTo>
                  <a:lnTo>
                    <a:pt x="19" y="247"/>
                  </a:lnTo>
                  <a:lnTo>
                    <a:pt x="13" y="246"/>
                  </a:lnTo>
                  <a:lnTo>
                    <a:pt x="10" y="247"/>
                  </a:lnTo>
                  <a:lnTo>
                    <a:pt x="7" y="249"/>
                  </a:lnTo>
                  <a:lnTo>
                    <a:pt x="7" y="243"/>
                  </a:lnTo>
                  <a:lnTo>
                    <a:pt x="6" y="240"/>
                  </a:lnTo>
                  <a:lnTo>
                    <a:pt x="4" y="237"/>
                  </a:lnTo>
                  <a:lnTo>
                    <a:pt x="0" y="233"/>
                  </a:lnTo>
                  <a:lnTo>
                    <a:pt x="1" y="224"/>
                  </a:lnTo>
                  <a:lnTo>
                    <a:pt x="1" y="213"/>
                  </a:lnTo>
                  <a:lnTo>
                    <a:pt x="3" y="193"/>
                  </a:lnTo>
                  <a:lnTo>
                    <a:pt x="4" y="173"/>
                  </a:lnTo>
                  <a:lnTo>
                    <a:pt x="7" y="152"/>
                  </a:lnTo>
                  <a:lnTo>
                    <a:pt x="13" y="141"/>
                  </a:lnTo>
                  <a:lnTo>
                    <a:pt x="19" y="129"/>
                  </a:lnTo>
                  <a:lnTo>
                    <a:pt x="20" y="123"/>
                  </a:lnTo>
                  <a:lnTo>
                    <a:pt x="21" y="117"/>
                  </a:lnTo>
                  <a:lnTo>
                    <a:pt x="21" y="110"/>
                  </a:lnTo>
                  <a:lnTo>
                    <a:pt x="20" y="103"/>
                  </a:lnTo>
                  <a:lnTo>
                    <a:pt x="16" y="91"/>
                  </a:lnTo>
                  <a:lnTo>
                    <a:pt x="15" y="80"/>
                  </a:lnTo>
                  <a:lnTo>
                    <a:pt x="14" y="67"/>
                  </a:lnTo>
                  <a:lnTo>
                    <a:pt x="15" y="56"/>
                  </a:lnTo>
                  <a:lnTo>
                    <a:pt x="16" y="44"/>
                  </a:lnTo>
                  <a:lnTo>
                    <a:pt x="19" y="32"/>
                  </a:lnTo>
                  <a:lnTo>
                    <a:pt x="25" y="10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7" y="0"/>
                  </a:lnTo>
                  <a:lnTo>
                    <a:pt x="47" y="4"/>
                  </a:lnTo>
                  <a:lnTo>
                    <a:pt x="49" y="7"/>
                  </a:lnTo>
                  <a:lnTo>
                    <a:pt x="51" y="10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1" y="12"/>
                  </a:lnTo>
                  <a:lnTo>
                    <a:pt x="68" y="18"/>
                  </a:lnTo>
                  <a:lnTo>
                    <a:pt x="66" y="25"/>
                  </a:lnTo>
                  <a:lnTo>
                    <a:pt x="66" y="31"/>
                  </a:lnTo>
                  <a:lnTo>
                    <a:pt x="67" y="39"/>
                  </a:lnTo>
                  <a:lnTo>
                    <a:pt x="71" y="43"/>
                  </a:lnTo>
                  <a:lnTo>
                    <a:pt x="74" y="45"/>
                  </a:lnTo>
                  <a:lnTo>
                    <a:pt x="76" y="47"/>
                  </a:lnTo>
                  <a:lnTo>
                    <a:pt x="81" y="47"/>
                  </a:lnTo>
                  <a:lnTo>
                    <a:pt x="85" y="46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8" y="54"/>
                  </a:lnTo>
                  <a:lnTo>
                    <a:pt x="100" y="60"/>
                  </a:lnTo>
                  <a:lnTo>
                    <a:pt x="103" y="64"/>
                  </a:lnTo>
                  <a:lnTo>
                    <a:pt x="96" y="73"/>
                  </a:lnTo>
                  <a:lnTo>
                    <a:pt x="89" y="83"/>
                  </a:lnTo>
                  <a:lnTo>
                    <a:pt x="86" y="87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3" y="104"/>
                  </a:lnTo>
                </a:path>
              </a:pathLst>
            </a:custGeom>
            <a:solidFill>
              <a:srgbClr val="D5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115"/>
            <p:cNvSpPr>
              <a:spLocks/>
            </p:cNvSpPr>
            <p:nvPr/>
          </p:nvSpPr>
          <p:spPr bwMode="auto">
            <a:xfrm>
              <a:off x="4967" y="3191"/>
              <a:ext cx="40" cy="19"/>
            </a:xfrm>
            <a:custGeom>
              <a:avLst/>
              <a:gdLst>
                <a:gd name="T0" fmla="*/ 4 w 40"/>
                <a:gd name="T1" fmla="*/ 18 h 19"/>
                <a:gd name="T2" fmla="*/ 1 w 40"/>
                <a:gd name="T3" fmla="*/ 18 h 19"/>
                <a:gd name="T4" fmla="*/ 0 w 40"/>
                <a:gd name="T5" fmla="*/ 17 h 19"/>
                <a:gd name="T6" fmla="*/ 0 w 40"/>
                <a:gd name="T7" fmla="*/ 17 h 19"/>
                <a:gd name="T8" fmla="*/ 3 w 40"/>
                <a:gd name="T9" fmla="*/ 14 h 19"/>
                <a:gd name="T10" fmla="*/ 6 w 40"/>
                <a:gd name="T11" fmla="*/ 10 h 19"/>
                <a:gd name="T12" fmla="*/ 6 w 40"/>
                <a:gd name="T13" fmla="*/ 7 h 19"/>
                <a:gd name="T14" fmla="*/ 6 w 40"/>
                <a:gd name="T15" fmla="*/ 5 h 19"/>
                <a:gd name="T16" fmla="*/ 4 w 40"/>
                <a:gd name="T17" fmla="*/ 3 h 19"/>
                <a:gd name="T18" fmla="*/ 3 w 40"/>
                <a:gd name="T19" fmla="*/ 0 h 19"/>
                <a:gd name="T20" fmla="*/ 20 w 40"/>
                <a:gd name="T21" fmla="*/ 1 h 19"/>
                <a:gd name="T22" fmla="*/ 29 w 40"/>
                <a:gd name="T23" fmla="*/ 1 h 19"/>
                <a:gd name="T24" fmla="*/ 39 w 40"/>
                <a:gd name="T25" fmla="*/ 1 h 19"/>
                <a:gd name="T26" fmla="*/ 22 w 40"/>
                <a:gd name="T27" fmla="*/ 10 h 19"/>
                <a:gd name="T28" fmla="*/ 4 w 40"/>
                <a:gd name="T29" fmla="*/ 18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19"/>
                <a:gd name="T47" fmla="*/ 40 w 40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19">
                  <a:moveTo>
                    <a:pt x="4" y="18"/>
                  </a:moveTo>
                  <a:lnTo>
                    <a:pt x="1" y="18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20" y="1"/>
                  </a:lnTo>
                  <a:lnTo>
                    <a:pt x="29" y="1"/>
                  </a:lnTo>
                  <a:lnTo>
                    <a:pt x="39" y="1"/>
                  </a:lnTo>
                  <a:lnTo>
                    <a:pt x="22" y="10"/>
                  </a:lnTo>
                  <a:lnTo>
                    <a:pt x="4" y="18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116"/>
            <p:cNvSpPr>
              <a:spLocks/>
            </p:cNvSpPr>
            <p:nvPr/>
          </p:nvSpPr>
          <p:spPr bwMode="auto">
            <a:xfrm>
              <a:off x="4910" y="3096"/>
              <a:ext cx="76" cy="19"/>
            </a:xfrm>
            <a:custGeom>
              <a:avLst/>
              <a:gdLst>
                <a:gd name="T0" fmla="*/ 7 w 76"/>
                <a:gd name="T1" fmla="*/ 16 h 19"/>
                <a:gd name="T2" fmla="*/ 5 w 76"/>
                <a:gd name="T3" fmla="*/ 16 h 19"/>
                <a:gd name="T4" fmla="*/ 4 w 76"/>
                <a:gd name="T5" fmla="*/ 17 h 19"/>
                <a:gd name="T6" fmla="*/ 0 w 76"/>
                <a:gd name="T7" fmla="*/ 18 h 19"/>
                <a:gd name="T8" fmla="*/ 1 w 76"/>
                <a:gd name="T9" fmla="*/ 14 h 19"/>
                <a:gd name="T10" fmla="*/ 2 w 76"/>
                <a:gd name="T11" fmla="*/ 10 h 19"/>
                <a:gd name="T12" fmla="*/ 5 w 76"/>
                <a:gd name="T13" fmla="*/ 5 h 19"/>
                <a:gd name="T14" fmla="*/ 10 w 76"/>
                <a:gd name="T15" fmla="*/ 2 h 19"/>
                <a:gd name="T16" fmla="*/ 11 w 76"/>
                <a:gd name="T17" fmla="*/ 2 h 19"/>
                <a:gd name="T18" fmla="*/ 13 w 76"/>
                <a:gd name="T19" fmla="*/ 2 h 19"/>
                <a:gd name="T20" fmla="*/ 15 w 76"/>
                <a:gd name="T21" fmla="*/ 2 h 19"/>
                <a:gd name="T22" fmla="*/ 17 w 76"/>
                <a:gd name="T23" fmla="*/ 4 h 19"/>
                <a:gd name="T24" fmla="*/ 23 w 76"/>
                <a:gd name="T25" fmla="*/ 1 h 19"/>
                <a:gd name="T26" fmla="*/ 26 w 76"/>
                <a:gd name="T27" fmla="*/ 0 h 19"/>
                <a:gd name="T28" fmla="*/ 30 w 76"/>
                <a:gd name="T29" fmla="*/ 0 h 19"/>
                <a:gd name="T30" fmla="*/ 31 w 76"/>
                <a:gd name="T31" fmla="*/ 1 h 19"/>
                <a:gd name="T32" fmla="*/ 32 w 76"/>
                <a:gd name="T33" fmla="*/ 2 h 19"/>
                <a:gd name="T34" fmla="*/ 35 w 76"/>
                <a:gd name="T35" fmla="*/ 0 h 19"/>
                <a:gd name="T36" fmla="*/ 38 w 76"/>
                <a:gd name="T37" fmla="*/ 0 h 19"/>
                <a:gd name="T38" fmla="*/ 39 w 76"/>
                <a:gd name="T39" fmla="*/ 0 h 19"/>
                <a:gd name="T40" fmla="*/ 42 w 76"/>
                <a:gd name="T41" fmla="*/ 2 h 19"/>
                <a:gd name="T42" fmla="*/ 45 w 76"/>
                <a:gd name="T43" fmla="*/ 2 h 19"/>
                <a:gd name="T44" fmla="*/ 49 w 76"/>
                <a:gd name="T45" fmla="*/ 1 h 19"/>
                <a:gd name="T46" fmla="*/ 51 w 76"/>
                <a:gd name="T47" fmla="*/ 1 h 19"/>
                <a:gd name="T48" fmla="*/ 53 w 76"/>
                <a:gd name="T49" fmla="*/ 2 h 19"/>
                <a:gd name="T50" fmla="*/ 51 w 76"/>
                <a:gd name="T51" fmla="*/ 4 h 19"/>
                <a:gd name="T52" fmla="*/ 57 w 76"/>
                <a:gd name="T53" fmla="*/ 5 h 19"/>
                <a:gd name="T54" fmla="*/ 63 w 76"/>
                <a:gd name="T55" fmla="*/ 5 h 19"/>
                <a:gd name="T56" fmla="*/ 69 w 76"/>
                <a:gd name="T57" fmla="*/ 6 h 19"/>
                <a:gd name="T58" fmla="*/ 72 w 76"/>
                <a:gd name="T59" fmla="*/ 6 h 19"/>
                <a:gd name="T60" fmla="*/ 75 w 76"/>
                <a:gd name="T61" fmla="*/ 7 h 19"/>
                <a:gd name="T62" fmla="*/ 58 w 76"/>
                <a:gd name="T63" fmla="*/ 8 h 19"/>
                <a:gd name="T64" fmla="*/ 49 w 76"/>
                <a:gd name="T65" fmla="*/ 7 h 19"/>
                <a:gd name="T66" fmla="*/ 40 w 76"/>
                <a:gd name="T67" fmla="*/ 8 h 19"/>
                <a:gd name="T68" fmla="*/ 31 w 76"/>
                <a:gd name="T69" fmla="*/ 8 h 19"/>
                <a:gd name="T70" fmla="*/ 23 w 76"/>
                <a:gd name="T71" fmla="*/ 10 h 19"/>
                <a:gd name="T72" fmla="*/ 15 w 76"/>
                <a:gd name="T73" fmla="*/ 12 h 19"/>
                <a:gd name="T74" fmla="*/ 11 w 76"/>
                <a:gd name="T75" fmla="*/ 14 h 19"/>
                <a:gd name="T76" fmla="*/ 7 w 76"/>
                <a:gd name="T77" fmla="*/ 16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6"/>
                <a:gd name="T118" fmla="*/ 0 h 19"/>
                <a:gd name="T119" fmla="*/ 76 w 76"/>
                <a:gd name="T120" fmla="*/ 19 h 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6" h="19">
                  <a:moveTo>
                    <a:pt x="7" y="16"/>
                  </a:moveTo>
                  <a:lnTo>
                    <a:pt x="5" y="16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1" y="4"/>
                  </a:lnTo>
                  <a:lnTo>
                    <a:pt x="57" y="5"/>
                  </a:lnTo>
                  <a:lnTo>
                    <a:pt x="63" y="5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75" y="7"/>
                  </a:lnTo>
                  <a:lnTo>
                    <a:pt x="58" y="8"/>
                  </a:lnTo>
                  <a:lnTo>
                    <a:pt x="49" y="7"/>
                  </a:lnTo>
                  <a:lnTo>
                    <a:pt x="40" y="8"/>
                  </a:lnTo>
                  <a:lnTo>
                    <a:pt x="31" y="8"/>
                  </a:lnTo>
                  <a:lnTo>
                    <a:pt x="23" y="10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7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117"/>
            <p:cNvSpPr>
              <a:spLocks/>
            </p:cNvSpPr>
            <p:nvPr/>
          </p:nvSpPr>
          <p:spPr bwMode="auto">
            <a:xfrm>
              <a:off x="4969" y="3380"/>
              <a:ext cx="17" cy="76"/>
            </a:xfrm>
            <a:custGeom>
              <a:avLst/>
              <a:gdLst>
                <a:gd name="T0" fmla="*/ 12 w 17"/>
                <a:gd name="T1" fmla="*/ 75 h 76"/>
                <a:gd name="T2" fmla="*/ 11 w 17"/>
                <a:gd name="T3" fmla="*/ 68 h 76"/>
                <a:gd name="T4" fmla="*/ 9 w 17"/>
                <a:gd name="T5" fmla="*/ 62 h 76"/>
                <a:gd name="T6" fmla="*/ 6 w 17"/>
                <a:gd name="T7" fmla="*/ 50 h 76"/>
                <a:gd name="T8" fmla="*/ 2 w 17"/>
                <a:gd name="T9" fmla="*/ 38 h 76"/>
                <a:gd name="T10" fmla="*/ 0 w 17"/>
                <a:gd name="T11" fmla="*/ 24 h 76"/>
                <a:gd name="T12" fmla="*/ 4 w 17"/>
                <a:gd name="T13" fmla="*/ 11 h 76"/>
                <a:gd name="T14" fmla="*/ 8 w 17"/>
                <a:gd name="T15" fmla="*/ 5 h 76"/>
                <a:gd name="T16" fmla="*/ 12 w 17"/>
                <a:gd name="T17" fmla="*/ 0 h 76"/>
                <a:gd name="T18" fmla="*/ 14 w 17"/>
                <a:gd name="T19" fmla="*/ 6 h 76"/>
                <a:gd name="T20" fmla="*/ 15 w 17"/>
                <a:gd name="T21" fmla="*/ 13 h 76"/>
                <a:gd name="T22" fmla="*/ 15 w 17"/>
                <a:gd name="T23" fmla="*/ 20 h 76"/>
                <a:gd name="T24" fmla="*/ 16 w 17"/>
                <a:gd name="T25" fmla="*/ 27 h 76"/>
                <a:gd name="T26" fmla="*/ 15 w 17"/>
                <a:gd name="T27" fmla="*/ 56 h 76"/>
                <a:gd name="T28" fmla="*/ 14 w 17"/>
                <a:gd name="T29" fmla="*/ 66 h 76"/>
                <a:gd name="T30" fmla="*/ 12 w 17"/>
                <a:gd name="T31" fmla="*/ 71 h 76"/>
                <a:gd name="T32" fmla="*/ 12 w 17"/>
                <a:gd name="T33" fmla="*/ 75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76"/>
                <a:gd name="T53" fmla="*/ 17 w 17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76">
                  <a:moveTo>
                    <a:pt x="12" y="75"/>
                  </a:moveTo>
                  <a:lnTo>
                    <a:pt x="11" y="68"/>
                  </a:lnTo>
                  <a:lnTo>
                    <a:pt x="9" y="62"/>
                  </a:lnTo>
                  <a:lnTo>
                    <a:pt x="6" y="50"/>
                  </a:lnTo>
                  <a:lnTo>
                    <a:pt x="2" y="38"/>
                  </a:lnTo>
                  <a:lnTo>
                    <a:pt x="0" y="24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2" y="0"/>
                  </a:lnTo>
                  <a:lnTo>
                    <a:pt x="14" y="6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6" y="27"/>
                  </a:lnTo>
                  <a:lnTo>
                    <a:pt x="15" y="56"/>
                  </a:lnTo>
                  <a:lnTo>
                    <a:pt x="14" y="66"/>
                  </a:lnTo>
                  <a:lnTo>
                    <a:pt x="12" y="71"/>
                  </a:lnTo>
                  <a:lnTo>
                    <a:pt x="12" y="75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118"/>
            <p:cNvSpPr>
              <a:spLocks/>
            </p:cNvSpPr>
            <p:nvPr/>
          </p:nvSpPr>
          <p:spPr bwMode="auto">
            <a:xfrm>
              <a:off x="4956" y="3439"/>
              <a:ext cx="22" cy="129"/>
            </a:xfrm>
            <a:custGeom>
              <a:avLst/>
              <a:gdLst>
                <a:gd name="T0" fmla="*/ 9 w 22"/>
                <a:gd name="T1" fmla="*/ 127 h 129"/>
                <a:gd name="T2" fmla="*/ 6 w 22"/>
                <a:gd name="T3" fmla="*/ 127 h 129"/>
                <a:gd name="T4" fmla="*/ 4 w 22"/>
                <a:gd name="T5" fmla="*/ 128 h 129"/>
                <a:gd name="T6" fmla="*/ 4 w 22"/>
                <a:gd name="T7" fmla="*/ 122 h 129"/>
                <a:gd name="T8" fmla="*/ 4 w 22"/>
                <a:gd name="T9" fmla="*/ 115 h 129"/>
                <a:gd name="T10" fmla="*/ 4 w 22"/>
                <a:gd name="T11" fmla="*/ 102 h 129"/>
                <a:gd name="T12" fmla="*/ 1 w 22"/>
                <a:gd name="T13" fmla="*/ 77 h 129"/>
                <a:gd name="T14" fmla="*/ 1 w 22"/>
                <a:gd name="T15" fmla="*/ 64 h 129"/>
                <a:gd name="T16" fmla="*/ 0 w 22"/>
                <a:gd name="T17" fmla="*/ 52 h 129"/>
                <a:gd name="T18" fmla="*/ 1 w 22"/>
                <a:gd name="T19" fmla="*/ 39 h 129"/>
                <a:gd name="T20" fmla="*/ 3 w 22"/>
                <a:gd name="T21" fmla="*/ 27 h 129"/>
                <a:gd name="T22" fmla="*/ 6 w 22"/>
                <a:gd name="T23" fmla="*/ 13 h 129"/>
                <a:gd name="T24" fmla="*/ 7 w 22"/>
                <a:gd name="T25" fmla="*/ 6 h 129"/>
                <a:gd name="T26" fmla="*/ 9 w 22"/>
                <a:gd name="T27" fmla="*/ 0 h 129"/>
                <a:gd name="T28" fmla="*/ 10 w 22"/>
                <a:gd name="T29" fmla="*/ 4 h 129"/>
                <a:gd name="T30" fmla="*/ 11 w 22"/>
                <a:gd name="T31" fmla="*/ 7 h 129"/>
                <a:gd name="T32" fmla="*/ 12 w 22"/>
                <a:gd name="T33" fmla="*/ 16 h 129"/>
                <a:gd name="T34" fmla="*/ 14 w 22"/>
                <a:gd name="T35" fmla="*/ 53 h 129"/>
                <a:gd name="T36" fmla="*/ 16 w 22"/>
                <a:gd name="T37" fmla="*/ 71 h 129"/>
                <a:gd name="T38" fmla="*/ 19 w 22"/>
                <a:gd name="T39" fmla="*/ 89 h 129"/>
                <a:gd name="T40" fmla="*/ 18 w 22"/>
                <a:gd name="T41" fmla="*/ 94 h 129"/>
                <a:gd name="T42" fmla="*/ 17 w 22"/>
                <a:gd name="T43" fmla="*/ 98 h 129"/>
                <a:gd name="T44" fmla="*/ 19 w 22"/>
                <a:gd name="T45" fmla="*/ 105 h 129"/>
                <a:gd name="T46" fmla="*/ 21 w 22"/>
                <a:gd name="T47" fmla="*/ 113 h 129"/>
                <a:gd name="T48" fmla="*/ 21 w 22"/>
                <a:gd name="T49" fmla="*/ 117 h 129"/>
                <a:gd name="T50" fmla="*/ 21 w 22"/>
                <a:gd name="T51" fmla="*/ 121 h 129"/>
                <a:gd name="T52" fmla="*/ 9 w 22"/>
                <a:gd name="T53" fmla="*/ 127 h 1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129"/>
                <a:gd name="T83" fmla="*/ 22 w 22"/>
                <a:gd name="T84" fmla="*/ 129 h 1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129">
                  <a:moveTo>
                    <a:pt x="9" y="127"/>
                  </a:moveTo>
                  <a:lnTo>
                    <a:pt x="6" y="127"/>
                  </a:lnTo>
                  <a:lnTo>
                    <a:pt x="4" y="128"/>
                  </a:lnTo>
                  <a:lnTo>
                    <a:pt x="4" y="122"/>
                  </a:lnTo>
                  <a:lnTo>
                    <a:pt x="4" y="115"/>
                  </a:lnTo>
                  <a:lnTo>
                    <a:pt x="4" y="102"/>
                  </a:lnTo>
                  <a:lnTo>
                    <a:pt x="1" y="77"/>
                  </a:lnTo>
                  <a:lnTo>
                    <a:pt x="1" y="64"/>
                  </a:lnTo>
                  <a:lnTo>
                    <a:pt x="0" y="52"/>
                  </a:lnTo>
                  <a:lnTo>
                    <a:pt x="1" y="39"/>
                  </a:lnTo>
                  <a:lnTo>
                    <a:pt x="3" y="27"/>
                  </a:lnTo>
                  <a:lnTo>
                    <a:pt x="6" y="13"/>
                  </a:lnTo>
                  <a:lnTo>
                    <a:pt x="7" y="6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2" y="16"/>
                  </a:lnTo>
                  <a:lnTo>
                    <a:pt x="14" y="53"/>
                  </a:lnTo>
                  <a:lnTo>
                    <a:pt x="16" y="71"/>
                  </a:lnTo>
                  <a:lnTo>
                    <a:pt x="19" y="89"/>
                  </a:lnTo>
                  <a:lnTo>
                    <a:pt x="18" y="94"/>
                  </a:lnTo>
                  <a:lnTo>
                    <a:pt x="17" y="98"/>
                  </a:lnTo>
                  <a:lnTo>
                    <a:pt x="19" y="105"/>
                  </a:lnTo>
                  <a:lnTo>
                    <a:pt x="21" y="113"/>
                  </a:lnTo>
                  <a:lnTo>
                    <a:pt x="21" y="117"/>
                  </a:lnTo>
                  <a:lnTo>
                    <a:pt x="21" y="121"/>
                  </a:lnTo>
                  <a:lnTo>
                    <a:pt x="9" y="127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119"/>
            <p:cNvSpPr>
              <a:spLocks/>
            </p:cNvSpPr>
            <p:nvPr/>
          </p:nvSpPr>
          <p:spPr bwMode="auto">
            <a:xfrm>
              <a:off x="4924" y="3111"/>
              <a:ext cx="52" cy="42"/>
            </a:xfrm>
            <a:custGeom>
              <a:avLst/>
              <a:gdLst>
                <a:gd name="T0" fmla="*/ 20 w 52"/>
                <a:gd name="T1" fmla="*/ 40 h 42"/>
                <a:gd name="T2" fmla="*/ 12 w 52"/>
                <a:gd name="T3" fmla="*/ 41 h 42"/>
                <a:gd name="T4" fmla="*/ 5 w 52"/>
                <a:gd name="T5" fmla="*/ 40 h 42"/>
                <a:gd name="T6" fmla="*/ 2 w 52"/>
                <a:gd name="T7" fmla="*/ 35 h 42"/>
                <a:gd name="T8" fmla="*/ 0 w 52"/>
                <a:gd name="T9" fmla="*/ 28 h 42"/>
                <a:gd name="T10" fmla="*/ 3 w 52"/>
                <a:gd name="T11" fmla="*/ 29 h 42"/>
                <a:gd name="T12" fmla="*/ 6 w 52"/>
                <a:gd name="T13" fmla="*/ 30 h 42"/>
                <a:gd name="T14" fmla="*/ 9 w 52"/>
                <a:gd name="T15" fmla="*/ 30 h 42"/>
                <a:gd name="T16" fmla="*/ 12 w 52"/>
                <a:gd name="T17" fmla="*/ 30 h 42"/>
                <a:gd name="T18" fmla="*/ 14 w 52"/>
                <a:gd name="T19" fmla="*/ 24 h 42"/>
                <a:gd name="T20" fmla="*/ 14 w 52"/>
                <a:gd name="T21" fmla="*/ 17 h 42"/>
                <a:gd name="T22" fmla="*/ 14 w 52"/>
                <a:gd name="T23" fmla="*/ 13 h 42"/>
                <a:gd name="T24" fmla="*/ 13 w 52"/>
                <a:gd name="T25" fmla="*/ 10 h 42"/>
                <a:gd name="T26" fmla="*/ 11 w 52"/>
                <a:gd name="T27" fmla="*/ 7 h 42"/>
                <a:gd name="T28" fmla="*/ 10 w 52"/>
                <a:gd name="T29" fmla="*/ 3 h 42"/>
                <a:gd name="T30" fmla="*/ 10 w 52"/>
                <a:gd name="T31" fmla="*/ 2 h 42"/>
                <a:gd name="T32" fmla="*/ 10 w 52"/>
                <a:gd name="T33" fmla="*/ 0 h 42"/>
                <a:gd name="T34" fmla="*/ 13 w 52"/>
                <a:gd name="T35" fmla="*/ 3 h 42"/>
                <a:gd name="T36" fmla="*/ 15 w 52"/>
                <a:gd name="T37" fmla="*/ 6 h 42"/>
                <a:gd name="T38" fmla="*/ 17 w 52"/>
                <a:gd name="T39" fmla="*/ 9 h 42"/>
                <a:gd name="T40" fmla="*/ 17 w 52"/>
                <a:gd name="T41" fmla="*/ 13 h 42"/>
                <a:gd name="T42" fmla="*/ 18 w 52"/>
                <a:gd name="T43" fmla="*/ 17 h 42"/>
                <a:gd name="T44" fmla="*/ 18 w 52"/>
                <a:gd name="T45" fmla="*/ 22 h 42"/>
                <a:gd name="T46" fmla="*/ 17 w 52"/>
                <a:gd name="T47" fmla="*/ 30 h 42"/>
                <a:gd name="T48" fmla="*/ 19 w 52"/>
                <a:gd name="T49" fmla="*/ 31 h 42"/>
                <a:gd name="T50" fmla="*/ 22 w 52"/>
                <a:gd name="T51" fmla="*/ 31 h 42"/>
                <a:gd name="T52" fmla="*/ 27 w 52"/>
                <a:gd name="T53" fmla="*/ 30 h 42"/>
                <a:gd name="T54" fmla="*/ 39 w 52"/>
                <a:gd name="T55" fmla="*/ 23 h 42"/>
                <a:gd name="T56" fmla="*/ 44 w 52"/>
                <a:gd name="T57" fmla="*/ 19 h 42"/>
                <a:gd name="T58" fmla="*/ 49 w 52"/>
                <a:gd name="T59" fmla="*/ 15 h 42"/>
                <a:gd name="T60" fmla="*/ 51 w 52"/>
                <a:gd name="T61" fmla="*/ 15 h 42"/>
                <a:gd name="T62" fmla="*/ 45 w 52"/>
                <a:gd name="T63" fmla="*/ 23 h 42"/>
                <a:gd name="T64" fmla="*/ 36 w 52"/>
                <a:gd name="T65" fmla="*/ 29 h 42"/>
                <a:gd name="T66" fmla="*/ 28 w 52"/>
                <a:gd name="T67" fmla="*/ 35 h 42"/>
                <a:gd name="T68" fmla="*/ 20 w 52"/>
                <a:gd name="T69" fmla="*/ 40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42"/>
                <a:gd name="T107" fmla="*/ 52 w 52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42">
                  <a:moveTo>
                    <a:pt x="20" y="40"/>
                  </a:moveTo>
                  <a:lnTo>
                    <a:pt x="12" y="41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7" y="30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7" y="30"/>
                  </a:lnTo>
                  <a:lnTo>
                    <a:pt x="39" y="23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45" y="23"/>
                  </a:lnTo>
                  <a:lnTo>
                    <a:pt x="36" y="29"/>
                  </a:lnTo>
                  <a:lnTo>
                    <a:pt x="28" y="35"/>
                  </a:lnTo>
                  <a:lnTo>
                    <a:pt x="20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120"/>
            <p:cNvSpPr>
              <a:spLocks/>
            </p:cNvSpPr>
            <p:nvPr/>
          </p:nvSpPr>
          <p:spPr bwMode="auto">
            <a:xfrm>
              <a:off x="4919" y="3480"/>
              <a:ext cx="24" cy="73"/>
            </a:xfrm>
            <a:custGeom>
              <a:avLst/>
              <a:gdLst>
                <a:gd name="T0" fmla="*/ 23 w 24"/>
                <a:gd name="T1" fmla="*/ 72 h 73"/>
                <a:gd name="T2" fmla="*/ 19 w 24"/>
                <a:gd name="T3" fmla="*/ 66 h 73"/>
                <a:gd name="T4" fmla="*/ 17 w 24"/>
                <a:gd name="T5" fmla="*/ 60 h 73"/>
                <a:gd name="T6" fmla="*/ 12 w 24"/>
                <a:gd name="T7" fmla="*/ 48 h 73"/>
                <a:gd name="T8" fmla="*/ 6 w 24"/>
                <a:gd name="T9" fmla="*/ 34 h 73"/>
                <a:gd name="T10" fmla="*/ 4 w 24"/>
                <a:gd name="T11" fmla="*/ 28 h 73"/>
                <a:gd name="T12" fmla="*/ 0 w 24"/>
                <a:gd name="T13" fmla="*/ 22 h 73"/>
                <a:gd name="T14" fmla="*/ 0 w 24"/>
                <a:gd name="T15" fmla="*/ 17 h 73"/>
                <a:gd name="T16" fmla="*/ 0 w 24"/>
                <a:gd name="T17" fmla="*/ 12 h 73"/>
                <a:gd name="T18" fmla="*/ 1 w 24"/>
                <a:gd name="T19" fmla="*/ 8 h 73"/>
                <a:gd name="T20" fmla="*/ 3 w 24"/>
                <a:gd name="T21" fmla="*/ 4 h 73"/>
                <a:gd name="T22" fmla="*/ 7 w 24"/>
                <a:gd name="T23" fmla="*/ 1 h 73"/>
                <a:gd name="T24" fmla="*/ 12 w 24"/>
                <a:gd name="T25" fmla="*/ 0 h 73"/>
                <a:gd name="T26" fmla="*/ 15 w 24"/>
                <a:gd name="T27" fmla="*/ 2 h 73"/>
                <a:gd name="T28" fmla="*/ 19 w 24"/>
                <a:gd name="T29" fmla="*/ 5 h 73"/>
                <a:gd name="T30" fmla="*/ 20 w 24"/>
                <a:gd name="T31" fmla="*/ 9 h 73"/>
                <a:gd name="T32" fmla="*/ 20 w 24"/>
                <a:gd name="T33" fmla="*/ 13 h 73"/>
                <a:gd name="T34" fmla="*/ 20 w 24"/>
                <a:gd name="T35" fmla="*/ 24 h 73"/>
                <a:gd name="T36" fmla="*/ 20 w 24"/>
                <a:gd name="T37" fmla="*/ 29 h 73"/>
                <a:gd name="T38" fmla="*/ 21 w 24"/>
                <a:gd name="T39" fmla="*/ 33 h 73"/>
                <a:gd name="T40" fmla="*/ 22 w 24"/>
                <a:gd name="T41" fmla="*/ 43 h 73"/>
                <a:gd name="T42" fmla="*/ 23 w 24"/>
                <a:gd name="T43" fmla="*/ 53 h 73"/>
                <a:gd name="T44" fmla="*/ 23 w 24"/>
                <a:gd name="T45" fmla="*/ 72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73"/>
                <a:gd name="T71" fmla="*/ 24 w 24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73">
                  <a:moveTo>
                    <a:pt x="23" y="72"/>
                  </a:moveTo>
                  <a:lnTo>
                    <a:pt x="19" y="66"/>
                  </a:lnTo>
                  <a:lnTo>
                    <a:pt x="17" y="60"/>
                  </a:lnTo>
                  <a:lnTo>
                    <a:pt x="12" y="48"/>
                  </a:lnTo>
                  <a:lnTo>
                    <a:pt x="6" y="34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0" y="9"/>
                  </a:lnTo>
                  <a:lnTo>
                    <a:pt x="20" y="13"/>
                  </a:lnTo>
                  <a:lnTo>
                    <a:pt x="20" y="24"/>
                  </a:lnTo>
                  <a:lnTo>
                    <a:pt x="20" y="29"/>
                  </a:lnTo>
                  <a:lnTo>
                    <a:pt x="21" y="33"/>
                  </a:lnTo>
                  <a:lnTo>
                    <a:pt x="22" y="43"/>
                  </a:lnTo>
                  <a:lnTo>
                    <a:pt x="23" y="53"/>
                  </a:lnTo>
                  <a:lnTo>
                    <a:pt x="23" y="72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121"/>
            <p:cNvSpPr>
              <a:spLocks/>
            </p:cNvSpPr>
            <p:nvPr/>
          </p:nvSpPr>
          <p:spPr bwMode="auto">
            <a:xfrm>
              <a:off x="4819" y="3447"/>
              <a:ext cx="118" cy="150"/>
            </a:xfrm>
            <a:custGeom>
              <a:avLst/>
              <a:gdLst>
                <a:gd name="T0" fmla="*/ 107 w 118"/>
                <a:gd name="T1" fmla="*/ 146 h 150"/>
                <a:gd name="T2" fmla="*/ 91 w 118"/>
                <a:gd name="T3" fmla="*/ 149 h 150"/>
                <a:gd name="T4" fmla="*/ 75 w 118"/>
                <a:gd name="T5" fmla="*/ 148 h 150"/>
                <a:gd name="T6" fmla="*/ 59 w 118"/>
                <a:gd name="T7" fmla="*/ 145 h 150"/>
                <a:gd name="T8" fmla="*/ 47 w 118"/>
                <a:gd name="T9" fmla="*/ 143 h 150"/>
                <a:gd name="T10" fmla="*/ 39 w 118"/>
                <a:gd name="T11" fmla="*/ 138 h 150"/>
                <a:gd name="T12" fmla="*/ 32 w 118"/>
                <a:gd name="T13" fmla="*/ 121 h 150"/>
                <a:gd name="T14" fmla="*/ 22 w 118"/>
                <a:gd name="T15" fmla="*/ 103 h 150"/>
                <a:gd name="T16" fmla="*/ 0 w 118"/>
                <a:gd name="T17" fmla="*/ 99 h 150"/>
                <a:gd name="T18" fmla="*/ 4 w 118"/>
                <a:gd name="T19" fmla="*/ 64 h 150"/>
                <a:gd name="T20" fmla="*/ 8 w 118"/>
                <a:gd name="T21" fmla="*/ 59 h 150"/>
                <a:gd name="T22" fmla="*/ 15 w 118"/>
                <a:gd name="T23" fmla="*/ 65 h 150"/>
                <a:gd name="T24" fmla="*/ 25 w 118"/>
                <a:gd name="T25" fmla="*/ 77 h 150"/>
                <a:gd name="T26" fmla="*/ 38 w 118"/>
                <a:gd name="T27" fmla="*/ 85 h 150"/>
                <a:gd name="T28" fmla="*/ 53 w 118"/>
                <a:gd name="T29" fmla="*/ 89 h 150"/>
                <a:gd name="T30" fmla="*/ 63 w 118"/>
                <a:gd name="T31" fmla="*/ 88 h 150"/>
                <a:gd name="T32" fmla="*/ 65 w 118"/>
                <a:gd name="T33" fmla="*/ 86 h 150"/>
                <a:gd name="T34" fmla="*/ 62 w 118"/>
                <a:gd name="T35" fmla="*/ 85 h 150"/>
                <a:gd name="T36" fmla="*/ 50 w 118"/>
                <a:gd name="T37" fmla="*/ 84 h 150"/>
                <a:gd name="T38" fmla="*/ 35 w 118"/>
                <a:gd name="T39" fmla="*/ 75 h 150"/>
                <a:gd name="T40" fmla="*/ 26 w 118"/>
                <a:gd name="T41" fmla="*/ 57 h 150"/>
                <a:gd name="T42" fmla="*/ 25 w 118"/>
                <a:gd name="T43" fmla="*/ 32 h 150"/>
                <a:gd name="T44" fmla="*/ 26 w 118"/>
                <a:gd name="T45" fmla="*/ 14 h 150"/>
                <a:gd name="T46" fmla="*/ 26 w 118"/>
                <a:gd name="T47" fmla="*/ 4 h 150"/>
                <a:gd name="T48" fmla="*/ 30 w 118"/>
                <a:gd name="T49" fmla="*/ 0 h 150"/>
                <a:gd name="T50" fmla="*/ 29 w 118"/>
                <a:gd name="T51" fmla="*/ 5 h 150"/>
                <a:gd name="T52" fmla="*/ 30 w 118"/>
                <a:gd name="T53" fmla="*/ 11 h 150"/>
                <a:gd name="T54" fmla="*/ 38 w 118"/>
                <a:gd name="T55" fmla="*/ 28 h 150"/>
                <a:gd name="T56" fmla="*/ 47 w 118"/>
                <a:gd name="T57" fmla="*/ 40 h 150"/>
                <a:gd name="T58" fmla="*/ 57 w 118"/>
                <a:gd name="T59" fmla="*/ 42 h 150"/>
                <a:gd name="T60" fmla="*/ 67 w 118"/>
                <a:gd name="T61" fmla="*/ 37 h 150"/>
                <a:gd name="T62" fmla="*/ 78 w 118"/>
                <a:gd name="T63" fmla="*/ 24 h 150"/>
                <a:gd name="T64" fmla="*/ 86 w 118"/>
                <a:gd name="T65" fmla="*/ 32 h 150"/>
                <a:gd name="T66" fmla="*/ 81 w 118"/>
                <a:gd name="T67" fmla="*/ 64 h 150"/>
                <a:gd name="T68" fmla="*/ 78 w 118"/>
                <a:gd name="T69" fmla="*/ 79 h 150"/>
                <a:gd name="T70" fmla="*/ 83 w 118"/>
                <a:gd name="T71" fmla="*/ 77 h 150"/>
                <a:gd name="T72" fmla="*/ 89 w 118"/>
                <a:gd name="T73" fmla="*/ 70 h 150"/>
                <a:gd name="T74" fmla="*/ 99 w 118"/>
                <a:gd name="T75" fmla="*/ 85 h 150"/>
                <a:gd name="T76" fmla="*/ 112 w 118"/>
                <a:gd name="T77" fmla="*/ 112 h 150"/>
                <a:gd name="T78" fmla="*/ 114 w 118"/>
                <a:gd name="T79" fmla="*/ 125 h 150"/>
                <a:gd name="T80" fmla="*/ 115 w 118"/>
                <a:gd name="T81" fmla="*/ 136 h 150"/>
                <a:gd name="T82" fmla="*/ 114 w 118"/>
                <a:gd name="T83" fmla="*/ 144 h 1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"/>
                <a:gd name="T127" fmla="*/ 0 h 150"/>
                <a:gd name="T128" fmla="*/ 118 w 118"/>
                <a:gd name="T129" fmla="*/ 150 h 1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" h="150">
                  <a:moveTo>
                    <a:pt x="114" y="144"/>
                  </a:moveTo>
                  <a:lnTo>
                    <a:pt x="107" y="146"/>
                  </a:lnTo>
                  <a:lnTo>
                    <a:pt x="99" y="148"/>
                  </a:lnTo>
                  <a:lnTo>
                    <a:pt x="91" y="149"/>
                  </a:lnTo>
                  <a:lnTo>
                    <a:pt x="83" y="149"/>
                  </a:lnTo>
                  <a:lnTo>
                    <a:pt x="75" y="148"/>
                  </a:lnTo>
                  <a:lnTo>
                    <a:pt x="67" y="148"/>
                  </a:lnTo>
                  <a:lnTo>
                    <a:pt x="59" y="145"/>
                  </a:lnTo>
                  <a:lnTo>
                    <a:pt x="52" y="143"/>
                  </a:lnTo>
                  <a:lnTo>
                    <a:pt x="47" y="143"/>
                  </a:lnTo>
                  <a:lnTo>
                    <a:pt x="43" y="140"/>
                  </a:lnTo>
                  <a:lnTo>
                    <a:pt x="39" y="138"/>
                  </a:lnTo>
                  <a:lnTo>
                    <a:pt x="35" y="136"/>
                  </a:lnTo>
                  <a:lnTo>
                    <a:pt x="32" y="121"/>
                  </a:lnTo>
                  <a:lnTo>
                    <a:pt x="28" y="107"/>
                  </a:lnTo>
                  <a:lnTo>
                    <a:pt x="22" y="103"/>
                  </a:lnTo>
                  <a:lnTo>
                    <a:pt x="15" y="101"/>
                  </a:lnTo>
                  <a:lnTo>
                    <a:pt x="0" y="99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6" y="62"/>
                  </a:lnTo>
                  <a:lnTo>
                    <a:pt x="8" y="59"/>
                  </a:lnTo>
                  <a:lnTo>
                    <a:pt x="12" y="59"/>
                  </a:lnTo>
                  <a:lnTo>
                    <a:pt x="15" y="65"/>
                  </a:lnTo>
                  <a:lnTo>
                    <a:pt x="20" y="72"/>
                  </a:lnTo>
                  <a:lnTo>
                    <a:pt x="25" y="77"/>
                  </a:lnTo>
                  <a:lnTo>
                    <a:pt x="31" y="81"/>
                  </a:lnTo>
                  <a:lnTo>
                    <a:pt x="38" y="85"/>
                  </a:lnTo>
                  <a:lnTo>
                    <a:pt x="45" y="87"/>
                  </a:lnTo>
                  <a:lnTo>
                    <a:pt x="53" y="89"/>
                  </a:lnTo>
                  <a:lnTo>
                    <a:pt x="60" y="90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5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58" y="86"/>
                  </a:lnTo>
                  <a:lnTo>
                    <a:pt x="50" y="84"/>
                  </a:lnTo>
                  <a:lnTo>
                    <a:pt x="41" y="80"/>
                  </a:lnTo>
                  <a:lnTo>
                    <a:pt x="35" y="75"/>
                  </a:lnTo>
                  <a:lnTo>
                    <a:pt x="29" y="69"/>
                  </a:lnTo>
                  <a:lnTo>
                    <a:pt x="26" y="57"/>
                  </a:lnTo>
                  <a:lnTo>
                    <a:pt x="25" y="44"/>
                  </a:lnTo>
                  <a:lnTo>
                    <a:pt x="25" y="32"/>
                  </a:lnTo>
                  <a:lnTo>
                    <a:pt x="26" y="19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4" y="19"/>
                  </a:lnTo>
                  <a:lnTo>
                    <a:pt x="38" y="28"/>
                  </a:lnTo>
                  <a:lnTo>
                    <a:pt x="44" y="37"/>
                  </a:lnTo>
                  <a:lnTo>
                    <a:pt x="47" y="40"/>
                  </a:lnTo>
                  <a:lnTo>
                    <a:pt x="51" y="44"/>
                  </a:lnTo>
                  <a:lnTo>
                    <a:pt x="57" y="42"/>
                  </a:lnTo>
                  <a:lnTo>
                    <a:pt x="62" y="40"/>
                  </a:lnTo>
                  <a:lnTo>
                    <a:pt x="67" y="37"/>
                  </a:lnTo>
                  <a:lnTo>
                    <a:pt x="71" y="33"/>
                  </a:lnTo>
                  <a:lnTo>
                    <a:pt x="78" y="24"/>
                  </a:lnTo>
                  <a:lnTo>
                    <a:pt x="86" y="16"/>
                  </a:lnTo>
                  <a:lnTo>
                    <a:pt x="86" y="32"/>
                  </a:lnTo>
                  <a:lnTo>
                    <a:pt x="84" y="48"/>
                  </a:lnTo>
                  <a:lnTo>
                    <a:pt x="81" y="64"/>
                  </a:lnTo>
                  <a:lnTo>
                    <a:pt x="77" y="78"/>
                  </a:lnTo>
                  <a:lnTo>
                    <a:pt x="78" y="79"/>
                  </a:lnTo>
                  <a:lnTo>
                    <a:pt x="80" y="79"/>
                  </a:lnTo>
                  <a:lnTo>
                    <a:pt x="83" y="77"/>
                  </a:lnTo>
                  <a:lnTo>
                    <a:pt x="86" y="74"/>
                  </a:lnTo>
                  <a:lnTo>
                    <a:pt x="89" y="70"/>
                  </a:lnTo>
                  <a:lnTo>
                    <a:pt x="91" y="63"/>
                  </a:lnTo>
                  <a:lnTo>
                    <a:pt x="99" y="85"/>
                  </a:lnTo>
                  <a:lnTo>
                    <a:pt x="110" y="107"/>
                  </a:lnTo>
                  <a:lnTo>
                    <a:pt x="112" y="112"/>
                  </a:lnTo>
                  <a:lnTo>
                    <a:pt x="113" y="119"/>
                  </a:lnTo>
                  <a:lnTo>
                    <a:pt x="114" y="125"/>
                  </a:lnTo>
                  <a:lnTo>
                    <a:pt x="117" y="130"/>
                  </a:lnTo>
                  <a:lnTo>
                    <a:pt x="115" y="136"/>
                  </a:lnTo>
                  <a:lnTo>
                    <a:pt x="114" y="140"/>
                  </a:lnTo>
                  <a:lnTo>
                    <a:pt x="114" y="144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122"/>
            <p:cNvSpPr>
              <a:spLocks/>
            </p:cNvSpPr>
            <p:nvPr/>
          </p:nvSpPr>
          <p:spPr bwMode="auto">
            <a:xfrm>
              <a:off x="4802" y="3168"/>
              <a:ext cx="124" cy="314"/>
            </a:xfrm>
            <a:custGeom>
              <a:avLst/>
              <a:gdLst>
                <a:gd name="T0" fmla="*/ 113 w 124"/>
                <a:gd name="T1" fmla="*/ 161 h 314"/>
                <a:gd name="T2" fmla="*/ 101 w 124"/>
                <a:gd name="T3" fmla="*/ 186 h 314"/>
                <a:gd name="T4" fmla="*/ 95 w 124"/>
                <a:gd name="T5" fmla="*/ 263 h 314"/>
                <a:gd name="T6" fmla="*/ 88 w 124"/>
                <a:gd name="T7" fmla="*/ 296 h 314"/>
                <a:gd name="T8" fmla="*/ 80 w 124"/>
                <a:gd name="T9" fmla="*/ 307 h 314"/>
                <a:gd name="T10" fmla="*/ 68 w 124"/>
                <a:gd name="T11" fmla="*/ 313 h 314"/>
                <a:gd name="T12" fmla="*/ 61 w 124"/>
                <a:gd name="T13" fmla="*/ 298 h 314"/>
                <a:gd name="T14" fmla="*/ 62 w 124"/>
                <a:gd name="T15" fmla="*/ 255 h 314"/>
                <a:gd name="T16" fmla="*/ 62 w 124"/>
                <a:gd name="T17" fmla="*/ 204 h 314"/>
                <a:gd name="T18" fmla="*/ 63 w 124"/>
                <a:gd name="T19" fmla="*/ 179 h 314"/>
                <a:gd name="T20" fmla="*/ 60 w 124"/>
                <a:gd name="T21" fmla="*/ 173 h 314"/>
                <a:gd name="T22" fmla="*/ 39 w 124"/>
                <a:gd name="T23" fmla="*/ 157 h 314"/>
                <a:gd name="T24" fmla="*/ 26 w 124"/>
                <a:gd name="T25" fmla="*/ 135 h 314"/>
                <a:gd name="T26" fmla="*/ 20 w 124"/>
                <a:gd name="T27" fmla="*/ 119 h 314"/>
                <a:gd name="T28" fmla="*/ 8 w 124"/>
                <a:gd name="T29" fmla="*/ 105 h 314"/>
                <a:gd name="T30" fmla="*/ 1 w 124"/>
                <a:gd name="T31" fmla="*/ 89 h 314"/>
                <a:gd name="T32" fmla="*/ 1 w 124"/>
                <a:gd name="T33" fmla="*/ 71 h 314"/>
                <a:gd name="T34" fmla="*/ 8 w 124"/>
                <a:gd name="T35" fmla="*/ 59 h 314"/>
                <a:gd name="T36" fmla="*/ 10 w 124"/>
                <a:gd name="T37" fmla="*/ 65 h 314"/>
                <a:gd name="T38" fmla="*/ 14 w 124"/>
                <a:gd name="T39" fmla="*/ 62 h 314"/>
                <a:gd name="T40" fmla="*/ 20 w 124"/>
                <a:gd name="T41" fmla="*/ 49 h 314"/>
                <a:gd name="T42" fmla="*/ 26 w 124"/>
                <a:gd name="T43" fmla="*/ 54 h 314"/>
                <a:gd name="T44" fmla="*/ 27 w 124"/>
                <a:gd name="T45" fmla="*/ 69 h 314"/>
                <a:gd name="T46" fmla="*/ 22 w 124"/>
                <a:gd name="T47" fmla="*/ 78 h 314"/>
                <a:gd name="T48" fmla="*/ 14 w 124"/>
                <a:gd name="T49" fmla="*/ 75 h 314"/>
                <a:gd name="T50" fmla="*/ 8 w 124"/>
                <a:gd name="T51" fmla="*/ 70 h 314"/>
                <a:gd name="T52" fmla="*/ 17 w 124"/>
                <a:gd name="T53" fmla="*/ 83 h 314"/>
                <a:gd name="T54" fmla="*/ 29 w 124"/>
                <a:gd name="T55" fmla="*/ 89 h 314"/>
                <a:gd name="T56" fmla="*/ 33 w 124"/>
                <a:gd name="T57" fmla="*/ 93 h 314"/>
                <a:gd name="T58" fmla="*/ 37 w 124"/>
                <a:gd name="T59" fmla="*/ 79 h 314"/>
                <a:gd name="T60" fmla="*/ 38 w 124"/>
                <a:gd name="T61" fmla="*/ 66 h 314"/>
                <a:gd name="T62" fmla="*/ 45 w 124"/>
                <a:gd name="T63" fmla="*/ 71 h 314"/>
                <a:gd name="T64" fmla="*/ 53 w 124"/>
                <a:gd name="T65" fmla="*/ 73 h 314"/>
                <a:gd name="T66" fmla="*/ 52 w 124"/>
                <a:gd name="T67" fmla="*/ 67 h 314"/>
                <a:gd name="T68" fmla="*/ 57 w 124"/>
                <a:gd name="T69" fmla="*/ 57 h 314"/>
                <a:gd name="T70" fmla="*/ 64 w 124"/>
                <a:gd name="T71" fmla="*/ 55 h 314"/>
                <a:gd name="T72" fmla="*/ 84 w 124"/>
                <a:gd name="T73" fmla="*/ 48 h 314"/>
                <a:gd name="T74" fmla="*/ 71 w 124"/>
                <a:gd name="T75" fmla="*/ 73 h 314"/>
                <a:gd name="T76" fmla="*/ 64 w 124"/>
                <a:gd name="T77" fmla="*/ 122 h 314"/>
                <a:gd name="T78" fmla="*/ 64 w 124"/>
                <a:gd name="T79" fmla="*/ 137 h 314"/>
                <a:gd name="T80" fmla="*/ 68 w 124"/>
                <a:gd name="T81" fmla="*/ 117 h 314"/>
                <a:gd name="T82" fmla="*/ 71 w 124"/>
                <a:gd name="T83" fmla="*/ 100 h 314"/>
                <a:gd name="T84" fmla="*/ 81 w 124"/>
                <a:gd name="T85" fmla="*/ 76 h 314"/>
                <a:gd name="T86" fmla="*/ 95 w 124"/>
                <a:gd name="T87" fmla="*/ 54 h 314"/>
                <a:gd name="T88" fmla="*/ 95 w 124"/>
                <a:gd name="T89" fmla="*/ 43 h 314"/>
                <a:gd name="T90" fmla="*/ 93 w 124"/>
                <a:gd name="T91" fmla="*/ 27 h 314"/>
                <a:gd name="T92" fmla="*/ 104 w 124"/>
                <a:gd name="T93" fmla="*/ 5 h 314"/>
                <a:gd name="T94" fmla="*/ 113 w 124"/>
                <a:gd name="T95" fmla="*/ 1 h 314"/>
                <a:gd name="T96" fmla="*/ 114 w 124"/>
                <a:gd name="T97" fmla="*/ 9 h 314"/>
                <a:gd name="T98" fmla="*/ 116 w 124"/>
                <a:gd name="T99" fmla="*/ 21 h 314"/>
                <a:gd name="T100" fmla="*/ 118 w 124"/>
                <a:gd name="T101" fmla="*/ 29 h 314"/>
                <a:gd name="T102" fmla="*/ 118 w 124"/>
                <a:gd name="T103" fmla="*/ 43 h 314"/>
                <a:gd name="T104" fmla="*/ 117 w 124"/>
                <a:gd name="T105" fmla="*/ 64 h 314"/>
                <a:gd name="T106" fmla="*/ 108 w 124"/>
                <a:gd name="T107" fmla="*/ 101 h 314"/>
                <a:gd name="T108" fmla="*/ 110 w 124"/>
                <a:gd name="T109" fmla="*/ 140 h 3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"/>
                <a:gd name="T166" fmla="*/ 0 h 314"/>
                <a:gd name="T167" fmla="*/ 124 w 124"/>
                <a:gd name="T168" fmla="*/ 314 h 3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" h="314">
                  <a:moveTo>
                    <a:pt x="113" y="152"/>
                  </a:moveTo>
                  <a:lnTo>
                    <a:pt x="113" y="157"/>
                  </a:lnTo>
                  <a:lnTo>
                    <a:pt x="113" y="161"/>
                  </a:lnTo>
                  <a:lnTo>
                    <a:pt x="109" y="170"/>
                  </a:lnTo>
                  <a:lnTo>
                    <a:pt x="104" y="178"/>
                  </a:lnTo>
                  <a:lnTo>
                    <a:pt x="101" y="186"/>
                  </a:lnTo>
                  <a:lnTo>
                    <a:pt x="98" y="212"/>
                  </a:lnTo>
                  <a:lnTo>
                    <a:pt x="96" y="237"/>
                  </a:lnTo>
                  <a:lnTo>
                    <a:pt x="95" y="263"/>
                  </a:lnTo>
                  <a:lnTo>
                    <a:pt x="93" y="276"/>
                  </a:lnTo>
                  <a:lnTo>
                    <a:pt x="92" y="288"/>
                  </a:lnTo>
                  <a:lnTo>
                    <a:pt x="88" y="296"/>
                  </a:lnTo>
                  <a:lnTo>
                    <a:pt x="86" y="300"/>
                  </a:lnTo>
                  <a:lnTo>
                    <a:pt x="83" y="303"/>
                  </a:lnTo>
                  <a:lnTo>
                    <a:pt x="80" y="307"/>
                  </a:lnTo>
                  <a:lnTo>
                    <a:pt x="77" y="309"/>
                  </a:lnTo>
                  <a:lnTo>
                    <a:pt x="73" y="312"/>
                  </a:lnTo>
                  <a:lnTo>
                    <a:pt x="68" y="313"/>
                  </a:lnTo>
                  <a:lnTo>
                    <a:pt x="65" y="310"/>
                  </a:lnTo>
                  <a:lnTo>
                    <a:pt x="63" y="306"/>
                  </a:lnTo>
                  <a:lnTo>
                    <a:pt x="61" y="298"/>
                  </a:lnTo>
                  <a:lnTo>
                    <a:pt x="60" y="290"/>
                  </a:lnTo>
                  <a:lnTo>
                    <a:pt x="61" y="281"/>
                  </a:lnTo>
                  <a:lnTo>
                    <a:pt x="62" y="255"/>
                  </a:lnTo>
                  <a:lnTo>
                    <a:pt x="62" y="229"/>
                  </a:lnTo>
                  <a:lnTo>
                    <a:pt x="62" y="217"/>
                  </a:lnTo>
                  <a:lnTo>
                    <a:pt x="62" y="204"/>
                  </a:lnTo>
                  <a:lnTo>
                    <a:pt x="60" y="191"/>
                  </a:lnTo>
                  <a:lnTo>
                    <a:pt x="57" y="178"/>
                  </a:lnTo>
                  <a:lnTo>
                    <a:pt x="63" y="179"/>
                  </a:lnTo>
                  <a:lnTo>
                    <a:pt x="66" y="178"/>
                  </a:lnTo>
                  <a:lnTo>
                    <a:pt x="68" y="176"/>
                  </a:lnTo>
                  <a:lnTo>
                    <a:pt x="60" y="173"/>
                  </a:lnTo>
                  <a:lnTo>
                    <a:pt x="53" y="169"/>
                  </a:lnTo>
                  <a:lnTo>
                    <a:pt x="46" y="163"/>
                  </a:lnTo>
                  <a:lnTo>
                    <a:pt x="39" y="157"/>
                  </a:lnTo>
                  <a:lnTo>
                    <a:pt x="33" y="150"/>
                  </a:lnTo>
                  <a:lnTo>
                    <a:pt x="29" y="143"/>
                  </a:lnTo>
                  <a:lnTo>
                    <a:pt x="26" y="135"/>
                  </a:lnTo>
                  <a:lnTo>
                    <a:pt x="23" y="127"/>
                  </a:lnTo>
                  <a:lnTo>
                    <a:pt x="22" y="122"/>
                  </a:lnTo>
                  <a:lnTo>
                    <a:pt x="20" y="119"/>
                  </a:lnTo>
                  <a:lnTo>
                    <a:pt x="17" y="115"/>
                  </a:lnTo>
                  <a:lnTo>
                    <a:pt x="14" y="111"/>
                  </a:lnTo>
                  <a:lnTo>
                    <a:pt x="8" y="105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2" y="84"/>
                  </a:lnTo>
                  <a:lnTo>
                    <a:pt x="2" y="78"/>
                  </a:lnTo>
                  <a:lnTo>
                    <a:pt x="1" y="71"/>
                  </a:lnTo>
                  <a:lnTo>
                    <a:pt x="1" y="67"/>
                  </a:lnTo>
                  <a:lnTo>
                    <a:pt x="2" y="63"/>
                  </a:lnTo>
                  <a:lnTo>
                    <a:pt x="8" y="59"/>
                  </a:lnTo>
                  <a:lnTo>
                    <a:pt x="8" y="61"/>
                  </a:lnTo>
                  <a:lnTo>
                    <a:pt x="9" y="63"/>
                  </a:lnTo>
                  <a:lnTo>
                    <a:pt x="10" y="65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14" y="62"/>
                  </a:lnTo>
                  <a:lnTo>
                    <a:pt x="15" y="56"/>
                  </a:lnTo>
                  <a:lnTo>
                    <a:pt x="17" y="51"/>
                  </a:lnTo>
                  <a:lnTo>
                    <a:pt x="20" y="49"/>
                  </a:lnTo>
                  <a:lnTo>
                    <a:pt x="23" y="48"/>
                  </a:lnTo>
                  <a:lnTo>
                    <a:pt x="24" y="51"/>
                  </a:lnTo>
                  <a:lnTo>
                    <a:pt x="26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27" y="69"/>
                  </a:lnTo>
                  <a:lnTo>
                    <a:pt x="26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7" y="77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8" y="70"/>
                  </a:lnTo>
                  <a:lnTo>
                    <a:pt x="7" y="72"/>
                  </a:lnTo>
                  <a:lnTo>
                    <a:pt x="12" y="77"/>
                  </a:lnTo>
                  <a:lnTo>
                    <a:pt x="17" y="83"/>
                  </a:lnTo>
                  <a:lnTo>
                    <a:pt x="22" y="87"/>
                  </a:lnTo>
                  <a:lnTo>
                    <a:pt x="25" y="89"/>
                  </a:lnTo>
                  <a:lnTo>
                    <a:pt x="29" y="89"/>
                  </a:lnTo>
                  <a:lnTo>
                    <a:pt x="31" y="89"/>
                  </a:lnTo>
                  <a:lnTo>
                    <a:pt x="32" y="92"/>
                  </a:lnTo>
                  <a:lnTo>
                    <a:pt x="33" y="93"/>
                  </a:lnTo>
                  <a:lnTo>
                    <a:pt x="35" y="92"/>
                  </a:lnTo>
                  <a:lnTo>
                    <a:pt x="35" y="86"/>
                  </a:lnTo>
                  <a:lnTo>
                    <a:pt x="37" y="79"/>
                  </a:lnTo>
                  <a:lnTo>
                    <a:pt x="38" y="73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52" y="75"/>
                  </a:lnTo>
                  <a:lnTo>
                    <a:pt x="53" y="73"/>
                  </a:lnTo>
                  <a:lnTo>
                    <a:pt x="53" y="70"/>
                  </a:lnTo>
                  <a:lnTo>
                    <a:pt x="52" y="67"/>
                  </a:lnTo>
                  <a:lnTo>
                    <a:pt x="53" y="65"/>
                  </a:lnTo>
                  <a:lnTo>
                    <a:pt x="56" y="59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61" y="55"/>
                  </a:lnTo>
                  <a:lnTo>
                    <a:pt x="64" y="55"/>
                  </a:lnTo>
                  <a:lnTo>
                    <a:pt x="71" y="53"/>
                  </a:lnTo>
                  <a:lnTo>
                    <a:pt x="77" y="50"/>
                  </a:lnTo>
                  <a:lnTo>
                    <a:pt x="84" y="48"/>
                  </a:lnTo>
                  <a:lnTo>
                    <a:pt x="78" y="55"/>
                  </a:lnTo>
                  <a:lnTo>
                    <a:pt x="74" y="64"/>
                  </a:lnTo>
                  <a:lnTo>
                    <a:pt x="71" y="73"/>
                  </a:lnTo>
                  <a:lnTo>
                    <a:pt x="68" y="82"/>
                  </a:lnTo>
                  <a:lnTo>
                    <a:pt x="66" y="103"/>
                  </a:lnTo>
                  <a:lnTo>
                    <a:pt x="64" y="122"/>
                  </a:lnTo>
                  <a:lnTo>
                    <a:pt x="64" y="128"/>
                  </a:lnTo>
                  <a:lnTo>
                    <a:pt x="64" y="133"/>
                  </a:lnTo>
                  <a:lnTo>
                    <a:pt x="64" y="137"/>
                  </a:lnTo>
                  <a:lnTo>
                    <a:pt x="66" y="141"/>
                  </a:lnTo>
                  <a:lnTo>
                    <a:pt x="68" y="129"/>
                  </a:lnTo>
                  <a:lnTo>
                    <a:pt x="68" y="117"/>
                  </a:lnTo>
                  <a:lnTo>
                    <a:pt x="68" y="111"/>
                  </a:lnTo>
                  <a:lnTo>
                    <a:pt x="70" y="106"/>
                  </a:lnTo>
                  <a:lnTo>
                    <a:pt x="71" y="100"/>
                  </a:lnTo>
                  <a:lnTo>
                    <a:pt x="74" y="95"/>
                  </a:lnTo>
                  <a:lnTo>
                    <a:pt x="77" y="84"/>
                  </a:lnTo>
                  <a:lnTo>
                    <a:pt x="81" y="76"/>
                  </a:lnTo>
                  <a:lnTo>
                    <a:pt x="86" y="66"/>
                  </a:lnTo>
                  <a:lnTo>
                    <a:pt x="93" y="58"/>
                  </a:lnTo>
                  <a:lnTo>
                    <a:pt x="95" y="54"/>
                  </a:lnTo>
                  <a:lnTo>
                    <a:pt x="95" y="51"/>
                  </a:lnTo>
                  <a:lnTo>
                    <a:pt x="95" y="46"/>
                  </a:lnTo>
                  <a:lnTo>
                    <a:pt x="95" y="43"/>
                  </a:lnTo>
                  <a:lnTo>
                    <a:pt x="92" y="34"/>
                  </a:lnTo>
                  <a:lnTo>
                    <a:pt x="92" y="32"/>
                  </a:lnTo>
                  <a:lnTo>
                    <a:pt x="93" y="27"/>
                  </a:lnTo>
                  <a:lnTo>
                    <a:pt x="95" y="20"/>
                  </a:lnTo>
                  <a:lnTo>
                    <a:pt x="99" y="12"/>
                  </a:lnTo>
                  <a:lnTo>
                    <a:pt x="104" y="5"/>
                  </a:lnTo>
                  <a:lnTo>
                    <a:pt x="107" y="2"/>
                  </a:lnTo>
                  <a:lnTo>
                    <a:pt x="110" y="0"/>
                  </a:lnTo>
                  <a:lnTo>
                    <a:pt x="113" y="1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9"/>
                  </a:lnTo>
                  <a:lnTo>
                    <a:pt x="114" y="15"/>
                  </a:lnTo>
                  <a:lnTo>
                    <a:pt x="115" y="20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6" y="26"/>
                  </a:lnTo>
                  <a:lnTo>
                    <a:pt x="118" y="29"/>
                  </a:lnTo>
                  <a:lnTo>
                    <a:pt x="120" y="32"/>
                  </a:lnTo>
                  <a:lnTo>
                    <a:pt x="119" y="37"/>
                  </a:lnTo>
                  <a:lnTo>
                    <a:pt x="118" y="43"/>
                  </a:lnTo>
                  <a:lnTo>
                    <a:pt x="119" y="48"/>
                  </a:lnTo>
                  <a:lnTo>
                    <a:pt x="123" y="53"/>
                  </a:lnTo>
                  <a:lnTo>
                    <a:pt x="117" y="64"/>
                  </a:lnTo>
                  <a:lnTo>
                    <a:pt x="113" y="76"/>
                  </a:lnTo>
                  <a:lnTo>
                    <a:pt x="110" y="88"/>
                  </a:lnTo>
                  <a:lnTo>
                    <a:pt x="108" y="101"/>
                  </a:lnTo>
                  <a:lnTo>
                    <a:pt x="107" y="114"/>
                  </a:lnTo>
                  <a:lnTo>
                    <a:pt x="108" y="128"/>
                  </a:lnTo>
                  <a:lnTo>
                    <a:pt x="110" y="140"/>
                  </a:lnTo>
                  <a:lnTo>
                    <a:pt x="113" y="152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123"/>
            <p:cNvSpPr>
              <a:spLocks/>
            </p:cNvSpPr>
            <p:nvPr/>
          </p:nvSpPr>
          <p:spPr bwMode="auto">
            <a:xfrm>
              <a:off x="4857" y="3217"/>
              <a:ext cx="29" cy="17"/>
            </a:xfrm>
            <a:custGeom>
              <a:avLst/>
              <a:gdLst>
                <a:gd name="T0" fmla="*/ 28 w 29"/>
                <a:gd name="T1" fmla="*/ 0 h 17"/>
                <a:gd name="T2" fmla="*/ 22 w 29"/>
                <a:gd name="T3" fmla="*/ 2 h 17"/>
                <a:gd name="T4" fmla="*/ 16 w 29"/>
                <a:gd name="T5" fmla="*/ 4 h 17"/>
                <a:gd name="T6" fmla="*/ 10 w 29"/>
                <a:gd name="T7" fmla="*/ 6 h 17"/>
                <a:gd name="T8" fmla="*/ 7 w 29"/>
                <a:gd name="T9" fmla="*/ 6 h 17"/>
                <a:gd name="T10" fmla="*/ 4 w 29"/>
                <a:gd name="T11" fmla="*/ 5 h 17"/>
                <a:gd name="T12" fmla="*/ 4 w 29"/>
                <a:gd name="T13" fmla="*/ 7 h 17"/>
                <a:gd name="T14" fmla="*/ 3 w 29"/>
                <a:gd name="T15" fmla="*/ 9 h 17"/>
                <a:gd name="T16" fmla="*/ 0 w 29"/>
                <a:gd name="T17" fmla="*/ 13 h 17"/>
                <a:gd name="T18" fmla="*/ 2 w 29"/>
                <a:gd name="T19" fmla="*/ 14 h 17"/>
                <a:gd name="T20" fmla="*/ 6 w 29"/>
                <a:gd name="T21" fmla="*/ 15 h 17"/>
                <a:gd name="T22" fmla="*/ 11 w 29"/>
                <a:gd name="T23" fmla="*/ 16 h 17"/>
                <a:gd name="T24" fmla="*/ 14 w 29"/>
                <a:gd name="T25" fmla="*/ 15 h 17"/>
                <a:gd name="T26" fmla="*/ 17 w 29"/>
                <a:gd name="T27" fmla="*/ 13 h 17"/>
                <a:gd name="T28" fmla="*/ 24 w 29"/>
                <a:gd name="T29" fmla="*/ 4 h 17"/>
                <a:gd name="T30" fmla="*/ 28 w 2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7"/>
                <a:gd name="T50" fmla="*/ 29 w 2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7">
                  <a:moveTo>
                    <a:pt x="28" y="0"/>
                  </a:moveTo>
                  <a:lnTo>
                    <a:pt x="22" y="2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7" y="6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3"/>
                  </a:lnTo>
                  <a:lnTo>
                    <a:pt x="24" y="4"/>
                  </a:lnTo>
                  <a:lnTo>
                    <a:pt x="2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124"/>
            <p:cNvSpPr>
              <a:spLocks/>
            </p:cNvSpPr>
            <p:nvPr/>
          </p:nvSpPr>
          <p:spPr bwMode="auto">
            <a:xfrm>
              <a:off x="4857" y="3217"/>
              <a:ext cx="29" cy="17"/>
            </a:xfrm>
            <a:custGeom>
              <a:avLst/>
              <a:gdLst>
                <a:gd name="T0" fmla="*/ 17 w 29"/>
                <a:gd name="T1" fmla="*/ 13 h 17"/>
                <a:gd name="T2" fmla="*/ 14 w 29"/>
                <a:gd name="T3" fmla="*/ 15 h 17"/>
                <a:gd name="T4" fmla="*/ 11 w 29"/>
                <a:gd name="T5" fmla="*/ 16 h 17"/>
                <a:gd name="T6" fmla="*/ 6 w 29"/>
                <a:gd name="T7" fmla="*/ 15 h 17"/>
                <a:gd name="T8" fmla="*/ 1 w 29"/>
                <a:gd name="T9" fmla="*/ 14 h 17"/>
                <a:gd name="T10" fmla="*/ 0 w 29"/>
                <a:gd name="T11" fmla="*/ 13 h 17"/>
                <a:gd name="T12" fmla="*/ 3 w 29"/>
                <a:gd name="T13" fmla="*/ 9 h 17"/>
                <a:gd name="T14" fmla="*/ 4 w 29"/>
                <a:gd name="T15" fmla="*/ 7 h 17"/>
                <a:gd name="T16" fmla="*/ 4 w 29"/>
                <a:gd name="T17" fmla="*/ 5 h 17"/>
                <a:gd name="T18" fmla="*/ 7 w 29"/>
                <a:gd name="T19" fmla="*/ 6 h 17"/>
                <a:gd name="T20" fmla="*/ 10 w 29"/>
                <a:gd name="T21" fmla="*/ 6 h 17"/>
                <a:gd name="T22" fmla="*/ 16 w 29"/>
                <a:gd name="T23" fmla="*/ 4 h 17"/>
                <a:gd name="T24" fmla="*/ 22 w 29"/>
                <a:gd name="T25" fmla="*/ 2 h 17"/>
                <a:gd name="T26" fmla="*/ 28 w 29"/>
                <a:gd name="T27" fmla="*/ 0 h 17"/>
                <a:gd name="T28" fmla="*/ 24 w 29"/>
                <a:gd name="T29" fmla="*/ 4 h 17"/>
                <a:gd name="T30" fmla="*/ 17 w 29"/>
                <a:gd name="T31" fmla="*/ 1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7"/>
                <a:gd name="T50" fmla="*/ 29 w 29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7">
                  <a:moveTo>
                    <a:pt x="17" y="13"/>
                  </a:moveTo>
                  <a:lnTo>
                    <a:pt x="14" y="15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7" y="13"/>
                  </a:ln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125"/>
            <p:cNvSpPr>
              <a:spLocks/>
            </p:cNvSpPr>
            <p:nvPr/>
          </p:nvSpPr>
          <p:spPr bwMode="auto">
            <a:xfrm>
              <a:off x="4857" y="3217"/>
              <a:ext cx="29" cy="16"/>
            </a:xfrm>
            <a:custGeom>
              <a:avLst/>
              <a:gdLst>
                <a:gd name="T0" fmla="*/ 16 w 29"/>
                <a:gd name="T1" fmla="*/ 12 h 16"/>
                <a:gd name="T2" fmla="*/ 14 w 29"/>
                <a:gd name="T3" fmla="*/ 14 h 16"/>
                <a:gd name="T4" fmla="*/ 11 w 29"/>
                <a:gd name="T5" fmla="*/ 15 h 16"/>
                <a:gd name="T6" fmla="*/ 6 w 29"/>
                <a:gd name="T7" fmla="*/ 15 h 16"/>
                <a:gd name="T8" fmla="*/ 2 w 29"/>
                <a:gd name="T9" fmla="*/ 13 h 16"/>
                <a:gd name="T10" fmla="*/ 0 w 29"/>
                <a:gd name="T11" fmla="*/ 12 h 16"/>
                <a:gd name="T12" fmla="*/ 2 w 29"/>
                <a:gd name="T13" fmla="*/ 11 h 16"/>
                <a:gd name="T14" fmla="*/ 3 w 29"/>
                <a:gd name="T15" fmla="*/ 9 h 16"/>
                <a:gd name="T16" fmla="*/ 4 w 29"/>
                <a:gd name="T17" fmla="*/ 7 h 16"/>
                <a:gd name="T18" fmla="*/ 4 w 29"/>
                <a:gd name="T19" fmla="*/ 4 h 16"/>
                <a:gd name="T20" fmla="*/ 7 w 29"/>
                <a:gd name="T21" fmla="*/ 6 h 16"/>
                <a:gd name="T22" fmla="*/ 10 w 29"/>
                <a:gd name="T23" fmla="*/ 6 h 16"/>
                <a:gd name="T24" fmla="*/ 16 w 29"/>
                <a:gd name="T25" fmla="*/ 4 h 16"/>
                <a:gd name="T26" fmla="*/ 22 w 29"/>
                <a:gd name="T27" fmla="*/ 2 h 16"/>
                <a:gd name="T28" fmla="*/ 28 w 29"/>
                <a:gd name="T29" fmla="*/ 0 h 16"/>
                <a:gd name="T30" fmla="*/ 24 w 29"/>
                <a:gd name="T31" fmla="*/ 4 h 16"/>
                <a:gd name="T32" fmla="*/ 16 w 29"/>
                <a:gd name="T33" fmla="*/ 12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6"/>
                <a:gd name="T53" fmla="*/ 29 w 2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6">
                  <a:moveTo>
                    <a:pt x="16" y="12"/>
                  </a:moveTo>
                  <a:lnTo>
                    <a:pt x="14" y="14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6" y="12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126"/>
            <p:cNvSpPr>
              <a:spLocks/>
            </p:cNvSpPr>
            <p:nvPr/>
          </p:nvSpPr>
          <p:spPr bwMode="auto">
            <a:xfrm>
              <a:off x="4857" y="3217"/>
              <a:ext cx="29" cy="16"/>
            </a:xfrm>
            <a:custGeom>
              <a:avLst/>
              <a:gdLst>
                <a:gd name="T0" fmla="*/ 16 w 29"/>
                <a:gd name="T1" fmla="*/ 12 h 16"/>
                <a:gd name="T2" fmla="*/ 14 w 29"/>
                <a:gd name="T3" fmla="*/ 14 h 16"/>
                <a:gd name="T4" fmla="*/ 11 w 29"/>
                <a:gd name="T5" fmla="*/ 15 h 16"/>
                <a:gd name="T6" fmla="*/ 7 w 29"/>
                <a:gd name="T7" fmla="*/ 14 h 16"/>
                <a:gd name="T8" fmla="*/ 2 w 29"/>
                <a:gd name="T9" fmla="*/ 13 h 16"/>
                <a:gd name="T10" fmla="*/ 0 w 29"/>
                <a:gd name="T11" fmla="*/ 12 h 16"/>
                <a:gd name="T12" fmla="*/ 3 w 29"/>
                <a:gd name="T13" fmla="*/ 9 h 16"/>
                <a:gd name="T14" fmla="*/ 4 w 29"/>
                <a:gd name="T15" fmla="*/ 7 h 16"/>
                <a:gd name="T16" fmla="*/ 4 w 29"/>
                <a:gd name="T17" fmla="*/ 4 h 16"/>
                <a:gd name="T18" fmla="*/ 7 w 29"/>
                <a:gd name="T19" fmla="*/ 6 h 16"/>
                <a:gd name="T20" fmla="*/ 10 w 29"/>
                <a:gd name="T21" fmla="*/ 6 h 16"/>
                <a:gd name="T22" fmla="*/ 16 w 29"/>
                <a:gd name="T23" fmla="*/ 4 h 16"/>
                <a:gd name="T24" fmla="*/ 22 w 29"/>
                <a:gd name="T25" fmla="*/ 2 h 16"/>
                <a:gd name="T26" fmla="*/ 28 w 29"/>
                <a:gd name="T27" fmla="*/ 0 h 16"/>
                <a:gd name="T28" fmla="*/ 24 w 29"/>
                <a:gd name="T29" fmla="*/ 4 h 16"/>
                <a:gd name="T30" fmla="*/ 16 w 29"/>
                <a:gd name="T31" fmla="*/ 12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6"/>
                <a:gd name="T50" fmla="*/ 29 w 2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6">
                  <a:moveTo>
                    <a:pt x="16" y="12"/>
                  </a:moveTo>
                  <a:lnTo>
                    <a:pt x="14" y="14"/>
                  </a:lnTo>
                  <a:lnTo>
                    <a:pt x="11" y="15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6" y="12"/>
                  </a:ln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127"/>
            <p:cNvSpPr>
              <a:spLocks/>
            </p:cNvSpPr>
            <p:nvPr/>
          </p:nvSpPr>
          <p:spPr bwMode="auto">
            <a:xfrm>
              <a:off x="4857" y="3217"/>
              <a:ext cx="29" cy="16"/>
            </a:xfrm>
            <a:custGeom>
              <a:avLst/>
              <a:gdLst>
                <a:gd name="T0" fmla="*/ 16 w 29"/>
                <a:gd name="T1" fmla="*/ 12 h 16"/>
                <a:gd name="T2" fmla="*/ 14 w 29"/>
                <a:gd name="T3" fmla="*/ 14 h 16"/>
                <a:gd name="T4" fmla="*/ 11 w 29"/>
                <a:gd name="T5" fmla="*/ 15 h 16"/>
                <a:gd name="T6" fmla="*/ 5 w 29"/>
                <a:gd name="T7" fmla="*/ 14 h 16"/>
                <a:gd name="T8" fmla="*/ 1 w 29"/>
                <a:gd name="T9" fmla="*/ 13 h 16"/>
                <a:gd name="T10" fmla="*/ 0 w 29"/>
                <a:gd name="T11" fmla="*/ 12 h 16"/>
                <a:gd name="T12" fmla="*/ 3 w 29"/>
                <a:gd name="T13" fmla="*/ 8 h 16"/>
                <a:gd name="T14" fmla="*/ 3 w 29"/>
                <a:gd name="T15" fmla="*/ 7 h 16"/>
                <a:gd name="T16" fmla="*/ 3 w 29"/>
                <a:gd name="T17" fmla="*/ 4 h 16"/>
                <a:gd name="T18" fmla="*/ 7 w 29"/>
                <a:gd name="T19" fmla="*/ 6 h 16"/>
                <a:gd name="T20" fmla="*/ 10 w 29"/>
                <a:gd name="T21" fmla="*/ 6 h 16"/>
                <a:gd name="T22" fmla="*/ 16 w 29"/>
                <a:gd name="T23" fmla="*/ 4 h 16"/>
                <a:gd name="T24" fmla="*/ 22 w 29"/>
                <a:gd name="T25" fmla="*/ 2 h 16"/>
                <a:gd name="T26" fmla="*/ 28 w 29"/>
                <a:gd name="T27" fmla="*/ 0 h 16"/>
                <a:gd name="T28" fmla="*/ 24 w 29"/>
                <a:gd name="T29" fmla="*/ 3 h 16"/>
                <a:gd name="T30" fmla="*/ 16 w 29"/>
                <a:gd name="T31" fmla="*/ 12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6"/>
                <a:gd name="T50" fmla="*/ 29 w 2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6">
                  <a:moveTo>
                    <a:pt x="16" y="12"/>
                  </a:moveTo>
                  <a:lnTo>
                    <a:pt x="14" y="14"/>
                  </a:lnTo>
                  <a:lnTo>
                    <a:pt x="11" y="15"/>
                  </a:lnTo>
                  <a:lnTo>
                    <a:pt x="5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6" y="12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128"/>
            <p:cNvSpPr>
              <a:spLocks/>
            </p:cNvSpPr>
            <p:nvPr/>
          </p:nvSpPr>
          <p:spPr bwMode="auto">
            <a:xfrm>
              <a:off x="4857" y="3217"/>
              <a:ext cx="29" cy="15"/>
            </a:xfrm>
            <a:custGeom>
              <a:avLst/>
              <a:gdLst>
                <a:gd name="T0" fmla="*/ 16 w 29"/>
                <a:gd name="T1" fmla="*/ 11 h 15"/>
                <a:gd name="T2" fmla="*/ 14 w 29"/>
                <a:gd name="T3" fmla="*/ 13 h 15"/>
                <a:gd name="T4" fmla="*/ 11 w 29"/>
                <a:gd name="T5" fmla="*/ 14 h 15"/>
                <a:gd name="T6" fmla="*/ 6 w 29"/>
                <a:gd name="T7" fmla="*/ 14 h 15"/>
                <a:gd name="T8" fmla="*/ 1 w 29"/>
                <a:gd name="T9" fmla="*/ 12 h 15"/>
                <a:gd name="T10" fmla="*/ 0 w 29"/>
                <a:gd name="T11" fmla="*/ 11 h 15"/>
                <a:gd name="T12" fmla="*/ 3 w 29"/>
                <a:gd name="T13" fmla="*/ 8 h 15"/>
                <a:gd name="T14" fmla="*/ 3 w 29"/>
                <a:gd name="T15" fmla="*/ 6 h 15"/>
                <a:gd name="T16" fmla="*/ 3 w 29"/>
                <a:gd name="T17" fmla="*/ 4 h 15"/>
                <a:gd name="T18" fmla="*/ 7 w 29"/>
                <a:gd name="T19" fmla="*/ 5 h 15"/>
                <a:gd name="T20" fmla="*/ 10 w 29"/>
                <a:gd name="T21" fmla="*/ 5 h 15"/>
                <a:gd name="T22" fmla="*/ 16 w 29"/>
                <a:gd name="T23" fmla="*/ 4 h 15"/>
                <a:gd name="T24" fmla="*/ 22 w 29"/>
                <a:gd name="T25" fmla="*/ 2 h 15"/>
                <a:gd name="T26" fmla="*/ 28 w 29"/>
                <a:gd name="T27" fmla="*/ 0 h 15"/>
                <a:gd name="T28" fmla="*/ 24 w 29"/>
                <a:gd name="T29" fmla="*/ 3 h 15"/>
                <a:gd name="T30" fmla="*/ 16 w 29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5"/>
                <a:gd name="T50" fmla="*/ 29 w 2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5">
                  <a:moveTo>
                    <a:pt x="16" y="11"/>
                  </a:moveTo>
                  <a:lnTo>
                    <a:pt x="14" y="13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6" y="11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129"/>
            <p:cNvSpPr>
              <a:spLocks/>
            </p:cNvSpPr>
            <p:nvPr/>
          </p:nvSpPr>
          <p:spPr bwMode="auto">
            <a:xfrm>
              <a:off x="4857" y="3217"/>
              <a:ext cx="29" cy="15"/>
            </a:xfrm>
            <a:custGeom>
              <a:avLst/>
              <a:gdLst>
                <a:gd name="T0" fmla="*/ 16 w 29"/>
                <a:gd name="T1" fmla="*/ 11 h 15"/>
                <a:gd name="T2" fmla="*/ 14 w 29"/>
                <a:gd name="T3" fmla="*/ 13 h 15"/>
                <a:gd name="T4" fmla="*/ 11 w 29"/>
                <a:gd name="T5" fmla="*/ 14 h 15"/>
                <a:gd name="T6" fmla="*/ 6 w 29"/>
                <a:gd name="T7" fmla="*/ 13 h 15"/>
                <a:gd name="T8" fmla="*/ 1 w 29"/>
                <a:gd name="T9" fmla="*/ 12 h 15"/>
                <a:gd name="T10" fmla="*/ 0 w 29"/>
                <a:gd name="T11" fmla="*/ 11 h 15"/>
                <a:gd name="T12" fmla="*/ 3 w 29"/>
                <a:gd name="T13" fmla="*/ 8 h 15"/>
                <a:gd name="T14" fmla="*/ 3 w 29"/>
                <a:gd name="T15" fmla="*/ 6 h 15"/>
                <a:gd name="T16" fmla="*/ 3 w 29"/>
                <a:gd name="T17" fmla="*/ 4 h 15"/>
                <a:gd name="T18" fmla="*/ 7 w 29"/>
                <a:gd name="T19" fmla="*/ 5 h 15"/>
                <a:gd name="T20" fmla="*/ 10 w 29"/>
                <a:gd name="T21" fmla="*/ 5 h 15"/>
                <a:gd name="T22" fmla="*/ 16 w 29"/>
                <a:gd name="T23" fmla="*/ 4 h 15"/>
                <a:gd name="T24" fmla="*/ 22 w 29"/>
                <a:gd name="T25" fmla="*/ 2 h 15"/>
                <a:gd name="T26" fmla="*/ 28 w 29"/>
                <a:gd name="T27" fmla="*/ 0 h 15"/>
                <a:gd name="T28" fmla="*/ 24 w 29"/>
                <a:gd name="T29" fmla="*/ 3 h 15"/>
                <a:gd name="T30" fmla="*/ 16 w 29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5"/>
                <a:gd name="T50" fmla="*/ 29 w 2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5">
                  <a:moveTo>
                    <a:pt x="16" y="11"/>
                  </a:moveTo>
                  <a:lnTo>
                    <a:pt x="14" y="13"/>
                  </a:lnTo>
                  <a:lnTo>
                    <a:pt x="11" y="14"/>
                  </a:lnTo>
                  <a:lnTo>
                    <a:pt x="6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6" y="11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130"/>
            <p:cNvSpPr>
              <a:spLocks/>
            </p:cNvSpPr>
            <p:nvPr/>
          </p:nvSpPr>
          <p:spPr bwMode="auto">
            <a:xfrm>
              <a:off x="4857" y="3217"/>
              <a:ext cx="29" cy="15"/>
            </a:xfrm>
            <a:custGeom>
              <a:avLst/>
              <a:gdLst>
                <a:gd name="T0" fmla="*/ 16 w 29"/>
                <a:gd name="T1" fmla="*/ 11 h 15"/>
                <a:gd name="T2" fmla="*/ 14 w 29"/>
                <a:gd name="T3" fmla="*/ 13 h 15"/>
                <a:gd name="T4" fmla="*/ 11 w 29"/>
                <a:gd name="T5" fmla="*/ 14 h 15"/>
                <a:gd name="T6" fmla="*/ 6 w 29"/>
                <a:gd name="T7" fmla="*/ 14 h 15"/>
                <a:gd name="T8" fmla="*/ 2 w 29"/>
                <a:gd name="T9" fmla="*/ 12 h 15"/>
                <a:gd name="T10" fmla="*/ 0 w 29"/>
                <a:gd name="T11" fmla="*/ 12 h 15"/>
                <a:gd name="T12" fmla="*/ 3 w 29"/>
                <a:gd name="T13" fmla="*/ 8 h 15"/>
                <a:gd name="T14" fmla="*/ 3 w 29"/>
                <a:gd name="T15" fmla="*/ 7 h 15"/>
                <a:gd name="T16" fmla="*/ 3 w 29"/>
                <a:gd name="T17" fmla="*/ 4 h 15"/>
                <a:gd name="T18" fmla="*/ 7 w 29"/>
                <a:gd name="T19" fmla="*/ 6 h 15"/>
                <a:gd name="T20" fmla="*/ 10 w 29"/>
                <a:gd name="T21" fmla="*/ 6 h 15"/>
                <a:gd name="T22" fmla="*/ 16 w 29"/>
                <a:gd name="T23" fmla="*/ 4 h 15"/>
                <a:gd name="T24" fmla="*/ 22 w 29"/>
                <a:gd name="T25" fmla="*/ 2 h 15"/>
                <a:gd name="T26" fmla="*/ 28 w 29"/>
                <a:gd name="T27" fmla="*/ 0 h 15"/>
                <a:gd name="T28" fmla="*/ 24 w 29"/>
                <a:gd name="T29" fmla="*/ 3 h 15"/>
                <a:gd name="T30" fmla="*/ 16 w 29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5"/>
                <a:gd name="T50" fmla="*/ 29 w 2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5">
                  <a:moveTo>
                    <a:pt x="16" y="11"/>
                  </a:moveTo>
                  <a:lnTo>
                    <a:pt x="14" y="13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6" y="11"/>
                  </a:ln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131"/>
            <p:cNvSpPr>
              <a:spLocks/>
            </p:cNvSpPr>
            <p:nvPr/>
          </p:nvSpPr>
          <p:spPr bwMode="auto">
            <a:xfrm>
              <a:off x="4858" y="3217"/>
              <a:ext cx="28" cy="15"/>
            </a:xfrm>
            <a:custGeom>
              <a:avLst/>
              <a:gdLst>
                <a:gd name="T0" fmla="*/ 15 w 28"/>
                <a:gd name="T1" fmla="*/ 11 h 15"/>
                <a:gd name="T2" fmla="*/ 13 w 28"/>
                <a:gd name="T3" fmla="*/ 13 h 15"/>
                <a:gd name="T4" fmla="*/ 10 w 28"/>
                <a:gd name="T5" fmla="*/ 14 h 15"/>
                <a:gd name="T6" fmla="*/ 5 w 28"/>
                <a:gd name="T7" fmla="*/ 13 h 15"/>
                <a:gd name="T8" fmla="*/ 1 w 28"/>
                <a:gd name="T9" fmla="*/ 12 h 15"/>
                <a:gd name="T10" fmla="*/ 0 w 28"/>
                <a:gd name="T11" fmla="*/ 11 h 15"/>
                <a:gd name="T12" fmla="*/ 2 w 28"/>
                <a:gd name="T13" fmla="*/ 8 h 15"/>
                <a:gd name="T14" fmla="*/ 3 w 28"/>
                <a:gd name="T15" fmla="*/ 4 h 15"/>
                <a:gd name="T16" fmla="*/ 6 w 28"/>
                <a:gd name="T17" fmla="*/ 6 h 15"/>
                <a:gd name="T18" fmla="*/ 9 w 28"/>
                <a:gd name="T19" fmla="*/ 6 h 15"/>
                <a:gd name="T20" fmla="*/ 15 w 28"/>
                <a:gd name="T21" fmla="*/ 4 h 15"/>
                <a:gd name="T22" fmla="*/ 21 w 28"/>
                <a:gd name="T23" fmla="*/ 2 h 15"/>
                <a:gd name="T24" fmla="*/ 27 w 28"/>
                <a:gd name="T25" fmla="*/ 0 h 15"/>
                <a:gd name="T26" fmla="*/ 23 w 28"/>
                <a:gd name="T27" fmla="*/ 3 h 15"/>
                <a:gd name="T28" fmla="*/ 19 w 28"/>
                <a:gd name="T29" fmla="*/ 7 h 15"/>
                <a:gd name="T30" fmla="*/ 15 w 28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5"/>
                <a:gd name="T50" fmla="*/ 28 w 2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5">
                  <a:moveTo>
                    <a:pt x="15" y="11"/>
                  </a:moveTo>
                  <a:lnTo>
                    <a:pt x="13" y="13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6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11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132"/>
            <p:cNvSpPr>
              <a:spLocks/>
            </p:cNvSpPr>
            <p:nvPr/>
          </p:nvSpPr>
          <p:spPr bwMode="auto">
            <a:xfrm>
              <a:off x="4858" y="3217"/>
              <a:ext cx="28" cy="15"/>
            </a:xfrm>
            <a:custGeom>
              <a:avLst/>
              <a:gdLst>
                <a:gd name="T0" fmla="*/ 15 w 28"/>
                <a:gd name="T1" fmla="*/ 11 h 15"/>
                <a:gd name="T2" fmla="*/ 13 w 28"/>
                <a:gd name="T3" fmla="*/ 13 h 15"/>
                <a:gd name="T4" fmla="*/ 10 w 28"/>
                <a:gd name="T5" fmla="*/ 14 h 15"/>
                <a:gd name="T6" fmla="*/ 5 w 28"/>
                <a:gd name="T7" fmla="*/ 13 h 15"/>
                <a:gd name="T8" fmla="*/ 1 w 28"/>
                <a:gd name="T9" fmla="*/ 12 h 15"/>
                <a:gd name="T10" fmla="*/ 0 w 28"/>
                <a:gd name="T11" fmla="*/ 11 h 15"/>
                <a:gd name="T12" fmla="*/ 2 w 28"/>
                <a:gd name="T13" fmla="*/ 8 h 15"/>
                <a:gd name="T14" fmla="*/ 3 w 28"/>
                <a:gd name="T15" fmla="*/ 4 h 15"/>
                <a:gd name="T16" fmla="*/ 6 w 28"/>
                <a:gd name="T17" fmla="*/ 6 h 15"/>
                <a:gd name="T18" fmla="*/ 9 w 28"/>
                <a:gd name="T19" fmla="*/ 6 h 15"/>
                <a:gd name="T20" fmla="*/ 15 w 28"/>
                <a:gd name="T21" fmla="*/ 4 h 15"/>
                <a:gd name="T22" fmla="*/ 21 w 28"/>
                <a:gd name="T23" fmla="*/ 2 h 15"/>
                <a:gd name="T24" fmla="*/ 27 w 28"/>
                <a:gd name="T25" fmla="*/ 0 h 15"/>
                <a:gd name="T26" fmla="*/ 23 w 28"/>
                <a:gd name="T27" fmla="*/ 3 h 15"/>
                <a:gd name="T28" fmla="*/ 19 w 28"/>
                <a:gd name="T29" fmla="*/ 6 h 15"/>
                <a:gd name="T30" fmla="*/ 15 w 28"/>
                <a:gd name="T31" fmla="*/ 11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5"/>
                <a:gd name="T50" fmla="*/ 28 w 2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5">
                  <a:moveTo>
                    <a:pt x="15" y="11"/>
                  </a:moveTo>
                  <a:lnTo>
                    <a:pt x="13" y="13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6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6"/>
                  </a:lnTo>
                  <a:lnTo>
                    <a:pt x="15" y="11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133"/>
            <p:cNvSpPr>
              <a:spLocks/>
            </p:cNvSpPr>
            <p:nvPr/>
          </p:nvSpPr>
          <p:spPr bwMode="auto">
            <a:xfrm>
              <a:off x="4858" y="3217"/>
              <a:ext cx="28" cy="14"/>
            </a:xfrm>
            <a:custGeom>
              <a:avLst/>
              <a:gdLst>
                <a:gd name="T0" fmla="*/ 15 w 28"/>
                <a:gd name="T1" fmla="*/ 10 h 14"/>
                <a:gd name="T2" fmla="*/ 13 w 28"/>
                <a:gd name="T3" fmla="*/ 12 h 14"/>
                <a:gd name="T4" fmla="*/ 10 w 28"/>
                <a:gd name="T5" fmla="*/ 13 h 14"/>
                <a:gd name="T6" fmla="*/ 5 w 28"/>
                <a:gd name="T7" fmla="*/ 13 h 14"/>
                <a:gd name="T8" fmla="*/ 2 w 28"/>
                <a:gd name="T9" fmla="*/ 11 h 14"/>
                <a:gd name="T10" fmla="*/ 0 w 28"/>
                <a:gd name="T11" fmla="*/ 11 h 14"/>
                <a:gd name="T12" fmla="*/ 2 w 28"/>
                <a:gd name="T13" fmla="*/ 8 h 14"/>
                <a:gd name="T14" fmla="*/ 3 w 28"/>
                <a:gd name="T15" fmla="*/ 4 h 14"/>
                <a:gd name="T16" fmla="*/ 6 w 28"/>
                <a:gd name="T17" fmla="*/ 5 h 14"/>
                <a:gd name="T18" fmla="*/ 9 w 28"/>
                <a:gd name="T19" fmla="*/ 5 h 14"/>
                <a:gd name="T20" fmla="*/ 15 w 28"/>
                <a:gd name="T21" fmla="*/ 4 h 14"/>
                <a:gd name="T22" fmla="*/ 21 w 28"/>
                <a:gd name="T23" fmla="*/ 2 h 14"/>
                <a:gd name="T24" fmla="*/ 27 w 28"/>
                <a:gd name="T25" fmla="*/ 0 h 14"/>
                <a:gd name="T26" fmla="*/ 23 w 28"/>
                <a:gd name="T27" fmla="*/ 3 h 14"/>
                <a:gd name="T28" fmla="*/ 19 w 28"/>
                <a:gd name="T29" fmla="*/ 6 h 14"/>
                <a:gd name="T30" fmla="*/ 15 w 28"/>
                <a:gd name="T31" fmla="*/ 1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4"/>
                <a:gd name="T50" fmla="*/ 28 w 28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4">
                  <a:moveTo>
                    <a:pt x="15" y="10"/>
                  </a:moveTo>
                  <a:lnTo>
                    <a:pt x="13" y="12"/>
                  </a:lnTo>
                  <a:lnTo>
                    <a:pt x="10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6"/>
                  </a:lnTo>
                  <a:lnTo>
                    <a:pt x="15" y="10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134"/>
            <p:cNvSpPr>
              <a:spLocks/>
            </p:cNvSpPr>
            <p:nvPr/>
          </p:nvSpPr>
          <p:spPr bwMode="auto">
            <a:xfrm>
              <a:off x="4858" y="3217"/>
              <a:ext cx="28" cy="14"/>
            </a:xfrm>
            <a:custGeom>
              <a:avLst/>
              <a:gdLst>
                <a:gd name="T0" fmla="*/ 14 w 28"/>
                <a:gd name="T1" fmla="*/ 10 h 14"/>
                <a:gd name="T2" fmla="*/ 12 w 28"/>
                <a:gd name="T3" fmla="*/ 12 h 14"/>
                <a:gd name="T4" fmla="*/ 10 w 28"/>
                <a:gd name="T5" fmla="*/ 13 h 14"/>
                <a:gd name="T6" fmla="*/ 5 w 28"/>
                <a:gd name="T7" fmla="*/ 12 h 14"/>
                <a:gd name="T8" fmla="*/ 2 w 28"/>
                <a:gd name="T9" fmla="*/ 11 h 14"/>
                <a:gd name="T10" fmla="*/ 0 w 28"/>
                <a:gd name="T11" fmla="*/ 11 h 14"/>
                <a:gd name="T12" fmla="*/ 2 w 28"/>
                <a:gd name="T13" fmla="*/ 8 h 14"/>
                <a:gd name="T14" fmla="*/ 3 w 28"/>
                <a:gd name="T15" fmla="*/ 4 h 14"/>
                <a:gd name="T16" fmla="*/ 6 w 28"/>
                <a:gd name="T17" fmla="*/ 5 h 14"/>
                <a:gd name="T18" fmla="*/ 9 w 28"/>
                <a:gd name="T19" fmla="*/ 5 h 14"/>
                <a:gd name="T20" fmla="*/ 15 w 28"/>
                <a:gd name="T21" fmla="*/ 4 h 14"/>
                <a:gd name="T22" fmla="*/ 21 w 28"/>
                <a:gd name="T23" fmla="*/ 2 h 14"/>
                <a:gd name="T24" fmla="*/ 27 w 28"/>
                <a:gd name="T25" fmla="*/ 0 h 14"/>
                <a:gd name="T26" fmla="*/ 23 w 28"/>
                <a:gd name="T27" fmla="*/ 3 h 14"/>
                <a:gd name="T28" fmla="*/ 19 w 28"/>
                <a:gd name="T29" fmla="*/ 6 h 14"/>
                <a:gd name="T30" fmla="*/ 14 w 28"/>
                <a:gd name="T31" fmla="*/ 1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4"/>
                <a:gd name="T50" fmla="*/ 28 w 28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4">
                  <a:moveTo>
                    <a:pt x="14" y="10"/>
                  </a:moveTo>
                  <a:lnTo>
                    <a:pt x="12" y="12"/>
                  </a:lnTo>
                  <a:lnTo>
                    <a:pt x="10" y="1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6"/>
                  </a:lnTo>
                  <a:lnTo>
                    <a:pt x="14" y="10"/>
                  </a:lnTo>
                </a:path>
              </a:pathLst>
            </a:custGeom>
            <a:solidFill>
              <a:srgbClr val="F6BF69"/>
            </a:solidFill>
            <a:ln w="12700" cap="rnd">
              <a:solidFill>
                <a:srgbClr val="F6BF6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135"/>
            <p:cNvSpPr>
              <a:spLocks/>
            </p:cNvSpPr>
            <p:nvPr/>
          </p:nvSpPr>
          <p:spPr bwMode="auto">
            <a:xfrm>
              <a:off x="4859" y="3217"/>
              <a:ext cx="27" cy="13"/>
            </a:xfrm>
            <a:custGeom>
              <a:avLst/>
              <a:gdLst>
                <a:gd name="T0" fmla="*/ 13 w 27"/>
                <a:gd name="T1" fmla="*/ 9 h 13"/>
                <a:gd name="T2" fmla="*/ 11 w 27"/>
                <a:gd name="T3" fmla="*/ 11 h 13"/>
                <a:gd name="T4" fmla="*/ 9 w 27"/>
                <a:gd name="T5" fmla="*/ 12 h 13"/>
                <a:gd name="T6" fmla="*/ 5 w 27"/>
                <a:gd name="T7" fmla="*/ 12 h 13"/>
                <a:gd name="T8" fmla="*/ 1 w 27"/>
                <a:gd name="T9" fmla="*/ 11 h 13"/>
                <a:gd name="T10" fmla="*/ 0 w 27"/>
                <a:gd name="T11" fmla="*/ 10 h 13"/>
                <a:gd name="T12" fmla="*/ 2 w 27"/>
                <a:gd name="T13" fmla="*/ 7 h 13"/>
                <a:gd name="T14" fmla="*/ 2 w 27"/>
                <a:gd name="T15" fmla="*/ 4 h 13"/>
                <a:gd name="T16" fmla="*/ 5 w 27"/>
                <a:gd name="T17" fmla="*/ 5 h 13"/>
                <a:gd name="T18" fmla="*/ 8 w 27"/>
                <a:gd name="T19" fmla="*/ 5 h 13"/>
                <a:gd name="T20" fmla="*/ 14 w 27"/>
                <a:gd name="T21" fmla="*/ 4 h 13"/>
                <a:gd name="T22" fmla="*/ 20 w 27"/>
                <a:gd name="T23" fmla="*/ 2 h 13"/>
                <a:gd name="T24" fmla="*/ 26 w 27"/>
                <a:gd name="T25" fmla="*/ 0 h 13"/>
                <a:gd name="T26" fmla="*/ 22 w 27"/>
                <a:gd name="T27" fmla="*/ 3 h 13"/>
                <a:gd name="T28" fmla="*/ 17 w 27"/>
                <a:gd name="T29" fmla="*/ 5 h 13"/>
                <a:gd name="T30" fmla="*/ 13 w 27"/>
                <a:gd name="T31" fmla="*/ 9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3"/>
                <a:gd name="T50" fmla="*/ 27 w 27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3">
                  <a:moveTo>
                    <a:pt x="13" y="9"/>
                  </a:moveTo>
                  <a:lnTo>
                    <a:pt x="11" y="11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5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7" y="5"/>
                  </a:lnTo>
                  <a:lnTo>
                    <a:pt x="13" y="9"/>
                  </a:ln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136"/>
            <p:cNvSpPr>
              <a:spLocks/>
            </p:cNvSpPr>
            <p:nvPr/>
          </p:nvSpPr>
          <p:spPr bwMode="auto">
            <a:xfrm>
              <a:off x="4859" y="3217"/>
              <a:ext cx="27" cy="13"/>
            </a:xfrm>
            <a:custGeom>
              <a:avLst/>
              <a:gdLst>
                <a:gd name="T0" fmla="*/ 26 w 27"/>
                <a:gd name="T1" fmla="*/ 0 h 13"/>
                <a:gd name="T2" fmla="*/ 20 w 27"/>
                <a:gd name="T3" fmla="*/ 2 h 13"/>
                <a:gd name="T4" fmla="*/ 14 w 27"/>
                <a:gd name="T5" fmla="*/ 4 h 13"/>
                <a:gd name="T6" fmla="*/ 8 w 27"/>
                <a:gd name="T7" fmla="*/ 5 h 13"/>
                <a:gd name="T8" fmla="*/ 5 w 27"/>
                <a:gd name="T9" fmla="*/ 5 h 13"/>
                <a:gd name="T10" fmla="*/ 2 w 27"/>
                <a:gd name="T11" fmla="*/ 4 h 13"/>
                <a:gd name="T12" fmla="*/ 2 w 27"/>
                <a:gd name="T13" fmla="*/ 7 h 13"/>
                <a:gd name="T14" fmla="*/ 1 w 27"/>
                <a:gd name="T15" fmla="*/ 9 h 13"/>
                <a:gd name="T16" fmla="*/ 0 w 27"/>
                <a:gd name="T17" fmla="*/ 10 h 13"/>
                <a:gd name="T18" fmla="*/ 1 w 27"/>
                <a:gd name="T19" fmla="*/ 10 h 13"/>
                <a:gd name="T20" fmla="*/ 5 w 27"/>
                <a:gd name="T21" fmla="*/ 12 h 13"/>
                <a:gd name="T22" fmla="*/ 9 w 27"/>
                <a:gd name="T23" fmla="*/ 12 h 13"/>
                <a:gd name="T24" fmla="*/ 11 w 27"/>
                <a:gd name="T25" fmla="*/ 11 h 13"/>
                <a:gd name="T26" fmla="*/ 13 w 27"/>
                <a:gd name="T27" fmla="*/ 9 h 13"/>
                <a:gd name="T28" fmla="*/ 17 w 27"/>
                <a:gd name="T29" fmla="*/ 5 h 13"/>
                <a:gd name="T30" fmla="*/ 22 w 27"/>
                <a:gd name="T31" fmla="*/ 2 h 13"/>
                <a:gd name="T32" fmla="*/ 26 w 27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3"/>
                <a:gd name="T53" fmla="*/ 27 w 2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3">
                  <a:moveTo>
                    <a:pt x="26" y="0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2" y="2"/>
                  </a:lnTo>
                  <a:lnTo>
                    <a:pt x="26" y="0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137"/>
            <p:cNvSpPr>
              <a:spLocks/>
            </p:cNvSpPr>
            <p:nvPr/>
          </p:nvSpPr>
          <p:spPr bwMode="auto">
            <a:xfrm>
              <a:off x="4854" y="3153"/>
              <a:ext cx="15" cy="19"/>
            </a:xfrm>
            <a:custGeom>
              <a:avLst/>
              <a:gdLst>
                <a:gd name="T0" fmla="*/ 11 w 15"/>
                <a:gd name="T1" fmla="*/ 16 h 19"/>
                <a:gd name="T2" fmla="*/ 7 w 15"/>
                <a:gd name="T3" fmla="*/ 18 h 19"/>
                <a:gd name="T4" fmla="*/ 5 w 15"/>
                <a:gd name="T5" fmla="*/ 18 h 19"/>
                <a:gd name="T6" fmla="*/ 3 w 15"/>
                <a:gd name="T7" fmla="*/ 17 h 19"/>
                <a:gd name="T8" fmla="*/ 1 w 15"/>
                <a:gd name="T9" fmla="*/ 15 h 19"/>
                <a:gd name="T10" fmla="*/ 0 w 15"/>
                <a:gd name="T11" fmla="*/ 13 h 19"/>
                <a:gd name="T12" fmla="*/ 0 w 15"/>
                <a:gd name="T13" fmla="*/ 10 h 19"/>
                <a:gd name="T14" fmla="*/ 1 w 15"/>
                <a:gd name="T15" fmla="*/ 8 h 19"/>
                <a:gd name="T16" fmla="*/ 2 w 15"/>
                <a:gd name="T17" fmla="*/ 5 h 19"/>
                <a:gd name="T18" fmla="*/ 4 w 15"/>
                <a:gd name="T19" fmla="*/ 3 h 19"/>
                <a:gd name="T20" fmla="*/ 7 w 15"/>
                <a:gd name="T21" fmla="*/ 1 h 19"/>
                <a:gd name="T22" fmla="*/ 9 w 15"/>
                <a:gd name="T23" fmla="*/ 0 h 19"/>
                <a:gd name="T24" fmla="*/ 12 w 15"/>
                <a:gd name="T25" fmla="*/ 3 h 19"/>
                <a:gd name="T26" fmla="*/ 13 w 15"/>
                <a:gd name="T27" fmla="*/ 5 h 19"/>
                <a:gd name="T28" fmla="*/ 14 w 15"/>
                <a:gd name="T29" fmla="*/ 7 h 19"/>
                <a:gd name="T30" fmla="*/ 13 w 15"/>
                <a:gd name="T31" fmla="*/ 10 h 19"/>
                <a:gd name="T32" fmla="*/ 13 w 15"/>
                <a:gd name="T33" fmla="*/ 12 h 19"/>
                <a:gd name="T34" fmla="*/ 11 w 15"/>
                <a:gd name="T35" fmla="*/ 16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9"/>
                <a:gd name="T56" fmla="*/ 15 w 15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9">
                  <a:moveTo>
                    <a:pt x="11" y="16"/>
                  </a:moveTo>
                  <a:lnTo>
                    <a:pt x="7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6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138"/>
            <p:cNvSpPr>
              <a:spLocks/>
            </p:cNvSpPr>
            <p:nvPr/>
          </p:nvSpPr>
          <p:spPr bwMode="auto">
            <a:xfrm>
              <a:off x="4836" y="3271"/>
              <a:ext cx="25" cy="9"/>
            </a:xfrm>
            <a:custGeom>
              <a:avLst/>
              <a:gdLst>
                <a:gd name="T0" fmla="*/ 0 w 25"/>
                <a:gd name="T1" fmla="*/ 2 h 9"/>
                <a:gd name="T2" fmla="*/ 0 w 25"/>
                <a:gd name="T3" fmla="*/ 1 h 9"/>
                <a:gd name="T4" fmla="*/ 0 w 25"/>
                <a:gd name="T5" fmla="*/ 0 h 9"/>
                <a:gd name="T6" fmla="*/ 2 w 25"/>
                <a:gd name="T7" fmla="*/ 0 h 9"/>
                <a:gd name="T8" fmla="*/ 8 w 25"/>
                <a:gd name="T9" fmla="*/ 1 h 9"/>
                <a:gd name="T10" fmla="*/ 14 w 25"/>
                <a:gd name="T11" fmla="*/ 3 h 9"/>
                <a:gd name="T12" fmla="*/ 20 w 25"/>
                <a:gd name="T13" fmla="*/ 5 h 9"/>
                <a:gd name="T14" fmla="*/ 22 w 25"/>
                <a:gd name="T15" fmla="*/ 6 h 9"/>
                <a:gd name="T16" fmla="*/ 24 w 25"/>
                <a:gd name="T17" fmla="*/ 8 h 9"/>
                <a:gd name="T18" fmla="*/ 18 w 25"/>
                <a:gd name="T19" fmla="*/ 7 h 9"/>
                <a:gd name="T20" fmla="*/ 12 w 25"/>
                <a:gd name="T21" fmla="*/ 6 h 9"/>
                <a:gd name="T22" fmla="*/ 0 w 25"/>
                <a:gd name="T23" fmla="*/ 2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9"/>
                <a:gd name="T38" fmla="*/ 25 w 2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9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3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2" y="6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139"/>
            <p:cNvSpPr>
              <a:spLocks/>
            </p:cNvSpPr>
            <p:nvPr/>
          </p:nvSpPr>
          <p:spPr bwMode="auto">
            <a:xfrm>
              <a:off x="4590" y="3169"/>
              <a:ext cx="261" cy="385"/>
            </a:xfrm>
            <a:custGeom>
              <a:avLst/>
              <a:gdLst>
                <a:gd name="T0" fmla="*/ 244 w 261"/>
                <a:gd name="T1" fmla="*/ 275 h 385"/>
                <a:gd name="T2" fmla="*/ 239 w 261"/>
                <a:gd name="T3" fmla="*/ 305 h 385"/>
                <a:gd name="T4" fmla="*/ 236 w 261"/>
                <a:gd name="T5" fmla="*/ 314 h 385"/>
                <a:gd name="T6" fmla="*/ 220 w 261"/>
                <a:gd name="T7" fmla="*/ 327 h 385"/>
                <a:gd name="T8" fmla="*/ 215 w 261"/>
                <a:gd name="T9" fmla="*/ 334 h 385"/>
                <a:gd name="T10" fmla="*/ 213 w 261"/>
                <a:gd name="T11" fmla="*/ 344 h 385"/>
                <a:gd name="T12" fmla="*/ 200 w 261"/>
                <a:gd name="T13" fmla="*/ 378 h 385"/>
                <a:gd name="T14" fmla="*/ 183 w 261"/>
                <a:gd name="T15" fmla="*/ 374 h 385"/>
                <a:gd name="T16" fmla="*/ 171 w 261"/>
                <a:gd name="T17" fmla="*/ 371 h 385"/>
                <a:gd name="T18" fmla="*/ 158 w 261"/>
                <a:gd name="T19" fmla="*/ 372 h 385"/>
                <a:gd name="T20" fmla="*/ 153 w 261"/>
                <a:gd name="T21" fmla="*/ 374 h 385"/>
                <a:gd name="T22" fmla="*/ 151 w 261"/>
                <a:gd name="T23" fmla="*/ 382 h 385"/>
                <a:gd name="T24" fmla="*/ 148 w 261"/>
                <a:gd name="T25" fmla="*/ 384 h 385"/>
                <a:gd name="T26" fmla="*/ 79 w 261"/>
                <a:gd name="T27" fmla="*/ 230 h 385"/>
                <a:gd name="T28" fmla="*/ 58 w 261"/>
                <a:gd name="T29" fmla="*/ 128 h 385"/>
                <a:gd name="T30" fmla="*/ 0 w 261"/>
                <a:gd name="T31" fmla="*/ 10 h 385"/>
                <a:gd name="T32" fmla="*/ 38 w 261"/>
                <a:gd name="T33" fmla="*/ 15 h 385"/>
                <a:gd name="T34" fmla="*/ 132 w 261"/>
                <a:gd name="T35" fmla="*/ 30 h 385"/>
                <a:gd name="T36" fmla="*/ 216 w 261"/>
                <a:gd name="T37" fmla="*/ 44 h 385"/>
                <a:gd name="T38" fmla="*/ 204 w 261"/>
                <a:gd name="T39" fmla="*/ 54 h 385"/>
                <a:gd name="T40" fmla="*/ 202 w 261"/>
                <a:gd name="T41" fmla="*/ 65 h 385"/>
                <a:gd name="T42" fmla="*/ 201 w 261"/>
                <a:gd name="T43" fmla="*/ 79 h 385"/>
                <a:gd name="T44" fmla="*/ 201 w 261"/>
                <a:gd name="T45" fmla="*/ 99 h 385"/>
                <a:gd name="T46" fmla="*/ 213 w 261"/>
                <a:gd name="T47" fmla="*/ 113 h 385"/>
                <a:gd name="T48" fmla="*/ 219 w 261"/>
                <a:gd name="T49" fmla="*/ 124 h 385"/>
                <a:gd name="T50" fmla="*/ 222 w 261"/>
                <a:gd name="T51" fmla="*/ 135 h 385"/>
                <a:gd name="T52" fmla="*/ 225 w 261"/>
                <a:gd name="T53" fmla="*/ 145 h 385"/>
                <a:gd name="T54" fmla="*/ 230 w 261"/>
                <a:gd name="T55" fmla="*/ 154 h 385"/>
                <a:gd name="T56" fmla="*/ 239 w 261"/>
                <a:gd name="T57" fmla="*/ 164 h 385"/>
                <a:gd name="T58" fmla="*/ 252 w 261"/>
                <a:gd name="T59" fmla="*/ 175 h 385"/>
                <a:gd name="T60" fmla="*/ 257 w 261"/>
                <a:gd name="T61" fmla="*/ 181 h 385"/>
                <a:gd name="T62" fmla="*/ 260 w 261"/>
                <a:gd name="T63" fmla="*/ 202 h 385"/>
                <a:gd name="T64" fmla="*/ 259 w 261"/>
                <a:gd name="T65" fmla="*/ 222 h 385"/>
                <a:gd name="T66" fmla="*/ 257 w 261"/>
                <a:gd name="T67" fmla="*/ 262 h 3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1"/>
                <a:gd name="T103" fmla="*/ 0 h 385"/>
                <a:gd name="T104" fmla="*/ 261 w 261"/>
                <a:gd name="T105" fmla="*/ 385 h 3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1" h="385">
                  <a:moveTo>
                    <a:pt x="257" y="262"/>
                  </a:moveTo>
                  <a:lnTo>
                    <a:pt x="244" y="275"/>
                  </a:lnTo>
                  <a:lnTo>
                    <a:pt x="242" y="295"/>
                  </a:lnTo>
                  <a:lnTo>
                    <a:pt x="239" y="305"/>
                  </a:lnTo>
                  <a:lnTo>
                    <a:pt x="238" y="309"/>
                  </a:lnTo>
                  <a:lnTo>
                    <a:pt x="236" y="314"/>
                  </a:lnTo>
                  <a:lnTo>
                    <a:pt x="228" y="320"/>
                  </a:lnTo>
                  <a:lnTo>
                    <a:pt x="220" y="327"/>
                  </a:lnTo>
                  <a:lnTo>
                    <a:pt x="217" y="330"/>
                  </a:lnTo>
                  <a:lnTo>
                    <a:pt x="215" y="334"/>
                  </a:lnTo>
                  <a:lnTo>
                    <a:pt x="213" y="338"/>
                  </a:lnTo>
                  <a:lnTo>
                    <a:pt x="213" y="344"/>
                  </a:lnTo>
                  <a:lnTo>
                    <a:pt x="206" y="378"/>
                  </a:lnTo>
                  <a:lnTo>
                    <a:pt x="200" y="378"/>
                  </a:lnTo>
                  <a:lnTo>
                    <a:pt x="194" y="377"/>
                  </a:lnTo>
                  <a:lnTo>
                    <a:pt x="183" y="374"/>
                  </a:lnTo>
                  <a:lnTo>
                    <a:pt x="177" y="372"/>
                  </a:lnTo>
                  <a:lnTo>
                    <a:pt x="171" y="371"/>
                  </a:lnTo>
                  <a:lnTo>
                    <a:pt x="165" y="371"/>
                  </a:lnTo>
                  <a:lnTo>
                    <a:pt x="158" y="372"/>
                  </a:lnTo>
                  <a:lnTo>
                    <a:pt x="155" y="373"/>
                  </a:lnTo>
                  <a:lnTo>
                    <a:pt x="153" y="374"/>
                  </a:lnTo>
                  <a:lnTo>
                    <a:pt x="151" y="380"/>
                  </a:lnTo>
                  <a:lnTo>
                    <a:pt x="151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4" y="383"/>
                  </a:lnTo>
                  <a:lnTo>
                    <a:pt x="79" y="230"/>
                  </a:lnTo>
                  <a:lnTo>
                    <a:pt x="80" y="187"/>
                  </a:lnTo>
                  <a:lnTo>
                    <a:pt x="58" y="128"/>
                  </a:lnTo>
                  <a:lnTo>
                    <a:pt x="70" y="113"/>
                  </a:lnTo>
                  <a:lnTo>
                    <a:pt x="0" y="10"/>
                  </a:lnTo>
                  <a:lnTo>
                    <a:pt x="8" y="0"/>
                  </a:lnTo>
                  <a:lnTo>
                    <a:pt x="38" y="15"/>
                  </a:lnTo>
                  <a:lnTo>
                    <a:pt x="63" y="0"/>
                  </a:lnTo>
                  <a:lnTo>
                    <a:pt x="132" y="30"/>
                  </a:lnTo>
                  <a:lnTo>
                    <a:pt x="164" y="19"/>
                  </a:lnTo>
                  <a:lnTo>
                    <a:pt x="216" y="44"/>
                  </a:lnTo>
                  <a:lnTo>
                    <a:pt x="210" y="49"/>
                  </a:lnTo>
                  <a:lnTo>
                    <a:pt x="204" y="54"/>
                  </a:lnTo>
                  <a:lnTo>
                    <a:pt x="201" y="59"/>
                  </a:lnTo>
                  <a:lnTo>
                    <a:pt x="202" y="65"/>
                  </a:lnTo>
                  <a:lnTo>
                    <a:pt x="203" y="70"/>
                  </a:lnTo>
                  <a:lnTo>
                    <a:pt x="201" y="79"/>
                  </a:lnTo>
                  <a:lnTo>
                    <a:pt x="200" y="89"/>
                  </a:lnTo>
                  <a:lnTo>
                    <a:pt x="201" y="99"/>
                  </a:lnTo>
                  <a:lnTo>
                    <a:pt x="210" y="109"/>
                  </a:lnTo>
                  <a:lnTo>
                    <a:pt x="213" y="113"/>
                  </a:lnTo>
                  <a:lnTo>
                    <a:pt x="216" y="118"/>
                  </a:lnTo>
                  <a:lnTo>
                    <a:pt x="219" y="124"/>
                  </a:lnTo>
                  <a:lnTo>
                    <a:pt x="220" y="129"/>
                  </a:lnTo>
                  <a:lnTo>
                    <a:pt x="222" y="135"/>
                  </a:lnTo>
                  <a:lnTo>
                    <a:pt x="223" y="141"/>
                  </a:lnTo>
                  <a:lnTo>
                    <a:pt x="225" y="145"/>
                  </a:lnTo>
                  <a:lnTo>
                    <a:pt x="228" y="150"/>
                  </a:lnTo>
                  <a:lnTo>
                    <a:pt x="230" y="154"/>
                  </a:lnTo>
                  <a:lnTo>
                    <a:pt x="233" y="159"/>
                  </a:lnTo>
                  <a:lnTo>
                    <a:pt x="239" y="164"/>
                  </a:lnTo>
                  <a:lnTo>
                    <a:pt x="246" y="170"/>
                  </a:lnTo>
                  <a:lnTo>
                    <a:pt x="252" y="175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92"/>
                  </a:lnTo>
                  <a:lnTo>
                    <a:pt x="260" y="202"/>
                  </a:lnTo>
                  <a:lnTo>
                    <a:pt x="260" y="211"/>
                  </a:lnTo>
                  <a:lnTo>
                    <a:pt x="259" y="222"/>
                  </a:lnTo>
                  <a:lnTo>
                    <a:pt x="258" y="242"/>
                  </a:lnTo>
                  <a:lnTo>
                    <a:pt x="257" y="262"/>
                  </a:lnTo>
                </a:path>
              </a:pathLst>
            </a:custGeom>
            <a:solidFill>
              <a:srgbClr val="D5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140"/>
            <p:cNvSpPr>
              <a:spLocks/>
            </p:cNvSpPr>
            <p:nvPr/>
          </p:nvSpPr>
          <p:spPr bwMode="auto">
            <a:xfrm>
              <a:off x="4828" y="3208"/>
              <a:ext cx="19" cy="15"/>
            </a:xfrm>
            <a:custGeom>
              <a:avLst/>
              <a:gdLst>
                <a:gd name="T0" fmla="*/ 14 w 19"/>
                <a:gd name="T1" fmla="*/ 14 h 15"/>
                <a:gd name="T2" fmla="*/ 12 w 19"/>
                <a:gd name="T3" fmla="*/ 14 h 15"/>
                <a:gd name="T4" fmla="*/ 9 w 19"/>
                <a:gd name="T5" fmla="*/ 14 h 15"/>
                <a:gd name="T6" fmla="*/ 6 w 19"/>
                <a:gd name="T7" fmla="*/ 11 h 15"/>
                <a:gd name="T8" fmla="*/ 5 w 19"/>
                <a:gd name="T9" fmla="*/ 8 h 15"/>
                <a:gd name="T10" fmla="*/ 2 w 19"/>
                <a:gd name="T11" fmla="*/ 6 h 15"/>
                <a:gd name="T12" fmla="*/ 1 w 19"/>
                <a:gd name="T13" fmla="*/ 4 h 15"/>
                <a:gd name="T14" fmla="*/ 0 w 19"/>
                <a:gd name="T15" fmla="*/ 3 h 15"/>
                <a:gd name="T16" fmla="*/ 1 w 19"/>
                <a:gd name="T17" fmla="*/ 0 h 15"/>
                <a:gd name="T18" fmla="*/ 5 w 19"/>
                <a:gd name="T19" fmla="*/ 1 h 15"/>
                <a:gd name="T20" fmla="*/ 9 w 19"/>
                <a:gd name="T21" fmla="*/ 3 h 15"/>
                <a:gd name="T22" fmla="*/ 14 w 19"/>
                <a:gd name="T23" fmla="*/ 5 h 15"/>
                <a:gd name="T24" fmla="*/ 18 w 19"/>
                <a:gd name="T25" fmla="*/ 7 h 15"/>
                <a:gd name="T26" fmla="*/ 17 w 19"/>
                <a:gd name="T27" fmla="*/ 9 h 15"/>
                <a:gd name="T28" fmla="*/ 17 w 19"/>
                <a:gd name="T29" fmla="*/ 11 h 15"/>
                <a:gd name="T30" fmla="*/ 14 w 19"/>
                <a:gd name="T31" fmla="*/ 14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5"/>
                <a:gd name="T50" fmla="*/ 19 w 1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5">
                  <a:moveTo>
                    <a:pt x="14" y="14"/>
                  </a:moveTo>
                  <a:lnTo>
                    <a:pt x="12" y="14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5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lnTo>
                    <a:pt x="14" y="5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4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141"/>
            <p:cNvSpPr>
              <a:spLocks/>
            </p:cNvSpPr>
            <p:nvPr/>
          </p:nvSpPr>
          <p:spPr bwMode="auto">
            <a:xfrm>
              <a:off x="4473" y="2993"/>
              <a:ext cx="273" cy="179"/>
            </a:xfrm>
            <a:custGeom>
              <a:avLst/>
              <a:gdLst>
                <a:gd name="T0" fmla="*/ 249 w 273"/>
                <a:gd name="T1" fmla="*/ 178 h 179"/>
                <a:gd name="T2" fmla="*/ 0 w 273"/>
                <a:gd name="T3" fmla="*/ 62 h 179"/>
                <a:gd name="T4" fmla="*/ 8 w 273"/>
                <a:gd name="T5" fmla="*/ 48 h 179"/>
                <a:gd name="T6" fmla="*/ 15 w 273"/>
                <a:gd name="T7" fmla="*/ 33 h 179"/>
                <a:gd name="T8" fmla="*/ 20 w 273"/>
                <a:gd name="T9" fmla="*/ 16 h 179"/>
                <a:gd name="T10" fmla="*/ 21 w 273"/>
                <a:gd name="T11" fmla="*/ 0 h 179"/>
                <a:gd name="T12" fmla="*/ 137 w 273"/>
                <a:gd name="T13" fmla="*/ 54 h 179"/>
                <a:gd name="T14" fmla="*/ 221 w 273"/>
                <a:gd name="T15" fmla="*/ 94 h 179"/>
                <a:gd name="T16" fmla="*/ 253 w 273"/>
                <a:gd name="T17" fmla="*/ 110 h 179"/>
                <a:gd name="T18" fmla="*/ 270 w 273"/>
                <a:gd name="T19" fmla="*/ 119 h 179"/>
                <a:gd name="T20" fmla="*/ 271 w 273"/>
                <a:gd name="T21" fmla="*/ 122 h 179"/>
                <a:gd name="T22" fmla="*/ 272 w 273"/>
                <a:gd name="T23" fmla="*/ 124 h 179"/>
                <a:gd name="T24" fmla="*/ 272 w 273"/>
                <a:gd name="T25" fmla="*/ 130 h 179"/>
                <a:gd name="T26" fmla="*/ 270 w 273"/>
                <a:gd name="T27" fmla="*/ 141 h 179"/>
                <a:gd name="T28" fmla="*/ 266 w 273"/>
                <a:gd name="T29" fmla="*/ 151 h 179"/>
                <a:gd name="T30" fmla="*/ 262 w 273"/>
                <a:gd name="T31" fmla="*/ 161 h 179"/>
                <a:gd name="T32" fmla="*/ 257 w 273"/>
                <a:gd name="T33" fmla="*/ 169 h 179"/>
                <a:gd name="T34" fmla="*/ 249 w 273"/>
                <a:gd name="T35" fmla="*/ 178 h 1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3"/>
                <a:gd name="T55" fmla="*/ 0 h 179"/>
                <a:gd name="T56" fmla="*/ 273 w 273"/>
                <a:gd name="T57" fmla="*/ 179 h 1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3" h="179">
                  <a:moveTo>
                    <a:pt x="249" y="178"/>
                  </a:moveTo>
                  <a:lnTo>
                    <a:pt x="0" y="62"/>
                  </a:lnTo>
                  <a:lnTo>
                    <a:pt x="8" y="48"/>
                  </a:lnTo>
                  <a:lnTo>
                    <a:pt x="15" y="33"/>
                  </a:lnTo>
                  <a:lnTo>
                    <a:pt x="20" y="16"/>
                  </a:lnTo>
                  <a:lnTo>
                    <a:pt x="21" y="0"/>
                  </a:lnTo>
                  <a:lnTo>
                    <a:pt x="137" y="54"/>
                  </a:lnTo>
                  <a:lnTo>
                    <a:pt x="221" y="94"/>
                  </a:lnTo>
                  <a:lnTo>
                    <a:pt x="253" y="110"/>
                  </a:lnTo>
                  <a:lnTo>
                    <a:pt x="270" y="119"/>
                  </a:lnTo>
                  <a:lnTo>
                    <a:pt x="271" y="122"/>
                  </a:lnTo>
                  <a:lnTo>
                    <a:pt x="272" y="124"/>
                  </a:lnTo>
                  <a:lnTo>
                    <a:pt x="272" y="130"/>
                  </a:lnTo>
                  <a:lnTo>
                    <a:pt x="270" y="141"/>
                  </a:lnTo>
                  <a:lnTo>
                    <a:pt x="266" y="151"/>
                  </a:lnTo>
                  <a:lnTo>
                    <a:pt x="262" y="161"/>
                  </a:lnTo>
                  <a:lnTo>
                    <a:pt x="257" y="169"/>
                  </a:lnTo>
                  <a:lnTo>
                    <a:pt x="249" y="178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Freeform 142"/>
            <p:cNvSpPr>
              <a:spLocks/>
            </p:cNvSpPr>
            <p:nvPr/>
          </p:nvSpPr>
          <p:spPr bwMode="auto">
            <a:xfrm>
              <a:off x="4473" y="3046"/>
              <a:ext cx="259" cy="126"/>
            </a:xfrm>
            <a:custGeom>
              <a:avLst/>
              <a:gdLst>
                <a:gd name="T0" fmla="*/ 249 w 259"/>
                <a:gd name="T1" fmla="*/ 125 h 126"/>
                <a:gd name="T2" fmla="*/ 0 w 259"/>
                <a:gd name="T3" fmla="*/ 11 h 126"/>
                <a:gd name="T4" fmla="*/ 7 w 259"/>
                <a:gd name="T5" fmla="*/ 0 h 126"/>
                <a:gd name="T6" fmla="*/ 258 w 259"/>
                <a:gd name="T7" fmla="*/ 114 h 126"/>
                <a:gd name="T8" fmla="*/ 249 w 259"/>
                <a:gd name="T9" fmla="*/ 125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126"/>
                <a:gd name="T17" fmla="*/ 259 w 25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126">
                  <a:moveTo>
                    <a:pt x="249" y="125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258" y="114"/>
                  </a:lnTo>
                  <a:lnTo>
                    <a:pt x="249" y="1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Freeform 143"/>
            <p:cNvSpPr>
              <a:spLocks/>
            </p:cNvSpPr>
            <p:nvPr/>
          </p:nvSpPr>
          <p:spPr bwMode="auto">
            <a:xfrm>
              <a:off x="4473" y="3046"/>
              <a:ext cx="258" cy="126"/>
            </a:xfrm>
            <a:custGeom>
              <a:avLst/>
              <a:gdLst>
                <a:gd name="T0" fmla="*/ 257 w 258"/>
                <a:gd name="T1" fmla="*/ 114 h 126"/>
                <a:gd name="T2" fmla="*/ 249 w 258"/>
                <a:gd name="T3" fmla="*/ 125 h 126"/>
                <a:gd name="T4" fmla="*/ 0 w 258"/>
                <a:gd name="T5" fmla="*/ 11 h 126"/>
                <a:gd name="T6" fmla="*/ 7 w 258"/>
                <a:gd name="T7" fmla="*/ 0 h 126"/>
                <a:gd name="T8" fmla="*/ 257 w 258"/>
                <a:gd name="T9" fmla="*/ 114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6"/>
                <a:gd name="T17" fmla="*/ 258 w 258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6">
                  <a:moveTo>
                    <a:pt x="257" y="114"/>
                  </a:moveTo>
                  <a:lnTo>
                    <a:pt x="249" y="125"/>
                  </a:lnTo>
                  <a:lnTo>
                    <a:pt x="0" y="11"/>
                  </a:lnTo>
                  <a:lnTo>
                    <a:pt x="7" y="0"/>
                  </a:lnTo>
                  <a:lnTo>
                    <a:pt x="257" y="114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Freeform 144"/>
            <p:cNvSpPr>
              <a:spLocks/>
            </p:cNvSpPr>
            <p:nvPr/>
          </p:nvSpPr>
          <p:spPr bwMode="auto">
            <a:xfrm>
              <a:off x="4473" y="3047"/>
              <a:ext cx="258" cy="125"/>
            </a:xfrm>
            <a:custGeom>
              <a:avLst/>
              <a:gdLst>
                <a:gd name="T0" fmla="*/ 257 w 258"/>
                <a:gd name="T1" fmla="*/ 114 h 125"/>
                <a:gd name="T2" fmla="*/ 249 w 258"/>
                <a:gd name="T3" fmla="*/ 124 h 125"/>
                <a:gd name="T4" fmla="*/ 0 w 258"/>
                <a:gd name="T5" fmla="*/ 10 h 125"/>
                <a:gd name="T6" fmla="*/ 6 w 258"/>
                <a:gd name="T7" fmla="*/ 0 h 125"/>
                <a:gd name="T8" fmla="*/ 257 w 258"/>
                <a:gd name="T9" fmla="*/ 114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5"/>
                <a:gd name="T17" fmla="*/ 258 w 25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5">
                  <a:moveTo>
                    <a:pt x="257" y="114"/>
                  </a:moveTo>
                  <a:lnTo>
                    <a:pt x="249" y="124"/>
                  </a:lnTo>
                  <a:lnTo>
                    <a:pt x="0" y="10"/>
                  </a:lnTo>
                  <a:lnTo>
                    <a:pt x="6" y="0"/>
                  </a:lnTo>
                  <a:lnTo>
                    <a:pt x="257" y="11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Freeform 145"/>
            <p:cNvSpPr>
              <a:spLocks/>
            </p:cNvSpPr>
            <p:nvPr/>
          </p:nvSpPr>
          <p:spPr bwMode="auto">
            <a:xfrm>
              <a:off x="4473" y="3047"/>
              <a:ext cx="258" cy="125"/>
            </a:xfrm>
            <a:custGeom>
              <a:avLst/>
              <a:gdLst>
                <a:gd name="T0" fmla="*/ 257 w 258"/>
                <a:gd name="T1" fmla="*/ 114 h 125"/>
                <a:gd name="T2" fmla="*/ 249 w 258"/>
                <a:gd name="T3" fmla="*/ 124 h 125"/>
                <a:gd name="T4" fmla="*/ 0 w 258"/>
                <a:gd name="T5" fmla="*/ 10 h 125"/>
                <a:gd name="T6" fmla="*/ 6 w 258"/>
                <a:gd name="T7" fmla="*/ 0 h 125"/>
                <a:gd name="T8" fmla="*/ 257 w 258"/>
                <a:gd name="T9" fmla="*/ 114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5"/>
                <a:gd name="T17" fmla="*/ 258 w 25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5">
                  <a:moveTo>
                    <a:pt x="257" y="114"/>
                  </a:moveTo>
                  <a:lnTo>
                    <a:pt x="249" y="124"/>
                  </a:lnTo>
                  <a:lnTo>
                    <a:pt x="0" y="10"/>
                  </a:lnTo>
                  <a:lnTo>
                    <a:pt x="6" y="0"/>
                  </a:lnTo>
                  <a:lnTo>
                    <a:pt x="257" y="114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146"/>
            <p:cNvSpPr>
              <a:spLocks/>
            </p:cNvSpPr>
            <p:nvPr/>
          </p:nvSpPr>
          <p:spPr bwMode="auto">
            <a:xfrm>
              <a:off x="4473" y="3047"/>
              <a:ext cx="258" cy="125"/>
            </a:xfrm>
            <a:custGeom>
              <a:avLst/>
              <a:gdLst>
                <a:gd name="T0" fmla="*/ 257 w 258"/>
                <a:gd name="T1" fmla="*/ 115 h 125"/>
                <a:gd name="T2" fmla="*/ 249 w 258"/>
                <a:gd name="T3" fmla="*/ 124 h 125"/>
                <a:gd name="T4" fmla="*/ 0 w 258"/>
                <a:gd name="T5" fmla="*/ 9 h 125"/>
                <a:gd name="T6" fmla="*/ 6 w 258"/>
                <a:gd name="T7" fmla="*/ 0 h 125"/>
                <a:gd name="T8" fmla="*/ 257 w 258"/>
                <a:gd name="T9" fmla="*/ 11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5"/>
                <a:gd name="T17" fmla="*/ 258 w 25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5">
                  <a:moveTo>
                    <a:pt x="257" y="115"/>
                  </a:moveTo>
                  <a:lnTo>
                    <a:pt x="249" y="124"/>
                  </a:lnTo>
                  <a:lnTo>
                    <a:pt x="0" y="9"/>
                  </a:lnTo>
                  <a:lnTo>
                    <a:pt x="6" y="0"/>
                  </a:lnTo>
                  <a:lnTo>
                    <a:pt x="257" y="115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0" name="Freeform 147"/>
            <p:cNvSpPr>
              <a:spLocks/>
            </p:cNvSpPr>
            <p:nvPr/>
          </p:nvSpPr>
          <p:spPr bwMode="auto">
            <a:xfrm>
              <a:off x="4473" y="3047"/>
              <a:ext cx="257" cy="125"/>
            </a:xfrm>
            <a:custGeom>
              <a:avLst/>
              <a:gdLst>
                <a:gd name="T0" fmla="*/ 256 w 257"/>
                <a:gd name="T1" fmla="*/ 115 h 125"/>
                <a:gd name="T2" fmla="*/ 248 w 257"/>
                <a:gd name="T3" fmla="*/ 124 h 125"/>
                <a:gd name="T4" fmla="*/ 0 w 257"/>
                <a:gd name="T5" fmla="*/ 9 h 125"/>
                <a:gd name="T6" fmla="*/ 6 w 257"/>
                <a:gd name="T7" fmla="*/ 0 h 125"/>
                <a:gd name="T8" fmla="*/ 256 w 257"/>
                <a:gd name="T9" fmla="*/ 11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5"/>
                <a:gd name="T17" fmla="*/ 257 w 25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5">
                  <a:moveTo>
                    <a:pt x="256" y="115"/>
                  </a:moveTo>
                  <a:lnTo>
                    <a:pt x="248" y="124"/>
                  </a:lnTo>
                  <a:lnTo>
                    <a:pt x="0" y="9"/>
                  </a:lnTo>
                  <a:lnTo>
                    <a:pt x="6" y="0"/>
                  </a:lnTo>
                  <a:lnTo>
                    <a:pt x="256" y="115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Freeform 148"/>
            <p:cNvSpPr>
              <a:spLocks/>
            </p:cNvSpPr>
            <p:nvPr/>
          </p:nvSpPr>
          <p:spPr bwMode="auto">
            <a:xfrm>
              <a:off x="4473" y="3048"/>
              <a:ext cx="257" cy="124"/>
            </a:xfrm>
            <a:custGeom>
              <a:avLst/>
              <a:gdLst>
                <a:gd name="T0" fmla="*/ 256 w 257"/>
                <a:gd name="T1" fmla="*/ 114 h 124"/>
                <a:gd name="T2" fmla="*/ 248 w 257"/>
                <a:gd name="T3" fmla="*/ 123 h 124"/>
                <a:gd name="T4" fmla="*/ 0 w 257"/>
                <a:gd name="T5" fmla="*/ 9 h 124"/>
                <a:gd name="T6" fmla="*/ 5 w 257"/>
                <a:gd name="T7" fmla="*/ 0 h 124"/>
                <a:gd name="T8" fmla="*/ 256 w 257"/>
                <a:gd name="T9" fmla="*/ 114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4"/>
                <a:gd name="T17" fmla="*/ 257 w 2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4">
                  <a:moveTo>
                    <a:pt x="256" y="114"/>
                  </a:moveTo>
                  <a:lnTo>
                    <a:pt x="248" y="123"/>
                  </a:lnTo>
                  <a:lnTo>
                    <a:pt x="0" y="9"/>
                  </a:lnTo>
                  <a:lnTo>
                    <a:pt x="5" y="0"/>
                  </a:lnTo>
                  <a:lnTo>
                    <a:pt x="256" y="114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2" name="Freeform 149"/>
            <p:cNvSpPr>
              <a:spLocks/>
            </p:cNvSpPr>
            <p:nvPr/>
          </p:nvSpPr>
          <p:spPr bwMode="auto">
            <a:xfrm>
              <a:off x="4473" y="3048"/>
              <a:ext cx="257" cy="124"/>
            </a:xfrm>
            <a:custGeom>
              <a:avLst/>
              <a:gdLst>
                <a:gd name="T0" fmla="*/ 256 w 257"/>
                <a:gd name="T1" fmla="*/ 115 h 124"/>
                <a:gd name="T2" fmla="*/ 248 w 257"/>
                <a:gd name="T3" fmla="*/ 123 h 124"/>
                <a:gd name="T4" fmla="*/ 0 w 257"/>
                <a:gd name="T5" fmla="*/ 9 h 124"/>
                <a:gd name="T6" fmla="*/ 5 w 257"/>
                <a:gd name="T7" fmla="*/ 0 h 124"/>
                <a:gd name="T8" fmla="*/ 256 w 257"/>
                <a:gd name="T9" fmla="*/ 115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4"/>
                <a:gd name="T17" fmla="*/ 257 w 2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4">
                  <a:moveTo>
                    <a:pt x="256" y="115"/>
                  </a:moveTo>
                  <a:lnTo>
                    <a:pt x="248" y="123"/>
                  </a:lnTo>
                  <a:lnTo>
                    <a:pt x="0" y="9"/>
                  </a:lnTo>
                  <a:lnTo>
                    <a:pt x="5" y="0"/>
                  </a:lnTo>
                  <a:lnTo>
                    <a:pt x="256" y="115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3" name="Freeform 150"/>
            <p:cNvSpPr>
              <a:spLocks/>
            </p:cNvSpPr>
            <p:nvPr/>
          </p:nvSpPr>
          <p:spPr bwMode="auto">
            <a:xfrm>
              <a:off x="4473" y="3049"/>
              <a:ext cx="257" cy="123"/>
            </a:xfrm>
            <a:custGeom>
              <a:avLst/>
              <a:gdLst>
                <a:gd name="T0" fmla="*/ 256 w 257"/>
                <a:gd name="T1" fmla="*/ 114 h 123"/>
                <a:gd name="T2" fmla="*/ 249 w 257"/>
                <a:gd name="T3" fmla="*/ 122 h 123"/>
                <a:gd name="T4" fmla="*/ 0 w 257"/>
                <a:gd name="T5" fmla="*/ 8 h 123"/>
                <a:gd name="T6" fmla="*/ 5 w 257"/>
                <a:gd name="T7" fmla="*/ 0 h 123"/>
                <a:gd name="T8" fmla="*/ 256 w 257"/>
                <a:gd name="T9" fmla="*/ 114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3"/>
                <a:gd name="T17" fmla="*/ 257 w 257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3">
                  <a:moveTo>
                    <a:pt x="256" y="114"/>
                  </a:moveTo>
                  <a:lnTo>
                    <a:pt x="249" y="122"/>
                  </a:lnTo>
                  <a:lnTo>
                    <a:pt x="0" y="8"/>
                  </a:lnTo>
                  <a:lnTo>
                    <a:pt x="5" y="0"/>
                  </a:lnTo>
                  <a:lnTo>
                    <a:pt x="256" y="114"/>
                  </a:ln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4" name="Freeform 151"/>
            <p:cNvSpPr>
              <a:spLocks/>
            </p:cNvSpPr>
            <p:nvPr/>
          </p:nvSpPr>
          <p:spPr bwMode="auto">
            <a:xfrm>
              <a:off x="4473" y="3049"/>
              <a:ext cx="257" cy="123"/>
            </a:xfrm>
            <a:custGeom>
              <a:avLst/>
              <a:gdLst>
                <a:gd name="T0" fmla="*/ 256 w 257"/>
                <a:gd name="T1" fmla="*/ 115 h 123"/>
                <a:gd name="T2" fmla="*/ 249 w 257"/>
                <a:gd name="T3" fmla="*/ 122 h 123"/>
                <a:gd name="T4" fmla="*/ 0 w 257"/>
                <a:gd name="T5" fmla="*/ 8 h 123"/>
                <a:gd name="T6" fmla="*/ 5 w 257"/>
                <a:gd name="T7" fmla="*/ 0 h 123"/>
                <a:gd name="T8" fmla="*/ 256 w 257"/>
                <a:gd name="T9" fmla="*/ 115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123"/>
                <a:gd name="T17" fmla="*/ 257 w 257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123">
                  <a:moveTo>
                    <a:pt x="256" y="115"/>
                  </a:moveTo>
                  <a:lnTo>
                    <a:pt x="249" y="122"/>
                  </a:lnTo>
                  <a:lnTo>
                    <a:pt x="0" y="8"/>
                  </a:lnTo>
                  <a:lnTo>
                    <a:pt x="5" y="0"/>
                  </a:lnTo>
                  <a:lnTo>
                    <a:pt x="256" y="115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5" name="Freeform 152"/>
            <p:cNvSpPr>
              <a:spLocks/>
            </p:cNvSpPr>
            <p:nvPr/>
          </p:nvSpPr>
          <p:spPr bwMode="auto">
            <a:xfrm>
              <a:off x="4473" y="3050"/>
              <a:ext cx="256" cy="122"/>
            </a:xfrm>
            <a:custGeom>
              <a:avLst/>
              <a:gdLst>
                <a:gd name="T0" fmla="*/ 255 w 256"/>
                <a:gd name="T1" fmla="*/ 114 h 122"/>
                <a:gd name="T2" fmla="*/ 249 w 256"/>
                <a:gd name="T3" fmla="*/ 121 h 122"/>
                <a:gd name="T4" fmla="*/ 0 w 256"/>
                <a:gd name="T5" fmla="*/ 7 h 122"/>
                <a:gd name="T6" fmla="*/ 5 w 256"/>
                <a:gd name="T7" fmla="*/ 0 h 122"/>
                <a:gd name="T8" fmla="*/ 255 w 256"/>
                <a:gd name="T9" fmla="*/ 114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22"/>
                <a:gd name="T17" fmla="*/ 256 w 25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22">
                  <a:moveTo>
                    <a:pt x="255" y="114"/>
                  </a:moveTo>
                  <a:lnTo>
                    <a:pt x="249" y="121"/>
                  </a:lnTo>
                  <a:lnTo>
                    <a:pt x="0" y="7"/>
                  </a:lnTo>
                  <a:lnTo>
                    <a:pt x="5" y="0"/>
                  </a:lnTo>
                  <a:lnTo>
                    <a:pt x="255" y="114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6" name="Freeform 153"/>
            <p:cNvSpPr>
              <a:spLocks/>
            </p:cNvSpPr>
            <p:nvPr/>
          </p:nvSpPr>
          <p:spPr bwMode="auto">
            <a:xfrm>
              <a:off x="4473" y="3050"/>
              <a:ext cx="256" cy="122"/>
            </a:xfrm>
            <a:custGeom>
              <a:avLst/>
              <a:gdLst>
                <a:gd name="T0" fmla="*/ 255 w 256"/>
                <a:gd name="T1" fmla="*/ 115 h 122"/>
                <a:gd name="T2" fmla="*/ 249 w 256"/>
                <a:gd name="T3" fmla="*/ 121 h 122"/>
                <a:gd name="T4" fmla="*/ 0 w 256"/>
                <a:gd name="T5" fmla="*/ 7 h 122"/>
                <a:gd name="T6" fmla="*/ 5 w 256"/>
                <a:gd name="T7" fmla="*/ 0 h 122"/>
                <a:gd name="T8" fmla="*/ 255 w 256"/>
                <a:gd name="T9" fmla="*/ 115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22"/>
                <a:gd name="T17" fmla="*/ 256 w 25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22">
                  <a:moveTo>
                    <a:pt x="255" y="115"/>
                  </a:moveTo>
                  <a:lnTo>
                    <a:pt x="249" y="121"/>
                  </a:lnTo>
                  <a:lnTo>
                    <a:pt x="0" y="7"/>
                  </a:lnTo>
                  <a:lnTo>
                    <a:pt x="5" y="0"/>
                  </a:lnTo>
                  <a:lnTo>
                    <a:pt x="255" y="115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7" name="Freeform 154"/>
            <p:cNvSpPr>
              <a:spLocks/>
            </p:cNvSpPr>
            <p:nvPr/>
          </p:nvSpPr>
          <p:spPr bwMode="auto">
            <a:xfrm>
              <a:off x="4473" y="3050"/>
              <a:ext cx="256" cy="122"/>
            </a:xfrm>
            <a:custGeom>
              <a:avLst/>
              <a:gdLst>
                <a:gd name="T0" fmla="*/ 255 w 256"/>
                <a:gd name="T1" fmla="*/ 115 h 122"/>
                <a:gd name="T2" fmla="*/ 249 w 256"/>
                <a:gd name="T3" fmla="*/ 121 h 122"/>
                <a:gd name="T4" fmla="*/ 0 w 256"/>
                <a:gd name="T5" fmla="*/ 6 h 122"/>
                <a:gd name="T6" fmla="*/ 5 w 256"/>
                <a:gd name="T7" fmla="*/ 0 h 122"/>
                <a:gd name="T8" fmla="*/ 255 w 256"/>
                <a:gd name="T9" fmla="*/ 115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22"/>
                <a:gd name="T17" fmla="*/ 256 w 25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22">
                  <a:moveTo>
                    <a:pt x="255" y="115"/>
                  </a:moveTo>
                  <a:lnTo>
                    <a:pt x="249" y="121"/>
                  </a:lnTo>
                  <a:lnTo>
                    <a:pt x="0" y="6"/>
                  </a:lnTo>
                  <a:lnTo>
                    <a:pt x="5" y="0"/>
                  </a:lnTo>
                  <a:lnTo>
                    <a:pt x="255" y="115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8" name="Freeform 155"/>
            <p:cNvSpPr>
              <a:spLocks/>
            </p:cNvSpPr>
            <p:nvPr/>
          </p:nvSpPr>
          <p:spPr bwMode="auto">
            <a:xfrm>
              <a:off x="4473" y="3051"/>
              <a:ext cx="255" cy="121"/>
            </a:xfrm>
            <a:custGeom>
              <a:avLst/>
              <a:gdLst>
                <a:gd name="T0" fmla="*/ 254 w 255"/>
                <a:gd name="T1" fmla="*/ 114 h 121"/>
                <a:gd name="T2" fmla="*/ 249 w 255"/>
                <a:gd name="T3" fmla="*/ 120 h 121"/>
                <a:gd name="T4" fmla="*/ 0 w 255"/>
                <a:gd name="T5" fmla="*/ 6 h 121"/>
                <a:gd name="T6" fmla="*/ 4 w 255"/>
                <a:gd name="T7" fmla="*/ 0 h 121"/>
                <a:gd name="T8" fmla="*/ 254 w 255"/>
                <a:gd name="T9" fmla="*/ 11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121"/>
                <a:gd name="T17" fmla="*/ 255 w 255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121">
                  <a:moveTo>
                    <a:pt x="254" y="114"/>
                  </a:moveTo>
                  <a:lnTo>
                    <a:pt x="249" y="1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54" y="114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Freeform 156"/>
            <p:cNvSpPr>
              <a:spLocks/>
            </p:cNvSpPr>
            <p:nvPr/>
          </p:nvSpPr>
          <p:spPr bwMode="auto">
            <a:xfrm>
              <a:off x="4473" y="3051"/>
              <a:ext cx="255" cy="121"/>
            </a:xfrm>
            <a:custGeom>
              <a:avLst/>
              <a:gdLst>
                <a:gd name="T0" fmla="*/ 254 w 255"/>
                <a:gd name="T1" fmla="*/ 114 h 121"/>
                <a:gd name="T2" fmla="*/ 249 w 255"/>
                <a:gd name="T3" fmla="*/ 120 h 121"/>
                <a:gd name="T4" fmla="*/ 0 w 255"/>
                <a:gd name="T5" fmla="*/ 6 h 121"/>
                <a:gd name="T6" fmla="*/ 4 w 255"/>
                <a:gd name="T7" fmla="*/ 0 h 121"/>
                <a:gd name="T8" fmla="*/ 254 w 255"/>
                <a:gd name="T9" fmla="*/ 11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121"/>
                <a:gd name="T17" fmla="*/ 255 w 255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121">
                  <a:moveTo>
                    <a:pt x="254" y="114"/>
                  </a:moveTo>
                  <a:lnTo>
                    <a:pt x="249" y="1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54" y="114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0" name="Freeform 157"/>
            <p:cNvSpPr>
              <a:spLocks/>
            </p:cNvSpPr>
            <p:nvPr/>
          </p:nvSpPr>
          <p:spPr bwMode="auto">
            <a:xfrm>
              <a:off x="4473" y="3052"/>
              <a:ext cx="254" cy="120"/>
            </a:xfrm>
            <a:custGeom>
              <a:avLst/>
              <a:gdLst>
                <a:gd name="T0" fmla="*/ 253 w 254"/>
                <a:gd name="T1" fmla="*/ 114 h 120"/>
                <a:gd name="T2" fmla="*/ 248 w 254"/>
                <a:gd name="T3" fmla="*/ 119 h 120"/>
                <a:gd name="T4" fmla="*/ 0 w 254"/>
                <a:gd name="T5" fmla="*/ 5 h 120"/>
                <a:gd name="T6" fmla="*/ 4 w 254"/>
                <a:gd name="T7" fmla="*/ 0 h 120"/>
                <a:gd name="T8" fmla="*/ 253 w 254"/>
                <a:gd name="T9" fmla="*/ 114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20"/>
                <a:gd name="T17" fmla="*/ 254 w 25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20">
                  <a:moveTo>
                    <a:pt x="253" y="114"/>
                  </a:moveTo>
                  <a:lnTo>
                    <a:pt x="248" y="119"/>
                  </a:lnTo>
                  <a:lnTo>
                    <a:pt x="0" y="5"/>
                  </a:lnTo>
                  <a:lnTo>
                    <a:pt x="4" y="0"/>
                  </a:lnTo>
                  <a:lnTo>
                    <a:pt x="253" y="114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158"/>
            <p:cNvSpPr>
              <a:spLocks/>
            </p:cNvSpPr>
            <p:nvPr/>
          </p:nvSpPr>
          <p:spPr bwMode="auto">
            <a:xfrm>
              <a:off x="4473" y="3052"/>
              <a:ext cx="254" cy="120"/>
            </a:xfrm>
            <a:custGeom>
              <a:avLst/>
              <a:gdLst>
                <a:gd name="T0" fmla="*/ 248 w 254"/>
                <a:gd name="T1" fmla="*/ 119 h 120"/>
                <a:gd name="T2" fmla="*/ 0 w 254"/>
                <a:gd name="T3" fmla="*/ 5 h 120"/>
                <a:gd name="T4" fmla="*/ 4 w 254"/>
                <a:gd name="T5" fmla="*/ 0 h 120"/>
                <a:gd name="T6" fmla="*/ 253 w 254"/>
                <a:gd name="T7" fmla="*/ 114 h 120"/>
                <a:gd name="T8" fmla="*/ 248 w 254"/>
                <a:gd name="T9" fmla="*/ 119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20"/>
                <a:gd name="T17" fmla="*/ 254 w 25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20">
                  <a:moveTo>
                    <a:pt x="248" y="11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253" y="114"/>
                  </a:lnTo>
                  <a:lnTo>
                    <a:pt x="248" y="119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Freeform 159"/>
            <p:cNvSpPr>
              <a:spLocks/>
            </p:cNvSpPr>
            <p:nvPr/>
          </p:nvSpPr>
          <p:spPr bwMode="auto">
            <a:xfrm>
              <a:off x="4672" y="3552"/>
              <a:ext cx="65" cy="111"/>
            </a:xfrm>
            <a:custGeom>
              <a:avLst/>
              <a:gdLst>
                <a:gd name="T0" fmla="*/ 64 w 65"/>
                <a:gd name="T1" fmla="*/ 110 h 111"/>
                <a:gd name="T2" fmla="*/ 37 w 65"/>
                <a:gd name="T3" fmla="*/ 101 h 111"/>
                <a:gd name="T4" fmla="*/ 24 w 65"/>
                <a:gd name="T5" fmla="*/ 95 h 111"/>
                <a:gd name="T6" fmla="*/ 11 w 65"/>
                <a:gd name="T7" fmla="*/ 89 h 111"/>
                <a:gd name="T8" fmla="*/ 6 w 65"/>
                <a:gd name="T9" fmla="*/ 57 h 111"/>
                <a:gd name="T10" fmla="*/ 4 w 65"/>
                <a:gd name="T11" fmla="*/ 42 h 111"/>
                <a:gd name="T12" fmla="*/ 0 w 65"/>
                <a:gd name="T13" fmla="*/ 26 h 111"/>
                <a:gd name="T14" fmla="*/ 1 w 65"/>
                <a:gd name="T15" fmla="*/ 19 h 111"/>
                <a:gd name="T16" fmla="*/ 1 w 65"/>
                <a:gd name="T17" fmla="*/ 12 h 111"/>
                <a:gd name="T18" fmla="*/ 2 w 65"/>
                <a:gd name="T19" fmla="*/ 9 h 111"/>
                <a:gd name="T20" fmla="*/ 4 w 65"/>
                <a:gd name="T21" fmla="*/ 6 h 111"/>
                <a:gd name="T22" fmla="*/ 6 w 65"/>
                <a:gd name="T23" fmla="*/ 3 h 111"/>
                <a:gd name="T24" fmla="*/ 10 w 65"/>
                <a:gd name="T25" fmla="*/ 1 h 111"/>
                <a:gd name="T26" fmla="*/ 17 w 65"/>
                <a:gd name="T27" fmla="*/ 0 h 111"/>
                <a:gd name="T28" fmla="*/ 24 w 65"/>
                <a:gd name="T29" fmla="*/ 0 h 111"/>
                <a:gd name="T30" fmla="*/ 36 w 65"/>
                <a:gd name="T31" fmla="*/ 4 h 111"/>
                <a:gd name="T32" fmla="*/ 49 w 65"/>
                <a:gd name="T33" fmla="*/ 7 h 111"/>
                <a:gd name="T34" fmla="*/ 55 w 65"/>
                <a:gd name="T35" fmla="*/ 9 h 111"/>
                <a:gd name="T36" fmla="*/ 63 w 65"/>
                <a:gd name="T37" fmla="*/ 9 h 111"/>
                <a:gd name="T38" fmla="*/ 60 w 65"/>
                <a:gd name="T39" fmla="*/ 34 h 111"/>
                <a:gd name="T40" fmla="*/ 59 w 65"/>
                <a:gd name="T41" fmla="*/ 59 h 111"/>
                <a:gd name="T42" fmla="*/ 61 w 65"/>
                <a:gd name="T43" fmla="*/ 85 h 111"/>
                <a:gd name="T44" fmla="*/ 64 w 65"/>
                <a:gd name="T45" fmla="*/ 11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111"/>
                <a:gd name="T71" fmla="*/ 65 w 65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111">
                  <a:moveTo>
                    <a:pt x="64" y="110"/>
                  </a:moveTo>
                  <a:lnTo>
                    <a:pt x="37" y="101"/>
                  </a:lnTo>
                  <a:lnTo>
                    <a:pt x="24" y="95"/>
                  </a:lnTo>
                  <a:lnTo>
                    <a:pt x="11" y="89"/>
                  </a:lnTo>
                  <a:lnTo>
                    <a:pt x="6" y="57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1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6" y="4"/>
                  </a:lnTo>
                  <a:lnTo>
                    <a:pt x="49" y="7"/>
                  </a:lnTo>
                  <a:lnTo>
                    <a:pt x="55" y="9"/>
                  </a:lnTo>
                  <a:lnTo>
                    <a:pt x="63" y="9"/>
                  </a:lnTo>
                  <a:lnTo>
                    <a:pt x="60" y="34"/>
                  </a:lnTo>
                  <a:lnTo>
                    <a:pt x="59" y="59"/>
                  </a:lnTo>
                  <a:lnTo>
                    <a:pt x="61" y="85"/>
                  </a:lnTo>
                  <a:lnTo>
                    <a:pt x="64" y="110"/>
                  </a:lnTo>
                </a:path>
              </a:pathLst>
            </a:cu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Freeform 160"/>
            <p:cNvSpPr>
              <a:spLocks/>
            </p:cNvSpPr>
            <p:nvPr/>
          </p:nvSpPr>
          <p:spPr bwMode="auto">
            <a:xfrm>
              <a:off x="4679" y="3611"/>
              <a:ext cx="58" cy="52"/>
            </a:xfrm>
            <a:custGeom>
              <a:avLst/>
              <a:gdLst>
                <a:gd name="T0" fmla="*/ 57 w 58"/>
                <a:gd name="T1" fmla="*/ 51 h 52"/>
                <a:gd name="T2" fmla="*/ 31 w 58"/>
                <a:gd name="T3" fmla="*/ 42 h 52"/>
                <a:gd name="T4" fmla="*/ 17 w 58"/>
                <a:gd name="T5" fmla="*/ 37 h 52"/>
                <a:gd name="T6" fmla="*/ 4 w 58"/>
                <a:gd name="T7" fmla="*/ 31 h 52"/>
                <a:gd name="T8" fmla="*/ 0 w 58"/>
                <a:gd name="T9" fmla="*/ 0 h 52"/>
                <a:gd name="T10" fmla="*/ 53 w 58"/>
                <a:gd name="T11" fmla="*/ 20 h 52"/>
                <a:gd name="T12" fmla="*/ 57 w 58"/>
                <a:gd name="T13" fmla="*/ 51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2"/>
                <a:gd name="T23" fmla="*/ 58 w 5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2">
                  <a:moveTo>
                    <a:pt x="57" y="51"/>
                  </a:moveTo>
                  <a:lnTo>
                    <a:pt x="31" y="42"/>
                  </a:lnTo>
                  <a:lnTo>
                    <a:pt x="17" y="37"/>
                  </a:lnTo>
                  <a:lnTo>
                    <a:pt x="4" y="31"/>
                  </a:lnTo>
                  <a:lnTo>
                    <a:pt x="0" y="0"/>
                  </a:lnTo>
                  <a:lnTo>
                    <a:pt x="53" y="20"/>
                  </a:lnTo>
                  <a:lnTo>
                    <a:pt x="57" y="51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4" name="Freeform 161"/>
            <p:cNvSpPr>
              <a:spLocks/>
            </p:cNvSpPr>
            <p:nvPr/>
          </p:nvSpPr>
          <p:spPr bwMode="auto">
            <a:xfrm>
              <a:off x="4679" y="3611"/>
              <a:ext cx="58" cy="52"/>
            </a:xfrm>
            <a:custGeom>
              <a:avLst/>
              <a:gdLst>
                <a:gd name="T0" fmla="*/ 53 w 58"/>
                <a:gd name="T1" fmla="*/ 20 h 52"/>
                <a:gd name="T2" fmla="*/ 57 w 58"/>
                <a:gd name="T3" fmla="*/ 51 h 52"/>
                <a:gd name="T4" fmla="*/ 30 w 58"/>
                <a:gd name="T5" fmla="*/ 42 h 52"/>
                <a:gd name="T6" fmla="*/ 17 w 58"/>
                <a:gd name="T7" fmla="*/ 37 h 52"/>
                <a:gd name="T8" fmla="*/ 4 w 58"/>
                <a:gd name="T9" fmla="*/ 31 h 52"/>
                <a:gd name="T10" fmla="*/ 0 w 58"/>
                <a:gd name="T11" fmla="*/ 0 h 52"/>
                <a:gd name="T12" fmla="*/ 53 w 58"/>
                <a:gd name="T13" fmla="*/ 2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2"/>
                <a:gd name="T23" fmla="*/ 58 w 5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2">
                  <a:moveTo>
                    <a:pt x="53" y="20"/>
                  </a:moveTo>
                  <a:lnTo>
                    <a:pt x="57" y="51"/>
                  </a:lnTo>
                  <a:lnTo>
                    <a:pt x="30" y="42"/>
                  </a:lnTo>
                  <a:lnTo>
                    <a:pt x="17" y="37"/>
                  </a:lnTo>
                  <a:lnTo>
                    <a:pt x="4" y="31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Freeform 162"/>
            <p:cNvSpPr>
              <a:spLocks/>
            </p:cNvSpPr>
            <p:nvPr/>
          </p:nvSpPr>
          <p:spPr bwMode="auto">
            <a:xfrm>
              <a:off x="4679" y="3612"/>
              <a:ext cx="58" cy="51"/>
            </a:xfrm>
            <a:custGeom>
              <a:avLst/>
              <a:gdLst>
                <a:gd name="T0" fmla="*/ 53 w 58"/>
                <a:gd name="T1" fmla="*/ 20 h 51"/>
                <a:gd name="T2" fmla="*/ 57 w 58"/>
                <a:gd name="T3" fmla="*/ 50 h 51"/>
                <a:gd name="T4" fmla="*/ 30 w 58"/>
                <a:gd name="T5" fmla="*/ 41 h 51"/>
                <a:gd name="T6" fmla="*/ 17 w 58"/>
                <a:gd name="T7" fmla="*/ 36 h 51"/>
                <a:gd name="T8" fmla="*/ 4 w 58"/>
                <a:gd name="T9" fmla="*/ 30 h 51"/>
                <a:gd name="T10" fmla="*/ 0 w 58"/>
                <a:gd name="T11" fmla="*/ 0 h 51"/>
                <a:gd name="T12" fmla="*/ 53 w 58"/>
                <a:gd name="T13" fmla="*/ 2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1"/>
                <a:gd name="T23" fmla="*/ 58 w 58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1">
                  <a:moveTo>
                    <a:pt x="53" y="20"/>
                  </a:moveTo>
                  <a:lnTo>
                    <a:pt x="57" y="50"/>
                  </a:lnTo>
                  <a:lnTo>
                    <a:pt x="30" y="41"/>
                  </a:lnTo>
                  <a:lnTo>
                    <a:pt x="17" y="36"/>
                  </a:lnTo>
                  <a:lnTo>
                    <a:pt x="4" y="30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 w="12700" cap="rnd">
              <a:solidFill>
                <a:srgbClr val="A500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6" name="Freeform 163"/>
            <p:cNvSpPr>
              <a:spLocks/>
            </p:cNvSpPr>
            <p:nvPr/>
          </p:nvSpPr>
          <p:spPr bwMode="auto">
            <a:xfrm>
              <a:off x="4679" y="3613"/>
              <a:ext cx="58" cy="50"/>
            </a:xfrm>
            <a:custGeom>
              <a:avLst/>
              <a:gdLst>
                <a:gd name="T0" fmla="*/ 53 w 58"/>
                <a:gd name="T1" fmla="*/ 20 h 50"/>
                <a:gd name="T2" fmla="*/ 57 w 58"/>
                <a:gd name="T3" fmla="*/ 49 h 50"/>
                <a:gd name="T4" fmla="*/ 30 w 58"/>
                <a:gd name="T5" fmla="*/ 40 h 50"/>
                <a:gd name="T6" fmla="*/ 17 w 58"/>
                <a:gd name="T7" fmla="*/ 35 h 50"/>
                <a:gd name="T8" fmla="*/ 4 w 58"/>
                <a:gd name="T9" fmla="*/ 29 h 50"/>
                <a:gd name="T10" fmla="*/ 0 w 58"/>
                <a:gd name="T11" fmla="*/ 0 h 50"/>
                <a:gd name="T12" fmla="*/ 53 w 58"/>
                <a:gd name="T13" fmla="*/ 2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0"/>
                <a:gd name="T23" fmla="*/ 58 w 5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0">
                  <a:moveTo>
                    <a:pt x="53" y="20"/>
                  </a:moveTo>
                  <a:lnTo>
                    <a:pt x="57" y="49"/>
                  </a:lnTo>
                  <a:lnTo>
                    <a:pt x="30" y="40"/>
                  </a:lnTo>
                  <a:lnTo>
                    <a:pt x="17" y="35"/>
                  </a:lnTo>
                  <a:lnTo>
                    <a:pt x="4" y="29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7" name="Freeform 164"/>
            <p:cNvSpPr>
              <a:spLocks/>
            </p:cNvSpPr>
            <p:nvPr/>
          </p:nvSpPr>
          <p:spPr bwMode="auto">
            <a:xfrm>
              <a:off x="4679" y="3613"/>
              <a:ext cx="58" cy="50"/>
            </a:xfrm>
            <a:custGeom>
              <a:avLst/>
              <a:gdLst>
                <a:gd name="T0" fmla="*/ 53 w 58"/>
                <a:gd name="T1" fmla="*/ 20 h 50"/>
                <a:gd name="T2" fmla="*/ 57 w 58"/>
                <a:gd name="T3" fmla="*/ 49 h 50"/>
                <a:gd name="T4" fmla="*/ 30 w 58"/>
                <a:gd name="T5" fmla="*/ 40 h 50"/>
                <a:gd name="T6" fmla="*/ 17 w 58"/>
                <a:gd name="T7" fmla="*/ 35 h 50"/>
                <a:gd name="T8" fmla="*/ 4 w 58"/>
                <a:gd name="T9" fmla="*/ 29 h 50"/>
                <a:gd name="T10" fmla="*/ 0 w 58"/>
                <a:gd name="T11" fmla="*/ 0 h 50"/>
                <a:gd name="T12" fmla="*/ 53 w 58"/>
                <a:gd name="T13" fmla="*/ 2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50"/>
                <a:gd name="T23" fmla="*/ 58 w 5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50">
                  <a:moveTo>
                    <a:pt x="53" y="20"/>
                  </a:moveTo>
                  <a:lnTo>
                    <a:pt x="57" y="49"/>
                  </a:lnTo>
                  <a:lnTo>
                    <a:pt x="30" y="40"/>
                  </a:lnTo>
                  <a:lnTo>
                    <a:pt x="17" y="35"/>
                  </a:lnTo>
                  <a:lnTo>
                    <a:pt x="4" y="29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8" name="Freeform 165"/>
            <p:cNvSpPr>
              <a:spLocks/>
            </p:cNvSpPr>
            <p:nvPr/>
          </p:nvSpPr>
          <p:spPr bwMode="auto">
            <a:xfrm>
              <a:off x="4679" y="3614"/>
              <a:ext cx="58" cy="49"/>
            </a:xfrm>
            <a:custGeom>
              <a:avLst/>
              <a:gdLst>
                <a:gd name="T0" fmla="*/ 53 w 58"/>
                <a:gd name="T1" fmla="*/ 20 h 49"/>
                <a:gd name="T2" fmla="*/ 57 w 58"/>
                <a:gd name="T3" fmla="*/ 48 h 49"/>
                <a:gd name="T4" fmla="*/ 30 w 58"/>
                <a:gd name="T5" fmla="*/ 39 h 49"/>
                <a:gd name="T6" fmla="*/ 17 w 58"/>
                <a:gd name="T7" fmla="*/ 34 h 49"/>
                <a:gd name="T8" fmla="*/ 4 w 58"/>
                <a:gd name="T9" fmla="*/ 28 h 49"/>
                <a:gd name="T10" fmla="*/ 0 w 58"/>
                <a:gd name="T11" fmla="*/ 0 h 49"/>
                <a:gd name="T12" fmla="*/ 53 w 58"/>
                <a:gd name="T13" fmla="*/ 2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9"/>
                <a:gd name="T23" fmla="*/ 58 w 58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9">
                  <a:moveTo>
                    <a:pt x="53" y="20"/>
                  </a:moveTo>
                  <a:lnTo>
                    <a:pt x="57" y="48"/>
                  </a:lnTo>
                  <a:lnTo>
                    <a:pt x="30" y="39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9" name="Freeform 166"/>
            <p:cNvSpPr>
              <a:spLocks/>
            </p:cNvSpPr>
            <p:nvPr/>
          </p:nvSpPr>
          <p:spPr bwMode="auto">
            <a:xfrm>
              <a:off x="4679" y="3615"/>
              <a:ext cx="58" cy="48"/>
            </a:xfrm>
            <a:custGeom>
              <a:avLst/>
              <a:gdLst>
                <a:gd name="T0" fmla="*/ 53 w 58"/>
                <a:gd name="T1" fmla="*/ 20 h 48"/>
                <a:gd name="T2" fmla="*/ 57 w 58"/>
                <a:gd name="T3" fmla="*/ 47 h 48"/>
                <a:gd name="T4" fmla="*/ 30 w 58"/>
                <a:gd name="T5" fmla="*/ 38 h 48"/>
                <a:gd name="T6" fmla="*/ 17 w 58"/>
                <a:gd name="T7" fmla="*/ 33 h 48"/>
                <a:gd name="T8" fmla="*/ 4 w 58"/>
                <a:gd name="T9" fmla="*/ 27 h 48"/>
                <a:gd name="T10" fmla="*/ 0 w 58"/>
                <a:gd name="T11" fmla="*/ 0 h 48"/>
                <a:gd name="T12" fmla="*/ 53 w 58"/>
                <a:gd name="T13" fmla="*/ 2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8"/>
                <a:gd name="T23" fmla="*/ 58 w 5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8">
                  <a:moveTo>
                    <a:pt x="53" y="20"/>
                  </a:moveTo>
                  <a:lnTo>
                    <a:pt x="57" y="47"/>
                  </a:lnTo>
                  <a:lnTo>
                    <a:pt x="30" y="38"/>
                  </a:lnTo>
                  <a:lnTo>
                    <a:pt x="17" y="33"/>
                  </a:lnTo>
                  <a:lnTo>
                    <a:pt x="4" y="27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67"/>
            <p:cNvSpPr>
              <a:spLocks/>
            </p:cNvSpPr>
            <p:nvPr/>
          </p:nvSpPr>
          <p:spPr bwMode="auto">
            <a:xfrm>
              <a:off x="4679" y="3616"/>
              <a:ext cx="58" cy="47"/>
            </a:xfrm>
            <a:custGeom>
              <a:avLst/>
              <a:gdLst>
                <a:gd name="T0" fmla="*/ 53 w 58"/>
                <a:gd name="T1" fmla="*/ 20 h 47"/>
                <a:gd name="T2" fmla="*/ 57 w 58"/>
                <a:gd name="T3" fmla="*/ 46 h 47"/>
                <a:gd name="T4" fmla="*/ 30 w 58"/>
                <a:gd name="T5" fmla="*/ 37 h 47"/>
                <a:gd name="T6" fmla="*/ 17 w 58"/>
                <a:gd name="T7" fmla="*/ 32 h 47"/>
                <a:gd name="T8" fmla="*/ 4 w 58"/>
                <a:gd name="T9" fmla="*/ 26 h 47"/>
                <a:gd name="T10" fmla="*/ 0 w 58"/>
                <a:gd name="T11" fmla="*/ 0 h 47"/>
                <a:gd name="T12" fmla="*/ 53 w 58"/>
                <a:gd name="T13" fmla="*/ 2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7"/>
                <a:gd name="T23" fmla="*/ 58 w 5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7">
                  <a:moveTo>
                    <a:pt x="53" y="20"/>
                  </a:moveTo>
                  <a:lnTo>
                    <a:pt x="57" y="46"/>
                  </a:lnTo>
                  <a:lnTo>
                    <a:pt x="30" y="37"/>
                  </a:lnTo>
                  <a:lnTo>
                    <a:pt x="17" y="32"/>
                  </a:lnTo>
                  <a:lnTo>
                    <a:pt x="4" y="26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1" name="Freeform 168"/>
            <p:cNvSpPr>
              <a:spLocks/>
            </p:cNvSpPr>
            <p:nvPr/>
          </p:nvSpPr>
          <p:spPr bwMode="auto">
            <a:xfrm>
              <a:off x="4679" y="3616"/>
              <a:ext cx="58" cy="47"/>
            </a:xfrm>
            <a:custGeom>
              <a:avLst/>
              <a:gdLst>
                <a:gd name="T0" fmla="*/ 53 w 58"/>
                <a:gd name="T1" fmla="*/ 20 h 47"/>
                <a:gd name="T2" fmla="*/ 57 w 58"/>
                <a:gd name="T3" fmla="*/ 46 h 47"/>
                <a:gd name="T4" fmla="*/ 30 w 58"/>
                <a:gd name="T5" fmla="*/ 37 h 47"/>
                <a:gd name="T6" fmla="*/ 17 w 58"/>
                <a:gd name="T7" fmla="*/ 32 h 47"/>
                <a:gd name="T8" fmla="*/ 4 w 58"/>
                <a:gd name="T9" fmla="*/ 26 h 47"/>
                <a:gd name="T10" fmla="*/ 0 w 58"/>
                <a:gd name="T11" fmla="*/ 0 h 47"/>
                <a:gd name="T12" fmla="*/ 53 w 58"/>
                <a:gd name="T13" fmla="*/ 2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7"/>
                <a:gd name="T23" fmla="*/ 58 w 5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7">
                  <a:moveTo>
                    <a:pt x="53" y="20"/>
                  </a:moveTo>
                  <a:lnTo>
                    <a:pt x="57" y="46"/>
                  </a:lnTo>
                  <a:lnTo>
                    <a:pt x="30" y="37"/>
                  </a:lnTo>
                  <a:lnTo>
                    <a:pt x="17" y="32"/>
                  </a:lnTo>
                  <a:lnTo>
                    <a:pt x="4" y="26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Freeform 169"/>
            <p:cNvSpPr>
              <a:spLocks/>
            </p:cNvSpPr>
            <p:nvPr/>
          </p:nvSpPr>
          <p:spPr bwMode="auto">
            <a:xfrm>
              <a:off x="4679" y="3616"/>
              <a:ext cx="58" cy="47"/>
            </a:xfrm>
            <a:custGeom>
              <a:avLst/>
              <a:gdLst>
                <a:gd name="T0" fmla="*/ 53 w 58"/>
                <a:gd name="T1" fmla="*/ 21 h 47"/>
                <a:gd name="T2" fmla="*/ 57 w 58"/>
                <a:gd name="T3" fmla="*/ 46 h 47"/>
                <a:gd name="T4" fmla="*/ 30 w 58"/>
                <a:gd name="T5" fmla="*/ 37 h 47"/>
                <a:gd name="T6" fmla="*/ 17 w 58"/>
                <a:gd name="T7" fmla="*/ 32 h 47"/>
                <a:gd name="T8" fmla="*/ 4 w 58"/>
                <a:gd name="T9" fmla="*/ 26 h 47"/>
                <a:gd name="T10" fmla="*/ 0 w 58"/>
                <a:gd name="T11" fmla="*/ 0 h 47"/>
                <a:gd name="T12" fmla="*/ 53 w 58"/>
                <a:gd name="T13" fmla="*/ 2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7"/>
                <a:gd name="T23" fmla="*/ 58 w 5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7">
                  <a:moveTo>
                    <a:pt x="53" y="21"/>
                  </a:moveTo>
                  <a:lnTo>
                    <a:pt x="57" y="46"/>
                  </a:lnTo>
                  <a:lnTo>
                    <a:pt x="30" y="37"/>
                  </a:lnTo>
                  <a:lnTo>
                    <a:pt x="17" y="32"/>
                  </a:lnTo>
                  <a:lnTo>
                    <a:pt x="4" y="26"/>
                  </a:lnTo>
                  <a:lnTo>
                    <a:pt x="0" y="0"/>
                  </a:lnTo>
                  <a:lnTo>
                    <a:pt x="53" y="21"/>
                  </a:lnTo>
                </a:path>
              </a:pathLst>
            </a:custGeom>
            <a:solidFill>
              <a:srgbClr val="A5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Freeform 170"/>
            <p:cNvSpPr>
              <a:spLocks/>
            </p:cNvSpPr>
            <p:nvPr/>
          </p:nvSpPr>
          <p:spPr bwMode="auto">
            <a:xfrm>
              <a:off x="4680" y="3618"/>
              <a:ext cx="57" cy="45"/>
            </a:xfrm>
            <a:custGeom>
              <a:avLst/>
              <a:gdLst>
                <a:gd name="T0" fmla="*/ 52 w 57"/>
                <a:gd name="T1" fmla="*/ 20 h 45"/>
                <a:gd name="T2" fmla="*/ 56 w 57"/>
                <a:gd name="T3" fmla="*/ 44 h 45"/>
                <a:gd name="T4" fmla="*/ 29 w 57"/>
                <a:gd name="T5" fmla="*/ 35 h 45"/>
                <a:gd name="T6" fmla="*/ 16 w 57"/>
                <a:gd name="T7" fmla="*/ 30 h 45"/>
                <a:gd name="T8" fmla="*/ 3 w 57"/>
                <a:gd name="T9" fmla="*/ 24 h 45"/>
                <a:gd name="T10" fmla="*/ 0 w 57"/>
                <a:gd name="T11" fmla="*/ 0 h 45"/>
                <a:gd name="T12" fmla="*/ 52 w 57"/>
                <a:gd name="T13" fmla="*/ 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5"/>
                <a:gd name="T23" fmla="*/ 57 w 5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5">
                  <a:moveTo>
                    <a:pt x="52" y="20"/>
                  </a:moveTo>
                  <a:lnTo>
                    <a:pt x="56" y="44"/>
                  </a:lnTo>
                  <a:lnTo>
                    <a:pt x="29" y="35"/>
                  </a:lnTo>
                  <a:lnTo>
                    <a:pt x="16" y="30"/>
                  </a:lnTo>
                  <a:lnTo>
                    <a:pt x="3" y="24"/>
                  </a:lnTo>
                  <a:lnTo>
                    <a:pt x="0" y="0"/>
                  </a:lnTo>
                  <a:lnTo>
                    <a:pt x="52" y="20"/>
                  </a:lnTo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4" name="Freeform 171"/>
            <p:cNvSpPr>
              <a:spLocks/>
            </p:cNvSpPr>
            <p:nvPr/>
          </p:nvSpPr>
          <p:spPr bwMode="auto">
            <a:xfrm>
              <a:off x="4680" y="3618"/>
              <a:ext cx="57" cy="45"/>
            </a:xfrm>
            <a:custGeom>
              <a:avLst/>
              <a:gdLst>
                <a:gd name="T0" fmla="*/ 53 w 57"/>
                <a:gd name="T1" fmla="*/ 20 h 45"/>
                <a:gd name="T2" fmla="*/ 56 w 57"/>
                <a:gd name="T3" fmla="*/ 44 h 45"/>
                <a:gd name="T4" fmla="*/ 29 w 57"/>
                <a:gd name="T5" fmla="*/ 35 h 45"/>
                <a:gd name="T6" fmla="*/ 16 w 57"/>
                <a:gd name="T7" fmla="*/ 30 h 45"/>
                <a:gd name="T8" fmla="*/ 3 w 57"/>
                <a:gd name="T9" fmla="*/ 24 h 45"/>
                <a:gd name="T10" fmla="*/ 0 w 57"/>
                <a:gd name="T11" fmla="*/ 0 h 45"/>
                <a:gd name="T12" fmla="*/ 53 w 57"/>
                <a:gd name="T13" fmla="*/ 2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5"/>
                <a:gd name="T23" fmla="*/ 57 w 5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5">
                  <a:moveTo>
                    <a:pt x="53" y="20"/>
                  </a:moveTo>
                  <a:lnTo>
                    <a:pt x="56" y="44"/>
                  </a:lnTo>
                  <a:lnTo>
                    <a:pt x="29" y="35"/>
                  </a:lnTo>
                  <a:lnTo>
                    <a:pt x="16" y="30"/>
                  </a:lnTo>
                  <a:lnTo>
                    <a:pt x="3" y="24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A5001D"/>
            </a:solidFill>
            <a:ln w="12700" cap="rnd">
              <a:solidFill>
                <a:srgbClr val="A500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5" name="Freeform 172"/>
            <p:cNvSpPr>
              <a:spLocks/>
            </p:cNvSpPr>
            <p:nvPr/>
          </p:nvSpPr>
          <p:spPr bwMode="auto">
            <a:xfrm>
              <a:off x="4680" y="3619"/>
              <a:ext cx="57" cy="44"/>
            </a:xfrm>
            <a:custGeom>
              <a:avLst/>
              <a:gdLst>
                <a:gd name="T0" fmla="*/ 53 w 57"/>
                <a:gd name="T1" fmla="*/ 20 h 44"/>
                <a:gd name="T2" fmla="*/ 56 w 57"/>
                <a:gd name="T3" fmla="*/ 43 h 44"/>
                <a:gd name="T4" fmla="*/ 29 w 57"/>
                <a:gd name="T5" fmla="*/ 34 h 44"/>
                <a:gd name="T6" fmla="*/ 16 w 57"/>
                <a:gd name="T7" fmla="*/ 29 h 44"/>
                <a:gd name="T8" fmla="*/ 3 w 57"/>
                <a:gd name="T9" fmla="*/ 24 h 44"/>
                <a:gd name="T10" fmla="*/ 0 w 57"/>
                <a:gd name="T11" fmla="*/ 0 h 44"/>
                <a:gd name="T12" fmla="*/ 53 w 57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4"/>
                <a:gd name="T23" fmla="*/ 57 w 5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4">
                  <a:moveTo>
                    <a:pt x="53" y="20"/>
                  </a:moveTo>
                  <a:lnTo>
                    <a:pt x="56" y="43"/>
                  </a:lnTo>
                  <a:lnTo>
                    <a:pt x="29" y="34"/>
                  </a:lnTo>
                  <a:lnTo>
                    <a:pt x="16" y="29"/>
                  </a:lnTo>
                  <a:lnTo>
                    <a:pt x="3" y="24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6" name="Freeform 173"/>
            <p:cNvSpPr>
              <a:spLocks/>
            </p:cNvSpPr>
            <p:nvPr/>
          </p:nvSpPr>
          <p:spPr bwMode="auto">
            <a:xfrm>
              <a:off x="4680" y="3619"/>
              <a:ext cx="57" cy="44"/>
            </a:xfrm>
            <a:custGeom>
              <a:avLst/>
              <a:gdLst>
                <a:gd name="T0" fmla="*/ 53 w 57"/>
                <a:gd name="T1" fmla="*/ 20 h 44"/>
                <a:gd name="T2" fmla="*/ 56 w 57"/>
                <a:gd name="T3" fmla="*/ 43 h 44"/>
                <a:gd name="T4" fmla="*/ 29 w 57"/>
                <a:gd name="T5" fmla="*/ 34 h 44"/>
                <a:gd name="T6" fmla="*/ 16 w 57"/>
                <a:gd name="T7" fmla="*/ 29 h 44"/>
                <a:gd name="T8" fmla="*/ 3 w 57"/>
                <a:gd name="T9" fmla="*/ 23 h 44"/>
                <a:gd name="T10" fmla="*/ 0 w 57"/>
                <a:gd name="T11" fmla="*/ 0 h 44"/>
                <a:gd name="T12" fmla="*/ 53 w 57"/>
                <a:gd name="T13" fmla="*/ 2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4"/>
                <a:gd name="T23" fmla="*/ 57 w 5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4">
                  <a:moveTo>
                    <a:pt x="53" y="20"/>
                  </a:moveTo>
                  <a:lnTo>
                    <a:pt x="56" y="43"/>
                  </a:lnTo>
                  <a:lnTo>
                    <a:pt x="29" y="34"/>
                  </a:lnTo>
                  <a:lnTo>
                    <a:pt x="16" y="29"/>
                  </a:lnTo>
                  <a:lnTo>
                    <a:pt x="3" y="23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7" name="Freeform 174"/>
            <p:cNvSpPr>
              <a:spLocks/>
            </p:cNvSpPr>
            <p:nvPr/>
          </p:nvSpPr>
          <p:spPr bwMode="auto">
            <a:xfrm>
              <a:off x="4680" y="3620"/>
              <a:ext cx="57" cy="43"/>
            </a:xfrm>
            <a:custGeom>
              <a:avLst/>
              <a:gdLst>
                <a:gd name="T0" fmla="*/ 53 w 57"/>
                <a:gd name="T1" fmla="*/ 20 h 43"/>
                <a:gd name="T2" fmla="*/ 56 w 57"/>
                <a:gd name="T3" fmla="*/ 42 h 43"/>
                <a:gd name="T4" fmla="*/ 29 w 57"/>
                <a:gd name="T5" fmla="*/ 33 h 43"/>
                <a:gd name="T6" fmla="*/ 16 w 57"/>
                <a:gd name="T7" fmla="*/ 28 h 43"/>
                <a:gd name="T8" fmla="*/ 3 w 57"/>
                <a:gd name="T9" fmla="*/ 22 h 43"/>
                <a:gd name="T10" fmla="*/ 0 w 57"/>
                <a:gd name="T11" fmla="*/ 0 h 43"/>
                <a:gd name="T12" fmla="*/ 53 w 57"/>
                <a:gd name="T13" fmla="*/ 2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3"/>
                <a:gd name="T23" fmla="*/ 57 w 5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3">
                  <a:moveTo>
                    <a:pt x="53" y="20"/>
                  </a:moveTo>
                  <a:lnTo>
                    <a:pt x="56" y="42"/>
                  </a:lnTo>
                  <a:lnTo>
                    <a:pt x="29" y="33"/>
                  </a:lnTo>
                  <a:lnTo>
                    <a:pt x="16" y="28"/>
                  </a:lnTo>
                  <a:lnTo>
                    <a:pt x="3" y="22"/>
                  </a:lnTo>
                  <a:lnTo>
                    <a:pt x="0" y="0"/>
                  </a:lnTo>
                  <a:lnTo>
                    <a:pt x="53" y="20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8" name="Freeform 175"/>
            <p:cNvSpPr>
              <a:spLocks/>
            </p:cNvSpPr>
            <p:nvPr/>
          </p:nvSpPr>
          <p:spPr bwMode="auto">
            <a:xfrm>
              <a:off x="4680" y="3621"/>
              <a:ext cx="57" cy="42"/>
            </a:xfrm>
            <a:custGeom>
              <a:avLst/>
              <a:gdLst>
                <a:gd name="T0" fmla="*/ 53 w 57"/>
                <a:gd name="T1" fmla="*/ 21 h 42"/>
                <a:gd name="T2" fmla="*/ 56 w 57"/>
                <a:gd name="T3" fmla="*/ 41 h 42"/>
                <a:gd name="T4" fmla="*/ 29 w 57"/>
                <a:gd name="T5" fmla="*/ 32 h 42"/>
                <a:gd name="T6" fmla="*/ 16 w 57"/>
                <a:gd name="T7" fmla="*/ 27 h 42"/>
                <a:gd name="T8" fmla="*/ 3 w 57"/>
                <a:gd name="T9" fmla="*/ 22 h 42"/>
                <a:gd name="T10" fmla="*/ 0 w 57"/>
                <a:gd name="T11" fmla="*/ 0 h 42"/>
                <a:gd name="T12" fmla="*/ 53 w 57"/>
                <a:gd name="T13" fmla="*/ 21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2"/>
                <a:gd name="T23" fmla="*/ 57 w 5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2">
                  <a:moveTo>
                    <a:pt x="53" y="21"/>
                  </a:moveTo>
                  <a:lnTo>
                    <a:pt x="56" y="41"/>
                  </a:lnTo>
                  <a:lnTo>
                    <a:pt x="29" y="32"/>
                  </a:lnTo>
                  <a:lnTo>
                    <a:pt x="16" y="27"/>
                  </a:lnTo>
                  <a:lnTo>
                    <a:pt x="3" y="22"/>
                  </a:lnTo>
                  <a:lnTo>
                    <a:pt x="0" y="0"/>
                  </a:lnTo>
                  <a:lnTo>
                    <a:pt x="53" y="21"/>
                  </a:lnTo>
                </a:path>
              </a:pathLst>
            </a:custGeom>
            <a:solidFill>
              <a:srgbClr val="930019"/>
            </a:solidFill>
            <a:ln w="12700" cap="rnd">
              <a:solidFill>
                <a:srgbClr val="9300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176"/>
            <p:cNvSpPr>
              <a:spLocks/>
            </p:cNvSpPr>
            <p:nvPr/>
          </p:nvSpPr>
          <p:spPr bwMode="auto">
            <a:xfrm>
              <a:off x="4680" y="3622"/>
              <a:ext cx="57" cy="41"/>
            </a:xfrm>
            <a:custGeom>
              <a:avLst/>
              <a:gdLst>
                <a:gd name="T0" fmla="*/ 56 w 57"/>
                <a:gd name="T1" fmla="*/ 40 h 41"/>
                <a:gd name="T2" fmla="*/ 29 w 57"/>
                <a:gd name="T3" fmla="*/ 31 h 41"/>
                <a:gd name="T4" fmla="*/ 16 w 57"/>
                <a:gd name="T5" fmla="*/ 26 h 41"/>
                <a:gd name="T6" fmla="*/ 3 w 57"/>
                <a:gd name="T7" fmla="*/ 21 h 41"/>
                <a:gd name="T8" fmla="*/ 0 w 57"/>
                <a:gd name="T9" fmla="*/ 0 h 41"/>
                <a:gd name="T10" fmla="*/ 53 w 57"/>
                <a:gd name="T11" fmla="*/ 20 h 41"/>
                <a:gd name="T12" fmla="*/ 56 w 57"/>
                <a:gd name="T13" fmla="*/ 4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41"/>
                <a:gd name="T23" fmla="*/ 57 w 5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41">
                  <a:moveTo>
                    <a:pt x="56" y="40"/>
                  </a:moveTo>
                  <a:lnTo>
                    <a:pt x="29" y="31"/>
                  </a:lnTo>
                  <a:lnTo>
                    <a:pt x="16" y="26"/>
                  </a:lnTo>
                  <a:lnTo>
                    <a:pt x="3" y="21"/>
                  </a:lnTo>
                  <a:lnTo>
                    <a:pt x="0" y="0"/>
                  </a:lnTo>
                  <a:lnTo>
                    <a:pt x="53" y="20"/>
                  </a:lnTo>
                  <a:lnTo>
                    <a:pt x="56" y="40"/>
                  </a:lnTo>
                </a:path>
              </a:pathLst>
            </a:custGeom>
            <a:solidFill>
              <a:srgbClr val="93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0" name="Freeform 177"/>
            <p:cNvSpPr>
              <a:spLocks/>
            </p:cNvSpPr>
            <p:nvPr/>
          </p:nvSpPr>
          <p:spPr bwMode="auto">
            <a:xfrm>
              <a:off x="4644" y="3413"/>
              <a:ext cx="53" cy="135"/>
            </a:xfrm>
            <a:custGeom>
              <a:avLst/>
              <a:gdLst>
                <a:gd name="T0" fmla="*/ 27 w 53"/>
                <a:gd name="T1" fmla="*/ 134 h 135"/>
                <a:gd name="T2" fmla="*/ 21 w 53"/>
                <a:gd name="T3" fmla="*/ 133 h 135"/>
                <a:gd name="T4" fmla="*/ 16 w 53"/>
                <a:gd name="T5" fmla="*/ 130 h 135"/>
                <a:gd name="T6" fmla="*/ 5 w 53"/>
                <a:gd name="T7" fmla="*/ 124 h 135"/>
                <a:gd name="T8" fmla="*/ 0 w 53"/>
                <a:gd name="T9" fmla="*/ 0 h 135"/>
                <a:gd name="T10" fmla="*/ 52 w 53"/>
                <a:gd name="T11" fmla="*/ 128 h 135"/>
                <a:gd name="T12" fmla="*/ 49 w 53"/>
                <a:gd name="T13" fmla="*/ 128 h 135"/>
                <a:gd name="T14" fmla="*/ 42 w 53"/>
                <a:gd name="T15" fmla="*/ 128 h 135"/>
                <a:gd name="T16" fmla="*/ 33 w 53"/>
                <a:gd name="T17" fmla="*/ 130 h 135"/>
                <a:gd name="T18" fmla="*/ 30 w 53"/>
                <a:gd name="T19" fmla="*/ 131 h 135"/>
                <a:gd name="T20" fmla="*/ 27 w 53"/>
                <a:gd name="T21" fmla="*/ 134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35"/>
                <a:gd name="T35" fmla="*/ 53 w 53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35">
                  <a:moveTo>
                    <a:pt x="27" y="134"/>
                  </a:moveTo>
                  <a:lnTo>
                    <a:pt x="21" y="133"/>
                  </a:lnTo>
                  <a:lnTo>
                    <a:pt x="16" y="130"/>
                  </a:lnTo>
                  <a:lnTo>
                    <a:pt x="5" y="124"/>
                  </a:lnTo>
                  <a:lnTo>
                    <a:pt x="0" y="0"/>
                  </a:lnTo>
                  <a:lnTo>
                    <a:pt x="52" y="128"/>
                  </a:lnTo>
                  <a:lnTo>
                    <a:pt x="49" y="128"/>
                  </a:lnTo>
                  <a:lnTo>
                    <a:pt x="42" y="128"/>
                  </a:lnTo>
                  <a:lnTo>
                    <a:pt x="33" y="130"/>
                  </a:lnTo>
                  <a:lnTo>
                    <a:pt x="30" y="131"/>
                  </a:lnTo>
                  <a:lnTo>
                    <a:pt x="27" y="134"/>
                  </a:lnTo>
                </a:path>
              </a:pathLst>
            </a:custGeom>
            <a:solidFill>
              <a:srgbClr val="D5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1" name="Freeform 178"/>
            <p:cNvSpPr>
              <a:spLocks/>
            </p:cNvSpPr>
            <p:nvPr/>
          </p:nvSpPr>
          <p:spPr bwMode="auto">
            <a:xfrm>
              <a:off x="4345" y="3343"/>
              <a:ext cx="319" cy="241"/>
            </a:xfrm>
            <a:custGeom>
              <a:avLst/>
              <a:gdLst>
                <a:gd name="T0" fmla="*/ 239 w 319"/>
                <a:gd name="T1" fmla="*/ 217 h 241"/>
                <a:gd name="T2" fmla="*/ 192 w 319"/>
                <a:gd name="T3" fmla="*/ 207 h 241"/>
                <a:gd name="T4" fmla="*/ 157 w 319"/>
                <a:gd name="T5" fmla="*/ 210 h 241"/>
                <a:gd name="T6" fmla="*/ 141 w 319"/>
                <a:gd name="T7" fmla="*/ 208 h 241"/>
                <a:gd name="T8" fmla="*/ 121 w 319"/>
                <a:gd name="T9" fmla="*/ 199 h 241"/>
                <a:gd name="T10" fmla="*/ 90 w 319"/>
                <a:gd name="T11" fmla="*/ 188 h 241"/>
                <a:gd name="T12" fmla="*/ 75 w 319"/>
                <a:gd name="T13" fmla="*/ 173 h 241"/>
                <a:gd name="T14" fmla="*/ 25 w 319"/>
                <a:gd name="T15" fmla="*/ 151 h 241"/>
                <a:gd name="T16" fmla="*/ 4 w 319"/>
                <a:gd name="T17" fmla="*/ 129 h 241"/>
                <a:gd name="T18" fmla="*/ 1 w 319"/>
                <a:gd name="T19" fmla="*/ 113 h 241"/>
                <a:gd name="T20" fmla="*/ 10 w 319"/>
                <a:gd name="T21" fmla="*/ 110 h 241"/>
                <a:gd name="T22" fmla="*/ 19 w 319"/>
                <a:gd name="T23" fmla="*/ 125 h 241"/>
                <a:gd name="T24" fmla="*/ 49 w 319"/>
                <a:gd name="T25" fmla="*/ 138 h 241"/>
                <a:gd name="T26" fmla="*/ 71 w 319"/>
                <a:gd name="T27" fmla="*/ 148 h 241"/>
                <a:gd name="T28" fmla="*/ 81 w 319"/>
                <a:gd name="T29" fmla="*/ 149 h 241"/>
                <a:gd name="T30" fmla="*/ 26 w 319"/>
                <a:gd name="T31" fmla="*/ 96 h 241"/>
                <a:gd name="T32" fmla="*/ 18 w 319"/>
                <a:gd name="T33" fmla="*/ 80 h 241"/>
                <a:gd name="T34" fmla="*/ 22 w 319"/>
                <a:gd name="T35" fmla="*/ 68 h 241"/>
                <a:gd name="T36" fmla="*/ 31 w 319"/>
                <a:gd name="T37" fmla="*/ 64 h 241"/>
                <a:gd name="T38" fmla="*/ 43 w 319"/>
                <a:gd name="T39" fmla="*/ 65 h 241"/>
                <a:gd name="T40" fmla="*/ 34 w 319"/>
                <a:gd name="T41" fmla="*/ 52 h 241"/>
                <a:gd name="T42" fmla="*/ 37 w 319"/>
                <a:gd name="T43" fmla="*/ 41 h 241"/>
                <a:gd name="T44" fmla="*/ 48 w 319"/>
                <a:gd name="T45" fmla="*/ 37 h 241"/>
                <a:gd name="T46" fmla="*/ 75 w 319"/>
                <a:gd name="T47" fmla="*/ 60 h 241"/>
                <a:gd name="T48" fmla="*/ 92 w 319"/>
                <a:gd name="T49" fmla="*/ 81 h 241"/>
                <a:gd name="T50" fmla="*/ 98 w 319"/>
                <a:gd name="T51" fmla="*/ 90 h 241"/>
                <a:gd name="T52" fmla="*/ 89 w 319"/>
                <a:gd name="T53" fmla="*/ 72 h 241"/>
                <a:gd name="T54" fmla="*/ 67 w 319"/>
                <a:gd name="T55" fmla="*/ 37 h 241"/>
                <a:gd name="T56" fmla="*/ 58 w 319"/>
                <a:gd name="T57" fmla="*/ 14 h 241"/>
                <a:gd name="T58" fmla="*/ 64 w 319"/>
                <a:gd name="T59" fmla="*/ 1 h 241"/>
                <a:gd name="T60" fmla="*/ 71 w 319"/>
                <a:gd name="T61" fmla="*/ 2 h 241"/>
                <a:gd name="T62" fmla="*/ 85 w 319"/>
                <a:gd name="T63" fmla="*/ 15 h 241"/>
                <a:gd name="T64" fmla="*/ 106 w 319"/>
                <a:gd name="T65" fmla="*/ 47 h 241"/>
                <a:gd name="T66" fmla="*/ 139 w 319"/>
                <a:gd name="T67" fmla="*/ 82 h 241"/>
                <a:gd name="T68" fmla="*/ 153 w 319"/>
                <a:gd name="T69" fmla="*/ 90 h 241"/>
                <a:gd name="T70" fmla="*/ 177 w 319"/>
                <a:gd name="T71" fmla="*/ 110 h 241"/>
                <a:gd name="T72" fmla="*/ 200 w 319"/>
                <a:gd name="T73" fmla="*/ 137 h 241"/>
                <a:gd name="T74" fmla="*/ 216 w 319"/>
                <a:gd name="T75" fmla="*/ 155 h 241"/>
                <a:gd name="T76" fmla="*/ 242 w 319"/>
                <a:gd name="T77" fmla="*/ 175 h 241"/>
                <a:gd name="T78" fmla="*/ 257 w 319"/>
                <a:gd name="T79" fmla="*/ 187 h 241"/>
                <a:gd name="T80" fmla="*/ 283 w 319"/>
                <a:gd name="T81" fmla="*/ 194 h 241"/>
                <a:gd name="T82" fmla="*/ 303 w 319"/>
                <a:gd name="T83" fmla="*/ 203 h 241"/>
                <a:gd name="T84" fmla="*/ 316 w 319"/>
                <a:gd name="T85" fmla="*/ 225 h 2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241"/>
                <a:gd name="T131" fmla="*/ 319 w 319"/>
                <a:gd name="T132" fmla="*/ 241 h 2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241">
                  <a:moveTo>
                    <a:pt x="313" y="240"/>
                  </a:moveTo>
                  <a:lnTo>
                    <a:pt x="247" y="218"/>
                  </a:lnTo>
                  <a:lnTo>
                    <a:pt x="239" y="217"/>
                  </a:lnTo>
                  <a:lnTo>
                    <a:pt x="230" y="216"/>
                  </a:lnTo>
                  <a:lnTo>
                    <a:pt x="211" y="212"/>
                  </a:lnTo>
                  <a:lnTo>
                    <a:pt x="192" y="207"/>
                  </a:lnTo>
                  <a:lnTo>
                    <a:pt x="175" y="205"/>
                  </a:lnTo>
                  <a:lnTo>
                    <a:pt x="163" y="209"/>
                  </a:lnTo>
                  <a:lnTo>
                    <a:pt x="157" y="210"/>
                  </a:lnTo>
                  <a:lnTo>
                    <a:pt x="151" y="210"/>
                  </a:lnTo>
                  <a:lnTo>
                    <a:pt x="146" y="209"/>
                  </a:lnTo>
                  <a:lnTo>
                    <a:pt x="141" y="208"/>
                  </a:lnTo>
                  <a:lnTo>
                    <a:pt x="136" y="205"/>
                  </a:lnTo>
                  <a:lnTo>
                    <a:pt x="130" y="202"/>
                  </a:lnTo>
                  <a:lnTo>
                    <a:pt x="121" y="199"/>
                  </a:lnTo>
                  <a:lnTo>
                    <a:pt x="113" y="196"/>
                  </a:lnTo>
                  <a:lnTo>
                    <a:pt x="97" y="192"/>
                  </a:lnTo>
                  <a:lnTo>
                    <a:pt x="90" y="188"/>
                  </a:lnTo>
                  <a:lnTo>
                    <a:pt x="84" y="184"/>
                  </a:lnTo>
                  <a:lnTo>
                    <a:pt x="78" y="177"/>
                  </a:lnTo>
                  <a:lnTo>
                    <a:pt x="75" y="173"/>
                  </a:lnTo>
                  <a:lnTo>
                    <a:pt x="73" y="169"/>
                  </a:lnTo>
                  <a:lnTo>
                    <a:pt x="49" y="160"/>
                  </a:lnTo>
                  <a:lnTo>
                    <a:pt x="25" y="151"/>
                  </a:lnTo>
                  <a:lnTo>
                    <a:pt x="16" y="142"/>
                  </a:lnTo>
                  <a:lnTo>
                    <a:pt x="8" y="134"/>
                  </a:lnTo>
                  <a:lnTo>
                    <a:pt x="4" y="129"/>
                  </a:lnTo>
                  <a:lnTo>
                    <a:pt x="2" y="125"/>
                  </a:lnTo>
                  <a:lnTo>
                    <a:pt x="0" y="119"/>
                  </a:lnTo>
                  <a:lnTo>
                    <a:pt x="1" y="113"/>
                  </a:lnTo>
                  <a:lnTo>
                    <a:pt x="2" y="111"/>
                  </a:lnTo>
                  <a:lnTo>
                    <a:pt x="5" y="109"/>
                  </a:lnTo>
                  <a:lnTo>
                    <a:pt x="10" y="110"/>
                  </a:lnTo>
                  <a:lnTo>
                    <a:pt x="13" y="113"/>
                  </a:lnTo>
                  <a:lnTo>
                    <a:pt x="16" y="117"/>
                  </a:lnTo>
                  <a:lnTo>
                    <a:pt x="19" y="125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4" y="145"/>
                  </a:lnTo>
                  <a:lnTo>
                    <a:pt x="71" y="148"/>
                  </a:lnTo>
                  <a:lnTo>
                    <a:pt x="80" y="150"/>
                  </a:lnTo>
                  <a:lnTo>
                    <a:pt x="81" y="150"/>
                  </a:lnTo>
                  <a:lnTo>
                    <a:pt x="81" y="149"/>
                  </a:lnTo>
                  <a:lnTo>
                    <a:pt x="80" y="147"/>
                  </a:lnTo>
                  <a:lnTo>
                    <a:pt x="52" y="123"/>
                  </a:lnTo>
                  <a:lnTo>
                    <a:pt x="26" y="96"/>
                  </a:lnTo>
                  <a:lnTo>
                    <a:pt x="22" y="91"/>
                  </a:lnTo>
                  <a:lnTo>
                    <a:pt x="19" y="85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0" y="71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31" y="64"/>
                  </a:lnTo>
                  <a:lnTo>
                    <a:pt x="35" y="65"/>
                  </a:lnTo>
                  <a:lnTo>
                    <a:pt x="39" y="66"/>
                  </a:lnTo>
                  <a:lnTo>
                    <a:pt x="43" y="65"/>
                  </a:lnTo>
                  <a:lnTo>
                    <a:pt x="37" y="58"/>
                  </a:lnTo>
                  <a:lnTo>
                    <a:pt x="35" y="54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5" y="45"/>
                  </a:lnTo>
                  <a:lnTo>
                    <a:pt x="37" y="41"/>
                  </a:lnTo>
                  <a:lnTo>
                    <a:pt x="40" y="38"/>
                  </a:lnTo>
                  <a:lnTo>
                    <a:pt x="44" y="36"/>
                  </a:lnTo>
                  <a:lnTo>
                    <a:pt x="48" y="37"/>
                  </a:lnTo>
                  <a:lnTo>
                    <a:pt x="52" y="39"/>
                  </a:lnTo>
                  <a:lnTo>
                    <a:pt x="61" y="45"/>
                  </a:lnTo>
                  <a:lnTo>
                    <a:pt x="75" y="60"/>
                  </a:lnTo>
                  <a:lnTo>
                    <a:pt x="80" y="67"/>
                  </a:lnTo>
                  <a:lnTo>
                    <a:pt x="86" y="74"/>
                  </a:lnTo>
                  <a:lnTo>
                    <a:pt x="92" y="81"/>
                  </a:lnTo>
                  <a:lnTo>
                    <a:pt x="94" y="85"/>
                  </a:lnTo>
                  <a:lnTo>
                    <a:pt x="96" y="90"/>
                  </a:lnTo>
                  <a:lnTo>
                    <a:pt x="98" y="90"/>
                  </a:lnTo>
                  <a:lnTo>
                    <a:pt x="97" y="83"/>
                  </a:lnTo>
                  <a:lnTo>
                    <a:pt x="94" y="77"/>
                  </a:lnTo>
                  <a:lnTo>
                    <a:pt x="89" y="72"/>
                  </a:lnTo>
                  <a:lnTo>
                    <a:pt x="85" y="66"/>
                  </a:lnTo>
                  <a:lnTo>
                    <a:pt x="76" y="53"/>
                  </a:lnTo>
                  <a:lnTo>
                    <a:pt x="67" y="37"/>
                  </a:lnTo>
                  <a:lnTo>
                    <a:pt x="63" y="30"/>
                  </a:lnTo>
                  <a:lnTo>
                    <a:pt x="60" y="22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61" y="2"/>
                  </a:lnTo>
                  <a:lnTo>
                    <a:pt x="64" y="1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74" y="4"/>
                  </a:lnTo>
                  <a:lnTo>
                    <a:pt x="80" y="9"/>
                  </a:lnTo>
                  <a:lnTo>
                    <a:pt x="85" y="15"/>
                  </a:lnTo>
                  <a:lnTo>
                    <a:pt x="90" y="20"/>
                  </a:lnTo>
                  <a:lnTo>
                    <a:pt x="98" y="34"/>
                  </a:lnTo>
                  <a:lnTo>
                    <a:pt x="106" y="47"/>
                  </a:lnTo>
                  <a:lnTo>
                    <a:pt x="121" y="63"/>
                  </a:lnTo>
                  <a:lnTo>
                    <a:pt x="134" y="76"/>
                  </a:lnTo>
                  <a:lnTo>
                    <a:pt x="139" y="82"/>
                  </a:lnTo>
                  <a:lnTo>
                    <a:pt x="142" y="88"/>
                  </a:lnTo>
                  <a:lnTo>
                    <a:pt x="147" y="89"/>
                  </a:lnTo>
                  <a:lnTo>
                    <a:pt x="153" y="90"/>
                  </a:lnTo>
                  <a:lnTo>
                    <a:pt x="157" y="93"/>
                  </a:lnTo>
                  <a:lnTo>
                    <a:pt x="162" y="96"/>
                  </a:lnTo>
                  <a:lnTo>
                    <a:pt x="177" y="110"/>
                  </a:lnTo>
                  <a:lnTo>
                    <a:pt x="183" y="117"/>
                  </a:lnTo>
                  <a:lnTo>
                    <a:pt x="188" y="124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10" y="150"/>
                  </a:lnTo>
                  <a:lnTo>
                    <a:pt x="216" y="155"/>
                  </a:lnTo>
                  <a:lnTo>
                    <a:pt x="222" y="160"/>
                  </a:lnTo>
                  <a:lnTo>
                    <a:pt x="236" y="169"/>
                  </a:lnTo>
                  <a:lnTo>
                    <a:pt x="242" y="175"/>
                  </a:lnTo>
                  <a:lnTo>
                    <a:pt x="247" y="182"/>
                  </a:lnTo>
                  <a:lnTo>
                    <a:pt x="252" y="185"/>
                  </a:lnTo>
                  <a:lnTo>
                    <a:pt x="257" y="187"/>
                  </a:lnTo>
                  <a:lnTo>
                    <a:pt x="267" y="189"/>
                  </a:lnTo>
                  <a:lnTo>
                    <a:pt x="278" y="191"/>
                  </a:lnTo>
                  <a:lnTo>
                    <a:pt x="283" y="194"/>
                  </a:lnTo>
                  <a:lnTo>
                    <a:pt x="287" y="198"/>
                  </a:lnTo>
                  <a:lnTo>
                    <a:pt x="295" y="200"/>
                  </a:lnTo>
                  <a:lnTo>
                    <a:pt x="303" y="203"/>
                  </a:lnTo>
                  <a:lnTo>
                    <a:pt x="318" y="209"/>
                  </a:lnTo>
                  <a:lnTo>
                    <a:pt x="316" y="217"/>
                  </a:lnTo>
                  <a:lnTo>
                    <a:pt x="316" y="225"/>
                  </a:lnTo>
                  <a:lnTo>
                    <a:pt x="315" y="233"/>
                  </a:lnTo>
                  <a:lnTo>
                    <a:pt x="313" y="240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Freeform 179"/>
            <p:cNvSpPr>
              <a:spLocks/>
            </p:cNvSpPr>
            <p:nvPr/>
          </p:nvSpPr>
          <p:spPr bwMode="auto">
            <a:xfrm>
              <a:off x="4547" y="3378"/>
              <a:ext cx="55" cy="133"/>
            </a:xfrm>
            <a:custGeom>
              <a:avLst/>
              <a:gdLst>
                <a:gd name="T0" fmla="*/ 50 w 55"/>
                <a:gd name="T1" fmla="*/ 132 h 133"/>
                <a:gd name="T2" fmla="*/ 47 w 55"/>
                <a:gd name="T3" fmla="*/ 131 h 133"/>
                <a:gd name="T4" fmla="*/ 34 w 55"/>
                <a:gd name="T5" fmla="*/ 122 h 133"/>
                <a:gd name="T6" fmla="*/ 21 w 55"/>
                <a:gd name="T7" fmla="*/ 112 h 133"/>
                <a:gd name="T8" fmla="*/ 10 w 55"/>
                <a:gd name="T9" fmla="*/ 100 h 133"/>
                <a:gd name="T10" fmla="*/ 0 w 55"/>
                <a:gd name="T11" fmla="*/ 88 h 133"/>
                <a:gd name="T12" fmla="*/ 12 w 55"/>
                <a:gd name="T13" fmla="*/ 67 h 133"/>
                <a:gd name="T14" fmla="*/ 30 w 55"/>
                <a:gd name="T15" fmla="*/ 38 h 133"/>
                <a:gd name="T16" fmla="*/ 54 w 55"/>
                <a:gd name="T17" fmla="*/ 0 h 133"/>
                <a:gd name="T18" fmla="*/ 50 w 55"/>
                <a:gd name="T19" fmla="*/ 132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33"/>
                <a:gd name="T32" fmla="*/ 55 w 55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33">
                  <a:moveTo>
                    <a:pt x="50" y="132"/>
                  </a:moveTo>
                  <a:lnTo>
                    <a:pt x="47" y="131"/>
                  </a:lnTo>
                  <a:lnTo>
                    <a:pt x="34" y="122"/>
                  </a:lnTo>
                  <a:lnTo>
                    <a:pt x="21" y="112"/>
                  </a:lnTo>
                  <a:lnTo>
                    <a:pt x="10" y="100"/>
                  </a:lnTo>
                  <a:lnTo>
                    <a:pt x="0" y="88"/>
                  </a:lnTo>
                  <a:lnTo>
                    <a:pt x="12" y="67"/>
                  </a:lnTo>
                  <a:lnTo>
                    <a:pt x="30" y="38"/>
                  </a:lnTo>
                  <a:lnTo>
                    <a:pt x="54" y="0"/>
                  </a:lnTo>
                  <a:lnTo>
                    <a:pt x="50" y="132"/>
                  </a:lnTo>
                </a:path>
              </a:pathLst>
            </a:custGeom>
            <a:solidFill>
              <a:srgbClr val="D5DE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3" name="Freeform 180"/>
            <p:cNvSpPr>
              <a:spLocks/>
            </p:cNvSpPr>
            <p:nvPr/>
          </p:nvSpPr>
          <p:spPr bwMode="auto">
            <a:xfrm>
              <a:off x="4466" y="3266"/>
              <a:ext cx="105" cy="173"/>
            </a:xfrm>
            <a:custGeom>
              <a:avLst/>
              <a:gdLst>
                <a:gd name="T0" fmla="*/ 82 w 105"/>
                <a:gd name="T1" fmla="*/ 135 h 173"/>
                <a:gd name="T2" fmla="*/ 59 w 105"/>
                <a:gd name="T3" fmla="*/ 172 h 173"/>
                <a:gd name="T4" fmla="*/ 55 w 105"/>
                <a:gd name="T5" fmla="*/ 166 h 173"/>
                <a:gd name="T6" fmla="*/ 50 w 105"/>
                <a:gd name="T7" fmla="*/ 163 h 173"/>
                <a:gd name="T8" fmla="*/ 44 w 105"/>
                <a:gd name="T9" fmla="*/ 160 h 173"/>
                <a:gd name="T10" fmla="*/ 38 w 105"/>
                <a:gd name="T11" fmla="*/ 158 h 173"/>
                <a:gd name="T12" fmla="*/ 32 w 105"/>
                <a:gd name="T13" fmla="*/ 156 h 173"/>
                <a:gd name="T14" fmla="*/ 27 w 105"/>
                <a:gd name="T15" fmla="*/ 153 h 173"/>
                <a:gd name="T16" fmla="*/ 23 w 105"/>
                <a:gd name="T17" fmla="*/ 149 h 173"/>
                <a:gd name="T18" fmla="*/ 22 w 105"/>
                <a:gd name="T19" fmla="*/ 146 h 173"/>
                <a:gd name="T20" fmla="*/ 21 w 105"/>
                <a:gd name="T21" fmla="*/ 143 h 173"/>
                <a:gd name="T22" fmla="*/ 16 w 105"/>
                <a:gd name="T23" fmla="*/ 137 h 173"/>
                <a:gd name="T24" fmla="*/ 11 w 105"/>
                <a:gd name="T25" fmla="*/ 131 h 173"/>
                <a:gd name="T26" fmla="*/ 5 w 105"/>
                <a:gd name="T27" fmla="*/ 126 h 173"/>
                <a:gd name="T28" fmla="*/ 0 w 105"/>
                <a:gd name="T29" fmla="*/ 120 h 173"/>
                <a:gd name="T30" fmla="*/ 51 w 105"/>
                <a:gd name="T31" fmla="*/ 10 h 173"/>
                <a:gd name="T32" fmla="*/ 70 w 105"/>
                <a:gd name="T33" fmla="*/ 17 h 173"/>
                <a:gd name="T34" fmla="*/ 77 w 105"/>
                <a:gd name="T35" fmla="*/ 0 h 173"/>
                <a:gd name="T36" fmla="*/ 86 w 105"/>
                <a:gd name="T37" fmla="*/ 6 h 173"/>
                <a:gd name="T38" fmla="*/ 73 w 105"/>
                <a:gd name="T39" fmla="*/ 39 h 173"/>
                <a:gd name="T40" fmla="*/ 74 w 105"/>
                <a:gd name="T41" fmla="*/ 43 h 173"/>
                <a:gd name="T42" fmla="*/ 93 w 105"/>
                <a:gd name="T43" fmla="*/ 59 h 173"/>
                <a:gd name="T44" fmla="*/ 95 w 105"/>
                <a:gd name="T45" fmla="*/ 59 h 173"/>
                <a:gd name="T46" fmla="*/ 97 w 105"/>
                <a:gd name="T47" fmla="*/ 58 h 173"/>
                <a:gd name="T48" fmla="*/ 101 w 105"/>
                <a:gd name="T49" fmla="*/ 55 h 173"/>
                <a:gd name="T50" fmla="*/ 104 w 105"/>
                <a:gd name="T51" fmla="*/ 51 h 173"/>
                <a:gd name="T52" fmla="*/ 82 w 105"/>
                <a:gd name="T53" fmla="*/ 135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5"/>
                <a:gd name="T82" fmla="*/ 0 h 173"/>
                <a:gd name="T83" fmla="*/ 105 w 105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5" h="173">
                  <a:moveTo>
                    <a:pt x="82" y="135"/>
                  </a:moveTo>
                  <a:lnTo>
                    <a:pt x="59" y="172"/>
                  </a:lnTo>
                  <a:lnTo>
                    <a:pt x="55" y="166"/>
                  </a:lnTo>
                  <a:lnTo>
                    <a:pt x="50" y="163"/>
                  </a:lnTo>
                  <a:lnTo>
                    <a:pt x="44" y="160"/>
                  </a:lnTo>
                  <a:lnTo>
                    <a:pt x="38" y="158"/>
                  </a:lnTo>
                  <a:lnTo>
                    <a:pt x="32" y="156"/>
                  </a:lnTo>
                  <a:lnTo>
                    <a:pt x="27" y="153"/>
                  </a:lnTo>
                  <a:lnTo>
                    <a:pt x="23" y="149"/>
                  </a:lnTo>
                  <a:lnTo>
                    <a:pt x="22" y="146"/>
                  </a:lnTo>
                  <a:lnTo>
                    <a:pt x="21" y="143"/>
                  </a:lnTo>
                  <a:lnTo>
                    <a:pt x="16" y="137"/>
                  </a:lnTo>
                  <a:lnTo>
                    <a:pt x="11" y="131"/>
                  </a:lnTo>
                  <a:lnTo>
                    <a:pt x="5" y="126"/>
                  </a:lnTo>
                  <a:lnTo>
                    <a:pt x="0" y="120"/>
                  </a:lnTo>
                  <a:lnTo>
                    <a:pt x="51" y="10"/>
                  </a:lnTo>
                  <a:lnTo>
                    <a:pt x="70" y="17"/>
                  </a:lnTo>
                  <a:lnTo>
                    <a:pt x="77" y="0"/>
                  </a:lnTo>
                  <a:lnTo>
                    <a:pt x="86" y="6"/>
                  </a:lnTo>
                  <a:lnTo>
                    <a:pt x="73" y="39"/>
                  </a:lnTo>
                  <a:lnTo>
                    <a:pt x="74" y="43"/>
                  </a:lnTo>
                  <a:lnTo>
                    <a:pt x="93" y="59"/>
                  </a:lnTo>
                  <a:lnTo>
                    <a:pt x="95" y="59"/>
                  </a:lnTo>
                  <a:lnTo>
                    <a:pt x="97" y="58"/>
                  </a:lnTo>
                  <a:lnTo>
                    <a:pt x="101" y="55"/>
                  </a:lnTo>
                  <a:lnTo>
                    <a:pt x="104" y="51"/>
                  </a:lnTo>
                  <a:lnTo>
                    <a:pt x="82" y="135"/>
                  </a:lnTo>
                </a:path>
              </a:pathLst>
            </a:custGeom>
            <a:solidFill>
              <a:srgbClr val="D5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4" name="Freeform 181"/>
            <p:cNvSpPr>
              <a:spLocks/>
            </p:cNvSpPr>
            <p:nvPr/>
          </p:nvSpPr>
          <p:spPr bwMode="auto">
            <a:xfrm>
              <a:off x="4219" y="2880"/>
              <a:ext cx="250" cy="177"/>
            </a:xfrm>
            <a:custGeom>
              <a:avLst/>
              <a:gdLst>
                <a:gd name="T0" fmla="*/ 215 w 250"/>
                <a:gd name="T1" fmla="*/ 176 h 177"/>
                <a:gd name="T2" fmla="*/ 0 w 250"/>
                <a:gd name="T3" fmla="*/ 78 h 177"/>
                <a:gd name="T4" fmla="*/ 12 w 250"/>
                <a:gd name="T5" fmla="*/ 60 h 177"/>
                <a:gd name="T6" fmla="*/ 22 w 250"/>
                <a:gd name="T7" fmla="*/ 41 h 177"/>
                <a:gd name="T8" fmla="*/ 31 w 250"/>
                <a:gd name="T9" fmla="*/ 21 h 177"/>
                <a:gd name="T10" fmla="*/ 38 w 250"/>
                <a:gd name="T11" fmla="*/ 0 h 177"/>
                <a:gd name="T12" fmla="*/ 249 w 250"/>
                <a:gd name="T13" fmla="*/ 100 h 177"/>
                <a:gd name="T14" fmla="*/ 248 w 250"/>
                <a:gd name="T15" fmla="*/ 110 h 177"/>
                <a:gd name="T16" fmla="*/ 247 w 250"/>
                <a:gd name="T17" fmla="*/ 121 h 177"/>
                <a:gd name="T18" fmla="*/ 244 w 250"/>
                <a:gd name="T19" fmla="*/ 131 h 177"/>
                <a:gd name="T20" fmla="*/ 241 w 250"/>
                <a:gd name="T21" fmla="*/ 141 h 177"/>
                <a:gd name="T22" fmla="*/ 235 w 250"/>
                <a:gd name="T23" fmla="*/ 151 h 177"/>
                <a:gd name="T24" fmla="*/ 230 w 250"/>
                <a:gd name="T25" fmla="*/ 160 h 177"/>
                <a:gd name="T26" fmla="*/ 222 w 250"/>
                <a:gd name="T27" fmla="*/ 168 h 177"/>
                <a:gd name="T28" fmla="*/ 215 w 250"/>
                <a:gd name="T29" fmla="*/ 176 h 1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0"/>
                <a:gd name="T46" fmla="*/ 0 h 177"/>
                <a:gd name="T47" fmla="*/ 250 w 250"/>
                <a:gd name="T48" fmla="*/ 177 h 1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0" h="177">
                  <a:moveTo>
                    <a:pt x="215" y="176"/>
                  </a:moveTo>
                  <a:lnTo>
                    <a:pt x="0" y="78"/>
                  </a:lnTo>
                  <a:lnTo>
                    <a:pt x="12" y="60"/>
                  </a:lnTo>
                  <a:lnTo>
                    <a:pt x="22" y="41"/>
                  </a:lnTo>
                  <a:lnTo>
                    <a:pt x="31" y="21"/>
                  </a:lnTo>
                  <a:lnTo>
                    <a:pt x="38" y="0"/>
                  </a:lnTo>
                  <a:lnTo>
                    <a:pt x="249" y="100"/>
                  </a:lnTo>
                  <a:lnTo>
                    <a:pt x="248" y="110"/>
                  </a:lnTo>
                  <a:lnTo>
                    <a:pt x="247" y="121"/>
                  </a:lnTo>
                  <a:lnTo>
                    <a:pt x="244" y="131"/>
                  </a:lnTo>
                  <a:lnTo>
                    <a:pt x="241" y="141"/>
                  </a:lnTo>
                  <a:lnTo>
                    <a:pt x="235" y="151"/>
                  </a:lnTo>
                  <a:lnTo>
                    <a:pt x="230" y="160"/>
                  </a:lnTo>
                  <a:lnTo>
                    <a:pt x="222" y="168"/>
                  </a:lnTo>
                  <a:lnTo>
                    <a:pt x="215" y="176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5" name="Freeform 182"/>
            <p:cNvSpPr>
              <a:spLocks/>
            </p:cNvSpPr>
            <p:nvPr/>
          </p:nvSpPr>
          <p:spPr bwMode="auto">
            <a:xfrm>
              <a:off x="4059" y="2806"/>
              <a:ext cx="171" cy="140"/>
            </a:xfrm>
            <a:custGeom>
              <a:avLst/>
              <a:gdLst>
                <a:gd name="T0" fmla="*/ 135 w 171"/>
                <a:gd name="T1" fmla="*/ 139 h 140"/>
                <a:gd name="T2" fmla="*/ 0 w 171"/>
                <a:gd name="T3" fmla="*/ 78 h 140"/>
                <a:gd name="T4" fmla="*/ 3 w 171"/>
                <a:gd name="T5" fmla="*/ 67 h 140"/>
                <a:gd name="T6" fmla="*/ 6 w 171"/>
                <a:gd name="T7" fmla="*/ 57 h 140"/>
                <a:gd name="T8" fmla="*/ 10 w 171"/>
                <a:gd name="T9" fmla="*/ 47 h 140"/>
                <a:gd name="T10" fmla="*/ 14 w 171"/>
                <a:gd name="T11" fmla="*/ 37 h 140"/>
                <a:gd name="T12" fmla="*/ 25 w 171"/>
                <a:gd name="T13" fmla="*/ 19 h 140"/>
                <a:gd name="T14" fmla="*/ 36 w 171"/>
                <a:gd name="T15" fmla="*/ 0 h 140"/>
                <a:gd name="T16" fmla="*/ 45 w 171"/>
                <a:gd name="T17" fmla="*/ 3 h 140"/>
                <a:gd name="T18" fmla="*/ 61 w 171"/>
                <a:gd name="T19" fmla="*/ 10 h 140"/>
                <a:gd name="T20" fmla="*/ 106 w 171"/>
                <a:gd name="T21" fmla="*/ 32 h 140"/>
                <a:gd name="T22" fmla="*/ 170 w 171"/>
                <a:gd name="T23" fmla="*/ 62 h 140"/>
                <a:gd name="T24" fmla="*/ 168 w 171"/>
                <a:gd name="T25" fmla="*/ 75 h 140"/>
                <a:gd name="T26" fmla="*/ 165 w 171"/>
                <a:gd name="T27" fmla="*/ 90 h 140"/>
                <a:gd name="T28" fmla="*/ 159 w 171"/>
                <a:gd name="T29" fmla="*/ 102 h 140"/>
                <a:gd name="T30" fmla="*/ 153 w 171"/>
                <a:gd name="T31" fmla="*/ 114 h 140"/>
                <a:gd name="T32" fmla="*/ 140 w 171"/>
                <a:gd name="T33" fmla="*/ 133 h 140"/>
                <a:gd name="T34" fmla="*/ 135 w 171"/>
                <a:gd name="T35" fmla="*/ 139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140"/>
                <a:gd name="T56" fmla="*/ 171 w 171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140">
                  <a:moveTo>
                    <a:pt x="135" y="139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6" y="57"/>
                  </a:lnTo>
                  <a:lnTo>
                    <a:pt x="10" y="47"/>
                  </a:lnTo>
                  <a:lnTo>
                    <a:pt x="14" y="37"/>
                  </a:lnTo>
                  <a:lnTo>
                    <a:pt x="25" y="19"/>
                  </a:lnTo>
                  <a:lnTo>
                    <a:pt x="36" y="0"/>
                  </a:lnTo>
                  <a:lnTo>
                    <a:pt x="45" y="3"/>
                  </a:lnTo>
                  <a:lnTo>
                    <a:pt x="61" y="10"/>
                  </a:lnTo>
                  <a:lnTo>
                    <a:pt x="106" y="32"/>
                  </a:lnTo>
                  <a:lnTo>
                    <a:pt x="170" y="62"/>
                  </a:lnTo>
                  <a:lnTo>
                    <a:pt x="168" y="75"/>
                  </a:lnTo>
                  <a:lnTo>
                    <a:pt x="165" y="90"/>
                  </a:lnTo>
                  <a:lnTo>
                    <a:pt x="159" y="102"/>
                  </a:lnTo>
                  <a:lnTo>
                    <a:pt x="153" y="114"/>
                  </a:lnTo>
                  <a:lnTo>
                    <a:pt x="140" y="133"/>
                  </a:lnTo>
                  <a:lnTo>
                    <a:pt x="135" y="139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6" name="Freeform 183"/>
            <p:cNvSpPr>
              <a:spLocks/>
            </p:cNvSpPr>
            <p:nvPr/>
          </p:nvSpPr>
          <p:spPr bwMode="auto">
            <a:xfrm>
              <a:off x="4059" y="2858"/>
              <a:ext cx="152" cy="88"/>
            </a:xfrm>
            <a:custGeom>
              <a:avLst/>
              <a:gdLst>
                <a:gd name="T0" fmla="*/ 135 w 152"/>
                <a:gd name="T1" fmla="*/ 87 h 88"/>
                <a:gd name="T2" fmla="*/ 0 w 152"/>
                <a:gd name="T3" fmla="*/ 27 h 88"/>
                <a:gd name="T4" fmla="*/ 2 w 152"/>
                <a:gd name="T5" fmla="*/ 18 h 88"/>
                <a:gd name="T6" fmla="*/ 5 w 152"/>
                <a:gd name="T7" fmla="*/ 11 h 88"/>
                <a:gd name="T8" fmla="*/ 9 w 152"/>
                <a:gd name="T9" fmla="*/ 0 h 88"/>
                <a:gd name="T10" fmla="*/ 34 w 152"/>
                <a:gd name="T11" fmla="*/ 11 h 88"/>
                <a:gd name="T12" fmla="*/ 83 w 152"/>
                <a:gd name="T13" fmla="*/ 34 h 88"/>
                <a:gd name="T14" fmla="*/ 151 w 152"/>
                <a:gd name="T15" fmla="*/ 66 h 88"/>
                <a:gd name="T16" fmla="*/ 140 w 152"/>
                <a:gd name="T17" fmla="*/ 82 h 88"/>
                <a:gd name="T18" fmla="*/ 135 w 152"/>
                <a:gd name="T19" fmla="*/ 8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88"/>
                <a:gd name="T32" fmla="*/ 152 w 152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88">
                  <a:moveTo>
                    <a:pt x="135" y="87"/>
                  </a:moveTo>
                  <a:lnTo>
                    <a:pt x="0" y="27"/>
                  </a:lnTo>
                  <a:lnTo>
                    <a:pt x="2" y="18"/>
                  </a:lnTo>
                  <a:lnTo>
                    <a:pt x="5" y="11"/>
                  </a:lnTo>
                  <a:lnTo>
                    <a:pt x="9" y="0"/>
                  </a:lnTo>
                  <a:lnTo>
                    <a:pt x="34" y="11"/>
                  </a:lnTo>
                  <a:lnTo>
                    <a:pt x="83" y="34"/>
                  </a:lnTo>
                  <a:lnTo>
                    <a:pt x="151" y="66"/>
                  </a:lnTo>
                  <a:lnTo>
                    <a:pt x="140" y="82"/>
                  </a:lnTo>
                  <a:lnTo>
                    <a:pt x="135" y="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184"/>
            <p:cNvSpPr>
              <a:spLocks/>
            </p:cNvSpPr>
            <p:nvPr/>
          </p:nvSpPr>
          <p:spPr bwMode="auto">
            <a:xfrm>
              <a:off x="4059" y="2859"/>
              <a:ext cx="151" cy="87"/>
            </a:xfrm>
            <a:custGeom>
              <a:avLst/>
              <a:gdLst>
                <a:gd name="T0" fmla="*/ 150 w 151"/>
                <a:gd name="T1" fmla="*/ 66 h 87"/>
                <a:gd name="T2" fmla="*/ 139 w 151"/>
                <a:gd name="T3" fmla="*/ 81 h 87"/>
                <a:gd name="T4" fmla="*/ 135 w 151"/>
                <a:gd name="T5" fmla="*/ 86 h 87"/>
                <a:gd name="T6" fmla="*/ 0 w 151"/>
                <a:gd name="T7" fmla="*/ 26 h 87"/>
                <a:gd name="T8" fmla="*/ 5 w 151"/>
                <a:gd name="T9" fmla="*/ 11 h 87"/>
                <a:gd name="T10" fmla="*/ 8 w 151"/>
                <a:gd name="T11" fmla="*/ 0 h 87"/>
                <a:gd name="T12" fmla="*/ 34 w 151"/>
                <a:gd name="T13" fmla="*/ 11 h 87"/>
                <a:gd name="T14" fmla="*/ 83 w 151"/>
                <a:gd name="T15" fmla="*/ 34 h 87"/>
                <a:gd name="T16" fmla="*/ 150 w 151"/>
                <a:gd name="T17" fmla="*/ 66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87"/>
                <a:gd name="T29" fmla="*/ 151 w 151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87">
                  <a:moveTo>
                    <a:pt x="150" y="66"/>
                  </a:moveTo>
                  <a:lnTo>
                    <a:pt x="139" y="81"/>
                  </a:lnTo>
                  <a:lnTo>
                    <a:pt x="135" y="86"/>
                  </a:lnTo>
                  <a:lnTo>
                    <a:pt x="0" y="26"/>
                  </a:lnTo>
                  <a:lnTo>
                    <a:pt x="5" y="11"/>
                  </a:lnTo>
                  <a:lnTo>
                    <a:pt x="8" y="0"/>
                  </a:lnTo>
                  <a:lnTo>
                    <a:pt x="34" y="11"/>
                  </a:lnTo>
                  <a:lnTo>
                    <a:pt x="83" y="34"/>
                  </a:lnTo>
                  <a:lnTo>
                    <a:pt x="150" y="66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8" name="Freeform 185"/>
            <p:cNvSpPr>
              <a:spLocks/>
            </p:cNvSpPr>
            <p:nvPr/>
          </p:nvSpPr>
          <p:spPr bwMode="auto">
            <a:xfrm>
              <a:off x="4059" y="2860"/>
              <a:ext cx="151" cy="86"/>
            </a:xfrm>
            <a:custGeom>
              <a:avLst/>
              <a:gdLst>
                <a:gd name="T0" fmla="*/ 150 w 151"/>
                <a:gd name="T1" fmla="*/ 65 h 86"/>
                <a:gd name="T2" fmla="*/ 139 w 151"/>
                <a:gd name="T3" fmla="*/ 80 h 86"/>
                <a:gd name="T4" fmla="*/ 135 w 151"/>
                <a:gd name="T5" fmla="*/ 85 h 86"/>
                <a:gd name="T6" fmla="*/ 0 w 151"/>
                <a:gd name="T7" fmla="*/ 25 h 86"/>
                <a:gd name="T8" fmla="*/ 5 w 151"/>
                <a:gd name="T9" fmla="*/ 11 h 86"/>
                <a:gd name="T10" fmla="*/ 8 w 151"/>
                <a:gd name="T11" fmla="*/ 0 h 86"/>
                <a:gd name="T12" fmla="*/ 34 w 151"/>
                <a:gd name="T13" fmla="*/ 11 h 86"/>
                <a:gd name="T14" fmla="*/ 83 w 151"/>
                <a:gd name="T15" fmla="*/ 34 h 86"/>
                <a:gd name="T16" fmla="*/ 150 w 151"/>
                <a:gd name="T17" fmla="*/ 65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86"/>
                <a:gd name="T29" fmla="*/ 151 w 151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86">
                  <a:moveTo>
                    <a:pt x="150" y="65"/>
                  </a:moveTo>
                  <a:lnTo>
                    <a:pt x="139" y="80"/>
                  </a:lnTo>
                  <a:lnTo>
                    <a:pt x="135" y="85"/>
                  </a:lnTo>
                  <a:lnTo>
                    <a:pt x="0" y="25"/>
                  </a:lnTo>
                  <a:lnTo>
                    <a:pt x="5" y="11"/>
                  </a:lnTo>
                  <a:lnTo>
                    <a:pt x="8" y="0"/>
                  </a:lnTo>
                  <a:lnTo>
                    <a:pt x="34" y="11"/>
                  </a:lnTo>
                  <a:lnTo>
                    <a:pt x="83" y="34"/>
                  </a:lnTo>
                  <a:lnTo>
                    <a:pt x="150" y="65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9" name="Freeform 186"/>
            <p:cNvSpPr>
              <a:spLocks/>
            </p:cNvSpPr>
            <p:nvPr/>
          </p:nvSpPr>
          <p:spPr bwMode="auto">
            <a:xfrm>
              <a:off x="4059" y="2860"/>
              <a:ext cx="150" cy="86"/>
            </a:xfrm>
            <a:custGeom>
              <a:avLst/>
              <a:gdLst>
                <a:gd name="T0" fmla="*/ 149 w 150"/>
                <a:gd name="T1" fmla="*/ 65 h 86"/>
                <a:gd name="T2" fmla="*/ 139 w 150"/>
                <a:gd name="T3" fmla="*/ 80 h 86"/>
                <a:gd name="T4" fmla="*/ 135 w 150"/>
                <a:gd name="T5" fmla="*/ 85 h 86"/>
                <a:gd name="T6" fmla="*/ 0 w 150"/>
                <a:gd name="T7" fmla="*/ 25 h 86"/>
                <a:gd name="T8" fmla="*/ 5 w 150"/>
                <a:gd name="T9" fmla="*/ 11 h 86"/>
                <a:gd name="T10" fmla="*/ 8 w 150"/>
                <a:gd name="T11" fmla="*/ 0 h 86"/>
                <a:gd name="T12" fmla="*/ 82 w 150"/>
                <a:gd name="T13" fmla="*/ 34 h 86"/>
                <a:gd name="T14" fmla="*/ 149 w 150"/>
                <a:gd name="T15" fmla="*/ 65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86"/>
                <a:gd name="T26" fmla="*/ 150 w 150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86">
                  <a:moveTo>
                    <a:pt x="149" y="65"/>
                  </a:moveTo>
                  <a:lnTo>
                    <a:pt x="139" y="80"/>
                  </a:lnTo>
                  <a:lnTo>
                    <a:pt x="135" y="85"/>
                  </a:lnTo>
                  <a:lnTo>
                    <a:pt x="0" y="25"/>
                  </a:lnTo>
                  <a:lnTo>
                    <a:pt x="5" y="11"/>
                  </a:lnTo>
                  <a:lnTo>
                    <a:pt x="8" y="0"/>
                  </a:lnTo>
                  <a:lnTo>
                    <a:pt x="82" y="34"/>
                  </a:lnTo>
                  <a:lnTo>
                    <a:pt x="149" y="65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Freeform 187"/>
            <p:cNvSpPr>
              <a:spLocks/>
            </p:cNvSpPr>
            <p:nvPr/>
          </p:nvSpPr>
          <p:spPr bwMode="auto">
            <a:xfrm>
              <a:off x="4059" y="2861"/>
              <a:ext cx="150" cy="85"/>
            </a:xfrm>
            <a:custGeom>
              <a:avLst/>
              <a:gdLst>
                <a:gd name="T0" fmla="*/ 149 w 150"/>
                <a:gd name="T1" fmla="*/ 65 h 85"/>
                <a:gd name="T2" fmla="*/ 139 w 150"/>
                <a:gd name="T3" fmla="*/ 79 h 85"/>
                <a:gd name="T4" fmla="*/ 135 w 150"/>
                <a:gd name="T5" fmla="*/ 84 h 85"/>
                <a:gd name="T6" fmla="*/ 0 w 150"/>
                <a:gd name="T7" fmla="*/ 24 h 85"/>
                <a:gd name="T8" fmla="*/ 4 w 150"/>
                <a:gd name="T9" fmla="*/ 10 h 85"/>
                <a:gd name="T10" fmla="*/ 8 w 150"/>
                <a:gd name="T11" fmla="*/ 0 h 85"/>
                <a:gd name="T12" fmla="*/ 33 w 150"/>
                <a:gd name="T13" fmla="*/ 12 h 85"/>
                <a:gd name="T14" fmla="*/ 82 w 150"/>
                <a:gd name="T15" fmla="*/ 34 h 85"/>
                <a:gd name="T16" fmla="*/ 149 w 150"/>
                <a:gd name="T17" fmla="*/ 65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85"/>
                <a:gd name="T29" fmla="*/ 150 w 150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85">
                  <a:moveTo>
                    <a:pt x="149" y="65"/>
                  </a:moveTo>
                  <a:lnTo>
                    <a:pt x="139" y="79"/>
                  </a:lnTo>
                  <a:lnTo>
                    <a:pt x="135" y="84"/>
                  </a:lnTo>
                  <a:lnTo>
                    <a:pt x="0" y="24"/>
                  </a:lnTo>
                  <a:lnTo>
                    <a:pt x="4" y="10"/>
                  </a:lnTo>
                  <a:lnTo>
                    <a:pt x="8" y="0"/>
                  </a:lnTo>
                  <a:lnTo>
                    <a:pt x="33" y="12"/>
                  </a:lnTo>
                  <a:lnTo>
                    <a:pt x="82" y="34"/>
                  </a:lnTo>
                  <a:lnTo>
                    <a:pt x="149" y="65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Freeform 188"/>
            <p:cNvSpPr>
              <a:spLocks/>
            </p:cNvSpPr>
            <p:nvPr/>
          </p:nvSpPr>
          <p:spPr bwMode="auto">
            <a:xfrm>
              <a:off x="4059" y="2862"/>
              <a:ext cx="150" cy="84"/>
            </a:xfrm>
            <a:custGeom>
              <a:avLst/>
              <a:gdLst>
                <a:gd name="T0" fmla="*/ 149 w 150"/>
                <a:gd name="T1" fmla="*/ 65 h 84"/>
                <a:gd name="T2" fmla="*/ 140 w 150"/>
                <a:gd name="T3" fmla="*/ 78 h 84"/>
                <a:gd name="T4" fmla="*/ 135 w 150"/>
                <a:gd name="T5" fmla="*/ 83 h 84"/>
                <a:gd name="T6" fmla="*/ 0 w 150"/>
                <a:gd name="T7" fmla="*/ 23 h 84"/>
                <a:gd name="T8" fmla="*/ 4 w 150"/>
                <a:gd name="T9" fmla="*/ 10 h 84"/>
                <a:gd name="T10" fmla="*/ 8 w 150"/>
                <a:gd name="T11" fmla="*/ 0 h 84"/>
                <a:gd name="T12" fmla="*/ 81 w 150"/>
                <a:gd name="T13" fmla="*/ 34 h 84"/>
                <a:gd name="T14" fmla="*/ 149 w 150"/>
                <a:gd name="T15" fmla="*/ 65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84"/>
                <a:gd name="T26" fmla="*/ 150 w 15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84">
                  <a:moveTo>
                    <a:pt x="149" y="65"/>
                  </a:moveTo>
                  <a:lnTo>
                    <a:pt x="140" y="78"/>
                  </a:lnTo>
                  <a:lnTo>
                    <a:pt x="135" y="83"/>
                  </a:lnTo>
                  <a:lnTo>
                    <a:pt x="0" y="23"/>
                  </a:lnTo>
                  <a:lnTo>
                    <a:pt x="4" y="10"/>
                  </a:lnTo>
                  <a:lnTo>
                    <a:pt x="8" y="0"/>
                  </a:lnTo>
                  <a:lnTo>
                    <a:pt x="81" y="34"/>
                  </a:lnTo>
                  <a:lnTo>
                    <a:pt x="149" y="65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Freeform 189"/>
            <p:cNvSpPr>
              <a:spLocks/>
            </p:cNvSpPr>
            <p:nvPr/>
          </p:nvSpPr>
          <p:spPr bwMode="auto">
            <a:xfrm>
              <a:off x="4059" y="2863"/>
              <a:ext cx="150" cy="83"/>
            </a:xfrm>
            <a:custGeom>
              <a:avLst/>
              <a:gdLst>
                <a:gd name="T0" fmla="*/ 149 w 150"/>
                <a:gd name="T1" fmla="*/ 64 h 83"/>
                <a:gd name="T2" fmla="*/ 140 w 150"/>
                <a:gd name="T3" fmla="*/ 77 h 83"/>
                <a:gd name="T4" fmla="*/ 135 w 150"/>
                <a:gd name="T5" fmla="*/ 82 h 83"/>
                <a:gd name="T6" fmla="*/ 0 w 150"/>
                <a:gd name="T7" fmla="*/ 22 h 83"/>
                <a:gd name="T8" fmla="*/ 4 w 150"/>
                <a:gd name="T9" fmla="*/ 9 h 83"/>
                <a:gd name="T10" fmla="*/ 7 w 150"/>
                <a:gd name="T11" fmla="*/ 0 h 83"/>
                <a:gd name="T12" fmla="*/ 149 w 150"/>
                <a:gd name="T13" fmla="*/ 6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83"/>
                <a:gd name="T23" fmla="*/ 150 w 15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83">
                  <a:moveTo>
                    <a:pt x="149" y="64"/>
                  </a:moveTo>
                  <a:lnTo>
                    <a:pt x="140" y="77"/>
                  </a:lnTo>
                  <a:lnTo>
                    <a:pt x="135" y="82"/>
                  </a:lnTo>
                  <a:lnTo>
                    <a:pt x="0" y="22"/>
                  </a:lnTo>
                  <a:lnTo>
                    <a:pt x="4" y="9"/>
                  </a:lnTo>
                  <a:lnTo>
                    <a:pt x="7" y="0"/>
                  </a:lnTo>
                  <a:lnTo>
                    <a:pt x="149" y="64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3" name="Freeform 190"/>
            <p:cNvSpPr>
              <a:spLocks/>
            </p:cNvSpPr>
            <p:nvPr/>
          </p:nvSpPr>
          <p:spPr bwMode="auto">
            <a:xfrm>
              <a:off x="4059" y="2864"/>
              <a:ext cx="149" cy="82"/>
            </a:xfrm>
            <a:custGeom>
              <a:avLst/>
              <a:gdLst>
                <a:gd name="T0" fmla="*/ 148 w 149"/>
                <a:gd name="T1" fmla="*/ 64 h 82"/>
                <a:gd name="T2" fmla="*/ 139 w 149"/>
                <a:gd name="T3" fmla="*/ 77 h 82"/>
                <a:gd name="T4" fmla="*/ 135 w 149"/>
                <a:gd name="T5" fmla="*/ 81 h 82"/>
                <a:gd name="T6" fmla="*/ 0 w 149"/>
                <a:gd name="T7" fmla="*/ 21 h 82"/>
                <a:gd name="T8" fmla="*/ 4 w 149"/>
                <a:gd name="T9" fmla="*/ 8 h 82"/>
                <a:gd name="T10" fmla="*/ 7 w 149"/>
                <a:gd name="T11" fmla="*/ 0 h 82"/>
                <a:gd name="T12" fmla="*/ 148 w 149"/>
                <a:gd name="T13" fmla="*/ 64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82"/>
                <a:gd name="T23" fmla="*/ 149 w 149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82">
                  <a:moveTo>
                    <a:pt x="148" y="64"/>
                  </a:moveTo>
                  <a:lnTo>
                    <a:pt x="139" y="77"/>
                  </a:lnTo>
                  <a:lnTo>
                    <a:pt x="135" y="81"/>
                  </a:lnTo>
                  <a:lnTo>
                    <a:pt x="0" y="21"/>
                  </a:lnTo>
                  <a:lnTo>
                    <a:pt x="4" y="8"/>
                  </a:lnTo>
                  <a:lnTo>
                    <a:pt x="7" y="0"/>
                  </a:lnTo>
                  <a:lnTo>
                    <a:pt x="148" y="64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4" name="Freeform 191"/>
            <p:cNvSpPr>
              <a:spLocks/>
            </p:cNvSpPr>
            <p:nvPr/>
          </p:nvSpPr>
          <p:spPr bwMode="auto">
            <a:xfrm>
              <a:off x="4059" y="2865"/>
              <a:ext cx="148" cy="81"/>
            </a:xfrm>
            <a:custGeom>
              <a:avLst/>
              <a:gdLst>
                <a:gd name="T0" fmla="*/ 147 w 148"/>
                <a:gd name="T1" fmla="*/ 64 h 81"/>
                <a:gd name="T2" fmla="*/ 139 w 148"/>
                <a:gd name="T3" fmla="*/ 75 h 81"/>
                <a:gd name="T4" fmla="*/ 135 w 148"/>
                <a:gd name="T5" fmla="*/ 80 h 81"/>
                <a:gd name="T6" fmla="*/ 0 w 148"/>
                <a:gd name="T7" fmla="*/ 20 h 81"/>
                <a:gd name="T8" fmla="*/ 3 w 148"/>
                <a:gd name="T9" fmla="*/ 8 h 81"/>
                <a:gd name="T10" fmla="*/ 7 w 148"/>
                <a:gd name="T11" fmla="*/ 0 h 81"/>
                <a:gd name="T12" fmla="*/ 147 w 148"/>
                <a:gd name="T13" fmla="*/ 64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81"/>
                <a:gd name="T23" fmla="*/ 148 w 148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81">
                  <a:moveTo>
                    <a:pt x="147" y="64"/>
                  </a:moveTo>
                  <a:lnTo>
                    <a:pt x="139" y="75"/>
                  </a:lnTo>
                  <a:lnTo>
                    <a:pt x="135" y="80"/>
                  </a:lnTo>
                  <a:lnTo>
                    <a:pt x="0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147" y="64"/>
                  </a:ln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5" name="Freeform 192"/>
            <p:cNvSpPr>
              <a:spLocks/>
            </p:cNvSpPr>
            <p:nvPr/>
          </p:nvSpPr>
          <p:spPr bwMode="auto">
            <a:xfrm>
              <a:off x="4059" y="2866"/>
              <a:ext cx="148" cy="80"/>
            </a:xfrm>
            <a:custGeom>
              <a:avLst/>
              <a:gdLst>
                <a:gd name="T0" fmla="*/ 147 w 148"/>
                <a:gd name="T1" fmla="*/ 64 h 80"/>
                <a:gd name="T2" fmla="*/ 139 w 148"/>
                <a:gd name="T3" fmla="*/ 75 h 80"/>
                <a:gd name="T4" fmla="*/ 135 w 148"/>
                <a:gd name="T5" fmla="*/ 79 h 80"/>
                <a:gd name="T6" fmla="*/ 0 w 148"/>
                <a:gd name="T7" fmla="*/ 20 h 80"/>
                <a:gd name="T8" fmla="*/ 3 w 148"/>
                <a:gd name="T9" fmla="*/ 8 h 80"/>
                <a:gd name="T10" fmla="*/ 6 w 148"/>
                <a:gd name="T11" fmla="*/ 0 h 80"/>
                <a:gd name="T12" fmla="*/ 147 w 148"/>
                <a:gd name="T13" fmla="*/ 64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80"/>
                <a:gd name="T23" fmla="*/ 148 w 148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80">
                  <a:moveTo>
                    <a:pt x="147" y="64"/>
                  </a:moveTo>
                  <a:lnTo>
                    <a:pt x="139" y="75"/>
                  </a:lnTo>
                  <a:lnTo>
                    <a:pt x="135" y="79"/>
                  </a:lnTo>
                  <a:lnTo>
                    <a:pt x="0" y="20"/>
                  </a:lnTo>
                  <a:lnTo>
                    <a:pt x="3" y="8"/>
                  </a:lnTo>
                  <a:lnTo>
                    <a:pt x="6" y="0"/>
                  </a:lnTo>
                  <a:lnTo>
                    <a:pt x="147" y="64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6" name="Freeform 193"/>
            <p:cNvSpPr>
              <a:spLocks/>
            </p:cNvSpPr>
            <p:nvPr/>
          </p:nvSpPr>
          <p:spPr bwMode="auto">
            <a:xfrm>
              <a:off x="4059" y="2866"/>
              <a:ext cx="147" cy="80"/>
            </a:xfrm>
            <a:custGeom>
              <a:avLst/>
              <a:gdLst>
                <a:gd name="T0" fmla="*/ 146 w 147"/>
                <a:gd name="T1" fmla="*/ 64 h 80"/>
                <a:gd name="T2" fmla="*/ 138 w 147"/>
                <a:gd name="T3" fmla="*/ 75 h 80"/>
                <a:gd name="T4" fmla="*/ 135 w 147"/>
                <a:gd name="T5" fmla="*/ 79 h 80"/>
                <a:gd name="T6" fmla="*/ 0 w 147"/>
                <a:gd name="T7" fmla="*/ 19 h 80"/>
                <a:gd name="T8" fmla="*/ 3 w 147"/>
                <a:gd name="T9" fmla="*/ 8 h 80"/>
                <a:gd name="T10" fmla="*/ 6 w 147"/>
                <a:gd name="T11" fmla="*/ 0 h 80"/>
                <a:gd name="T12" fmla="*/ 79 w 147"/>
                <a:gd name="T13" fmla="*/ 34 h 80"/>
                <a:gd name="T14" fmla="*/ 146 w 147"/>
                <a:gd name="T15" fmla="*/ 64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80"/>
                <a:gd name="T26" fmla="*/ 147 w 147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80">
                  <a:moveTo>
                    <a:pt x="146" y="64"/>
                  </a:moveTo>
                  <a:lnTo>
                    <a:pt x="138" y="75"/>
                  </a:lnTo>
                  <a:lnTo>
                    <a:pt x="135" y="79"/>
                  </a:lnTo>
                  <a:lnTo>
                    <a:pt x="0" y="19"/>
                  </a:lnTo>
                  <a:lnTo>
                    <a:pt x="3" y="8"/>
                  </a:lnTo>
                  <a:lnTo>
                    <a:pt x="6" y="0"/>
                  </a:lnTo>
                  <a:lnTo>
                    <a:pt x="79" y="34"/>
                  </a:lnTo>
                  <a:lnTo>
                    <a:pt x="146" y="64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7" name="Freeform 194"/>
            <p:cNvSpPr>
              <a:spLocks/>
            </p:cNvSpPr>
            <p:nvPr/>
          </p:nvSpPr>
          <p:spPr bwMode="auto">
            <a:xfrm>
              <a:off x="4059" y="2867"/>
              <a:ext cx="147" cy="79"/>
            </a:xfrm>
            <a:custGeom>
              <a:avLst/>
              <a:gdLst>
                <a:gd name="T0" fmla="*/ 146 w 147"/>
                <a:gd name="T1" fmla="*/ 64 h 79"/>
                <a:gd name="T2" fmla="*/ 138 w 147"/>
                <a:gd name="T3" fmla="*/ 74 h 79"/>
                <a:gd name="T4" fmla="*/ 135 w 147"/>
                <a:gd name="T5" fmla="*/ 78 h 79"/>
                <a:gd name="T6" fmla="*/ 0 w 147"/>
                <a:gd name="T7" fmla="*/ 18 h 79"/>
                <a:gd name="T8" fmla="*/ 3 w 147"/>
                <a:gd name="T9" fmla="*/ 8 h 79"/>
                <a:gd name="T10" fmla="*/ 6 w 147"/>
                <a:gd name="T11" fmla="*/ 0 h 79"/>
                <a:gd name="T12" fmla="*/ 79 w 147"/>
                <a:gd name="T13" fmla="*/ 34 h 79"/>
                <a:gd name="T14" fmla="*/ 146 w 147"/>
                <a:gd name="T15" fmla="*/ 64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79"/>
                <a:gd name="T26" fmla="*/ 147 w 14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79">
                  <a:moveTo>
                    <a:pt x="146" y="64"/>
                  </a:moveTo>
                  <a:lnTo>
                    <a:pt x="138" y="74"/>
                  </a:lnTo>
                  <a:lnTo>
                    <a:pt x="135" y="78"/>
                  </a:lnTo>
                  <a:lnTo>
                    <a:pt x="0" y="18"/>
                  </a:lnTo>
                  <a:lnTo>
                    <a:pt x="3" y="8"/>
                  </a:lnTo>
                  <a:lnTo>
                    <a:pt x="6" y="0"/>
                  </a:lnTo>
                  <a:lnTo>
                    <a:pt x="79" y="34"/>
                  </a:lnTo>
                  <a:lnTo>
                    <a:pt x="146" y="64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8" name="Freeform 195"/>
            <p:cNvSpPr>
              <a:spLocks/>
            </p:cNvSpPr>
            <p:nvPr/>
          </p:nvSpPr>
          <p:spPr bwMode="auto">
            <a:xfrm>
              <a:off x="4059" y="2868"/>
              <a:ext cx="146" cy="78"/>
            </a:xfrm>
            <a:custGeom>
              <a:avLst/>
              <a:gdLst>
                <a:gd name="T0" fmla="*/ 145 w 146"/>
                <a:gd name="T1" fmla="*/ 64 h 78"/>
                <a:gd name="T2" fmla="*/ 134 w 146"/>
                <a:gd name="T3" fmla="*/ 77 h 78"/>
                <a:gd name="T4" fmla="*/ 0 w 146"/>
                <a:gd name="T5" fmla="*/ 18 h 78"/>
                <a:gd name="T6" fmla="*/ 3 w 146"/>
                <a:gd name="T7" fmla="*/ 8 h 78"/>
                <a:gd name="T8" fmla="*/ 5 w 146"/>
                <a:gd name="T9" fmla="*/ 0 h 78"/>
                <a:gd name="T10" fmla="*/ 79 w 146"/>
                <a:gd name="T11" fmla="*/ 34 h 78"/>
                <a:gd name="T12" fmla="*/ 145 w 146"/>
                <a:gd name="T13" fmla="*/ 6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78"/>
                <a:gd name="T23" fmla="*/ 146 w 146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78">
                  <a:moveTo>
                    <a:pt x="145" y="64"/>
                  </a:moveTo>
                  <a:lnTo>
                    <a:pt x="134" y="77"/>
                  </a:lnTo>
                  <a:lnTo>
                    <a:pt x="0" y="18"/>
                  </a:lnTo>
                  <a:lnTo>
                    <a:pt x="3" y="8"/>
                  </a:lnTo>
                  <a:lnTo>
                    <a:pt x="5" y="0"/>
                  </a:lnTo>
                  <a:lnTo>
                    <a:pt x="79" y="34"/>
                  </a:lnTo>
                  <a:lnTo>
                    <a:pt x="145" y="64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9" name="Freeform 196"/>
            <p:cNvSpPr>
              <a:spLocks/>
            </p:cNvSpPr>
            <p:nvPr/>
          </p:nvSpPr>
          <p:spPr bwMode="auto">
            <a:xfrm>
              <a:off x="4059" y="2869"/>
              <a:ext cx="146" cy="77"/>
            </a:xfrm>
            <a:custGeom>
              <a:avLst/>
              <a:gdLst>
                <a:gd name="T0" fmla="*/ 145 w 146"/>
                <a:gd name="T1" fmla="*/ 63 h 77"/>
                <a:gd name="T2" fmla="*/ 134 w 146"/>
                <a:gd name="T3" fmla="*/ 76 h 77"/>
                <a:gd name="T4" fmla="*/ 0 w 146"/>
                <a:gd name="T5" fmla="*/ 17 h 77"/>
                <a:gd name="T6" fmla="*/ 2 w 146"/>
                <a:gd name="T7" fmla="*/ 8 h 77"/>
                <a:gd name="T8" fmla="*/ 5 w 146"/>
                <a:gd name="T9" fmla="*/ 0 h 77"/>
                <a:gd name="T10" fmla="*/ 79 w 146"/>
                <a:gd name="T11" fmla="*/ 33 h 77"/>
                <a:gd name="T12" fmla="*/ 145 w 146"/>
                <a:gd name="T13" fmla="*/ 63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77"/>
                <a:gd name="T23" fmla="*/ 146 w 146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77">
                  <a:moveTo>
                    <a:pt x="145" y="63"/>
                  </a:moveTo>
                  <a:lnTo>
                    <a:pt x="134" y="76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  <a:lnTo>
                    <a:pt x="79" y="33"/>
                  </a:lnTo>
                  <a:lnTo>
                    <a:pt x="145" y="63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0" name="Freeform 197"/>
            <p:cNvSpPr>
              <a:spLocks/>
            </p:cNvSpPr>
            <p:nvPr/>
          </p:nvSpPr>
          <p:spPr bwMode="auto">
            <a:xfrm>
              <a:off x="4059" y="2870"/>
              <a:ext cx="146" cy="76"/>
            </a:xfrm>
            <a:custGeom>
              <a:avLst/>
              <a:gdLst>
                <a:gd name="T0" fmla="*/ 145 w 146"/>
                <a:gd name="T1" fmla="*/ 63 h 76"/>
                <a:gd name="T2" fmla="*/ 135 w 146"/>
                <a:gd name="T3" fmla="*/ 75 h 76"/>
                <a:gd name="T4" fmla="*/ 0 w 146"/>
                <a:gd name="T5" fmla="*/ 15 h 76"/>
                <a:gd name="T6" fmla="*/ 2 w 146"/>
                <a:gd name="T7" fmla="*/ 6 h 76"/>
                <a:gd name="T8" fmla="*/ 5 w 146"/>
                <a:gd name="T9" fmla="*/ 0 h 76"/>
                <a:gd name="T10" fmla="*/ 79 w 146"/>
                <a:gd name="T11" fmla="*/ 34 h 76"/>
                <a:gd name="T12" fmla="*/ 145 w 146"/>
                <a:gd name="T13" fmla="*/ 6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76"/>
                <a:gd name="T23" fmla="*/ 146 w 146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76">
                  <a:moveTo>
                    <a:pt x="145" y="63"/>
                  </a:moveTo>
                  <a:lnTo>
                    <a:pt x="135" y="75"/>
                  </a:lnTo>
                  <a:lnTo>
                    <a:pt x="0" y="15"/>
                  </a:lnTo>
                  <a:lnTo>
                    <a:pt x="2" y="6"/>
                  </a:lnTo>
                  <a:lnTo>
                    <a:pt x="5" y="0"/>
                  </a:lnTo>
                  <a:lnTo>
                    <a:pt x="79" y="34"/>
                  </a:lnTo>
                  <a:lnTo>
                    <a:pt x="145" y="63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Freeform 198"/>
            <p:cNvSpPr>
              <a:spLocks/>
            </p:cNvSpPr>
            <p:nvPr/>
          </p:nvSpPr>
          <p:spPr bwMode="auto">
            <a:xfrm>
              <a:off x="4059" y="2871"/>
              <a:ext cx="145" cy="75"/>
            </a:xfrm>
            <a:custGeom>
              <a:avLst/>
              <a:gdLst>
                <a:gd name="T0" fmla="*/ 144 w 145"/>
                <a:gd name="T1" fmla="*/ 63 h 75"/>
                <a:gd name="T2" fmla="*/ 135 w 145"/>
                <a:gd name="T3" fmla="*/ 74 h 75"/>
                <a:gd name="T4" fmla="*/ 0 w 145"/>
                <a:gd name="T5" fmla="*/ 15 h 75"/>
                <a:gd name="T6" fmla="*/ 2 w 145"/>
                <a:gd name="T7" fmla="*/ 6 h 75"/>
                <a:gd name="T8" fmla="*/ 5 w 145"/>
                <a:gd name="T9" fmla="*/ 0 h 75"/>
                <a:gd name="T10" fmla="*/ 31 w 145"/>
                <a:gd name="T11" fmla="*/ 12 h 75"/>
                <a:gd name="T12" fmla="*/ 78 w 145"/>
                <a:gd name="T13" fmla="*/ 34 h 75"/>
                <a:gd name="T14" fmla="*/ 144 w 145"/>
                <a:gd name="T15" fmla="*/ 63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75"/>
                <a:gd name="T26" fmla="*/ 145 w 145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75">
                  <a:moveTo>
                    <a:pt x="144" y="63"/>
                  </a:moveTo>
                  <a:lnTo>
                    <a:pt x="135" y="74"/>
                  </a:lnTo>
                  <a:lnTo>
                    <a:pt x="0" y="15"/>
                  </a:lnTo>
                  <a:lnTo>
                    <a:pt x="2" y="6"/>
                  </a:lnTo>
                  <a:lnTo>
                    <a:pt x="5" y="0"/>
                  </a:lnTo>
                  <a:lnTo>
                    <a:pt x="31" y="12"/>
                  </a:lnTo>
                  <a:lnTo>
                    <a:pt x="78" y="34"/>
                  </a:lnTo>
                  <a:lnTo>
                    <a:pt x="144" y="63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2" name="Freeform 199"/>
            <p:cNvSpPr>
              <a:spLocks/>
            </p:cNvSpPr>
            <p:nvPr/>
          </p:nvSpPr>
          <p:spPr bwMode="auto">
            <a:xfrm>
              <a:off x="4059" y="2872"/>
              <a:ext cx="145" cy="74"/>
            </a:xfrm>
            <a:custGeom>
              <a:avLst/>
              <a:gdLst>
                <a:gd name="T0" fmla="*/ 135 w 145"/>
                <a:gd name="T1" fmla="*/ 73 h 74"/>
                <a:gd name="T2" fmla="*/ 0 w 145"/>
                <a:gd name="T3" fmla="*/ 14 h 74"/>
                <a:gd name="T4" fmla="*/ 2 w 145"/>
                <a:gd name="T5" fmla="*/ 6 h 74"/>
                <a:gd name="T6" fmla="*/ 5 w 145"/>
                <a:gd name="T7" fmla="*/ 0 h 74"/>
                <a:gd name="T8" fmla="*/ 30 w 145"/>
                <a:gd name="T9" fmla="*/ 13 h 74"/>
                <a:gd name="T10" fmla="*/ 78 w 145"/>
                <a:gd name="T11" fmla="*/ 33 h 74"/>
                <a:gd name="T12" fmla="*/ 144 w 145"/>
                <a:gd name="T13" fmla="*/ 62 h 74"/>
                <a:gd name="T14" fmla="*/ 135 w 145"/>
                <a:gd name="T15" fmla="*/ 73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74"/>
                <a:gd name="T26" fmla="*/ 145 w 14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74">
                  <a:moveTo>
                    <a:pt x="135" y="73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5" y="0"/>
                  </a:lnTo>
                  <a:lnTo>
                    <a:pt x="30" y="13"/>
                  </a:lnTo>
                  <a:lnTo>
                    <a:pt x="78" y="33"/>
                  </a:lnTo>
                  <a:lnTo>
                    <a:pt x="144" y="62"/>
                  </a:lnTo>
                  <a:lnTo>
                    <a:pt x="135" y="73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3" name="Freeform 200"/>
            <p:cNvSpPr>
              <a:spLocks/>
            </p:cNvSpPr>
            <p:nvPr/>
          </p:nvSpPr>
          <p:spPr bwMode="auto">
            <a:xfrm>
              <a:off x="4219" y="2935"/>
              <a:ext cx="234" cy="122"/>
            </a:xfrm>
            <a:custGeom>
              <a:avLst/>
              <a:gdLst>
                <a:gd name="T0" fmla="*/ 214 w 234"/>
                <a:gd name="T1" fmla="*/ 121 h 122"/>
                <a:gd name="T2" fmla="*/ 0 w 234"/>
                <a:gd name="T3" fmla="*/ 24 h 122"/>
                <a:gd name="T4" fmla="*/ 8 w 234"/>
                <a:gd name="T5" fmla="*/ 12 h 122"/>
                <a:gd name="T6" fmla="*/ 15 w 234"/>
                <a:gd name="T7" fmla="*/ 0 h 122"/>
                <a:gd name="T8" fmla="*/ 128 w 234"/>
                <a:gd name="T9" fmla="*/ 52 h 122"/>
                <a:gd name="T10" fmla="*/ 233 w 234"/>
                <a:gd name="T11" fmla="*/ 100 h 122"/>
                <a:gd name="T12" fmla="*/ 225 w 234"/>
                <a:gd name="T13" fmla="*/ 109 h 122"/>
                <a:gd name="T14" fmla="*/ 219 w 234"/>
                <a:gd name="T15" fmla="*/ 116 h 122"/>
                <a:gd name="T16" fmla="*/ 214 w 234"/>
                <a:gd name="T17" fmla="*/ 12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122"/>
                <a:gd name="T29" fmla="*/ 234 w 234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122">
                  <a:moveTo>
                    <a:pt x="214" y="121"/>
                  </a:moveTo>
                  <a:lnTo>
                    <a:pt x="0" y="24"/>
                  </a:lnTo>
                  <a:lnTo>
                    <a:pt x="8" y="12"/>
                  </a:lnTo>
                  <a:lnTo>
                    <a:pt x="15" y="0"/>
                  </a:lnTo>
                  <a:lnTo>
                    <a:pt x="128" y="52"/>
                  </a:lnTo>
                  <a:lnTo>
                    <a:pt x="233" y="100"/>
                  </a:lnTo>
                  <a:lnTo>
                    <a:pt x="225" y="109"/>
                  </a:lnTo>
                  <a:lnTo>
                    <a:pt x="219" y="116"/>
                  </a:lnTo>
                  <a:lnTo>
                    <a:pt x="214" y="1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4" name="Freeform 201"/>
            <p:cNvSpPr>
              <a:spLocks/>
            </p:cNvSpPr>
            <p:nvPr/>
          </p:nvSpPr>
          <p:spPr bwMode="auto">
            <a:xfrm>
              <a:off x="4219" y="2936"/>
              <a:ext cx="234" cy="121"/>
            </a:xfrm>
            <a:custGeom>
              <a:avLst/>
              <a:gdLst>
                <a:gd name="T0" fmla="*/ 15 w 234"/>
                <a:gd name="T1" fmla="*/ 0 h 121"/>
                <a:gd name="T2" fmla="*/ 127 w 234"/>
                <a:gd name="T3" fmla="*/ 52 h 121"/>
                <a:gd name="T4" fmla="*/ 233 w 234"/>
                <a:gd name="T5" fmla="*/ 100 h 121"/>
                <a:gd name="T6" fmla="*/ 226 w 234"/>
                <a:gd name="T7" fmla="*/ 109 h 121"/>
                <a:gd name="T8" fmla="*/ 220 w 234"/>
                <a:gd name="T9" fmla="*/ 115 h 121"/>
                <a:gd name="T10" fmla="*/ 215 w 234"/>
                <a:gd name="T11" fmla="*/ 120 h 121"/>
                <a:gd name="T12" fmla="*/ 0 w 234"/>
                <a:gd name="T13" fmla="*/ 23 h 121"/>
                <a:gd name="T14" fmla="*/ 8 w 234"/>
                <a:gd name="T15" fmla="*/ 11 h 121"/>
                <a:gd name="T16" fmla="*/ 15 w 234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121"/>
                <a:gd name="T29" fmla="*/ 234 w 234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121">
                  <a:moveTo>
                    <a:pt x="15" y="0"/>
                  </a:moveTo>
                  <a:lnTo>
                    <a:pt x="127" y="52"/>
                  </a:lnTo>
                  <a:lnTo>
                    <a:pt x="233" y="100"/>
                  </a:lnTo>
                  <a:lnTo>
                    <a:pt x="226" y="109"/>
                  </a:lnTo>
                  <a:lnTo>
                    <a:pt x="220" y="115"/>
                  </a:lnTo>
                  <a:lnTo>
                    <a:pt x="215" y="120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0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5" name="Freeform 202"/>
            <p:cNvSpPr>
              <a:spLocks/>
            </p:cNvSpPr>
            <p:nvPr/>
          </p:nvSpPr>
          <p:spPr bwMode="auto">
            <a:xfrm>
              <a:off x="4219" y="2937"/>
              <a:ext cx="233" cy="120"/>
            </a:xfrm>
            <a:custGeom>
              <a:avLst/>
              <a:gdLst>
                <a:gd name="T0" fmla="*/ 15 w 233"/>
                <a:gd name="T1" fmla="*/ 0 h 120"/>
                <a:gd name="T2" fmla="*/ 126 w 233"/>
                <a:gd name="T3" fmla="*/ 52 h 120"/>
                <a:gd name="T4" fmla="*/ 232 w 233"/>
                <a:gd name="T5" fmla="*/ 100 h 120"/>
                <a:gd name="T6" fmla="*/ 225 w 233"/>
                <a:gd name="T7" fmla="*/ 108 h 120"/>
                <a:gd name="T8" fmla="*/ 220 w 233"/>
                <a:gd name="T9" fmla="*/ 114 h 120"/>
                <a:gd name="T10" fmla="*/ 214 w 233"/>
                <a:gd name="T11" fmla="*/ 119 h 120"/>
                <a:gd name="T12" fmla="*/ 0 w 233"/>
                <a:gd name="T13" fmla="*/ 22 h 120"/>
                <a:gd name="T14" fmla="*/ 8 w 233"/>
                <a:gd name="T15" fmla="*/ 10 h 120"/>
                <a:gd name="T16" fmla="*/ 15 w 233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3"/>
                <a:gd name="T28" fmla="*/ 0 h 120"/>
                <a:gd name="T29" fmla="*/ 233 w 233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3" h="120">
                  <a:moveTo>
                    <a:pt x="15" y="0"/>
                  </a:moveTo>
                  <a:lnTo>
                    <a:pt x="126" y="52"/>
                  </a:lnTo>
                  <a:lnTo>
                    <a:pt x="232" y="100"/>
                  </a:lnTo>
                  <a:lnTo>
                    <a:pt x="225" y="108"/>
                  </a:lnTo>
                  <a:lnTo>
                    <a:pt x="220" y="114"/>
                  </a:lnTo>
                  <a:lnTo>
                    <a:pt x="214" y="119"/>
                  </a:lnTo>
                  <a:lnTo>
                    <a:pt x="0" y="22"/>
                  </a:lnTo>
                  <a:lnTo>
                    <a:pt x="8" y="10"/>
                  </a:lnTo>
                  <a:lnTo>
                    <a:pt x="15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6" name="Freeform 203"/>
            <p:cNvSpPr>
              <a:spLocks/>
            </p:cNvSpPr>
            <p:nvPr/>
          </p:nvSpPr>
          <p:spPr bwMode="auto">
            <a:xfrm>
              <a:off x="4219" y="2938"/>
              <a:ext cx="232" cy="119"/>
            </a:xfrm>
            <a:custGeom>
              <a:avLst/>
              <a:gdLst>
                <a:gd name="T0" fmla="*/ 15 w 232"/>
                <a:gd name="T1" fmla="*/ 0 h 119"/>
                <a:gd name="T2" fmla="*/ 126 w 232"/>
                <a:gd name="T3" fmla="*/ 51 h 119"/>
                <a:gd name="T4" fmla="*/ 231 w 232"/>
                <a:gd name="T5" fmla="*/ 99 h 119"/>
                <a:gd name="T6" fmla="*/ 225 w 232"/>
                <a:gd name="T7" fmla="*/ 107 h 119"/>
                <a:gd name="T8" fmla="*/ 220 w 232"/>
                <a:gd name="T9" fmla="*/ 113 h 119"/>
                <a:gd name="T10" fmla="*/ 214 w 232"/>
                <a:gd name="T11" fmla="*/ 118 h 119"/>
                <a:gd name="T12" fmla="*/ 0 w 232"/>
                <a:gd name="T13" fmla="*/ 21 h 119"/>
                <a:gd name="T14" fmla="*/ 8 w 232"/>
                <a:gd name="T15" fmla="*/ 10 h 119"/>
                <a:gd name="T16" fmla="*/ 15 w 232"/>
                <a:gd name="T17" fmla="*/ 0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19"/>
                <a:gd name="T29" fmla="*/ 232 w 232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19">
                  <a:moveTo>
                    <a:pt x="15" y="0"/>
                  </a:moveTo>
                  <a:lnTo>
                    <a:pt x="126" y="51"/>
                  </a:lnTo>
                  <a:lnTo>
                    <a:pt x="231" y="99"/>
                  </a:lnTo>
                  <a:lnTo>
                    <a:pt x="225" y="107"/>
                  </a:lnTo>
                  <a:lnTo>
                    <a:pt x="220" y="113"/>
                  </a:lnTo>
                  <a:lnTo>
                    <a:pt x="214" y="118"/>
                  </a:lnTo>
                  <a:lnTo>
                    <a:pt x="0" y="21"/>
                  </a:lnTo>
                  <a:lnTo>
                    <a:pt x="8" y="10"/>
                  </a:lnTo>
                  <a:lnTo>
                    <a:pt x="15" y="0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7" name="Freeform 204"/>
            <p:cNvSpPr>
              <a:spLocks/>
            </p:cNvSpPr>
            <p:nvPr/>
          </p:nvSpPr>
          <p:spPr bwMode="auto">
            <a:xfrm>
              <a:off x="4219" y="2938"/>
              <a:ext cx="232" cy="119"/>
            </a:xfrm>
            <a:custGeom>
              <a:avLst/>
              <a:gdLst>
                <a:gd name="T0" fmla="*/ 14 w 232"/>
                <a:gd name="T1" fmla="*/ 0 h 119"/>
                <a:gd name="T2" fmla="*/ 125 w 232"/>
                <a:gd name="T3" fmla="*/ 52 h 119"/>
                <a:gd name="T4" fmla="*/ 231 w 232"/>
                <a:gd name="T5" fmla="*/ 100 h 119"/>
                <a:gd name="T6" fmla="*/ 225 w 232"/>
                <a:gd name="T7" fmla="*/ 107 h 119"/>
                <a:gd name="T8" fmla="*/ 220 w 232"/>
                <a:gd name="T9" fmla="*/ 113 h 119"/>
                <a:gd name="T10" fmla="*/ 214 w 232"/>
                <a:gd name="T11" fmla="*/ 118 h 119"/>
                <a:gd name="T12" fmla="*/ 0 w 232"/>
                <a:gd name="T13" fmla="*/ 21 h 119"/>
                <a:gd name="T14" fmla="*/ 8 w 232"/>
                <a:gd name="T15" fmla="*/ 10 h 119"/>
                <a:gd name="T16" fmla="*/ 14 w 232"/>
                <a:gd name="T17" fmla="*/ 0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19"/>
                <a:gd name="T29" fmla="*/ 232 w 232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19">
                  <a:moveTo>
                    <a:pt x="14" y="0"/>
                  </a:moveTo>
                  <a:lnTo>
                    <a:pt x="125" y="52"/>
                  </a:lnTo>
                  <a:lnTo>
                    <a:pt x="231" y="100"/>
                  </a:lnTo>
                  <a:lnTo>
                    <a:pt x="225" y="107"/>
                  </a:lnTo>
                  <a:lnTo>
                    <a:pt x="220" y="113"/>
                  </a:lnTo>
                  <a:lnTo>
                    <a:pt x="214" y="118"/>
                  </a:lnTo>
                  <a:lnTo>
                    <a:pt x="0" y="21"/>
                  </a:lnTo>
                  <a:lnTo>
                    <a:pt x="8" y="10"/>
                  </a:lnTo>
                  <a:lnTo>
                    <a:pt x="14" y="0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8" name="Freeform 205"/>
            <p:cNvSpPr>
              <a:spLocks/>
            </p:cNvSpPr>
            <p:nvPr/>
          </p:nvSpPr>
          <p:spPr bwMode="auto">
            <a:xfrm>
              <a:off x="4219" y="2939"/>
              <a:ext cx="231" cy="118"/>
            </a:xfrm>
            <a:custGeom>
              <a:avLst/>
              <a:gdLst>
                <a:gd name="T0" fmla="*/ 13 w 231"/>
                <a:gd name="T1" fmla="*/ 0 h 118"/>
                <a:gd name="T2" fmla="*/ 125 w 231"/>
                <a:gd name="T3" fmla="*/ 52 h 118"/>
                <a:gd name="T4" fmla="*/ 230 w 231"/>
                <a:gd name="T5" fmla="*/ 100 h 118"/>
                <a:gd name="T6" fmla="*/ 219 w 231"/>
                <a:gd name="T7" fmla="*/ 112 h 118"/>
                <a:gd name="T8" fmla="*/ 214 w 231"/>
                <a:gd name="T9" fmla="*/ 117 h 118"/>
                <a:gd name="T10" fmla="*/ 0 w 231"/>
                <a:gd name="T11" fmla="*/ 20 h 118"/>
                <a:gd name="T12" fmla="*/ 8 w 231"/>
                <a:gd name="T13" fmla="*/ 9 h 118"/>
                <a:gd name="T14" fmla="*/ 13 w 231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18"/>
                <a:gd name="T26" fmla="*/ 231 w 231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18">
                  <a:moveTo>
                    <a:pt x="13" y="0"/>
                  </a:moveTo>
                  <a:lnTo>
                    <a:pt x="125" y="52"/>
                  </a:lnTo>
                  <a:lnTo>
                    <a:pt x="230" y="100"/>
                  </a:lnTo>
                  <a:lnTo>
                    <a:pt x="219" y="112"/>
                  </a:lnTo>
                  <a:lnTo>
                    <a:pt x="214" y="117"/>
                  </a:lnTo>
                  <a:lnTo>
                    <a:pt x="0" y="20"/>
                  </a:lnTo>
                  <a:lnTo>
                    <a:pt x="8" y="9"/>
                  </a:lnTo>
                  <a:lnTo>
                    <a:pt x="13" y="0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9" name="Freeform 206"/>
            <p:cNvSpPr>
              <a:spLocks/>
            </p:cNvSpPr>
            <p:nvPr/>
          </p:nvSpPr>
          <p:spPr bwMode="auto">
            <a:xfrm>
              <a:off x="4219" y="2940"/>
              <a:ext cx="231" cy="117"/>
            </a:xfrm>
            <a:custGeom>
              <a:avLst/>
              <a:gdLst>
                <a:gd name="T0" fmla="*/ 13 w 231"/>
                <a:gd name="T1" fmla="*/ 0 h 117"/>
                <a:gd name="T2" fmla="*/ 125 w 231"/>
                <a:gd name="T3" fmla="*/ 52 h 117"/>
                <a:gd name="T4" fmla="*/ 230 w 231"/>
                <a:gd name="T5" fmla="*/ 99 h 117"/>
                <a:gd name="T6" fmla="*/ 224 w 231"/>
                <a:gd name="T7" fmla="*/ 106 h 117"/>
                <a:gd name="T8" fmla="*/ 219 w 231"/>
                <a:gd name="T9" fmla="*/ 112 h 117"/>
                <a:gd name="T10" fmla="*/ 214 w 231"/>
                <a:gd name="T11" fmla="*/ 116 h 117"/>
                <a:gd name="T12" fmla="*/ 0 w 231"/>
                <a:gd name="T13" fmla="*/ 19 h 117"/>
                <a:gd name="T14" fmla="*/ 7 w 231"/>
                <a:gd name="T15" fmla="*/ 9 h 117"/>
                <a:gd name="T16" fmla="*/ 13 w 231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17"/>
                <a:gd name="T29" fmla="*/ 231 w 231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17">
                  <a:moveTo>
                    <a:pt x="13" y="0"/>
                  </a:moveTo>
                  <a:lnTo>
                    <a:pt x="125" y="52"/>
                  </a:lnTo>
                  <a:lnTo>
                    <a:pt x="230" y="99"/>
                  </a:lnTo>
                  <a:lnTo>
                    <a:pt x="224" y="106"/>
                  </a:lnTo>
                  <a:lnTo>
                    <a:pt x="219" y="112"/>
                  </a:lnTo>
                  <a:lnTo>
                    <a:pt x="214" y="116"/>
                  </a:lnTo>
                  <a:lnTo>
                    <a:pt x="0" y="19"/>
                  </a:lnTo>
                  <a:lnTo>
                    <a:pt x="7" y="9"/>
                  </a:lnTo>
                  <a:lnTo>
                    <a:pt x="13" y="0"/>
                  </a:ln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0" name="Freeform 207"/>
            <p:cNvSpPr>
              <a:spLocks/>
            </p:cNvSpPr>
            <p:nvPr/>
          </p:nvSpPr>
          <p:spPr bwMode="auto">
            <a:xfrm>
              <a:off x="4219" y="2941"/>
              <a:ext cx="231" cy="116"/>
            </a:xfrm>
            <a:custGeom>
              <a:avLst/>
              <a:gdLst>
                <a:gd name="T0" fmla="*/ 12 w 231"/>
                <a:gd name="T1" fmla="*/ 0 h 116"/>
                <a:gd name="T2" fmla="*/ 51 w 231"/>
                <a:gd name="T3" fmla="*/ 17 h 116"/>
                <a:gd name="T4" fmla="*/ 125 w 231"/>
                <a:gd name="T5" fmla="*/ 51 h 116"/>
                <a:gd name="T6" fmla="*/ 230 w 231"/>
                <a:gd name="T7" fmla="*/ 99 h 116"/>
                <a:gd name="T8" fmla="*/ 219 w 231"/>
                <a:gd name="T9" fmla="*/ 111 h 116"/>
                <a:gd name="T10" fmla="*/ 215 w 231"/>
                <a:gd name="T11" fmla="*/ 115 h 116"/>
                <a:gd name="T12" fmla="*/ 0 w 231"/>
                <a:gd name="T13" fmla="*/ 19 h 116"/>
                <a:gd name="T14" fmla="*/ 7 w 231"/>
                <a:gd name="T15" fmla="*/ 9 h 116"/>
                <a:gd name="T16" fmla="*/ 12 w 231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116"/>
                <a:gd name="T29" fmla="*/ 231 w 231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116">
                  <a:moveTo>
                    <a:pt x="12" y="0"/>
                  </a:moveTo>
                  <a:lnTo>
                    <a:pt x="51" y="17"/>
                  </a:lnTo>
                  <a:lnTo>
                    <a:pt x="125" y="51"/>
                  </a:lnTo>
                  <a:lnTo>
                    <a:pt x="230" y="99"/>
                  </a:lnTo>
                  <a:lnTo>
                    <a:pt x="219" y="111"/>
                  </a:lnTo>
                  <a:lnTo>
                    <a:pt x="215" y="115"/>
                  </a:lnTo>
                  <a:lnTo>
                    <a:pt x="0" y="19"/>
                  </a:lnTo>
                  <a:lnTo>
                    <a:pt x="7" y="9"/>
                  </a:lnTo>
                  <a:lnTo>
                    <a:pt x="12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1" name="Freeform 208"/>
            <p:cNvSpPr>
              <a:spLocks/>
            </p:cNvSpPr>
            <p:nvPr/>
          </p:nvSpPr>
          <p:spPr bwMode="auto">
            <a:xfrm>
              <a:off x="4219" y="2941"/>
              <a:ext cx="230" cy="116"/>
            </a:xfrm>
            <a:custGeom>
              <a:avLst/>
              <a:gdLst>
                <a:gd name="T0" fmla="*/ 12 w 230"/>
                <a:gd name="T1" fmla="*/ 0 h 116"/>
                <a:gd name="T2" fmla="*/ 50 w 230"/>
                <a:gd name="T3" fmla="*/ 18 h 116"/>
                <a:gd name="T4" fmla="*/ 124 w 230"/>
                <a:gd name="T5" fmla="*/ 52 h 116"/>
                <a:gd name="T6" fmla="*/ 229 w 230"/>
                <a:gd name="T7" fmla="*/ 99 h 116"/>
                <a:gd name="T8" fmla="*/ 219 w 230"/>
                <a:gd name="T9" fmla="*/ 111 h 116"/>
                <a:gd name="T10" fmla="*/ 214 w 230"/>
                <a:gd name="T11" fmla="*/ 115 h 116"/>
                <a:gd name="T12" fmla="*/ 0 w 230"/>
                <a:gd name="T13" fmla="*/ 18 h 116"/>
                <a:gd name="T14" fmla="*/ 6 w 230"/>
                <a:gd name="T15" fmla="*/ 9 h 116"/>
                <a:gd name="T16" fmla="*/ 12 w 230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16"/>
                <a:gd name="T29" fmla="*/ 230 w 230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16">
                  <a:moveTo>
                    <a:pt x="12" y="0"/>
                  </a:moveTo>
                  <a:lnTo>
                    <a:pt x="50" y="18"/>
                  </a:lnTo>
                  <a:lnTo>
                    <a:pt x="124" y="52"/>
                  </a:lnTo>
                  <a:lnTo>
                    <a:pt x="229" y="99"/>
                  </a:lnTo>
                  <a:lnTo>
                    <a:pt x="219" y="111"/>
                  </a:lnTo>
                  <a:lnTo>
                    <a:pt x="214" y="115"/>
                  </a:lnTo>
                  <a:lnTo>
                    <a:pt x="0" y="18"/>
                  </a:lnTo>
                  <a:lnTo>
                    <a:pt x="6" y="9"/>
                  </a:lnTo>
                  <a:lnTo>
                    <a:pt x="12" y="0"/>
                  </a:ln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2" name="Freeform 209"/>
            <p:cNvSpPr>
              <a:spLocks/>
            </p:cNvSpPr>
            <p:nvPr/>
          </p:nvSpPr>
          <p:spPr bwMode="auto">
            <a:xfrm>
              <a:off x="4219" y="2942"/>
              <a:ext cx="229" cy="115"/>
            </a:xfrm>
            <a:custGeom>
              <a:avLst/>
              <a:gdLst>
                <a:gd name="T0" fmla="*/ 11 w 229"/>
                <a:gd name="T1" fmla="*/ 0 h 115"/>
                <a:gd name="T2" fmla="*/ 50 w 229"/>
                <a:gd name="T3" fmla="*/ 18 h 115"/>
                <a:gd name="T4" fmla="*/ 123 w 229"/>
                <a:gd name="T5" fmla="*/ 52 h 115"/>
                <a:gd name="T6" fmla="*/ 228 w 229"/>
                <a:gd name="T7" fmla="*/ 99 h 115"/>
                <a:gd name="T8" fmla="*/ 223 w 229"/>
                <a:gd name="T9" fmla="*/ 105 h 115"/>
                <a:gd name="T10" fmla="*/ 219 w 229"/>
                <a:gd name="T11" fmla="*/ 110 h 115"/>
                <a:gd name="T12" fmla="*/ 214 w 229"/>
                <a:gd name="T13" fmla="*/ 114 h 115"/>
                <a:gd name="T14" fmla="*/ 0 w 229"/>
                <a:gd name="T15" fmla="*/ 17 h 115"/>
                <a:gd name="T16" fmla="*/ 6 w 229"/>
                <a:gd name="T17" fmla="*/ 8 h 115"/>
                <a:gd name="T18" fmla="*/ 11 w 229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115"/>
                <a:gd name="T32" fmla="*/ 229 w 229"/>
                <a:gd name="T33" fmla="*/ 115 h 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115">
                  <a:moveTo>
                    <a:pt x="11" y="0"/>
                  </a:moveTo>
                  <a:lnTo>
                    <a:pt x="50" y="18"/>
                  </a:lnTo>
                  <a:lnTo>
                    <a:pt x="123" y="52"/>
                  </a:lnTo>
                  <a:lnTo>
                    <a:pt x="228" y="99"/>
                  </a:lnTo>
                  <a:lnTo>
                    <a:pt x="223" y="105"/>
                  </a:lnTo>
                  <a:lnTo>
                    <a:pt x="219" y="110"/>
                  </a:lnTo>
                  <a:lnTo>
                    <a:pt x="214" y="114"/>
                  </a:lnTo>
                  <a:lnTo>
                    <a:pt x="0" y="17"/>
                  </a:lnTo>
                  <a:lnTo>
                    <a:pt x="6" y="8"/>
                  </a:lnTo>
                  <a:lnTo>
                    <a:pt x="11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3" name="Freeform 210"/>
            <p:cNvSpPr>
              <a:spLocks/>
            </p:cNvSpPr>
            <p:nvPr/>
          </p:nvSpPr>
          <p:spPr bwMode="auto">
            <a:xfrm>
              <a:off x="4219" y="2943"/>
              <a:ext cx="229" cy="114"/>
            </a:xfrm>
            <a:custGeom>
              <a:avLst/>
              <a:gdLst>
                <a:gd name="T0" fmla="*/ 11 w 229"/>
                <a:gd name="T1" fmla="*/ 0 h 114"/>
                <a:gd name="T2" fmla="*/ 123 w 229"/>
                <a:gd name="T3" fmla="*/ 51 h 114"/>
                <a:gd name="T4" fmla="*/ 228 w 229"/>
                <a:gd name="T5" fmla="*/ 99 h 114"/>
                <a:gd name="T6" fmla="*/ 219 w 229"/>
                <a:gd name="T7" fmla="*/ 109 h 114"/>
                <a:gd name="T8" fmla="*/ 214 w 229"/>
                <a:gd name="T9" fmla="*/ 113 h 114"/>
                <a:gd name="T10" fmla="*/ 0 w 229"/>
                <a:gd name="T11" fmla="*/ 16 h 114"/>
                <a:gd name="T12" fmla="*/ 11 w 229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14"/>
                <a:gd name="T23" fmla="*/ 229 w 229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14">
                  <a:moveTo>
                    <a:pt x="11" y="0"/>
                  </a:moveTo>
                  <a:lnTo>
                    <a:pt x="123" y="51"/>
                  </a:lnTo>
                  <a:lnTo>
                    <a:pt x="228" y="99"/>
                  </a:lnTo>
                  <a:lnTo>
                    <a:pt x="219" y="109"/>
                  </a:lnTo>
                  <a:lnTo>
                    <a:pt x="214" y="113"/>
                  </a:lnTo>
                  <a:lnTo>
                    <a:pt x="0" y="16"/>
                  </a:lnTo>
                  <a:lnTo>
                    <a:pt x="11" y="0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4" name="Freeform 211"/>
            <p:cNvSpPr>
              <a:spLocks/>
            </p:cNvSpPr>
            <p:nvPr/>
          </p:nvSpPr>
          <p:spPr bwMode="auto">
            <a:xfrm>
              <a:off x="4219" y="2944"/>
              <a:ext cx="228" cy="113"/>
            </a:xfrm>
            <a:custGeom>
              <a:avLst/>
              <a:gdLst>
                <a:gd name="T0" fmla="*/ 11 w 228"/>
                <a:gd name="T1" fmla="*/ 0 h 113"/>
                <a:gd name="T2" fmla="*/ 49 w 228"/>
                <a:gd name="T3" fmla="*/ 18 h 113"/>
                <a:gd name="T4" fmla="*/ 122 w 228"/>
                <a:gd name="T5" fmla="*/ 51 h 113"/>
                <a:gd name="T6" fmla="*/ 227 w 228"/>
                <a:gd name="T7" fmla="*/ 98 h 113"/>
                <a:gd name="T8" fmla="*/ 219 w 228"/>
                <a:gd name="T9" fmla="*/ 108 h 113"/>
                <a:gd name="T10" fmla="*/ 214 w 228"/>
                <a:gd name="T11" fmla="*/ 112 h 113"/>
                <a:gd name="T12" fmla="*/ 0 w 228"/>
                <a:gd name="T13" fmla="*/ 16 h 113"/>
                <a:gd name="T14" fmla="*/ 5 w 228"/>
                <a:gd name="T15" fmla="*/ 8 h 113"/>
                <a:gd name="T16" fmla="*/ 11 w 228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8"/>
                <a:gd name="T28" fmla="*/ 0 h 113"/>
                <a:gd name="T29" fmla="*/ 228 w 228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8" h="113">
                  <a:moveTo>
                    <a:pt x="11" y="0"/>
                  </a:moveTo>
                  <a:lnTo>
                    <a:pt x="49" y="18"/>
                  </a:lnTo>
                  <a:lnTo>
                    <a:pt x="122" y="51"/>
                  </a:lnTo>
                  <a:lnTo>
                    <a:pt x="227" y="98"/>
                  </a:lnTo>
                  <a:lnTo>
                    <a:pt x="219" y="108"/>
                  </a:lnTo>
                  <a:lnTo>
                    <a:pt x="214" y="112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0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5" name="Freeform 212"/>
            <p:cNvSpPr>
              <a:spLocks/>
            </p:cNvSpPr>
            <p:nvPr/>
          </p:nvSpPr>
          <p:spPr bwMode="auto">
            <a:xfrm>
              <a:off x="4219" y="2944"/>
              <a:ext cx="227" cy="113"/>
            </a:xfrm>
            <a:custGeom>
              <a:avLst/>
              <a:gdLst>
                <a:gd name="T0" fmla="*/ 11 w 227"/>
                <a:gd name="T1" fmla="*/ 0 h 113"/>
                <a:gd name="T2" fmla="*/ 48 w 227"/>
                <a:gd name="T3" fmla="*/ 18 h 113"/>
                <a:gd name="T4" fmla="*/ 122 w 227"/>
                <a:gd name="T5" fmla="*/ 52 h 113"/>
                <a:gd name="T6" fmla="*/ 226 w 227"/>
                <a:gd name="T7" fmla="*/ 99 h 113"/>
                <a:gd name="T8" fmla="*/ 218 w 227"/>
                <a:gd name="T9" fmla="*/ 108 h 113"/>
                <a:gd name="T10" fmla="*/ 214 w 227"/>
                <a:gd name="T11" fmla="*/ 112 h 113"/>
                <a:gd name="T12" fmla="*/ 0 w 227"/>
                <a:gd name="T13" fmla="*/ 15 h 113"/>
                <a:gd name="T14" fmla="*/ 11 w 227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13"/>
                <a:gd name="T26" fmla="*/ 227 w 22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13">
                  <a:moveTo>
                    <a:pt x="11" y="0"/>
                  </a:moveTo>
                  <a:lnTo>
                    <a:pt x="48" y="18"/>
                  </a:lnTo>
                  <a:lnTo>
                    <a:pt x="122" y="52"/>
                  </a:lnTo>
                  <a:lnTo>
                    <a:pt x="226" y="99"/>
                  </a:lnTo>
                  <a:lnTo>
                    <a:pt x="218" y="108"/>
                  </a:lnTo>
                  <a:lnTo>
                    <a:pt x="214" y="112"/>
                  </a:lnTo>
                  <a:lnTo>
                    <a:pt x="0" y="15"/>
                  </a:lnTo>
                  <a:lnTo>
                    <a:pt x="11" y="0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6" name="Freeform 213"/>
            <p:cNvSpPr>
              <a:spLocks/>
            </p:cNvSpPr>
            <p:nvPr/>
          </p:nvSpPr>
          <p:spPr bwMode="auto">
            <a:xfrm>
              <a:off x="4219" y="2945"/>
              <a:ext cx="227" cy="112"/>
            </a:xfrm>
            <a:custGeom>
              <a:avLst/>
              <a:gdLst>
                <a:gd name="T0" fmla="*/ 10 w 227"/>
                <a:gd name="T1" fmla="*/ 0 h 112"/>
                <a:gd name="T2" fmla="*/ 48 w 227"/>
                <a:gd name="T3" fmla="*/ 18 h 112"/>
                <a:gd name="T4" fmla="*/ 121 w 227"/>
                <a:gd name="T5" fmla="*/ 52 h 112"/>
                <a:gd name="T6" fmla="*/ 226 w 227"/>
                <a:gd name="T7" fmla="*/ 98 h 112"/>
                <a:gd name="T8" fmla="*/ 218 w 227"/>
                <a:gd name="T9" fmla="*/ 107 h 112"/>
                <a:gd name="T10" fmla="*/ 214 w 227"/>
                <a:gd name="T11" fmla="*/ 111 h 112"/>
                <a:gd name="T12" fmla="*/ 0 w 227"/>
                <a:gd name="T13" fmla="*/ 14 h 112"/>
                <a:gd name="T14" fmla="*/ 10 w 227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12"/>
                <a:gd name="T26" fmla="*/ 227 w 227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12">
                  <a:moveTo>
                    <a:pt x="10" y="0"/>
                  </a:moveTo>
                  <a:lnTo>
                    <a:pt x="48" y="18"/>
                  </a:lnTo>
                  <a:lnTo>
                    <a:pt x="121" y="52"/>
                  </a:lnTo>
                  <a:lnTo>
                    <a:pt x="226" y="98"/>
                  </a:lnTo>
                  <a:lnTo>
                    <a:pt x="218" y="107"/>
                  </a:lnTo>
                  <a:lnTo>
                    <a:pt x="214" y="111"/>
                  </a:lnTo>
                  <a:lnTo>
                    <a:pt x="0" y="14"/>
                  </a:lnTo>
                  <a:lnTo>
                    <a:pt x="10" y="0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7" name="Freeform 214"/>
            <p:cNvSpPr>
              <a:spLocks/>
            </p:cNvSpPr>
            <p:nvPr/>
          </p:nvSpPr>
          <p:spPr bwMode="auto">
            <a:xfrm>
              <a:off x="4219" y="2946"/>
              <a:ext cx="227" cy="111"/>
            </a:xfrm>
            <a:custGeom>
              <a:avLst/>
              <a:gdLst>
                <a:gd name="T0" fmla="*/ 9 w 227"/>
                <a:gd name="T1" fmla="*/ 0 h 111"/>
                <a:gd name="T2" fmla="*/ 47 w 227"/>
                <a:gd name="T3" fmla="*/ 18 h 111"/>
                <a:gd name="T4" fmla="*/ 122 w 227"/>
                <a:gd name="T5" fmla="*/ 51 h 111"/>
                <a:gd name="T6" fmla="*/ 226 w 227"/>
                <a:gd name="T7" fmla="*/ 98 h 111"/>
                <a:gd name="T8" fmla="*/ 219 w 227"/>
                <a:gd name="T9" fmla="*/ 106 h 111"/>
                <a:gd name="T10" fmla="*/ 215 w 227"/>
                <a:gd name="T11" fmla="*/ 110 h 111"/>
                <a:gd name="T12" fmla="*/ 0 w 227"/>
                <a:gd name="T13" fmla="*/ 14 h 111"/>
                <a:gd name="T14" fmla="*/ 5 w 227"/>
                <a:gd name="T15" fmla="*/ 7 h 111"/>
                <a:gd name="T16" fmla="*/ 9 w 227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111"/>
                <a:gd name="T29" fmla="*/ 227 w 227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111">
                  <a:moveTo>
                    <a:pt x="9" y="0"/>
                  </a:moveTo>
                  <a:lnTo>
                    <a:pt x="47" y="18"/>
                  </a:lnTo>
                  <a:lnTo>
                    <a:pt x="122" y="51"/>
                  </a:lnTo>
                  <a:lnTo>
                    <a:pt x="226" y="98"/>
                  </a:lnTo>
                  <a:lnTo>
                    <a:pt x="219" y="106"/>
                  </a:lnTo>
                  <a:lnTo>
                    <a:pt x="215" y="110"/>
                  </a:lnTo>
                  <a:lnTo>
                    <a:pt x="0" y="14"/>
                  </a:lnTo>
                  <a:lnTo>
                    <a:pt x="5" y="7"/>
                  </a:lnTo>
                  <a:lnTo>
                    <a:pt x="9" y="0"/>
                  </a:ln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215"/>
            <p:cNvSpPr>
              <a:spLocks/>
            </p:cNvSpPr>
            <p:nvPr/>
          </p:nvSpPr>
          <p:spPr bwMode="auto">
            <a:xfrm>
              <a:off x="4219" y="2946"/>
              <a:ext cx="226" cy="111"/>
            </a:xfrm>
            <a:custGeom>
              <a:avLst/>
              <a:gdLst>
                <a:gd name="T0" fmla="*/ 9 w 226"/>
                <a:gd name="T1" fmla="*/ 0 h 111"/>
                <a:gd name="T2" fmla="*/ 47 w 226"/>
                <a:gd name="T3" fmla="*/ 18 h 111"/>
                <a:gd name="T4" fmla="*/ 121 w 226"/>
                <a:gd name="T5" fmla="*/ 52 h 111"/>
                <a:gd name="T6" fmla="*/ 225 w 226"/>
                <a:gd name="T7" fmla="*/ 98 h 111"/>
                <a:gd name="T8" fmla="*/ 219 w 226"/>
                <a:gd name="T9" fmla="*/ 106 h 111"/>
                <a:gd name="T10" fmla="*/ 214 w 226"/>
                <a:gd name="T11" fmla="*/ 110 h 111"/>
                <a:gd name="T12" fmla="*/ 0 w 226"/>
                <a:gd name="T13" fmla="*/ 13 h 111"/>
                <a:gd name="T14" fmla="*/ 9 w 226"/>
                <a:gd name="T15" fmla="*/ 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111"/>
                <a:gd name="T26" fmla="*/ 226 w 226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111">
                  <a:moveTo>
                    <a:pt x="9" y="0"/>
                  </a:moveTo>
                  <a:lnTo>
                    <a:pt x="47" y="18"/>
                  </a:lnTo>
                  <a:lnTo>
                    <a:pt x="121" y="52"/>
                  </a:lnTo>
                  <a:lnTo>
                    <a:pt x="225" y="98"/>
                  </a:lnTo>
                  <a:lnTo>
                    <a:pt x="219" y="106"/>
                  </a:lnTo>
                  <a:lnTo>
                    <a:pt x="214" y="110"/>
                  </a:ln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9" name="Freeform 216"/>
            <p:cNvSpPr>
              <a:spLocks/>
            </p:cNvSpPr>
            <p:nvPr/>
          </p:nvSpPr>
          <p:spPr bwMode="auto">
            <a:xfrm>
              <a:off x="4219" y="2947"/>
              <a:ext cx="226" cy="110"/>
            </a:xfrm>
            <a:custGeom>
              <a:avLst/>
              <a:gdLst>
                <a:gd name="T0" fmla="*/ 214 w 226"/>
                <a:gd name="T1" fmla="*/ 109 h 110"/>
                <a:gd name="T2" fmla="*/ 0 w 226"/>
                <a:gd name="T3" fmla="*/ 12 h 110"/>
                <a:gd name="T4" fmla="*/ 8 w 226"/>
                <a:gd name="T5" fmla="*/ 0 h 110"/>
                <a:gd name="T6" fmla="*/ 47 w 226"/>
                <a:gd name="T7" fmla="*/ 18 h 110"/>
                <a:gd name="T8" fmla="*/ 121 w 226"/>
                <a:gd name="T9" fmla="*/ 52 h 110"/>
                <a:gd name="T10" fmla="*/ 225 w 226"/>
                <a:gd name="T11" fmla="*/ 98 h 110"/>
                <a:gd name="T12" fmla="*/ 219 w 226"/>
                <a:gd name="T13" fmla="*/ 105 h 110"/>
                <a:gd name="T14" fmla="*/ 214 w 226"/>
                <a:gd name="T15" fmla="*/ 109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110"/>
                <a:gd name="T26" fmla="*/ 226 w 22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110">
                  <a:moveTo>
                    <a:pt x="214" y="109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47" y="18"/>
                  </a:lnTo>
                  <a:lnTo>
                    <a:pt x="121" y="52"/>
                  </a:lnTo>
                  <a:lnTo>
                    <a:pt x="225" y="98"/>
                  </a:lnTo>
                  <a:lnTo>
                    <a:pt x="219" y="105"/>
                  </a:lnTo>
                  <a:lnTo>
                    <a:pt x="214" y="109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0" name="Freeform 217"/>
            <p:cNvSpPr>
              <a:spLocks/>
            </p:cNvSpPr>
            <p:nvPr/>
          </p:nvSpPr>
          <p:spPr bwMode="auto">
            <a:xfrm>
              <a:off x="4896" y="2968"/>
              <a:ext cx="152" cy="48"/>
            </a:xfrm>
            <a:custGeom>
              <a:avLst/>
              <a:gdLst>
                <a:gd name="T0" fmla="*/ 36 w 152"/>
                <a:gd name="T1" fmla="*/ 12 h 48"/>
                <a:gd name="T2" fmla="*/ 0 w 152"/>
                <a:gd name="T3" fmla="*/ 32 h 48"/>
                <a:gd name="T4" fmla="*/ 8 w 152"/>
                <a:gd name="T5" fmla="*/ 33 h 48"/>
                <a:gd name="T6" fmla="*/ 17 w 152"/>
                <a:gd name="T7" fmla="*/ 33 h 48"/>
                <a:gd name="T8" fmla="*/ 34 w 152"/>
                <a:gd name="T9" fmla="*/ 31 h 48"/>
                <a:gd name="T10" fmla="*/ 30 w 152"/>
                <a:gd name="T11" fmla="*/ 35 h 48"/>
                <a:gd name="T12" fmla="*/ 26 w 152"/>
                <a:gd name="T13" fmla="*/ 39 h 48"/>
                <a:gd name="T14" fmla="*/ 23 w 152"/>
                <a:gd name="T15" fmla="*/ 43 h 48"/>
                <a:gd name="T16" fmla="*/ 19 w 152"/>
                <a:gd name="T17" fmla="*/ 47 h 48"/>
                <a:gd name="T18" fmla="*/ 27 w 152"/>
                <a:gd name="T19" fmla="*/ 46 h 48"/>
                <a:gd name="T20" fmla="*/ 35 w 152"/>
                <a:gd name="T21" fmla="*/ 43 h 48"/>
                <a:gd name="T22" fmla="*/ 49 w 152"/>
                <a:gd name="T23" fmla="*/ 36 h 48"/>
                <a:gd name="T24" fmla="*/ 64 w 152"/>
                <a:gd name="T25" fmla="*/ 29 h 48"/>
                <a:gd name="T26" fmla="*/ 71 w 152"/>
                <a:gd name="T27" fmla="*/ 25 h 48"/>
                <a:gd name="T28" fmla="*/ 79 w 152"/>
                <a:gd name="T29" fmla="*/ 22 h 48"/>
                <a:gd name="T30" fmla="*/ 77 w 152"/>
                <a:gd name="T31" fmla="*/ 24 h 48"/>
                <a:gd name="T32" fmla="*/ 77 w 152"/>
                <a:gd name="T33" fmla="*/ 27 h 48"/>
                <a:gd name="T34" fmla="*/ 76 w 152"/>
                <a:gd name="T35" fmla="*/ 31 h 48"/>
                <a:gd name="T36" fmla="*/ 81 w 152"/>
                <a:gd name="T37" fmla="*/ 30 h 48"/>
                <a:gd name="T38" fmla="*/ 85 w 152"/>
                <a:gd name="T39" fmla="*/ 29 h 48"/>
                <a:gd name="T40" fmla="*/ 92 w 152"/>
                <a:gd name="T41" fmla="*/ 25 h 48"/>
                <a:gd name="T42" fmla="*/ 99 w 152"/>
                <a:gd name="T43" fmla="*/ 20 h 48"/>
                <a:gd name="T44" fmla="*/ 103 w 152"/>
                <a:gd name="T45" fmla="*/ 19 h 48"/>
                <a:gd name="T46" fmla="*/ 107 w 152"/>
                <a:gd name="T47" fmla="*/ 18 h 48"/>
                <a:gd name="T48" fmla="*/ 106 w 152"/>
                <a:gd name="T49" fmla="*/ 18 h 48"/>
                <a:gd name="T50" fmla="*/ 106 w 152"/>
                <a:gd name="T51" fmla="*/ 19 h 48"/>
                <a:gd name="T52" fmla="*/ 106 w 152"/>
                <a:gd name="T53" fmla="*/ 20 h 48"/>
                <a:gd name="T54" fmla="*/ 111 w 152"/>
                <a:gd name="T55" fmla="*/ 17 h 48"/>
                <a:gd name="T56" fmla="*/ 116 w 152"/>
                <a:gd name="T57" fmla="*/ 15 h 48"/>
                <a:gd name="T58" fmla="*/ 122 w 152"/>
                <a:gd name="T59" fmla="*/ 13 h 48"/>
                <a:gd name="T60" fmla="*/ 128 w 152"/>
                <a:gd name="T61" fmla="*/ 12 h 48"/>
                <a:gd name="T62" fmla="*/ 134 w 152"/>
                <a:gd name="T63" fmla="*/ 12 h 48"/>
                <a:gd name="T64" fmla="*/ 140 w 152"/>
                <a:gd name="T65" fmla="*/ 12 h 48"/>
                <a:gd name="T66" fmla="*/ 146 w 152"/>
                <a:gd name="T67" fmla="*/ 13 h 48"/>
                <a:gd name="T68" fmla="*/ 151 w 152"/>
                <a:gd name="T69" fmla="*/ 15 h 48"/>
                <a:gd name="T70" fmla="*/ 141 w 152"/>
                <a:gd name="T71" fmla="*/ 10 h 48"/>
                <a:gd name="T72" fmla="*/ 131 w 152"/>
                <a:gd name="T73" fmla="*/ 7 h 48"/>
                <a:gd name="T74" fmla="*/ 121 w 152"/>
                <a:gd name="T75" fmla="*/ 5 h 48"/>
                <a:gd name="T76" fmla="*/ 110 w 152"/>
                <a:gd name="T77" fmla="*/ 3 h 48"/>
                <a:gd name="T78" fmla="*/ 100 w 152"/>
                <a:gd name="T79" fmla="*/ 3 h 48"/>
                <a:gd name="T80" fmla="*/ 89 w 152"/>
                <a:gd name="T81" fmla="*/ 3 h 48"/>
                <a:gd name="T82" fmla="*/ 79 w 152"/>
                <a:gd name="T83" fmla="*/ 4 h 48"/>
                <a:gd name="T84" fmla="*/ 68 w 152"/>
                <a:gd name="T85" fmla="*/ 6 h 48"/>
                <a:gd name="T86" fmla="*/ 69 w 152"/>
                <a:gd name="T87" fmla="*/ 5 h 48"/>
                <a:gd name="T88" fmla="*/ 69 w 152"/>
                <a:gd name="T89" fmla="*/ 3 h 48"/>
                <a:gd name="T90" fmla="*/ 69 w 152"/>
                <a:gd name="T91" fmla="*/ 0 h 48"/>
                <a:gd name="T92" fmla="*/ 60 w 152"/>
                <a:gd name="T93" fmla="*/ 2 h 48"/>
                <a:gd name="T94" fmla="*/ 51 w 152"/>
                <a:gd name="T95" fmla="*/ 4 h 48"/>
                <a:gd name="T96" fmla="*/ 44 w 152"/>
                <a:gd name="T97" fmla="*/ 7 h 48"/>
                <a:gd name="T98" fmla="*/ 36 w 152"/>
                <a:gd name="T99" fmla="*/ 12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48"/>
                <a:gd name="T152" fmla="*/ 152 w 152"/>
                <a:gd name="T153" fmla="*/ 48 h 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48">
                  <a:moveTo>
                    <a:pt x="36" y="12"/>
                  </a:moveTo>
                  <a:lnTo>
                    <a:pt x="0" y="32"/>
                  </a:lnTo>
                  <a:lnTo>
                    <a:pt x="8" y="33"/>
                  </a:lnTo>
                  <a:lnTo>
                    <a:pt x="17" y="33"/>
                  </a:lnTo>
                  <a:lnTo>
                    <a:pt x="34" y="31"/>
                  </a:lnTo>
                  <a:lnTo>
                    <a:pt x="30" y="35"/>
                  </a:lnTo>
                  <a:lnTo>
                    <a:pt x="26" y="39"/>
                  </a:lnTo>
                  <a:lnTo>
                    <a:pt x="23" y="43"/>
                  </a:lnTo>
                  <a:lnTo>
                    <a:pt x="19" y="47"/>
                  </a:lnTo>
                  <a:lnTo>
                    <a:pt x="27" y="46"/>
                  </a:lnTo>
                  <a:lnTo>
                    <a:pt x="35" y="43"/>
                  </a:lnTo>
                  <a:lnTo>
                    <a:pt x="49" y="36"/>
                  </a:lnTo>
                  <a:lnTo>
                    <a:pt x="64" y="29"/>
                  </a:lnTo>
                  <a:lnTo>
                    <a:pt x="71" y="25"/>
                  </a:lnTo>
                  <a:lnTo>
                    <a:pt x="79" y="22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76" y="31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2" y="25"/>
                  </a:lnTo>
                  <a:lnTo>
                    <a:pt x="99" y="20"/>
                  </a:lnTo>
                  <a:lnTo>
                    <a:pt x="103" y="19"/>
                  </a:lnTo>
                  <a:lnTo>
                    <a:pt x="107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11" y="17"/>
                  </a:lnTo>
                  <a:lnTo>
                    <a:pt x="116" y="15"/>
                  </a:lnTo>
                  <a:lnTo>
                    <a:pt x="122" y="13"/>
                  </a:lnTo>
                  <a:lnTo>
                    <a:pt x="128" y="12"/>
                  </a:lnTo>
                  <a:lnTo>
                    <a:pt x="134" y="12"/>
                  </a:lnTo>
                  <a:lnTo>
                    <a:pt x="140" y="12"/>
                  </a:lnTo>
                  <a:lnTo>
                    <a:pt x="146" y="13"/>
                  </a:lnTo>
                  <a:lnTo>
                    <a:pt x="151" y="15"/>
                  </a:lnTo>
                  <a:lnTo>
                    <a:pt x="141" y="10"/>
                  </a:lnTo>
                  <a:lnTo>
                    <a:pt x="131" y="7"/>
                  </a:lnTo>
                  <a:lnTo>
                    <a:pt x="121" y="5"/>
                  </a:lnTo>
                  <a:lnTo>
                    <a:pt x="110" y="3"/>
                  </a:lnTo>
                  <a:lnTo>
                    <a:pt x="100" y="3"/>
                  </a:lnTo>
                  <a:lnTo>
                    <a:pt x="89" y="3"/>
                  </a:lnTo>
                  <a:lnTo>
                    <a:pt x="79" y="4"/>
                  </a:lnTo>
                  <a:lnTo>
                    <a:pt x="68" y="6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0" y="2"/>
                  </a:lnTo>
                  <a:lnTo>
                    <a:pt x="51" y="4"/>
                  </a:lnTo>
                  <a:lnTo>
                    <a:pt x="44" y="7"/>
                  </a:lnTo>
                  <a:lnTo>
                    <a:pt x="36" y="12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1" name="Freeform 218"/>
            <p:cNvSpPr>
              <a:spLocks/>
            </p:cNvSpPr>
            <p:nvPr/>
          </p:nvSpPr>
          <p:spPr bwMode="auto">
            <a:xfrm>
              <a:off x="4897" y="2969"/>
              <a:ext cx="149" cy="46"/>
            </a:xfrm>
            <a:custGeom>
              <a:avLst/>
              <a:gdLst>
                <a:gd name="T0" fmla="*/ 148 w 149"/>
                <a:gd name="T1" fmla="*/ 13 h 46"/>
                <a:gd name="T2" fmla="*/ 143 w 149"/>
                <a:gd name="T3" fmla="*/ 11 h 46"/>
                <a:gd name="T4" fmla="*/ 137 w 149"/>
                <a:gd name="T5" fmla="*/ 11 h 46"/>
                <a:gd name="T6" fmla="*/ 131 w 149"/>
                <a:gd name="T7" fmla="*/ 10 h 46"/>
                <a:gd name="T8" fmla="*/ 125 w 149"/>
                <a:gd name="T9" fmla="*/ 11 h 46"/>
                <a:gd name="T10" fmla="*/ 120 w 149"/>
                <a:gd name="T11" fmla="*/ 12 h 46"/>
                <a:gd name="T12" fmla="*/ 115 w 149"/>
                <a:gd name="T13" fmla="*/ 14 h 46"/>
                <a:gd name="T14" fmla="*/ 109 w 149"/>
                <a:gd name="T15" fmla="*/ 16 h 46"/>
                <a:gd name="T16" fmla="*/ 104 w 149"/>
                <a:gd name="T17" fmla="*/ 19 h 46"/>
                <a:gd name="T18" fmla="*/ 104 w 149"/>
                <a:gd name="T19" fmla="*/ 18 h 46"/>
                <a:gd name="T20" fmla="*/ 104 w 149"/>
                <a:gd name="T21" fmla="*/ 17 h 46"/>
                <a:gd name="T22" fmla="*/ 104 w 149"/>
                <a:gd name="T23" fmla="*/ 17 h 46"/>
                <a:gd name="T24" fmla="*/ 105 w 149"/>
                <a:gd name="T25" fmla="*/ 17 h 46"/>
                <a:gd name="T26" fmla="*/ 101 w 149"/>
                <a:gd name="T27" fmla="*/ 17 h 46"/>
                <a:gd name="T28" fmla="*/ 97 w 149"/>
                <a:gd name="T29" fmla="*/ 19 h 46"/>
                <a:gd name="T30" fmla="*/ 90 w 149"/>
                <a:gd name="T31" fmla="*/ 23 h 46"/>
                <a:gd name="T32" fmla="*/ 83 w 149"/>
                <a:gd name="T33" fmla="*/ 27 h 46"/>
                <a:gd name="T34" fmla="*/ 79 w 149"/>
                <a:gd name="T35" fmla="*/ 28 h 46"/>
                <a:gd name="T36" fmla="*/ 75 w 149"/>
                <a:gd name="T37" fmla="*/ 30 h 46"/>
                <a:gd name="T38" fmla="*/ 75 w 149"/>
                <a:gd name="T39" fmla="*/ 25 h 46"/>
                <a:gd name="T40" fmla="*/ 76 w 149"/>
                <a:gd name="T41" fmla="*/ 23 h 46"/>
                <a:gd name="T42" fmla="*/ 77 w 149"/>
                <a:gd name="T43" fmla="*/ 21 h 46"/>
                <a:gd name="T44" fmla="*/ 70 w 149"/>
                <a:gd name="T45" fmla="*/ 24 h 46"/>
                <a:gd name="T46" fmla="*/ 62 w 149"/>
                <a:gd name="T47" fmla="*/ 28 h 46"/>
                <a:gd name="T48" fmla="*/ 49 w 149"/>
                <a:gd name="T49" fmla="*/ 35 h 46"/>
                <a:gd name="T50" fmla="*/ 34 w 149"/>
                <a:gd name="T51" fmla="*/ 41 h 46"/>
                <a:gd name="T52" fmla="*/ 26 w 149"/>
                <a:gd name="T53" fmla="*/ 44 h 46"/>
                <a:gd name="T54" fmla="*/ 18 w 149"/>
                <a:gd name="T55" fmla="*/ 45 h 46"/>
                <a:gd name="T56" fmla="*/ 22 w 149"/>
                <a:gd name="T57" fmla="*/ 41 h 46"/>
                <a:gd name="T58" fmla="*/ 26 w 149"/>
                <a:gd name="T59" fmla="*/ 37 h 46"/>
                <a:gd name="T60" fmla="*/ 30 w 149"/>
                <a:gd name="T61" fmla="*/ 33 h 46"/>
                <a:gd name="T62" fmla="*/ 33 w 149"/>
                <a:gd name="T63" fmla="*/ 30 h 46"/>
                <a:gd name="T64" fmla="*/ 17 w 149"/>
                <a:gd name="T65" fmla="*/ 32 h 46"/>
                <a:gd name="T66" fmla="*/ 8 w 149"/>
                <a:gd name="T67" fmla="*/ 32 h 46"/>
                <a:gd name="T68" fmla="*/ 0 w 149"/>
                <a:gd name="T69" fmla="*/ 31 h 46"/>
                <a:gd name="T70" fmla="*/ 35 w 149"/>
                <a:gd name="T71" fmla="*/ 11 h 46"/>
                <a:gd name="T72" fmla="*/ 43 w 149"/>
                <a:gd name="T73" fmla="*/ 7 h 46"/>
                <a:gd name="T74" fmla="*/ 51 w 149"/>
                <a:gd name="T75" fmla="*/ 4 h 46"/>
                <a:gd name="T76" fmla="*/ 58 w 149"/>
                <a:gd name="T77" fmla="*/ 1 h 46"/>
                <a:gd name="T78" fmla="*/ 68 w 149"/>
                <a:gd name="T79" fmla="*/ 0 h 46"/>
                <a:gd name="T80" fmla="*/ 68 w 149"/>
                <a:gd name="T81" fmla="*/ 3 h 46"/>
                <a:gd name="T82" fmla="*/ 68 w 149"/>
                <a:gd name="T83" fmla="*/ 4 h 46"/>
                <a:gd name="T84" fmla="*/ 67 w 149"/>
                <a:gd name="T85" fmla="*/ 5 h 46"/>
                <a:gd name="T86" fmla="*/ 77 w 149"/>
                <a:gd name="T87" fmla="*/ 3 h 46"/>
                <a:gd name="T88" fmla="*/ 87 w 149"/>
                <a:gd name="T89" fmla="*/ 2 h 46"/>
                <a:gd name="T90" fmla="*/ 98 w 149"/>
                <a:gd name="T91" fmla="*/ 2 h 46"/>
                <a:gd name="T92" fmla="*/ 109 w 149"/>
                <a:gd name="T93" fmla="*/ 3 h 46"/>
                <a:gd name="T94" fmla="*/ 118 w 149"/>
                <a:gd name="T95" fmla="*/ 4 h 46"/>
                <a:gd name="T96" fmla="*/ 129 w 149"/>
                <a:gd name="T97" fmla="*/ 6 h 46"/>
                <a:gd name="T98" fmla="*/ 139 w 149"/>
                <a:gd name="T99" fmla="*/ 9 h 46"/>
                <a:gd name="T100" fmla="*/ 148 w 149"/>
                <a:gd name="T101" fmla="*/ 13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46"/>
                <a:gd name="T155" fmla="*/ 149 w 149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46">
                  <a:moveTo>
                    <a:pt x="148" y="13"/>
                  </a:moveTo>
                  <a:lnTo>
                    <a:pt x="143" y="11"/>
                  </a:lnTo>
                  <a:lnTo>
                    <a:pt x="137" y="11"/>
                  </a:lnTo>
                  <a:lnTo>
                    <a:pt x="131" y="10"/>
                  </a:lnTo>
                  <a:lnTo>
                    <a:pt x="125" y="11"/>
                  </a:lnTo>
                  <a:lnTo>
                    <a:pt x="120" y="12"/>
                  </a:lnTo>
                  <a:lnTo>
                    <a:pt x="115" y="14"/>
                  </a:lnTo>
                  <a:lnTo>
                    <a:pt x="109" y="16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1" y="17"/>
                  </a:lnTo>
                  <a:lnTo>
                    <a:pt x="97" y="19"/>
                  </a:lnTo>
                  <a:lnTo>
                    <a:pt x="90" y="23"/>
                  </a:lnTo>
                  <a:lnTo>
                    <a:pt x="83" y="27"/>
                  </a:lnTo>
                  <a:lnTo>
                    <a:pt x="79" y="28"/>
                  </a:lnTo>
                  <a:lnTo>
                    <a:pt x="75" y="30"/>
                  </a:lnTo>
                  <a:lnTo>
                    <a:pt x="75" y="25"/>
                  </a:lnTo>
                  <a:lnTo>
                    <a:pt x="76" y="23"/>
                  </a:lnTo>
                  <a:lnTo>
                    <a:pt x="77" y="21"/>
                  </a:lnTo>
                  <a:lnTo>
                    <a:pt x="70" y="24"/>
                  </a:lnTo>
                  <a:lnTo>
                    <a:pt x="62" y="28"/>
                  </a:lnTo>
                  <a:lnTo>
                    <a:pt x="49" y="35"/>
                  </a:lnTo>
                  <a:lnTo>
                    <a:pt x="34" y="41"/>
                  </a:lnTo>
                  <a:lnTo>
                    <a:pt x="26" y="44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6" y="37"/>
                  </a:lnTo>
                  <a:lnTo>
                    <a:pt x="30" y="33"/>
                  </a:lnTo>
                  <a:lnTo>
                    <a:pt x="33" y="30"/>
                  </a:lnTo>
                  <a:lnTo>
                    <a:pt x="17" y="32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5" y="11"/>
                  </a:lnTo>
                  <a:lnTo>
                    <a:pt x="43" y="7"/>
                  </a:lnTo>
                  <a:lnTo>
                    <a:pt x="51" y="4"/>
                  </a:lnTo>
                  <a:lnTo>
                    <a:pt x="58" y="1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7" y="5"/>
                  </a:lnTo>
                  <a:lnTo>
                    <a:pt x="77" y="3"/>
                  </a:lnTo>
                  <a:lnTo>
                    <a:pt x="87" y="2"/>
                  </a:lnTo>
                  <a:lnTo>
                    <a:pt x="98" y="2"/>
                  </a:lnTo>
                  <a:lnTo>
                    <a:pt x="109" y="3"/>
                  </a:lnTo>
                  <a:lnTo>
                    <a:pt x="118" y="4"/>
                  </a:lnTo>
                  <a:lnTo>
                    <a:pt x="129" y="6"/>
                  </a:lnTo>
                  <a:lnTo>
                    <a:pt x="139" y="9"/>
                  </a:lnTo>
                  <a:lnTo>
                    <a:pt x="148" y="13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2" name="Freeform 219"/>
            <p:cNvSpPr>
              <a:spLocks/>
            </p:cNvSpPr>
            <p:nvPr/>
          </p:nvSpPr>
          <p:spPr bwMode="auto">
            <a:xfrm>
              <a:off x="4898" y="2969"/>
              <a:ext cx="146" cy="45"/>
            </a:xfrm>
            <a:custGeom>
              <a:avLst/>
              <a:gdLst>
                <a:gd name="T0" fmla="*/ 145 w 146"/>
                <a:gd name="T1" fmla="*/ 13 h 45"/>
                <a:gd name="T2" fmla="*/ 140 w 146"/>
                <a:gd name="T3" fmla="*/ 11 h 45"/>
                <a:gd name="T4" fmla="*/ 134 w 146"/>
                <a:gd name="T5" fmla="*/ 11 h 45"/>
                <a:gd name="T6" fmla="*/ 128 w 146"/>
                <a:gd name="T7" fmla="*/ 10 h 45"/>
                <a:gd name="T8" fmla="*/ 122 w 146"/>
                <a:gd name="T9" fmla="*/ 11 h 45"/>
                <a:gd name="T10" fmla="*/ 117 w 146"/>
                <a:gd name="T11" fmla="*/ 12 h 45"/>
                <a:gd name="T12" fmla="*/ 112 w 146"/>
                <a:gd name="T13" fmla="*/ 14 h 45"/>
                <a:gd name="T14" fmla="*/ 106 w 146"/>
                <a:gd name="T15" fmla="*/ 16 h 45"/>
                <a:gd name="T16" fmla="*/ 102 w 146"/>
                <a:gd name="T17" fmla="*/ 19 h 45"/>
                <a:gd name="T18" fmla="*/ 102 w 146"/>
                <a:gd name="T19" fmla="*/ 18 h 45"/>
                <a:gd name="T20" fmla="*/ 101 w 146"/>
                <a:gd name="T21" fmla="*/ 17 h 45"/>
                <a:gd name="T22" fmla="*/ 101 w 146"/>
                <a:gd name="T23" fmla="*/ 17 h 45"/>
                <a:gd name="T24" fmla="*/ 103 w 146"/>
                <a:gd name="T25" fmla="*/ 17 h 45"/>
                <a:gd name="T26" fmla="*/ 98 w 146"/>
                <a:gd name="T27" fmla="*/ 17 h 45"/>
                <a:gd name="T28" fmla="*/ 94 w 146"/>
                <a:gd name="T29" fmla="*/ 19 h 45"/>
                <a:gd name="T30" fmla="*/ 88 w 146"/>
                <a:gd name="T31" fmla="*/ 23 h 45"/>
                <a:gd name="T32" fmla="*/ 81 w 146"/>
                <a:gd name="T33" fmla="*/ 27 h 45"/>
                <a:gd name="T34" fmla="*/ 73 w 146"/>
                <a:gd name="T35" fmla="*/ 29 h 45"/>
                <a:gd name="T36" fmla="*/ 73 w 146"/>
                <a:gd name="T37" fmla="*/ 25 h 45"/>
                <a:gd name="T38" fmla="*/ 74 w 146"/>
                <a:gd name="T39" fmla="*/ 23 h 45"/>
                <a:gd name="T40" fmla="*/ 76 w 146"/>
                <a:gd name="T41" fmla="*/ 21 h 45"/>
                <a:gd name="T42" fmla="*/ 69 w 146"/>
                <a:gd name="T43" fmla="*/ 24 h 45"/>
                <a:gd name="T44" fmla="*/ 61 w 146"/>
                <a:gd name="T45" fmla="*/ 27 h 45"/>
                <a:gd name="T46" fmla="*/ 48 w 146"/>
                <a:gd name="T47" fmla="*/ 34 h 45"/>
                <a:gd name="T48" fmla="*/ 33 w 146"/>
                <a:gd name="T49" fmla="*/ 41 h 45"/>
                <a:gd name="T50" fmla="*/ 26 w 146"/>
                <a:gd name="T51" fmla="*/ 43 h 45"/>
                <a:gd name="T52" fmla="*/ 18 w 146"/>
                <a:gd name="T53" fmla="*/ 44 h 45"/>
                <a:gd name="T54" fmla="*/ 22 w 146"/>
                <a:gd name="T55" fmla="*/ 41 h 45"/>
                <a:gd name="T56" fmla="*/ 26 w 146"/>
                <a:gd name="T57" fmla="*/ 37 h 45"/>
                <a:gd name="T58" fmla="*/ 32 w 146"/>
                <a:gd name="T59" fmla="*/ 29 h 45"/>
                <a:gd name="T60" fmla="*/ 17 w 146"/>
                <a:gd name="T61" fmla="*/ 31 h 45"/>
                <a:gd name="T62" fmla="*/ 8 w 146"/>
                <a:gd name="T63" fmla="*/ 31 h 45"/>
                <a:gd name="T64" fmla="*/ 0 w 146"/>
                <a:gd name="T65" fmla="*/ 30 h 45"/>
                <a:gd name="T66" fmla="*/ 34 w 146"/>
                <a:gd name="T67" fmla="*/ 11 h 45"/>
                <a:gd name="T68" fmla="*/ 42 w 146"/>
                <a:gd name="T69" fmla="*/ 7 h 45"/>
                <a:gd name="T70" fmla="*/ 50 w 146"/>
                <a:gd name="T71" fmla="*/ 4 h 45"/>
                <a:gd name="T72" fmla="*/ 57 w 146"/>
                <a:gd name="T73" fmla="*/ 1 h 45"/>
                <a:gd name="T74" fmla="*/ 66 w 146"/>
                <a:gd name="T75" fmla="*/ 0 h 45"/>
                <a:gd name="T76" fmla="*/ 66 w 146"/>
                <a:gd name="T77" fmla="*/ 3 h 45"/>
                <a:gd name="T78" fmla="*/ 66 w 146"/>
                <a:gd name="T79" fmla="*/ 4 h 45"/>
                <a:gd name="T80" fmla="*/ 65 w 146"/>
                <a:gd name="T81" fmla="*/ 6 h 45"/>
                <a:gd name="T82" fmla="*/ 76 w 146"/>
                <a:gd name="T83" fmla="*/ 3 h 45"/>
                <a:gd name="T84" fmla="*/ 85 w 146"/>
                <a:gd name="T85" fmla="*/ 3 h 45"/>
                <a:gd name="T86" fmla="*/ 95 w 146"/>
                <a:gd name="T87" fmla="*/ 2 h 45"/>
                <a:gd name="T88" fmla="*/ 106 w 146"/>
                <a:gd name="T89" fmla="*/ 3 h 45"/>
                <a:gd name="T90" fmla="*/ 116 w 146"/>
                <a:gd name="T91" fmla="*/ 4 h 45"/>
                <a:gd name="T92" fmla="*/ 125 w 146"/>
                <a:gd name="T93" fmla="*/ 7 h 45"/>
                <a:gd name="T94" fmla="*/ 135 w 146"/>
                <a:gd name="T95" fmla="*/ 9 h 45"/>
                <a:gd name="T96" fmla="*/ 145 w 146"/>
                <a:gd name="T97" fmla="*/ 13 h 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6"/>
                <a:gd name="T148" fmla="*/ 0 h 45"/>
                <a:gd name="T149" fmla="*/ 146 w 146"/>
                <a:gd name="T150" fmla="*/ 45 h 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6" h="45">
                  <a:moveTo>
                    <a:pt x="145" y="13"/>
                  </a:moveTo>
                  <a:lnTo>
                    <a:pt x="140" y="11"/>
                  </a:lnTo>
                  <a:lnTo>
                    <a:pt x="134" y="11"/>
                  </a:lnTo>
                  <a:lnTo>
                    <a:pt x="128" y="10"/>
                  </a:lnTo>
                  <a:lnTo>
                    <a:pt x="122" y="11"/>
                  </a:lnTo>
                  <a:lnTo>
                    <a:pt x="117" y="12"/>
                  </a:lnTo>
                  <a:lnTo>
                    <a:pt x="112" y="14"/>
                  </a:lnTo>
                  <a:lnTo>
                    <a:pt x="106" y="16"/>
                  </a:lnTo>
                  <a:lnTo>
                    <a:pt x="102" y="19"/>
                  </a:lnTo>
                  <a:lnTo>
                    <a:pt x="102" y="18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98" y="17"/>
                  </a:lnTo>
                  <a:lnTo>
                    <a:pt x="94" y="19"/>
                  </a:lnTo>
                  <a:lnTo>
                    <a:pt x="88" y="23"/>
                  </a:lnTo>
                  <a:lnTo>
                    <a:pt x="81" y="27"/>
                  </a:lnTo>
                  <a:lnTo>
                    <a:pt x="73" y="29"/>
                  </a:lnTo>
                  <a:lnTo>
                    <a:pt x="73" y="25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69" y="24"/>
                  </a:lnTo>
                  <a:lnTo>
                    <a:pt x="61" y="27"/>
                  </a:lnTo>
                  <a:lnTo>
                    <a:pt x="48" y="34"/>
                  </a:lnTo>
                  <a:lnTo>
                    <a:pt x="33" y="41"/>
                  </a:lnTo>
                  <a:lnTo>
                    <a:pt x="26" y="43"/>
                  </a:lnTo>
                  <a:lnTo>
                    <a:pt x="18" y="44"/>
                  </a:lnTo>
                  <a:lnTo>
                    <a:pt x="22" y="41"/>
                  </a:lnTo>
                  <a:lnTo>
                    <a:pt x="26" y="37"/>
                  </a:lnTo>
                  <a:lnTo>
                    <a:pt x="32" y="29"/>
                  </a:lnTo>
                  <a:lnTo>
                    <a:pt x="17" y="31"/>
                  </a:lnTo>
                  <a:lnTo>
                    <a:pt x="8" y="31"/>
                  </a:lnTo>
                  <a:lnTo>
                    <a:pt x="0" y="30"/>
                  </a:lnTo>
                  <a:lnTo>
                    <a:pt x="34" y="11"/>
                  </a:lnTo>
                  <a:lnTo>
                    <a:pt x="42" y="7"/>
                  </a:lnTo>
                  <a:lnTo>
                    <a:pt x="50" y="4"/>
                  </a:lnTo>
                  <a:lnTo>
                    <a:pt x="57" y="1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5" y="6"/>
                  </a:lnTo>
                  <a:lnTo>
                    <a:pt x="76" y="3"/>
                  </a:lnTo>
                  <a:lnTo>
                    <a:pt x="85" y="3"/>
                  </a:lnTo>
                  <a:lnTo>
                    <a:pt x="95" y="2"/>
                  </a:lnTo>
                  <a:lnTo>
                    <a:pt x="106" y="3"/>
                  </a:lnTo>
                  <a:lnTo>
                    <a:pt x="116" y="4"/>
                  </a:lnTo>
                  <a:lnTo>
                    <a:pt x="125" y="7"/>
                  </a:lnTo>
                  <a:lnTo>
                    <a:pt x="135" y="9"/>
                  </a:lnTo>
                  <a:lnTo>
                    <a:pt x="145" y="13"/>
                  </a:ln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3" name="Freeform 220"/>
            <p:cNvSpPr>
              <a:spLocks/>
            </p:cNvSpPr>
            <p:nvPr/>
          </p:nvSpPr>
          <p:spPr bwMode="auto">
            <a:xfrm>
              <a:off x="4899" y="2969"/>
              <a:ext cx="143" cy="45"/>
            </a:xfrm>
            <a:custGeom>
              <a:avLst/>
              <a:gdLst>
                <a:gd name="T0" fmla="*/ 142 w 143"/>
                <a:gd name="T1" fmla="*/ 13 h 45"/>
                <a:gd name="T2" fmla="*/ 137 w 143"/>
                <a:gd name="T3" fmla="*/ 11 h 45"/>
                <a:gd name="T4" fmla="*/ 131 w 143"/>
                <a:gd name="T5" fmla="*/ 10 h 45"/>
                <a:gd name="T6" fmla="*/ 126 w 143"/>
                <a:gd name="T7" fmla="*/ 10 h 45"/>
                <a:gd name="T8" fmla="*/ 120 w 143"/>
                <a:gd name="T9" fmla="*/ 10 h 45"/>
                <a:gd name="T10" fmla="*/ 115 w 143"/>
                <a:gd name="T11" fmla="*/ 12 h 45"/>
                <a:gd name="T12" fmla="*/ 109 w 143"/>
                <a:gd name="T13" fmla="*/ 14 h 45"/>
                <a:gd name="T14" fmla="*/ 104 w 143"/>
                <a:gd name="T15" fmla="*/ 16 h 45"/>
                <a:gd name="T16" fmla="*/ 99 w 143"/>
                <a:gd name="T17" fmla="*/ 19 h 45"/>
                <a:gd name="T18" fmla="*/ 99 w 143"/>
                <a:gd name="T19" fmla="*/ 17 h 45"/>
                <a:gd name="T20" fmla="*/ 99 w 143"/>
                <a:gd name="T21" fmla="*/ 17 h 45"/>
                <a:gd name="T22" fmla="*/ 100 w 143"/>
                <a:gd name="T23" fmla="*/ 17 h 45"/>
                <a:gd name="T24" fmla="*/ 93 w 143"/>
                <a:gd name="T25" fmla="*/ 19 h 45"/>
                <a:gd name="T26" fmla="*/ 86 w 143"/>
                <a:gd name="T27" fmla="*/ 23 h 45"/>
                <a:gd name="T28" fmla="*/ 79 w 143"/>
                <a:gd name="T29" fmla="*/ 26 h 45"/>
                <a:gd name="T30" fmla="*/ 71 w 143"/>
                <a:gd name="T31" fmla="*/ 29 h 45"/>
                <a:gd name="T32" fmla="*/ 71 w 143"/>
                <a:gd name="T33" fmla="*/ 25 h 45"/>
                <a:gd name="T34" fmla="*/ 72 w 143"/>
                <a:gd name="T35" fmla="*/ 23 h 45"/>
                <a:gd name="T36" fmla="*/ 74 w 143"/>
                <a:gd name="T37" fmla="*/ 21 h 45"/>
                <a:gd name="T38" fmla="*/ 67 w 143"/>
                <a:gd name="T39" fmla="*/ 23 h 45"/>
                <a:gd name="T40" fmla="*/ 60 w 143"/>
                <a:gd name="T41" fmla="*/ 27 h 45"/>
                <a:gd name="T42" fmla="*/ 46 w 143"/>
                <a:gd name="T43" fmla="*/ 34 h 45"/>
                <a:gd name="T44" fmla="*/ 33 w 143"/>
                <a:gd name="T45" fmla="*/ 41 h 45"/>
                <a:gd name="T46" fmla="*/ 25 w 143"/>
                <a:gd name="T47" fmla="*/ 43 h 45"/>
                <a:gd name="T48" fmla="*/ 17 w 143"/>
                <a:gd name="T49" fmla="*/ 44 h 45"/>
                <a:gd name="T50" fmla="*/ 21 w 143"/>
                <a:gd name="T51" fmla="*/ 41 h 45"/>
                <a:gd name="T52" fmla="*/ 24 w 143"/>
                <a:gd name="T53" fmla="*/ 36 h 45"/>
                <a:gd name="T54" fmla="*/ 32 w 143"/>
                <a:gd name="T55" fmla="*/ 29 h 45"/>
                <a:gd name="T56" fmla="*/ 16 w 143"/>
                <a:gd name="T57" fmla="*/ 30 h 45"/>
                <a:gd name="T58" fmla="*/ 0 w 143"/>
                <a:gd name="T59" fmla="*/ 30 h 45"/>
                <a:gd name="T60" fmla="*/ 33 w 143"/>
                <a:gd name="T61" fmla="*/ 11 h 45"/>
                <a:gd name="T62" fmla="*/ 41 w 143"/>
                <a:gd name="T63" fmla="*/ 7 h 45"/>
                <a:gd name="T64" fmla="*/ 49 w 143"/>
                <a:gd name="T65" fmla="*/ 3 h 45"/>
                <a:gd name="T66" fmla="*/ 56 w 143"/>
                <a:gd name="T67" fmla="*/ 1 h 45"/>
                <a:gd name="T68" fmla="*/ 65 w 143"/>
                <a:gd name="T69" fmla="*/ 0 h 45"/>
                <a:gd name="T70" fmla="*/ 65 w 143"/>
                <a:gd name="T71" fmla="*/ 3 h 45"/>
                <a:gd name="T72" fmla="*/ 65 w 143"/>
                <a:gd name="T73" fmla="*/ 4 h 45"/>
                <a:gd name="T74" fmla="*/ 64 w 143"/>
                <a:gd name="T75" fmla="*/ 6 h 45"/>
                <a:gd name="T76" fmla="*/ 74 w 143"/>
                <a:gd name="T77" fmla="*/ 3 h 45"/>
                <a:gd name="T78" fmla="*/ 84 w 143"/>
                <a:gd name="T79" fmla="*/ 2 h 45"/>
                <a:gd name="T80" fmla="*/ 93 w 143"/>
                <a:gd name="T81" fmla="*/ 1 h 45"/>
                <a:gd name="T82" fmla="*/ 103 w 143"/>
                <a:gd name="T83" fmla="*/ 2 h 45"/>
                <a:gd name="T84" fmla="*/ 114 w 143"/>
                <a:gd name="T85" fmla="*/ 3 h 45"/>
                <a:gd name="T86" fmla="*/ 124 w 143"/>
                <a:gd name="T87" fmla="*/ 6 h 45"/>
                <a:gd name="T88" fmla="*/ 133 w 143"/>
                <a:gd name="T89" fmla="*/ 9 h 45"/>
                <a:gd name="T90" fmla="*/ 142 w 143"/>
                <a:gd name="T91" fmla="*/ 13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45"/>
                <a:gd name="T140" fmla="*/ 143 w 143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45">
                  <a:moveTo>
                    <a:pt x="142" y="13"/>
                  </a:moveTo>
                  <a:lnTo>
                    <a:pt x="137" y="11"/>
                  </a:lnTo>
                  <a:lnTo>
                    <a:pt x="131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09" y="14"/>
                  </a:lnTo>
                  <a:lnTo>
                    <a:pt x="104" y="16"/>
                  </a:lnTo>
                  <a:lnTo>
                    <a:pt x="99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93" y="19"/>
                  </a:lnTo>
                  <a:lnTo>
                    <a:pt x="86" y="23"/>
                  </a:lnTo>
                  <a:lnTo>
                    <a:pt x="79" y="26"/>
                  </a:lnTo>
                  <a:lnTo>
                    <a:pt x="71" y="29"/>
                  </a:lnTo>
                  <a:lnTo>
                    <a:pt x="71" y="25"/>
                  </a:lnTo>
                  <a:lnTo>
                    <a:pt x="72" y="23"/>
                  </a:lnTo>
                  <a:lnTo>
                    <a:pt x="74" y="21"/>
                  </a:lnTo>
                  <a:lnTo>
                    <a:pt x="67" y="23"/>
                  </a:lnTo>
                  <a:lnTo>
                    <a:pt x="60" y="27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25" y="43"/>
                  </a:lnTo>
                  <a:lnTo>
                    <a:pt x="17" y="44"/>
                  </a:lnTo>
                  <a:lnTo>
                    <a:pt x="21" y="41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33" y="11"/>
                  </a:lnTo>
                  <a:lnTo>
                    <a:pt x="41" y="7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74" y="3"/>
                  </a:lnTo>
                  <a:lnTo>
                    <a:pt x="84" y="2"/>
                  </a:lnTo>
                  <a:lnTo>
                    <a:pt x="93" y="1"/>
                  </a:lnTo>
                  <a:lnTo>
                    <a:pt x="103" y="2"/>
                  </a:lnTo>
                  <a:lnTo>
                    <a:pt x="114" y="3"/>
                  </a:lnTo>
                  <a:lnTo>
                    <a:pt x="124" y="6"/>
                  </a:lnTo>
                  <a:lnTo>
                    <a:pt x="133" y="9"/>
                  </a:lnTo>
                  <a:lnTo>
                    <a:pt x="142" y="13"/>
                  </a:ln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4" name="Freeform 221"/>
            <p:cNvSpPr>
              <a:spLocks/>
            </p:cNvSpPr>
            <p:nvPr/>
          </p:nvSpPr>
          <p:spPr bwMode="auto">
            <a:xfrm>
              <a:off x="4900" y="2969"/>
              <a:ext cx="139" cy="44"/>
            </a:xfrm>
            <a:custGeom>
              <a:avLst/>
              <a:gdLst>
                <a:gd name="T0" fmla="*/ 138 w 139"/>
                <a:gd name="T1" fmla="*/ 12 h 44"/>
                <a:gd name="T2" fmla="*/ 133 w 139"/>
                <a:gd name="T3" fmla="*/ 11 h 44"/>
                <a:gd name="T4" fmla="*/ 127 w 139"/>
                <a:gd name="T5" fmla="*/ 10 h 44"/>
                <a:gd name="T6" fmla="*/ 122 w 139"/>
                <a:gd name="T7" fmla="*/ 10 h 44"/>
                <a:gd name="T8" fmla="*/ 117 w 139"/>
                <a:gd name="T9" fmla="*/ 10 h 44"/>
                <a:gd name="T10" fmla="*/ 112 w 139"/>
                <a:gd name="T11" fmla="*/ 12 h 44"/>
                <a:gd name="T12" fmla="*/ 106 w 139"/>
                <a:gd name="T13" fmla="*/ 14 h 44"/>
                <a:gd name="T14" fmla="*/ 102 w 139"/>
                <a:gd name="T15" fmla="*/ 16 h 44"/>
                <a:gd name="T16" fmla="*/ 97 w 139"/>
                <a:gd name="T17" fmla="*/ 18 h 44"/>
                <a:gd name="T18" fmla="*/ 97 w 139"/>
                <a:gd name="T19" fmla="*/ 18 h 44"/>
                <a:gd name="T20" fmla="*/ 97 w 139"/>
                <a:gd name="T21" fmla="*/ 17 h 44"/>
                <a:gd name="T22" fmla="*/ 97 w 139"/>
                <a:gd name="T23" fmla="*/ 16 h 44"/>
                <a:gd name="T24" fmla="*/ 98 w 139"/>
                <a:gd name="T25" fmla="*/ 16 h 44"/>
                <a:gd name="T26" fmla="*/ 94 w 139"/>
                <a:gd name="T27" fmla="*/ 17 h 44"/>
                <a:gd name="T28" fmla="*/ 90 w 139"/>
                <a:gd name="T29" fmla="*/ 18 h 44"/>
                <a:gd name="T30" fmla="*/ 84 w 139"/>
                <a:gd name="T31" fmla="*/ 23 h 44"/>
                <a:gd name="T32" fmla="*/ 77 w 139"/>
                <a:gd name="T33" fmla="*/ 26 h 44"/>
                <a:gd name="T34" fmla="*/ 70 w 139"/>
                <a:gd name="T35" fmla="*/ 28 h 44"/>
                <a:gd name="T36" fmla="*/ 70 w 139"/>
                <a:gd name="T37" fmla="*/ 24 h 44"/>
                <a:gd name="T38" fmla="*/ 71 w 139"/>
                <a:gd name="T39" fmla="*/ 22 h 44"/>
                <a:gd name="T40" fmla="*/ 72 w 139"/>
                <a:gd name="T41" fmla="*/ 20 h 44"/>
                <a:gd name="T42" fmla="*/ 65 w 139"/>
                <a:gd name="T43" fmla="*/ 23 h 44"/>
                <a:gd name="T44" fmla="*/ 59 w 139"/>
                <a:gd name="T45" fmla="*/ 27 h 44"/>
                <a:gd name="T46" fmla="*/ 45 w 139"/>
                <a:gd name="T47" fmla="*/ 33 h 44"/>
                <a:gd name="T48" fmla="*/ 32 w 139"/>
                <a:gd name="T49" fmla="*/ 40 h 44"/>
                <a:gd name="T50" fmla="*/ 25 w 139"/>
                <a:gd name="T51" fmla="*/ 42 h 44"/>
                <a:gd name="T52" fmla="*/ 17 w 139"/>
                <a:gd name="T53" fmla="*/ 43 h 44"/>
                <a:gd name="T54" fmla="*/ 21 w 139"/>
                <a:gd name="T55" fmla="*/ 40 h 44"/>
                <a:gd name="T56" fmla="*/ 24 w 139"/>
                <a:gd name="T57" fmla="*/ 35 h 44"/>
                <a:gd name="T58" fmla="*/ 31 w 139"/>
                <a:gd name="T59" fmla="*/ 28 h 44"/>
                <a:gd name="T60" fmla="*/ 16 w 139"/>
                <a:gd name="T61" fmla="*/ 30 h 44"/>
                <a:gd name="T62" fmla="*/ 0 w 139"/>
                <a:gd name="T63" fmla="*/ 29 h 44"/>
                <a:gd name="T64" fmla="*/ 32 w 139"/>
                <a:gd name="T65" fmla="*/ 11 h 44"/>
                <a:gd name="T66" fmla="*/ 40 w 139"/>
                <a:gd name="T67" fmla="*/ 7 h 44"/>
                <a:gd name="T68" fmla="*/ 48 w 139"/>
                <a:gd name="T69" fmla="*/ 4 h 44"/>
                <a:gd name="T70" fmla="*/ 55 w 139"/>
                <a:gd name="T71" fmla="*/ 1 h 44"/>
                <a:gd name="T72" fmla="*/ 63 w 139"/>
                <a:gd name="T73" fmla="*/ 0 h 44"/>
                <a:gd name="T74" fmla="*/ 63 w 139"/>
                <a:gd name="T75" fmla="*/ 3 h 44"/>
                <a:gd name="T76" fmla="*/ 63 w 139"/>
                <a:gd name="T77" fmla="*/ 4 h 44"/>
                <a:gd name="T78" fmla="*/ 62 w 139"/>
                <a:gd name="T79" fmla="*/ 5 h 44"/>
                <a:gd name="T80" fmla="*/ 72 w 139"/>
                <a:gd name="T81" fmla="*/ 3 h 44"/>
                <a:gd name="T82" fmla="*/ 81 w 139"/>
                <a:gd name="T83" fmla="*/ 2 h 44"/>
                <a:gd name="T84" fmla="*/ 91 w 139"/>
                <a:gd name="T85" fmla="*/ 2 h 44"/>
                <a:gd name="T86" fmla="*/ 101 w 139"/>
                <a:gd name="T87" fmla="*/ 2 h 44"/>
                <a:gd name="T88" fmla="*/ 111 w 139"/>
                <a:gd name="T89" fmla="*/ 3 h 44"/>
                <a:gd name="T90" fmla="*/ 120 w 139"/>
                <a:gd name="T91" fmla="*/ 5 h 44"/>
                <a:gd name="T92" fmla="*/ 129 w 139"/>
                <a:gd name="T93" fmla="*/ 9 h 44"/>
                <a:gd name="T94" fmla="*/ 138 w 139"/>
                <a:gd name="T95" fmla="*/ 12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9"/>
                <a:gd name="T145" fmla="*/ 0 h 44"/>
                <a:gd name="T146" fmla="*/ 139 w 139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9" h="44">
                  <a:moveTo>
                    <a:pt x="138" y="12"/>
                  </a:moveTo>
                  <a:lnTo>
                    <a:pt x="133" y="11"/>
                  </a:lnTo>
                  <a:lnTo>
                    <a:pt x="127" y="10"/>
                  </a:lnTo>
                  <a:lnTo>
                    <a:pt x="122" y="10"/>
                  </a:lnTo>
                  <a:lnTo>
                    <a:pt x="117" y="10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2" y="16"/>
                  </a:lnTo>
                  <a:lnTo>
                    <a:pt x="97" y="18"/>
                  </a:lnTo>
                  <a:lnTo>
                    <a:pt x="97" y="17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4" y="17"/>
                  </a:lnTo>
                  <a:lnTo>
                    <a:pt x="90" y="18"/>
                  </a:lnTo>
                  <a:lnTo>
                    <a:pt x="84" y="23"/>
                  </a:lnTo>
                  <a:lnTo>
                    <a:pt x="77" y="26"/>
                  </a:lnTo>
                  <a:lnTo>
                    <a:pt x="70" y="28"/>
                  </a:lnTo>
                  <a:lnTo>
                    <a:pt x="70" y="24"/>
                  </a:lnTo>
                  <a:lnTo>
                    <a:pt x="71" y="22"/>
                  </a:lnTo>
                  <a:lnTo>
                    <a:pt x="72" y="20"/>
                  </a:lnTo>
                  <a:lnTo>
                    <a:pt x="65" y="23"/>
                  </a:lnTo>
                  <a:lnTo>
                    <a:pt x="59" y="27"/>
                  </a:lnTo>
                  <a:lnTo>
                    <a:pt x="45" y="33"/>
                  </a:lnTo>
                  <a:lnTo>
                    <a:pt x="32" y="40"/>
                  </a:lnTo>
                  <a:lnTo>
                    <a:pt x="25" y="42"/>
                  </a:lnTo>
                  <a:lnTo>
                    <a:pt x="17" y="43"/>
                  </a:lnTo>
                  <a:lnTo>
                    <a:pt x="21" y="40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16" y="30"/>
                  </a:lnTo>
                  <a:lnTo>
                    <a:pt x="0" y="29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5"/>
                  </a:lnTo>
                  <a:lnTo>
                    <a:pt x="72" y="3"/>
                  </a:lnTo>
                  <a:lnTo>
                    <a:pt x="81" y="2"/>
                  </a:lnTo>
                  <a:lnTo>
                    <a:pt x="91" y="2"/>
                  </a:lnTo>
                  <a:lnTo>
                    <a:pt x="101" y="2"/>
                  </a:lnTo>
                  <a:lnTo>
                    <a:pt x="111" y="3"/>
                  </a:lnTo>
                  <a:lnTo>
                    <a:pt x="120" y="5"/>
                  </a:lnTo>
                  <a:lnTo>
                    <a:pt x="129" y="9"/>
                  </a:lnTo>
                  <a:lnTo>
                    <a:pt x="138" y="12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5" name="Freeform 222"/>
            <p:cNvSpPr>
              <a:spLocks/>
            </p:cNvSpPr>
            <p:nvPr/>
          </p:nvSpPr>
          <p:spPr bwMode="auto">
            <a:xfrm>
              <a:off x="4902" y="2970"/>
              <a:ext cx="135" cy="42"/>
            </a:xfrm>
            <a:custGeom>
              <a:avLst/>
              <a:gdLst>
                <a:gd name="T0" fmla="*/ 134 w 135"/>
                <a:gd name="T1" fmla="*/ 11 h 42"/>
                <a:gd name="T2" fmla="*/ 129 w 135"/>
                <a:gd name="T3" fmla="*/ 10 h 42"/>
                <a:gd name="T4" fmla="*/ 124 w 135"/>
                <a:gd name="T5" fmla="*/ 9 h 42"/>
                <a:gd name="T6" fmla="*/ 119 w 135"/>
                <a:gd name="T7" fmla="*/ 9 h 42"/>
                <a:gd name="T8" fmla="*/ 114 w 135"/>
                <a:gd name="T9" fmla="*/ 9 h 42"/>
                <a:gd name="T10" fmla="*/ 108 w 135"/>
                <a:gd name="T11" fmla="*/ 11 h 42"/>
                <a:gd name="T12" fmla="*/ 103 w 135"/>
                <a:gd name="T13" fmla="*/ 13 h 42"/>
                <a:gd name="T14" fmla="*/ 94 w 135"/>
                <a:gd name="T15" fmla="*/ 17 h 42"/>
                <a:gd name="T16" fmla="*/ 94 w 135"/>
                <a:gd name="T17" fmla="*/ 16 h 42"/>
                <a:gd name="T18" fmla="*/ 94 w 135"/>
                <a:gd name="T19" fmla="*/ 15 h 42"/>
                <a:gd name="T20" fmla="*/ 95 w 135"/>
                <a:gd name="T21" fmla="*/ 15 h 42"/>
                <a:gd name="T22" fmla="*/ 91 w 135"/>
                <a:gd name="T23" fmla="*/ 16 h 42"/>
                <a:gd name="T24" fmla="*/ 88 w 135"/>
                <a:gd name="T25" fmla="*/ 17 h 42"/>
                <a:gd name="T26" fmla="*/ 81 w 135"/>
                <a:gd name="T27" fmla="*/ 21 h 42"/>
                <a:gd name="T28" fmla="*/ 75 w 135"/>
                <a:gd name="T29" fmla="*/ 24 h 42"/>
                <a:gd name="T30" fmla="*/ 68 w 135"/>
                <a:gd name="T31" fmla="*/ 27 h 42"/>
                <a:gd name="T32" fmla="*/ 68 w 135"/>
                <a:gd name="T33" fmla="*/ 23 h 42"/>
                <a:gd name="T34" fmla="*/ 69 w 135"/>
                <a:gd name="T35" fmla="*/ 21 h 42"/>
                <a:gd name="T36" fmla="*/ 70 w 135"/>
                <a:gd name="T37" fmla="*/ 19 h 42"/>
                <a:gd name="T38" fmla="*/ 63 w 135"/>
                <a:gd name="T39" fmla="*/ 22 h 42"/>
                <a:gd name="T40" fmla="*/ 56 w 135"/>
                <a:gd name="T41" fmla="*/ 25 h 42"/>
                <a:gd name="T42" fmla="*/ 44 w 135"/>
                <a:gd name="T43" fmla="*/ 32 h 42"/>
                <a:gd name="T44" fmla="*/ 31 w 135"/>
                <a:gd name="T45" fmla="*/ 38 h 42"/>
                <a:gd name="T46" fmla="*/ 24 w 135"/>
                <a:gd name="T47" fmla="*/ 40 h 42"/>
                <a:gd name="T48" fmla="*/ 17 w 135"/>
                <a:gd name="T49" fmla="*/ 41 h 42"/>
                <a:gd name="T50" fmla="*/ 20 w 135"/>
                <a:gd name="T51" fmla="*/ 38 h 42"/>
                <a:gd name="T52" fmla="*/ 23 w 135"/>
                <a:gd name="T53" fmla="*/ 34 h 42"/>
                <a:gd name="T54" fmla="*/ 30 w 135"/>
                <a:gd name="T55" fmla="*/ 27 h 42"/>
                <a:gd name="T56" fmla="*/ 15 w 135"/>
                <a:gd name="T57" fmla="*/ 28 h 42"/>
                <a:gd name="T58" fmla="*/ 0 w 135"/>
                <a:gd name="T59" fmla="*/ 28 h 42"/>
                <a:gd name="T60" fmla="*/ 32 w 135"/>
                <a:gd name="T61" fmla="*/ 10 h 42"/>
                <a:gd name="T62" fmla="*/ 38 w 135"/>
                <a:gd name="T63" fmla="*/ 6 h 42"/>
                <a:gd name="T64" fmla="*/ 46 w 135"/>
                <a:gd name="T65" fmla="*/ 3 h 42"/>
                <a:gd name="T66" fmla="*/ 53 w 135"/>
                <a:gd name="T67" fmla="*/ 1 h 42"/>
                <a:gd name="T68" fmla="*/ 61 w 135"/>
                <a:gd name="T69" fmla="*/ 0 h 42"/>
                <a:gd name="T70" fmla="*/ 61 w 135"/>
                <a:gd name="T71" fmla="*/ 3 h 42"/>
                <a:gd name="T72" fmla="*/ 61 w 135"/>
                <a:gd name="T73" fmla="*/ 4 h 42"/>
                <a:gd name="T74" fmla="*/ 60 w 135"/>
                <a:gd name="T75" fmla="*/ 5 h 42"/>
                <a:gd name="T76" fmla="*/ 69 w 135"/>
                <a:gd name="T77" fmla="*/ 3 h 42"/>
                <a:gd name="T78" fmla="*/ 79 w 135"/>
                <a:gd name="T79" fmla="*/ 2 h 42"/>
                <a:gd name="T80" fmla="*/ 89 w 135"/>
                <a:gd name="T81" fmla="*/ 1 h 42"/>
                <a:gd name="T82" fmla="*/ 98 w 135"/>
                <a:gd name="T83" fmla="*/ 2 h 42"/>
                <a:gd name="T84" fmla="*/ 108 w 135"/>
                <a:gd name="T85" fmla="*/ 3 h 42"/>
                <a:gd name="T86" fmla="*/ 117 w 135"/>
                <a:gd name="T87" fmla="*/ 5 h 42"/>
                <a:gd name="T88" fmla="*/ 126 w 135"/>
                <a:gd name="T89" fmla="*/ 8 h 42"/>
                <a:gd name="T90" fmla="*/ 134 w 135"/>
                <a:gd name="T91" fmla="*/ 11 h 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42"/>
                <a:gd name="T140" fmla="*/ 135 w 135"/>
                <a:gd name="T141" fmla="*/ 42 h 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42">
                  <a:moveTo>
                    <a:pt x="134" y="11"/>
                  </a:moveTo>
                  <a:lnTo>
                    <a:pt x="129" y="10"/>
                  </a:lnTo>
                  <a:lnTo>
                    <a:pt x="124" y="9"/>
                  </a:lnTo>
                  <a:lnTo>
                    <a:pt x="119" y="9"/>
                  </a:lnTo>
                  <a:lnTo>
                    <a:pt x="114" y="9"/>
                  </a:lnTo>
                  <a:lnTo>
                    <a:pt x="108" y="11"/>
                  </a:lnTo>
                  <a:lnTo>
                    <a:pt x="103" y="13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5" y="15"/>
                  </a:lnTo>
                  <a:lnTo>
                    <a:pt x="91" y="16"/>
                  </a:lnTo>
                  <a:lnTo>
                    <a:pt x="88" y="17"/>
                  </a:lnTo>
                  <a:lnTo>
                    <a:pt x="81" y="21"/>
                  </a:lnTo>
                  <a:lnTo>
                    <a:pt x="75" y="24"/>
                  </a:lnTo>
                  <a:lnTo>
                    <a:pt x="68" y="27"/>
                  </a:lnTo>
                  <a:lnTo>
                    <a:pt x="68" y="23"/>
                  </a:lnTo>
                  <a:lnTo>
                    <a:pt x="69" y="21"/>
                  </a:lnTo>
                  <a:lnTo>
                    <a:pt x="70" y="19"/>
                  </a:lnTo>
                  <a:lnTo>
                    <a:pt x="63" y="22"/>
                  </a:lnTo>
                  <a:lnTo>
                    <a:pt x="56" y="25"/>
                  </a:lnTo>
                  <a:lnTo>
                    <a:pt x="44" y="32"/>
                  </a:lnTo>
                  <a:lnTo>
                    <a:pt x="31" y="38"/>
                  </a:lnTo>
                  <a:lnTo>
                    <a:pt x="24" y="40"/>
                  </a:lnTo>
                  <a:lnTo>
                    <a:pt x="17" y="41"/>
                  </a:lnTo>
                  <a:lnTo>
                    <a:pt x="20" y="38"/>
                  </a:lnTo>
                  <a:lnTo>
                    <a:pt x="23" y="34"/>
                  </a:lnTo>
                  <a:lnTo>
                    <a:pt x="30" y="27"/>
                  </a:lnTo>
                  <a:lnTo>
                    <a:pt x="15" y="28"/>
                  </a:lnTo>
                  <a:lnTo>
                    <a:pt x="0" y="28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6" y="3"/>
                  </a:lnTo>
                  <a:lnTo>
                    <a:pt x="53" y="1"/>
                  </a:lnTo>
                  <a:lnTo>
                    <a:pt x="61" y="0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0" y="5"/>
                  </a:lnTo>
                  <a:lnTo>
                    <a:pt x="69" y="3"/>
                  </a:lnTo>
                  <a:lnTo>
                    <a:pt x="79" y="2"/>
                  </a:lnTo>
                  <a:lnTo>
                    <a:pt x="89" y="1"/>
                  </a:lnTo>
                  <a:lnTo>
                    <a:pt x="98" y="2"/>
                  </a:lnTo>
                  <a:lnTo>
                    <a:pt x="108" y="3"/>
                  </a:lnTo>
                  <a:lnTo>
                    <a:pt x="117" y="5"/>
                  </a:lnTo>
                  <a:lnTo>
                    <a:pt x="126" y="8"/>
                  </a:lnTo>
                  <a:lnTo>
                    <a:pt x="134" y="11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6" name="Freeform 223"/>
            <p:cNvSpPr>
              <a:spLocks/>
            </p:cNvSpPr>
            <p:nvPr/>
          </p:nvSpPr>
          <p:spPr bwMode="auto">
            <a:xfrm>
              <a:off x="4903" y="2970"/>
              <a:ext cx="132" cy="41"/>
            </a:xfrm>
            <a:custGeom>
              <a:avLst/>
              <a:gdLst>
                <a:gd name="T0" fmla="*/ 131 w 132"/>
                <a:gd name="T1" fmla="*/ 12 h 41"/>
                <a:gd name="T2" fmla="*/ 126 w 132"/>
                <a:gd name="T3" fmla="*/ 9 h 41"/>
                <a:gd name="T4" fmla="*/ 121 w 132"/>
                <a:gd name="T5" fmla="*/ 9 h 41"/>
                <a:gd name="T6" fmla="*/ 116 w 132"/>
                <a:gd name="T7" fmla="*/ 9 h 41"/>
                <a:gd name="T8" fmla="*/ 111 w 132"/>
                <a:gd name="T9" fmla="*/ 9 h 41"/>
                <a:gd name="T10" fmla="*/ 101 w 132"/>
                <a:gd name="T11" fmla="*/ 12 h 41"/>
                <a:gd name="T12" fmla="*/ 92 w 132"/>
                <a:gd name="T13" fmla="*/ 17 h 41"/>
                <a:gd name="T14" fmla="*/ 92 w 132"/>
                <a:gd name="T15" fmla="*/ 16 h 41"/>
                <a:gd name="T16" fmla="*/ 91 w 132"/>
                <a:gd name="T17" fmla="*/ 16 h 41"/>
                <a:gd name="T18" fmla="*/ 91 w 132"/>
                <a:gd name="T19" fmla="*/ 16 h 41"/>
                <a:gd name="T20" fmla="*/ 93 w 132"/>
                <a:gd name="T21" fmla="*/ 15 h 41"/>
                <a:gd name="T22" fmla="*/ 89 w 132"/>
                <a:gd name="T23" fmla="*/ 16 h 41"/>
                <a:gd name="T24" fmla="*/ 85 w 132"/>
                <a:gd name="T25" fmla="*/ 18 h 41"/>
                <a:gd name="T26" fmla="*/ 79 w 132"/>
                <a:gd name="T27" fmla="*/ 21 h 41"/>
                <a:gd name="T28" fmla="*/ 73 w 132"/>
                <a:gd name="T29" fmla="*/ 24 h 41"/>
                <a:gd name="T30" fmla="*/ 66 w 132"/>
                <a:gd name="T31" fmla="*/ 26 h 41"/>
                <a:gd name="T32" fmla="*/ 67 w 132"/>
                <a:gd name="T33" fmla="*/ 23 h 41"/>
                <a:gd name="T34" fmla="*/ 68 w 132"/>
                <a:gd name="T35" fmla="*/ 19 h 41"/>
                <a:gd name="T36" fmla="*/ 62 w 132"/>
                <a:gd name="T37" fmla="*/ 22 h 41"/>
                <a:gd name="T38" fmla="*/ 55 w 132"/>
                <a:gd name="T39" fmla="*/ 25 h 41"/>
                <a:gd name="T40" fmla="*/ 43 w 132"/>
                <a:gd name="T41" fmla="*/ 31 h 41"/>
                <a:gd name="T42" fmla="*/ 30 w 132"/>
                <a:gd name="T43" fmla="*/ 37 h 41"/>
                <a:gd name="T44" fmla="*/ 24 w 132"/>
                <a:gd name="T45" fmla="*/ 39 h 41"/>
                <a:gd name="T46" fmla="*/ 16 w 132"/>
                <a:gd name="T47" fmla="*/ 40 h 41"/>
                <a:gd name="T48" fmla="*/ 20 w 132"/>
                <a:gd name="T49" fmla="*/ 37 h 41"/>
                <a:gd name="T50" fmla="*/ 23 w 132"/>
                <a:gd name="T51" fmla="*/ 34 h 41"/>
                <a:gd name="T52" fmla="*/ 29 w 132"/>
                <a:gd name="T53" fmla="*/ 26 h 41"/>
                <a:gd name="T54" fmla="*/ 15 w 132"/>
                <a:gd name="T55" fmla="*/ 28 h 41"/>
                <a:gd name="T56" fmla="*/ 0 w 132"/>
                <a:gd name="T57" fmla="*/ 28 h 41"/>
                <a:gd name="T58" fmla="*/ 31 w 132"/>
                <a:gd name="T59" fmla="*/ 10 h 41"/>
                <a:gd name="T60" fmla="*/ 38 w 132"/>
                <a:gd name="T61" fmla="*/ 7 h 41"/>
                <a:gd name="T62" fmla="*/ 45 w 132"/>
                <a:gd name="T63" fmla="*/ 3 h 41"/>
                <a:gd name="T64" fmla="*/ 52 w 132"/>
                <a:gd name="T65" fmla="*/ 1 h 41"/>
                <a:gd name="T66" fmla="*/ 60 w 132"/>
                <a:gd name="T67" fmla="*/ 0 h 41"/>
                <a:gd name="T68" fmla="*/ 60 w 132"/>
                <a:gd name="T69" fmla="*/ 3 h 41"/>
                <a:gd name="T70" fmla="*/ 60 w 132"/>
                <a:gd name="T71" fmla="*/ 4 h 41"/>
                <a:gd name="T72" fmla="*/ 59 w 132"/>
                <a:gd name="T73" fmla="*/ 5 h 41"/>
                <a:gd name="T74" fmla="*/ 68 w 132"/>
                <a:gd name="T75" fmla="*/ 3 h 41"/>
                <a:gd name="T76" fmla="*/ 77 w 132"/>
                <a:gd name="T77" fmla="*/ 2 h 41"/>
                <a:gd name="T78" fmla="*/ 86 w 132"/>
                <a:gd name="T79" fmla="*/ 1 h 41"/>
                <a:gd name="T80" fmla="*/ 96 w 132"/>
                <a:gd name="T81" fmla="*/ 2 h 41"/>
                <a:gd name="T82" fmla="*/ 105 w 132"/>
                <a:gd name="T83" fmla="*/ 3 h 41"/>
                <a:gd name="T84" fmla="*/ 114 w 132"/>
                <a:gd name="T85" fmla="*/ 5 h 41"/>
                <a:gd name="T86" fmla="*/ 123 w 132"/>
                <a:gd name="T87" fmla="*/ 8 h 41"/>
                <a:gd name="T88" fmla="*/ 131 w 132"/>
                <a:gd name="T89" fmla="*/ 12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41"/>
                <a:gd name="T137" fmla="*/ 132 w 132"/>
                <a:gd name="T138" fmla="*/ 41 h 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41">
                  <a:moveTo>
                    <a:pt x="131" y="12"/>
                  </a:moveTo>
                  <a:lnTo>
                    <a:pt x="126" y="9"/>
                  </a:lnTo>
                  <a:lnTo>
                    <a:pt x="121" y="9"/>
                  </a:lnTo>
                  <a:lnTo>
                    <a:pt x="116" y="9"/>
                  </a:lnTo>
                  <a:lnTo>
                    <a:pt x="111" y="9"/>
                  </a:lnTo>
                  <a:lnTo>
                    <a:pt x="101" y="12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1" y="16"/>
                  </a:lnTo>
                  <a:lnTo>
                    <a:pt x="93" y="15"/>
                  </a:lnTo>
                  <a:lnTo>
                    <a:pt x="89" y="16"/>
                  </a:lnTo>
                  <a:lnTo>
                    <a:pt x="85" y="18"/>
                  </a:lnTo>
                  <a:lnTo>
                    <a:pt x="79" y="21"/>
                  </a:lnTo>
                  <a:lnTo>
                    <a:pt x="73" y="24"/>
                  </a:lnTo>
                  <a:lnTo>
                    <a:pt x="66" y="26"/>
                  </a:lnTo>
                  <a:lnTo>
                    <a:pt x="67" y="23"/>
                  </a:lnTo>
                  <a:lnTo>
                    <a:pt x="68" y="19"/>
                  </a:lnTo>
                  <a:lnTo>
                    <a:pt x="62" y="22"/>
                  </a:lnTo>
                  <a:lnTo>
                    <a:pt x="55" y="25"/>
                  </a:lnTo>
                  <a:lnTo>
                    <a:pt x="43" y="31"/>
                  </a:lnTo>
                  <a:lnTo>
                    <a:pt x="30" y="37"/>
                  </a:lnTo>
                  <a:lnTo>
                    <a:pt x="24" y="39"/>
                  </a:lnTo>
                  <a:lnTo>
                    <a:pt x="16" y="40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9" y="26"/>
                  </a:lnTo>
                  <a:lnTo>
                    <a:pt x="15" y="28"/>
                  </a:lnTo>
                  <a:lnTo>
                    <a:pt x="0" y="28"/>
                  </a:lnTo>
                  <a:lnTo>
                    <a:pt x="31" y="10"/>
                  </a:lnTo>
                  <a:lnTo>
                    <a:pt x="38" y="7"/>
                  </a:lnTo>
                  <a:lnTo>
                    <a:pt x="45" y="3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7" y="2"/>
                  </a:lnTo>
                  <a:lnTo>
                    <a:pt x="86" y="1"/>
                  </a:lnTo>
                  <a:lnTo>
                    <a:pt x="96" y="2"/>
                  </a:lnTo>
                  <a:lnTo>
                    <a:pt x="105" y="3"/>
                  </a:lnTo>
                  <a:lnTo>
                    <a:pt x="114" y="5"/>
                  </a:lnTo>
                  <a:lnTo>
                    <a:pt x="123" y="8"/>
                  </a:lnTo>
                  <a:lnTo>
                    <a:pt x="131" y="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Freeform 224"/>
            <p:cNvSpPr>
              <a:spLocks/>
            </p:cNvSpPr>
            <p:nvPr/>
          </p:nvSpPr>
          <p:spPr bwMode="auto">
            <a:xfrm>
              <a:off x="4904" y="2971"/>
              <a:ext cx="129" cy="40"/>
            </a:xfrm>
            <a:custGeom>
              <a:avLst/>
              <a:gdLst>
                <a:gd name="T0" fmla="*/ 128 w 129"/>
                <a:gd name="T1" fmla="*/ 10 h 40"/>
                <a:gd name="T2" fmla="*/ 123 w 129"/>
                <a:gd name="T3" fmla="*/ 9 h 40"/>
                <a:gd name="T4" fmla="*/ 118 w 129"/>
                <a:gd name="T5" fmla="*/ 8 h 40"/>
                <a:gd name="T6" fmla="*/ 113 w 129"/>
                <a:gd name="T7" fmla="*/ 8 h 40"/>
                <a:gd name="T8" fmla="*/ 108 w 129"/>
                <a:gd name="T9" fmla="*/ 9 h 40"/>
                <a:gd name="T10" fmla="*/ 99 w 129"/>
                <a:gd name="T11" fmla="*/ 11 h 40"/>
                <a:gd name="T12" fmla="*/ 90 w 129"/>
                <a:gd name="T13" fmla="*/ 16 h 40"/>
                <a:gd name="T14" fmla="*/ 90 w 129"/>
                <a:gd name="T15" fmla="*/ 15 h 40"/>
                <a:gd name="T16" fmla="*/ 90 w 129"/>
                <a:gd name="T17" fmla="*/ 14 h 40"/>
                <a:gd name="T18" fmla="*/ 87 w 129"/>
                <a:gd name="T19" fmla="*/ 15 h 40"/>
                <a:gd name="T20" fmla="*/ 84 w 129"/>
                <a:gd name="T21" fmla="*/ 16 h 40"/>
                <a:gd name="T22" fmla="*/ 78 w 129"/>
                <a:gd name="T23" fmla="*/ 20 h 40"/>
                <a:gd name="T24" fmla="*/ 72 w 129"/>
                <a:gd name="T25" fmla="*/ 23 h 40"/>
                <a:gd name="T26" fmla="*/ 65 w 129"/>
                <a:gd name="T27" fmla="*/ 26 h 40"/>
                <a:gd name="T28" fmla="*/ 65 w 129"/>
                <a:gd name="T29" fmla="*/ 22 h 40"/>
                <a:gd name="T30" fmla="*/ 67 w 129"/>
                <a:gd name="T31" fmla="*/ 18 h 40"/>
                <a:gd name="T32" fmla="*/ 60 w 129"/>
                <a:gd name="T33" fmla="*/ 21 h 40"/>
                <a:gd name="T34" fmla="*/ 54 w 129"/>
                <a:gd name="T35" fmla="*/ 24 h 40"/>
                <a:gd name="T36" fmla="*/ 42 w 129"/>
                <a:gd name="T37" fmla="*/ 30 h 40"/>
                <a:gd name="T38" fmla="*/ 29 w 129"/>
                <a:gd name="T39" fmla="*/ 36 h 40"/>
                <a:gd name="T40" fmla="*/ 23 w 129"/>
                <a:gd name="T41" fmla="*/ 38 h 40"/>
                <a:gd name="T42" fmla="*/ 16 w 129"/>
                <a:gd name="T43" fmla="*/ 39 h 40"/>
                <a:gd name="T44" fmla="*/ 20 w 129"/>
                <a:gd name="T45" fmla="*/ 36 h 40"/>
                <a:gd name="T46" fmla="*/ 23 w 129"/>
                <a:gd name="T47" fmla="*/ 32 h 40"/>
                <a:gd name="T48" fmla="*/ 29 w 129"/>
                <a:gd name="T49" fmla="*/ 26 h 40"/>
                <a:gd name="T50" fmla="*/ 14 w 129"/>
                <a:gd name="T51" fmla="*/ 27 h 40"/>
                <a:gd name="T52" fmla="*/ 0 w 129"/>
                <a:gd name="T53" fmla="*/ 27 h 40"/>
                <a:gd name="T54" fmla="*/ 30 w 129"/>
                <a:gd name="T55" fmla="*/ 9 h 40"/>
                <a:gd name="T56" fmla="*/ 37 w 129"/>
                <a:gd name="T57" fmla="*/ 6 h 40"/>
                <a:gd name="T58" fmla="*/ 44 w 129"/>
                <a:gd name="T59" fmla="*/ 3 h 40"/>
                <a:gd name="T60" fmla="*/ 50 w 129"/>
                <a:gd name="T61" fmla="*/ 1 h 40"/>
                <a:gd name="T62" fmla="*/ 58 w 129"/>
                <a:gd name="T63" fmla="*/ 0 h 40"/>
                <a:gd name="T64" fmla="*/ 58 w 129"/>
                <a:gd name="T65" fmla="*/ 2 h 40"/>
                <a:gd name="T66" fmla="*/ 58 w 129"/>
                <a:gd name="T67" fmla="*/ 3 h 40"/>
                <a:gd name="T68" fmla="*/ 57 w 129"/>
                <a:gd name="T69" fmla="*/ 5 h 40"/>
                <a:gd name="T70" fmla="*/ 66 w 129"/>
                <a:gd name="T71" fmla="*/ 3 h 40"/>
                <a:gd name="T72" fmla="*/ 75 w 129"/>
                <a:gd name="T73" fmla="*/ 1 h 40"/>
                <a:gd name="T74" fmla="*/ 84 w 129"/>
                <a:gd name="T75" fmla="*/ 1 h 40"/>
                <a:gd name="T76" fmla="*/ 93 w 129"/>
                <a:gd name="T77" fmla="*/ 1 h 40"/>
                <a:gd name="T78" fmla="*/ 102 w 129"/>
                <a:gd name="T79" fmla="*/ 2 h 40"/>
                <a:gd name="T80" fmla="*/ 111 w 129"/>
                <a:gd name="T81" fmla="*/ 4 h 40"/>
                <a:gd name="T82" fmla="*/ 120 w 129"/>
                <a:gd name="T83" fmla="*/ 7 h 40"/>
                <a:gd name="T84" fmla="*/ 128 w 129"/>
                <a:gd name="T85" fmla="*/ 10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40"/>
                <a:gd name="T131" fmla="*/ 129 w 129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40">
                  <a:moveTo>
                    <a:pt x="128" y="10"/>
                  </a:moveTo>
                  <a:lnTo>
                    <a:pt x="123" y="9"/>
                  </a:lnTo>
                  <a:lnTo>
                    <a:pt x="118" y="8"/>
                  </a:lnTo>
                  <a:lnTo>
                    <a:pt x="113" y="8"/>
                  </a:lnTo>
                  <a:lnTo>
                    <a:pt x="108" y="9"/>
                  </a:lnTo>
                  <a:lnTo>
                    <a:pt x="99" y="11"/>
                  </a:lnTo>
                  <a:lnTo>
                    <a:pt x="90" y="16"/>
                  </a:lnTo>
                  <a:lnTo>
                    <a:pt x="90" y="15"/>
                  </a:lnTo>
                  <a:lnTo>
                    <a:pt x="90" y="14"/>
                  </a:lnTo>
                  <a:lnTo>
                    <a:pt x="87" y="15"/>
                  </a:lnTo>
                  <a:lnTo>
                    <a:pt x="84" y="16"/>
                  </a:lnTo>
                  <a:lnTo>
                    <a:pt x="78" y="20"/>
                  </a:lnTo>
                  <a:lnTo>
                    <a:pt x="72" y="23"/>
                  </a:lnTo>
                  <a:lnTo>
                    <a:pt x="65" y="26"/>
                  </a:lnTo>
                  <a:lnTo>
                    <a:pt x="65" y="22"/>
                  </a:lnTo>
                  <a:lnTo>
                    <a:pt x="67" y="18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29" y="36"/>
                  </a:lnTo>
                  <a:lnTo>
                    <a:pt x="23" y="38"/>
                  </a:lnTo>
                  <a:lnTo>
                    <a:pt x="16" y="39"/>
                  </a:lnTo>
                  <a:lnTo>
                    <a:pt x="20" y="36"/>
                  </a:lnTo>
                  <a:lnTo>
                    <a:pt x="23" y="32"/>
                  </a:lnTo>
                  <a:lnTo>
                    <a:pt x="29" y="26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30" y="9"/>
                  </a:lnTo>
                  <a:lnTo>
                    <a:pt x="37" y="6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7" y="5"/>
                  </a:lnTo>
                  <a:lnTo>
                    <a:pt x="66" y="3"/>
                  </a:lnTo>
                  <a:lnTo>
                    <a:pt x="75" y="1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2" y="2"/>
                  </a:lnTo>
                  <a:lnTo>
                    <a:pt x="111" y="4"/>
                  </a:lnTo>
                  <a:lnTo>
                    <a:pt x="120" y="7"/>
                  </a:lnTo>
                  <a:lnTo>
                    <a:pt x="128" y="1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8" name="Freeform 225"/>
            <p:cNvSpPr>
              <a:spLocks/>
            </p:cNvSpPr>
            <p:nvPr/>
          </p:nvSpPr>
          <p:spPr bwMode="auto">
            <a:xfrm>
              <a:off x="4906" y="2971"/>
              <a:ext cx="125" cy="39"/>
            </a:xfrm>
            <a:custGeom>
              <a:avLst/>
              <a:gdLst>
                <a:gd name="T0" fmla="*/ 124 w 125"/>
                <a:gd name="T1" fmla="*/ 10 h 39"/>
                <a:gd name="T2" fmla="*/ 122 w 125"/>
                <a:gd name="T3" fmla="*/ 9 h 39"/>
                <a:gd name="T4" fmla="*/ 119 w 125"/>
                <a:gd name="T5" fmla="*/ 9 h 39"/>
                <a:gd name="T6" fmla="*/ 115 w 125"/>
                <a:gd name="T7" fmla="*/ 7 h 39"/>
                <a:gd name="T8" fmla="*/ 105 w 125"/>
                <a:gd name="T9" fmla="*/ 9 h 39"/>
                <a:gd name="T10" fmla="*/ 95 w 125"/>
                <a:gd name="T11" fmla="*/ 11 h 39"/>
                <a:gd name="T12" fmla="*/ 87 w 125"/>
                <a:gd name="T13" fmla="*/ 16 h 39"/>
                <a:gd name="T14" fmla="*/ 87 w 125"/>
                <a:gd name="T15" fmla="*/ 15 h 39"/>
                <a:gd name="T16" fmla="*/ 86 w 125"/>
                <a:gd name="T17" fmla="*/ 15 h 39"/>
                <a:gd name="T18" fmla="*/ 87 w 125"/>
                <a:gd name="T19" fmla="*/ 14 h 39"/>
                <a:gd name="T20" fmla="*/ 84 w 125"/>
                <a:gd name="T21" fmla="*/ 15 h 39"/>
                <a:gd name="T22" fmla="*/ 81 w 125"/>
                <a:gd name="T23" fmla="*/ 16 h 39"/>
                <a:gd name="T24" fmla="*/ 75 w 125"/>
                <a:gd name="T25" fmla="*/ 19 h 39"/>
                <a:gd name="T26" fmla="*/ 69 w 125"/>
                <a:gd name="T27" fmla="*/ 23 h 39"/>
                <a:gd name="T28" fmla="*/ 62 w 125"/>
                <a:gd name="T29" fmla="*/ 25 h 39"/>
                <a:gd name="T30" fmla="*/ 62 w 125"/>
                <a:gd name="T31" fmla="*/ 21 h 39"/>
                <a:gd name="T32" fmla="*/ 63 w 125"/>
                <a:gd name="T33" fmla="*/ 19 h 39"/>
                <a:gd name="T34" fmla="*/ 65 w 125"/>
                <a:gd name="T35" fmla="*/ 18 h 39"/>
                <a:gd name="T36" fmla="*/ 59 w 125"/>
                <a:gd name="T37" fmla="*/ 20 h 39"/>
                <a:gd name="T38" fmla="*/ 53 w 125"/>
                <a:gd name="T39" fmla="*/ 23 h 39"/>
                <a:gd name="T40" fmla="*/ 41 w 125"/>
                <a:gd name="T41" fmla="*/ 29 h 39"/>
                <a:gd name="T42" fmla="*/ 28 w 125"/>
                <a:gd name="T43" fmla="*/ 35 h 39"/>
                <a:gd name="T44" fmla="*/ 22 w 125"/>
                <a:gd name="T45" fmla="*/ 37 h 39"/>
                <a:gd name="T46" fmla="*/ 15 w 125"/>
                <a:gd name="T47" fmla="*/ 38 h 39"/>
                <a:gd name="T48" fmla="*/ 19 w 125"/>
                <a:gd name="T49" fmla="*/ 35 h 39"/>
                <a:gd name="T50" fmla="*/ 22 w 125"/>
                <a:gd name="T51" fmla="*/ 31 h 39"/>
                <a:gd name="T52" fmla="*/ 28 w 125"/>
                <a:gd name="T53" fmla="*/ 25 h 39"/>
                <a:gd name="T54" fmla="*/ 14 w 125"/>
                <a:gd name="T55" fmla="*/ 27 h 39"/>
                <a:gd name="T56" fmla="*/ 0 w 125"/>
                <a:gd name="T57" fmla="*/ 26 h 39"/>
                <a:gd name="T58" fmla="*/ 29 w 125"/>
                <a:gd name="T59" fmla="*/ 9 h 39"/>
                <a:gd name="T60" fmla="*/ 35 w 125"/>
                <a:gd name="T61" fmla="*/ 6 h 39"/>
                <a:gd name="T62" fmla="*/ 42 w 125"/>
                <a:gd name="T63" fmla="*/ 3 h 39"/>
                <a:gd name="T64" fmla="*/ 49 w 125"/>
                <a:gd name="T65" fmla="*/ 1 h 39"/>
                <a:gd name="T66" fmla="*/ 56 w 125"/>
                <a:gd name="T67" fmla="*/ 0 h 39"/>
                <a:gd name="T68" fmla="*/ 56 w 125"/>
                <a:gd name="T69" fmla="*/ 3 h 39"/>
                <a:gd name="T70" fmla="*/ 56 w 125"/>
                <a:gd name="T71" fmla="*/ 4 h 39"/>
                <a:gd name="T72" fmla="*/ 56 w 125"/>
                <a:gd name="T73" fmla="*/ 5 h 39"/>
                <a:gd name="T74" fmla="*/ 64 w 125"/>
                <a:gd name="T75" fmla="*/ 3 h 39"/>
                <a:gd name="T76" fmla="*/ 73 w 125"/>
                <a:gd name="T77" fmla="*/ 2 h 39"/>
                <a:gd name="T78" fmla="*/ 82 w 125"/>
                <a:gd name="T79" fmla="*/ 1 h 39"/>
                <a:gd name="T80" fmla="*/ 91 w 125"/>
                <a:gd name="T81" fmla="*/ 1 h 39"/>
                <a:gd name="T82" fmla="*/ 99 w 125"/>
                <a:gd name="T83" fmla="*/ 3 h 39"/>
                <a:gd name="T84" fmla="*/ 108 w 125"/>
                <a:gd name="T85" fmla="*/ 4 h 39"/>
                <a:gd name="T86" fmla="*/ 116 w 125"/>
                <a:gd name="T87" fmla="*/ 7 h 39"/>
                <a:gd name="T88" fmla="*/ 124 w 125"/>
                <a:gd name="T89" fmla="*/ 10 h 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39"/>
                <a:gd name="T137" fmla="*/ 125 w 125"/>
                <a:gd name="T138" fmla="*/ 39 h 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39">
                  <a:moveTo>
                    <a:pt x="124" y="10"/>
                  </a:moveTo>
                  <a:lnTo>
                    <a:pt x="122" y="9"/>
                  </a:lnTo>
                  <a:lnTo>
                    <a:pt x="119" y="9"/>
                  </a:lnTo>
                  <a:lnTo>
                    <a:pt x="115" y="7"/>
                  </a:lnTo>
                  <a:lnTo>
                    <a:pt x="105" y="9"/>
                  </a:lnTo>
                  <a:lnTo>
                    <a:pt x="95" y="11"/>
                  </a:lnTo>
                  <a:lnTo>
                    <a:pt x="87" y="16"/>
                  </a:lnTo>
                  <a:lnTo>
                    <a:pt x="87" y="15"/>
                  </a:lnTo>
                  <a:lnTo>
                    <a:pt x="86" y="15"/>
                  </a:lnTo>
                  <a:lnTo>
                    <a:pt x="87" y="14"/>
                  </a:lnTo>
                  <a:lnTo>
                    <a:pt x="84" y="15"/>
                  </a:lnTo>
                  <a:lnTo>
                    <a:pt x="81" y="16"/>
                  </a:lnTo>
                  <a:lnTo>
                    <a:pt x="75" y="19"/>
                  </a:lnTo>
                  <a:lnTo>
                    <a:pt x="69" y="23"/>
                  </a:lnTo>
                  <a:lnTo>
                    <a:pt x="62" y="25"/>
                  </a:lnTo>
                  <a:lnTo>
                    <a:pt x="62" y="21"/>
                  </a:lnTo>
                  <a:lnTo>
                    <a:pt x="63" y="19"/>
                  </a:lnTo>
                  <a:lnTo>
                    <a:pt x="65" y="18"/>
                  </a:lnTo>
                  <a:lnTo>
                    <a:pt x="59" y="20"/>
                  </a:lnTo>
                  <a:lnTo>
                    <a:pt x="53" y="23"/>
                  </a:lnTo>
                  <a:lnTo>
                    <a:pt x="41" y="29"/>
                  </a:lnTo>
                  <a:lnTo>
                    <a:pt x="28" y="35"/>
                  </a:lnTo>
                  <a:lnTo>
                    <a:pt x="22" y="3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2" y="31"/>
                  </a:lnTo>
                  <a:lnTo>
                    <a:pt x="28" y="25"/>
                  </a:lnTo>
                  <a:lnTo>
                    <a:pt x="14" y="27"/>
                  </a:lnTo>
                  <a:lnTo>
                    <a:pt x="0" y="26"/>
                  </a:lnTo>
                  <a:lnTo>
                    <a:pt x="29" y="9"/>
                  </a:lnTo>
                  <a:lnTo>
                    <a:pt x="35" y="6"/>
                  </a:lnTo>
                  <a:lnTo>
                    <a:pt x="42" y="3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64" y="3"/>
                  </a:lnTo>
                  <a:lnTo>
                    <a:pt x="73" y="2"/>
                  </a:lnTo>
                  <a:lnTo>
                    <a:pt x="82" y="1"/>
                  </a:lnTo>
                  <a:lnTo>
                    <a:pt x="91" y="1"/>
                  </a:lnTo>
                  <a:lnTo>
                    <a:pt x="99" y="3"/>
                  </a:lnTo>
                  <a:lnTo>
                    <a:pt x="108" y="4"/>
                  </a:lnTo>
                  <a:lnTo>
                    <a:pt x="116" y="7"/>
                  </a:lnTo>
                  <a:lnTo>
                    <a:pt x="124" y="1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9" name="Freeform 226"/>
            <p:cNvSpPr>
              <a:spLocks/>
            </p:cNvSpPr>
            <p:nvPr/>
          </p:nvSpPr>
          <p:spPr bwMode="auto">
            <a:xfrm>
              <a:off x="4907" y="2971"/>
              <a:ext cx="121" cy="38"/>
            </a:xfrm>
            <a:custGeom>
              <a:avLst/>
              <a:gdLst>
                <a:gd name="T0" fmla="*/ 120 w 121"/>
                <a:gd name="T1" fmla="*/ 10 h 38"/>
                <a:gd name="T2" fmla="*/ 116 w 121"/>
                <a:gd name="T3" fmla="*/ 9 h 38"/>
                <a:gd name="T4" fmla="*/ 111 w 121"/>
                <a:gd name="T5" fmla="*/ 7 h 38"/>
                <a:gd name="T6" fmla="*/ 107 w 121"/>
                <a:gd name="T7" fmla="*/ 8 h 38"/>
                <a:gd name="T8" fmla="*/ 102 w 121"/>
                <a:gd name="T9" fmla="*/ 9 h 38"/>
                <a:gd name="T10" fmla="*/ 92 w 121"/>
                <a:gd name="T11" fmla="*/ 11 h 38"/>
                <a:gd name="T12" fmla="*/ 84 w 121"/>
                <a:gd name="T13" fmla="*/ 16 h 38"/>
                <a:gd name="T14" fmla="*/ 84 w 121"/>
                <a:gd name="T15" fmla="*/ 15 h 38"/>
                <a:gd name="T16" fmla="*/ 84 w 121"/>
                <a:gd name="T17" fmla="*/ 15 h 38"/>
                <a:gd name="T18" fmla="*/ 85 w 121"/>
                <a:gd name="T19" fmla="*/ 14 h 38"/>
                <a:gd name="T20" fmla="*/ 78 w 121"/>
                <a:gd name="T21" fmla="*/ 16 h 38"/>
                <a:gd name="T22" fmla="*/ 73 w 121"/>
                <a:gd name="T23" fmla="*/ 19 h 38"/>
                <a:gd name="T24" fmla="*/ 67 w 121"/>
                <a:gd name="T25" fmla="*/ 22 h 38"/>
                <a:gd name="T26" fmla="*/ 60 w 121"/>
                <a:gd name="T27" fmla="*/ 24 h 38"/>
                <a:gd name="T28" fmla="*/ 61 w 121"/>
                <a:gd name="T29" fmla="*/ 20 h 38"/>
                <a:gd name="T30" fmla="*/ 63 w 121"/>
                <a:gd name="T31" fmla="*/ 17 h 38"/>
                <a:gd name="T32" fmla="*/ 57 w 121"/>
                <a:gd name="T33" fmla="*/ 20 h 38"/>
                <a:gd name="T34" fmla="*/ 51 w 121"/>
                <a:gd name="T35" fmla="*/ 22 h 38"/>
                <a:gd name="T36" fmla="*/ 40 w 121"/>
                <a:gd name="T37" fmla="*/ 28 h 38"/>
                <a:gd name="T38" fmla="*/ 28 w 121"/>
                <a:gd name="T39" fmla="*/ 34 h 38"/>
                <a:gd name="T40" fmla="*/ 22 w 121"/>
                <a:gd name="T41" fmla="*/ 36 h 38"/>
                <a:gd name="T42" fmla="*/ 15 w 121"/>
                <a:gd name="T43" fmla="*/ 37 h 38"/>
                <a:gd name="T44" fmla="*/ 18 w 121"/>
                <a:gd name="T45" fmla="*/ 34 h 38"/>
                <a:gd name="T46" fmla="*/ 21 w 121"/>
                <a:gd name="T47" fmla="*/ 30 h 38"/>
                <a:gd name="T48" fmla="*/ 27 w 121"/>
                <a:gd name="T49" fmla="*/ 24 h 38"/>
                <a:gd name="T50" fmla="*/ 13 w 121"/>
                <a:gd name="T51" fmla="*/ 26 h 38"/>
                <a:gd name="T52" fmla="*/ 0 w 121"/>
                <a:gd name="T53" fmla="*/ 26 h 38"/>
                <a:gd name="T54" fmla="*/ 28 w 121"/>
                <a:gd name="T55" fmla="*/ 9 h 38"/>
                <a:gd name="T56" fmla="*/ 35 w 121"/>
                <a:gd name="T57" fmla="*/ 6 h 38"/>
                <a:gd name="T58" fmla="*/ 41 w 121"/>
                <a:gd name="T59" fmla="*/ 3 h 38"/>
                <a:gd name="T60" fmla="*/ 48 w 121"/>
                <a:gd name="T61" fmla="*/ 1 h 38"/>
                <a:gd name="T62" fmla="*/ 54 w 121"/>
                <a:gd name="T63" fmla="*/ 0 h 38"/>
                <a:gd name="T64" fmla="*/ 55 w 121"/>
                <a:gd name="T65" fmla="*/ 3 h 38"/>
                <a:gd name="T66" fmla="*/ 55 w 121"/>
                <a:gd name="T67" fmla="*/ 4 h 38"/>
                <a:gd name="T68" fmla="*/ 54 w 121"/>
                <a:gd name="T69" fmla="*/ 5 h 38"/>
                <a:gd name="T70" fmla="*/ 63 w 121"/>
                <a:gd name="T71" fmla="*/ 3 h 38"/>
                <a:gd name="T72" fmla="*/ 71 w 121"/>
                <a:gd name="T73" fmla="*/ 2 h 38"/>
                <a:gd name="T74" fmla="*/ 79 w 121"/>
                <a:gd name="T75" fmla="*/ 1 h 38"/>
                <a:gd name="T76" fmla="*/ 88 w 121"/>
                <a:gd name="T77" fmla="*/ 2 h 38"/>
                <a:gd name="T78" fmla="*/ 96 w 121"/>
                <a:gd name="T79" fmla="*/ 3 h 38"/>
                <a:gd name="T80" fmla="*/ 104 w 121"/>
                <a:gd name="T81" fmla="*/ 5 h 38"/>
                <a:gd name="T82" fmla="*/ 113 w 121"/>
                <a:gd name="T83" fmla="*/ 7 h 38"/>
                <a:gd name="T84" fmla="*/ 120 w 121"/>
                <a:gd name="T85" fmla="*/ 10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1"/>
                <a:gd name="T130" fmla="*/ 0 h 38"/>
                <a:gd name="T131" fmla="*/ 121 w 121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1" h="38">
                  <a:moveTo>
                    <a:pt x="120" y="10"/>
                  </a:moveTo>
                  <a:lnTo>
                    <a:pt x="116" y="9"/>
                  </a:lnTo>
                  <a:lnTo>
                    <a:pt x="111" y="7"/>
                  </a:lnTo>
                  <a:lnTo>
                    <a:pt x="107" y="8"/>
                  </a:lnTo>
                  <a:lnTo>
                    <a:pt x="102" y="9"/>
                  </a:lnTo>
                  <a:lnTo>
                    <a:pt x="92" y="11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5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67" y="22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57" y="20"/>
                  </a:lnTo>
                  <a:lnTo>
                    <a:pt x="51" y="22"/>
                  </a:lnTo>
                  <a:lnTo>
                    <a:pt x="40" y="28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1" y="30"/>
                  </a:lnTo>
                  <a:lnTo>
                    <a:pt x="27" y="24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28" y="9"/>
                  </a:lnTo>
                  <a:lnTo>
                    <a:pt x="35" y="6"/>
                  </a:lnTo>
                  <a:lnTo>
                    <a:pt x="41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79" y="1"/>
                  </a:lnTo>
                  <a:lnTo>
                    <a:pt x="88" y="2"/>
                  </a:lnTo>
                  <a:lnTo>
                    <a:pt x="96" y="3"/>
                  </a:lnTo>
                  <a:lnTo>
                    <a:pt x="104" y="5"/>
                  </a:lnTo>
                  <a:lnTo>
                    <a:pt x="113" y="7"/>
                  </a:lnTo>
                  <a:lnTo>
                    <a:pt x="120" y="1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0" name="Freeform 227"/>
            <p:cNvSpPr>
              <a:spLocks/>
            </p:cNvSpPr>
            <p:nvPr/>
          </p:nvSpPr>
          <p:spPr bwMode="auto">
            <a:xfrm>
              <a:off x="4908" y="2972"/>
              <a:ext cx="119" cy="36"/>
            </a:xfrm>
            <a:custGeom>
              <a:avLst/>
              <a:gdLst>
                <a:gd name="T0" fmla="*/ 118 w 119"/>
                <a:gd name="T1" fmla="*/ 9 h 36"/>
                <a:gd name="T2" fmla="*/ 113 w 119"/>
                <a:gd name="T3" fmla="*/ 8 h 36"/>
                <a:gd name="T4" fmla="*/ 109 w 119"/>
                <a:gd name="T5" fmla="*/ 7 h 36"/>
                <a:gd name="T6" fmla="*/ 104 w 119"/>
                <a:gd name="T7" fmla="*/ 7 h 36"/>
                <a:gd name="T8" fmla="*/ 100 w 119"/>
                <a:gd name="T9" fmla="*/ 8 h 36"/>
                <a:gd name="T10" fmla="*/ 91 w 119"/>
                <a:gd name="T11" fmla="*/ 11 h 36"/>
                <a:gd name="T12" fmla="*/ 83 w 119"/>
                <a:gd name="T13" fmla="*/ 15 h 36"/>
                <a:gd name="T14" fmla="*/ 83 w 119"/>
                <a:gd name="T15" fmla="*/ 15 h 36"/>
                <a:gd name="T16" fmla="*/ 82 w 119"/>
                <a:gd name="T17" fmla="*/ 14 h 36"/>
                <a:gd name="T18" fmla="*/ 82 w 119"/>
                <a:gd name="T19" fmla="*/ 13 h 36"/>
                <a:gd name="T20" fmla="*/ 83 w 119"/>
                <a:gd name="T21" fmla="*/ 13 h 36"/>
                <a:gd name="T22" fmla="*/ 77 w 119"/>
                <a:gd name="T23" fmla="*/ 15 h 36"/>
                <a:gd name="T24" fmla="*/ 71 w 119"/>
                <a:gd name="T25" fmla="*/ 18 h 36"/>
                <a:gd name="T26" fmla="*/ 65 w 119"/>
                <a:gd name="T27" fmla="*/ 21 h 36"/>
                <a:gd name="T28" fmla="*/ 59 w 119"/>
                <a:gd name="T29" fmla="*/ 23 h 36"/>
                <a:gd name="T30" fmla="*/ 59 w 119"/>
                <a:gd name="T31" fmla="*/ 20 h 36"/>
                <a:gd name="T32" fmla="*/ 60 w 119"/>
                <a:gd name="T33" fmla="*/ 18 h 36"/>
                <a:gd name="T34" fmla="*/ 61 w 119"/>
                <a:gd name="T35" fmla="*/ 17 h 36"/>
                <a:gd name="T36" fmla="*/ 56 w 119"/>
                <a:gd name="T37" fmla="*/ 19 h 36"/>
                <a:gd name="T38" fmla="*/ 50 w 119"/>
                <a:gd name="T39" fmla="*/ 22 h 36"/>
                <a:gd name="T40" fmla="*/ 38 w 119"/>
                <a:gd name="T41" fmla="*/ 27 h 36"/>
                <a:gd name="T42" fmla="*/ 27 w 119"/>
                <a:gd name="T43" fmla="*/ 32 h 36"/>
                <a:gd name="T44" fmla="*/ 21 w 119"/>
                <a:gd name="T45" fmla="*/ 34 h 36"/>
                <a:gd name="T46" fmla="*/ 14 w 119"/>
                <a:gd name="T47" fmla="*/ 35 h 36"/>
                <a:gd name="T48" fmla="*/ 18 w 119"/>
                <a:gd name="T49" fmla="*/ 32 h 36"/>
                <a:gd name="T50" fmla="*/ 20 w 119"/>
                <a:gd name="T51" fmla="*/ 29 h 36"/>
                <a:gd name="T52" fmla="*/ 23 w 119"/>
                <a:gd name="T53" fmla="*/ 26 h 36"/>
                <a:gd name="T54" fmla="*/ 26 w 119"/>
                <a:gd name="T55" fmla="*/ 23 h 36"/>
                <a:gd name="T56" fmla="*/ 14 w 119"/>
                <a:gd name="T57" fmla="*/ 24 h 36"/>
                <a:gd name="T58" fmla="*/ 0 w 119"/>
                <a:gd name="T59" fmla="*/ 24 h 36"/>
                <a:gd name="T60" fmla="*/ 28 w 119"/>
                <a:gd name="T61" fmla="*/ 9 h 36"/>
                <a:gd name="T62" fmla="*/ 34 w 119"/>
                <a:gd name="T63" fmla="*/ 5 h 36"/>
                <a:gd name="T64" fmla="*/ 40 w 119"/>
                <a:gd name="T65" fmla="*/ 3 h 36"/>
                <a:gd name="T66" fmla="*/ 53 w 119"/>
                <a:gd name="T67" fmla="*/ 0 h 36"/>
                <a:gd name="T68" fmla="*/ 53 w 119"/>
                <a:gd name="T69" fmla="*/ 2 h 36"/>
                <a:gd name="T70" fmla="*/ 53 w 119"/>
                <a:gd name="T71" fmla="*/ 3 h 36"/>
                <a:gd name="T72" fmla="*/ 53 w 119"/>
                <a:gd name="T73" fmla="*/ 5 h 36"/>
                <a:gd name="T74" fmla="*/ 61 w 119"/>
                <a:gd name="T75" fmla="*/ 3 h 36"/>
                <a:gd name="T76" fmla="*/ 69 w 119"/>
                <a:gd name="T77" fmla="*/ 1 h 36"/>
                <a:gd name="T78" fmla="*/ 77 w 119"/>
                <a:gd name="T79" fmla="*/ 1 h 36"/>
                <a:gd name="T80" fmla="*/ 86 w 119"/>
                <a:gd name="T81" fmla="*/ 1 h 36"/>
                <a:gd name="T82" fmla="*/ 94 w 119"/>
                <a:gd name="T83" fmla="*/ 2 h 36"/>
                <a:gd name="T84" fmla="*/ 102 w 119"/>
                <a:gd name="T85" fmla="*/ 4 h 36"/>
                <a:gd name="T86" fmla="*/ 110 w 119"/>
                <a:gd name="T87" fmla="*/ 6 h 36"/>
                <a:gd name="T88" fmla="*/ 118 w 119"/>
                <a:gd name="T89" fmla="*/ 9 h 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"/>
                <a:gd name="T136" fmla="*/ 0 h 36"/>
                <a:gd name="T137" fmla="*/ 119 w 119"/>
                <a:gd name="T138" fmla="*/ 36 h 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" h="36">
                  <a:moveTo>
                    <a:pt x="118" y="9"/>
                  </a:moveTo>
                  <a:lnTo>
                    <a:pt x="113" y="8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82" y="14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77" y="15"/>
                  </a:lnTo>
                  <a:lnTo>
                    <a:pt x="71" y="18"/>
                  </a:lnTo>
                  <a:lnTo>
                    <a:pt x="65" y="21"/>
                  </a:lnTo>
                  <a:lnTo>
                    <a:pt x="59" y="23"/>
                  </a:lnTo>
                  <a:lnTo>
                    <a:pt x="59" y="20"/>
                  </a:lnTo>
                  <a:lnTo>
                    <a:pt x="60" y="18"/>
                  </a:lnTo>
                  <a:lnTo>
                    <a:pt x="61" y="17"/>
                  </a:lnTo>
                  <a:lnTo>
                    <a:pt x="56" y="19"/>
                  </a:lnTo>
                  <a:lnTo>
                    <a:pt x="50" y="22"/>
                  </a:lnTo>
                  <a:lnTo>
                    <a:pt x="38" y="27"/>
                  </a:lnTo>
                  <a:lnTo>
                    <a:pt x="27" y="32"/>
                  </a:lnTo>
                  <a:lnTo>
                    <a:pt x="21" y="34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28" y="9"/>
                  </a:lnTo>
                  <a:lnTo>
                    <a:pt x="34" y="5"/>
                  </a:lnTo>
                  <a:lnTo>
                    <a:pt x="40" y="3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5"/>
                  </a:lnTo>
                  <a:lnTo>
                    <a:pt x="61" y="3"/>
                  </a:lnTo>
                  <a:lnTo>
                    <a:pt x="69" y="1"/>
                  </a:lnTo>
                  <a:lnTo>
                    <a:pt x="77" y="1"/>
                  </a:lnTo>
                  <a:lnTo>
                    <a:pt x="86" y="1"/>
                  </a:lnTo>
                  <a:lnTo>
                    <a:pt x="94" y="2"/>
                  </a:lnTo>
                  <a:lnTo>
                    <a:pt x="102" y="4"/>
                  </a:lnTo>
                  <a:lnTo>
                    <a:pt x="110" y="6"/>
                  </a:lnTo>
                  <a:lnTo>
                    <a:pt x="118" y="9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1" name="Freeform 228"/>
            <p:cNvSpPr>
              <a:spLocks/>
            </p:cNvSpPr>
            <p:nvPr/>
          </p:nvSpPr>
          <p:spPr bwMode="auto">
            <a:xfrm>
              <a:off x="4909" y="2972"/>
              <a:ext cx="116" cy="35"/>
            </a:xfrm>
            <a:custGeom>
              <a:avLst/>
              <a:gdLst>
                <a:gd name="T0" fmla="*/ 115 w 116"/>
                <a:gd name="T1" fmla="*/ 9 h 35"/>
                <a:gd name="T2" fmla="*/ 111 w 116"/>
                <a:gd name="T3" fmla="*/ 7 h 35"/>
                <a:gd name="T4" fmla="*/ 107 w 116"/>
                <a:gd name="T5" fmla="*/ 7 h 35"/>
                <a:gd name="T6" fmla="*/ 102 w 116"/>
                <a:gd name="T7" fmla="*/ 7 h 35"/>
                <a:gd name="T8" fmla="*/ 97 w 116"/>
                <a:gd name="T9" fmla="*/ 8 h 35"/>
                <a:gd name="T10" fmla="*/ 89 w 116"/>
                <a:gd name="T11" fmla="*/ 10 h 35"/>
                <a:gd name="T12" fmla="*/ 80 w 116"/>
                <a:gd name="T13" fmla="*/ 15 h 35"/>
                <a:gd name="T14" fmla="*/ 80 w 116"/>
                <a:gd name="T15" fmla="*/ 14 h 35"/>
                <a:gd name="T16" fmla="*/ 81 w 116"/>
                <a:gd name="T17" fmla="*/ 13 h 35"/>
                <a:gd name="T18" fmla="*/ 75 w 116"/>
                <a:gd name="T19" fmla="*/ 15 h 35"/>
                <a:gd name="T20" fmla="*/ 70 w 116"/>
                <a:gd name="T21" fmla="*/ 18 h 35"/>
                <a:gd name="T22" fmla="*/ 64 w 116"/>
                <a:gd name="T23" fmla="*/ 21 h 35"/>
                <a:gd name="T24" fmla="*/ 58 w 116"/>
                <a:gd name="T25" fmla="*/ 23 h 35"/>
                <a:gd name="T26" fmla="*/ 58 w 116"/>
                <a:gd name="T27" fmla="*/ 20 h 35"/>
                <a:gd name="T28" fmla="*/ 59 w 116"/>
                <a:gd name="T29" fmla="*/ 18 h 35"/>
                <a:gd name="T30" fmla="*/ 60 w 116"/>
                <a:gd name="T31" fmla="*/ 16 h 35"/>
                <a:gd name="T32" fmla="*/ 54 w 116"/>
                <a:gd name="T33" fmla="*/ 18 h 35"/>
                <a:gd name="T34" fmla="*/ 49 w 116"/>
                <a:gd name="T35" fmla="*/ 21 h 35"/>
                <a:gd name="T36" fmla="*/ 38 w 116"/>
                <a:gd name="T37" fmla="*/ 27 h 35"/>
                <a:gd name="T38" fmla="*/ 26 w 116"/>
                <a:gd name="T39" fmla="*/ 31 h 35"/>
                <a:gd name="T40" fmla="*/ 20 w 116"/>
                <a:gd name="T41" fmla="*/ 33 h 35"/>
                <a:gd name="T42" fmla="*/ 14 w 116"/>
                <a:gd name="T43" fmla="*/ 34 h 35"/>
                <a:gd name="T44" fmla="*/ 18 w 116"/>
                <a:gd name="T45" fmla="*/ 31 h 35"/>
                <a:gd name="T46" fmla="*/ 20 w 116"/>
                <a:gd name="T47" fmla="*/ 29 h 35"/>
                <a:gd name="T48" fmla="*/ 23 w 116"/>
                <a:gd name="T49" fmla="*/ 26 h 35"/>
                <a:gd name="T50" fmla="*/ 26 w 116"/>
                <a:gd name="T51" fmla="*/ 23 h 35"/>
                <a:gd name="T52" fmla="*/ 13 w 116"/>
                <a:gd name="T53" fmla="*/ 24 h 35"/>
                <a:gd name="T54" fmla="*/ 0 w 116"/>
                <a:gd name="T55" fmla="*/ 24 h 35"/>
                <a:gd name="T56" fmla="*/ 27 w 116"/>
                <a:gd name="T57" fmla="*/ 9 h 35"/>
                <a:gd name="T58" fmla="*/ 33 w 116"/>
                <a:gd name="T59" fmla="*/ 6 h 35"/>
                <a:gd name="T60" fmla="*/ 39 w 116"/>
                <a:gd name="T61" fmla="*/ 3 h 35"/>
                <a:gd name="T62" fmla="*/ 52 w 116"/>
                <a:gd name="T63" fmla="*/ 0 h 35"/>
                <a:gd name="T64" fmla="*/ 53 w 116"/>
                <a:gd name="T65" fmla="*/ 3 h 35"/>
                <a:gd name="T66" fmla="*/ 53 w 116"/>
                <a:gd name="T67" fmla="*/ 3 h 35"/>
                <a:gd name="T68" fmla="*/ 52 w 116"/>
                <a:gd name="T69" fmla="*/ 5 h 35"/>
                <a:gd name="T70" fmla="*/ 59 w 116"/>
                <a:gd name="T71" fmla="*/ 3 h 35"/>
                <a:gd name="T72" fmla="*/ 68 w 116"/>
                <a:gd name="T73" fmla="*/ 1 h 35"/>
                <a:gd name="T74" fmla="*/ 76 w 116"/>
                <a:gd name="T75" fmla="*/ 1 h 35"/>
                <a:gd name="T76" fmla="*/ 84 w 116"/>
                <a:gd name="T77" fmla="*/ 1 h 35"/>
                <a:gd name="T78" fmla="*/ 92 w 116"/>
                <a:gd name="T79" fmla="*/ 2 h 35"/>
                <a:gd name="T80" fmla="*/ 100 w 116"/>
                <a:gd name="T81" fmla="*/ 4 h 35"/>
                <a:gd name="T82" fmla="*/ 107 w 116"/>
                <a:gd name="T83" fmla="*/ 6 h 35"/>
                <a:gd name="T84" fmla="*/ 115 w 116"/>
                <a:gd name="T85" fmla="*/ 9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"/>
                <a:gd name="T130" fmla="*/ 0 h 35"/>
                <a:gd name="T131" fmla="*/ 116 w 11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" h="35">
                  <a:moveTo>
                    <a:pt x="115" y="9"/>
                  </a:moveTo>
                  <a:lnTo>
                    <a:pt x="111" y="7"/>
                  </a:lnTo>
                  <a:lnTo>
                    <a:pt x="107" y="7"/>
                  </a:lnTo>
                  <a:lnTo>
                    <a:pt x="102" y="7"/>
                  </a:lnTo>
                  <a:lnTo>
                    <a:pt x="97" y="8"/>
                  </a:lnTo>
                  <a:lnTo>
                    <a:pt x="89" y="10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3"/>
                  </a:lnTo>
                  <a:lnTo>
                    <a:pt x="75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3"/>
                  </a:lnTo>
                  <a:lnTo>
                    <a:pt x="58" y="20"/>
                  </a:lnTo>
                  <a:lnTo>
                    <a:pt x="59" y="18"/>
                  </a:lnTo>
                  <a:lnTo>
                    <a:pt x="60" y="16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38" y="27"/>
                  </a:lnTo>
                  <a:lnTo>
                    <a:pt x="26" y="31"/>
                  </a:lnTo>
                  <a:lnTo>
                    <a:pt x="20" y="33"/>
                  </a:lnTo>
                  <a:lnTo>
                    <a:pt x="14" y="34"/>
                  </a:lnTo>
                  <a:lnTo>
                    <a:pt x="18" y="31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27" y="9"/>
                  </a:lnTo>
                  <a:lnTo>
                    <a:pt x="33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53" y="3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8" y="1"/>
                  </a:lnTo>
                  <a:lnTo>
                    <a:pt x="76" y="1"/>
                  </a:lnTo>
                  <a:lnTo>
                    <a:pt x="84" y="1"/>
                  </a:lnTo>
                  <a:lnTo>
                    <a:pt x="92" y="2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5" y="9"/>
                  </a:ln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2" name="Freeform 229"/>
            <p:cNvSpPr>
              <a:spLocks/>
            </p:cNvSpPr>
            <p:nvPr/>
          </p:nvSpPr>
          <p:spPr bwMode="auto">
            <a:xfrm>
              <a:off x="4910" y="2972"/>
              <a:ext cx="112" cy="35"/>
            </a:xfrm>
            <a:custGeom>
              <a:avLst/>
              <a:gdLst>
                <a:gd name="T0" fmla="*/ 111 w 112"/>
                <a:gd name="T1" fmla="*/ 8 h 35"/>
                <a:gd name="T2" fmla="*/ 107 w 112"/>
                <a:gd name="T3" fmla="*/ 7 h 35"/>
                <a:gd name="T4" fmla="*/ 103 w 112"/>
                <a:gd name="T5" fmla="*/ 6 h 35"/>
                <a:gd name="T6" fmla="*/ 98 w 112"/>
                <a:gd name="T7" fmla="*/ 6 h 35"/>
                <a:gd name="T8" fmla="*/ 94 w 112"/>
                <a:gd name="T9" fmla="*/ 7 h 35"/>
                <a:gd name="T10" fmla="*/ 86 w 112"/>
                <a:gd name="T11" fmla="*/ 10 h 35"/>
                <a:gd name="T12" fmla="*/ 78 w 112"/>
                <a:gd name="T13" fmla="*/ 14 h 35"/>
                <a:gd name="T14" fmla="*/ 78 w 112"/>
                <a:gd name="T15" fmla="*/ 13 h 35"/>
                <a:gd name="T16" fmla="*/ 78 w 112"/>
                <a:gd name="T17" fmla="*/ 13 h 35"/>
                <a:gd name="T18" fmla="*/ 73 w 112"/>
                <a:gd name="T19" fmla="*/ 15 h 35"/>
                <a:gd name="T20" fmla="*/ 68 w 112"/>
                <a:gd name="T21" fmla="*/ 17 h 35"/>
                <a:gd name="T22" fmla="*/ 62 w 112"/>
                <a:gd name="T23" fmla="*/ 20 h 35"/>
                <a:gd name="T24" fmla="*/ 56 w 112"/>
                <a:gd name="T25" fmla="*/ 22 h 35"/>
                <a:gd name="T26" fmla="*/ 56 w 112"/>
                <a:gd name="T27" fmla="*/ 19 h 35"/>
                <a:gd name="T28" fmla="*/ 56 w 112"/>
                <a:gd name="T29" fmla="*/ 17 h 35"/>
                <a:gd name="T30" fmla="*/ 58 w 112"/>
                <a:gd name="T31" fmla="*/ 16 h 35"/>
                <a:gd name="T32" fmla="*/ 47 w 112"/>
                <a:gd name="T33" fmla="*/ 21 h 35"/>
                <a:gd name="T34" fmla="*/ 36 w 112"/>
                <a:gd name="T35" fmla="*/ 26 h 35"/>
                <a:gd name="T36" fmla="*/ 26 w 112"/>
                <a:gd name="T37" fmla="*/ 31 h 35"/>
                <a:gd name="T38" fmla="*/ 20 w 112"/>
                <a:gd name="T39" fmla="*/ 33 h 35"/>
                <a:gd name="T40" fmla="*/ 14 w 112"/>
                <a:gd name="T41" fmla="*/ 34 h 35"/>
                <a:gd name="T42" fmla="*/ 17 w 112"/>
                <a:gd name="T43" fmla="*/ 31 h 35"/>
                <a:gd name="T44" fmla="*/ 20 w 112"/>
                <a:gd name="T45" fmla="*/ 28 h 35"/>
                <a:gd name="T46" fmla="*/ 25 w 112"/>
                <a:gd name="T47" fmla="*/ 22 h 35"/>
                <a:gd name="T48" fmla="*/ 13 w 112"/>
                <a:gd name="T49" fmla="*/ 23 h 35"/>
                <a:gd name="T50" fmla="*/ 0 w 112"/>
                <a:gd name="T51" fmla="*/ 23 h 35"/>
                <a:gd name="T52" fmla="*/ 26 w 112"/>
                <a:gd name="T53" fmla="*/ 9 h 35"/>
                <a:gd name="T54" fmla="*/ 32 w 112"/>
                <a:gd name="T55" fmla="*/ 5 h 35"/>
                <a:gd name="T56" fmla="*/ 38 w 112"/>
                <a:gd name="T57" fmla="*/ 3 h 35"/>
                <a:gd name="T58" fmla="*/ 44 w 112"/>
                <a:gd name="T59" fmla="*/ 1 h 35"/>
                <a:gd name="T60" fmla="*/ 50 w 112"/>
                <a:gd name="T61" fmla="*/ 0 h 35"/>
                <a:gd name="T62" fmla="*/ 50 w 112"/>
                <a:gd name="T63" fmla="*/ 2 h 35"/>
                <a:gd name="T64" fmla="*/ 50 w 112"/>
                <a:gd name="T65" fmla="*/ 3 h 35"/>
                <a:gd name="T66" fmla="*/ 50 w 112"/>
                <a:gd name="T67" fmla="*/ 4 h 35"/>
                <a:gd name="T68" fmla="*/ 65 w 112"/>
                <a:gd name="T69" fmla="*/ 1 h 35"/>
                <a:gd name="T70" fmla="*/ 81 w 112"/>
                <a:gd name="T71" fmla="*/ 1 h 35"/>
                <a:gd name="T72" fmla="*/ 89 w 112"/>
                <a:gd name="T73" fmla="*/ 1 h 35"/>
                <a:gd name="T74" fmla="*/ 97 w 112"/>
                <a:gd name="T75" fmla="*/ 3 h 35"/>
                <a:gd name="T76" fmla="*/ 104 w 112"/>
                <a:gd name="T77" fmla="*/ 5 h 35"/>
                <a:gd name="T78" fmla="*/ 111 w 112"/>
                <a:gd name="T79" fmla="*/ 8 h 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"/>
                <a:gd name="T121" fmla="*/ 0 h 35"/>
                <a:gd name="T122" fmla="*/ 112 w 112"/>
                <a:gd name="T123" fmla="*/ 35 h 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" h="35">
                  <a:moveTo>
                    <a:pt x="111" y="8"/>
                  </a:moveTo>
                  <a:lnTo>
                    <a:pt x="107" y="7"/>
                  </a:lnTo>
                  <a:lnTo>
                    <a:pt x="103" y="6"/>
                  </a:lnTo>
                  <a:lnTo>
                    <a:pt x="98" y="6"/>
                  </a:lnTo>
                  <a:lnTo>
                    <a:pt x="94" y="7"/>
                  </a:lnTo>
                  <a:lnTo>
                    <a:pt x="86" y="10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3" y="15"/>
                  </a:lnTo>
                  <a:lnTo>
                    <a:pt x="68" y="17"/>
                  </a:lnTo>
                  <a:lnTo>
                    <a:pt x="62" y="2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8" y="16"/>
                  </a:lnTo>
                  <a:lnTo>
                    <a:pt x="47" y="21"/>
                  </a:lnTo>
                  <a:lnTo>
                    <a:pt x="36" y="26"/>
                  </a:lnTo>
                  <a:lnTo>
                    <a:pt x="26" y="31"/>
                  </a:lnTo>
                  <a:lnTo>
                    <a:pt x="2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20" y="28"/>
                  </a:lnTo>
                  <a:lnTo>
                    <a:pt x="25" y="22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26" y="9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65" y="1"/>
                  </a:lnTo>
                  <a:lnTo>
                    <a:pt x="81" y="1"/>
                  </a:lnTo>
                  <a:lnTo>
                    <a:pt x="89" y="1"/>
                  </a:lnTo>
                  <a:lnTo>
                    <a:pt x="97" y="3"/>
                  </a:lnTo>
                  <a:lnTo>
                    <a:pt x="104" y="5"/>
                  </a:lnTo>
                  <a:lnTo>
                    <a:pt x="111" y="8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3" name="Freeform 230"/>
            <p:cNvSpPr>
              <a:spLocks/>
            </p:cNvSpPr>
            <p:nvPr/>
          </p:nvSpPr>
          <p:spPr bwMode="auto">
            <a:xfrm>
              <a:off x="4912" y="2972"/>
              <a:ext cx="109" cy="33"/>
            </a:xfrm>
            <a:custGeom>
              <a:avLst/>
              <a:gdLst>
                <a:gd name="T0" fmla="*/ 108 w 109"/>
                <a:gd name="T1" fmla="*/ 8 h 33"/>
                <a:gd name="T2" fmla="*/ 104 w 109"/>
                <a:gd name="T3" fmla="*/ 7 h 33"/>
                <a:gd name="T4" fmla="*/ 100 w 109"/>
                <a:gd name="T5" fmla="*/ 6 h 33"/>
                <a:gd name="T6" fmla="*/ 95 w 109"/>
                <a:gd name="T7" fmla="*/ 6 h 33"/>
                <a:gd name="T8" fmla="*/ 91 w 109"/>
                <a:gd name="T9" fmla="*/ 7 h 33"/>
                <a:gd name="T10" fmla="*/ 83 w 109"/>
                <a:gd name="T11" fmla="*/ 10 h 33"/>
                <a:gd name="T12" fmla="*/ 75 w 109"/>
                <a:gd name="T13" fmla="*/ 14 h 33"/>
                <a:gd name="T14" fmla="*/ 75 w 109"/>
                <a:gd name="T15" fmla="*/ 13 h 33"/>
                <a:gd name="T16" fmla="*/ 76 w 109"/>
                <a:gd name="T17" fmla="*/ 12 h 33"/>
                <a:gd name="T18" fmla="*/ 73 w 109"/>
                <a:gd name="T19" fmla="*/ 13 h 33"/>
                <a:gd name="T20" fmla="*/ 70 w 109"/>
                <a:gd name="T21" fmla="*/ 14 h 33"/>
                <a:gd name="T22" fmla="*/ 65 w 109"/>
                <a:gd name="T23" fmla="*/ 17 h 33"/>
                <a:gd name="T24" fmla="*/ 59 w 109"/>
                <a:gd name="T25" fmla="*/ 20 h 33"/>
                <a:gd name="T26" fmla="*/ 54 w 109"/>
                <a:gd name="T27" fmla="*/ 22 h 33"/>
                <a:gd name="T28" fmla="*/ 54 w 109"/>
                <a:gd name="T29" fmla="*/ 18 h 33"/>
                <a:gd name="T30" fmla="*/ 56 w 109"/>
                <a:gd name="T31" fmla="*/ 16 h 33"/>
                <a:gd name="T32" fmla="*/ 50 w 109"/>
                <a:gd name="T33" fmla="*/ 18 h 33"/>
                <a:gd name="T34" fmla="*/ 45 w 109"/>
                <a:gd name="T35" fmla="*/ 20 h 33"/>
                <a:gd name="T36" fmla="*/ 35 w 109"/>
                <a:gd name="T37" fmla="*/ 25 h 33"/>
                <a:gd name="T38" fmla="*/ 24 w 109"/>
                <a:gd name="T39" fmla="*/ 30 h 33"/>
                <a:gd name="T40" fmla="*/ 19 w 109"/>
                <a:gd name="T41" fmla="*/ 31 h 33"/>
                <a:gd name="T42" fmla="*/ 13 w 109"/>
                <a:gd name="T43" fmla="*/ 32 h 33"/>
                <a:gd name="T44" fmla="*/ 16 w 109"/>
                <a:gd name="T45" fmla="*/ 30 h 33"/>
                <a:gd name="T46" fmla="*/ 19 w 109"/>
                <a:gd name="T47" fmla="*/ 27 h 33"/>
                <a:gd name="T48" fmla="*/ 24 w 109"/>
                <a:gd name="T49" fmla="*/ 22 h 33"/>
                <a:gd name="T50" fmla="*/ 12 w 109"/>
                <a:gd name="T51" fmla="*/ 23 h 33"/>
                <a:gd name="T52" fmla="*/ 0 w 109"/>
                <a:gd name="T53" fmla="*/ 22 h 33"/>
                <a:gd name="T54" fmla="*/ 26 w 109"/>
                <a:gd name="T55" fmla="*/ 8 h 33"/>
                <a:gd name="T56" fmla="*/ 31 w 109"/>
                <a:gd name="T57" fmla="*/ 5 h 33"/>
                <a:gd name="T58" fmla="*/ 37 w 109"/>
                <a:gd name="T59" fmla="*/ 3 h 33"/>
                <a:gd name="T60" fmla="*/ 42 w 109"/>
                <a:gd name="T61" fmla="*/ 1 h 33"/>
                <a:gd name="T62" fmla="*/ 49 w 109"/>
                <a:gd name="T63" fmla="*/ 0 h 33"/>
                <a:gd name="T64" fmla="*/ 49 w 109"/>
                <a:gd name="T65" fmla="*/ 3 h 33"/>
                <a:gd name="T66" fmla="*/ 49 w 109"/>
                <a:gd name="T67" fmla="*/ 3 h 33"/>
                <a:gd name="T68" fmla="*/ 48 w 109"/>
                <a:gd name="T69" fmla="*/ 5 h 33"/>
                <a:gd name="T70" fmla="*/ 63 w 109"/>
                <a:gd name="T71" fmla="*/ 1 h 33"/>
                <a:gd name="T72" fmla="*/ 79 w 109"/>
                <a:gd name="T73" fmla="*/ 1 h 33"/>
                <a:gd name="T74" fmla="*/ 86 w 109"/>
                <a:gd name="T75" fmla="*/ 1 h 33"/>
                <a:gd name="T76" fmla="*/ 94 w 109"/>
                <a:gd name="T77" fmla="*/ 3 h 33"/>
                <a:gd name="T78" fmla="*/ 101 w 109"/>
                <a:gd name="T79" fmla="*/ 5 h 33"/>
                <a:gd name="T80" fmla="*/ 108 w 109"/>
                <a:gd name="T81" fmla="*/ 8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9"/>
                <a:gd name="T124" fmla="*/ 0 h 33"/>
                <a:gd name="T125" fmla="*/ 109 w 109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9" h="33">
                  <a:moveTo>
                    <a:pt x="108" y="8"/>
                  </a:moveTo>
                  <a:lnTo>
                    <a:pt x="104" y="7"/>
                  </a:lnTo>
                  <a:lnTo>
                    <a:pt x="100" y="6"/>
                  </a:lnTo>
                  <a:lnTo>
                    <a:pt x="95" y="6"/>
                  </a:lnTo>
                  <a:lnTo>
                    <a:pt x="91" y="7"/>
                  </a:lnTo>
                  <a:lnTo>
                    <a:pt x="83" y="10"/>
                  </a:lnTo>
                  <a:lnTo>
                    <a:pt x="75" y="14"/>
                  </a:lnTo>
                  <a:lnTo>
                    <a:pt x="75" y="13"/>
                  </a:lnTo>
                  <a:lnTo>
                    <a:pt x="76" y="12"/>
                  </a:lnTo>
                  <a:lnTo>
                    <a:pt x="73" y="13"/>
                  </a:lnTo>
                  <a:lnTo>
                    <a:pt x="70" y="14"/>
                  </a:lnTo>
                  <a:lnTo>
                    <a:pt x="65" y="17"/>
                  </a:lnTo>
                  <a:lnTo>
                    <a:pt x="59" y="20"/>
                  </a:lnTo>
                  <a:lnTo>
                    <a:pt x="54" y="22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5" y="20"/>
                  </a:lnTo>
                  <a:lnTo>
                    <a:pt x="35" y="25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3" y="32"/>
                  </a:lnTo>
                  <a:lnTo>
                    <a:pt x="16" y="30"/>
                  </a:lnTo>
                  <a:lnTo>
                    <a:pt x="19" y="27"/>
                  </a:lnTo>
                  <a:lnTo>
                    <a:pt x="24" y="22"/>
                  </a:lnTo>
                  <a:lnTo>
                    <a:pt x="12" y="23"/>
                  </a:lnTo>
                  <a:lnTo>
                    <a:pt x="0" y="22"/>
                  </a:lnTo>
                  <a:lnTo>
                    <a:pt x="26" y="8"/>
                  </a:lnTo>
                  <a:lnTo>
                    <a:pt x="31" y="5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8" y="5"/>
                  </a:lnTo>
                  <a:lnTo>
                    <a:pt x="63" y="1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101" y="5"/>
                  </a:lnTo>
                  <a:lnTo>
                    <a:pt x="108" y="8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4" name="Freeform 231"/>
            <p:cNvSpPr>
              <a:spLocks/>
            </p:cNvSpPr>
            <p:nvPr/>
          </p:nvSpPr>
          <p:spPr bwMode="auto">
            <a:xfrm>
              <a:off x="4913" y="2973"/>
              <a:ext cx="105" cy="32"/>
            </a:xfrm>
            <a:custGeom>
              <a:avLst/>
              <a:gdLst>
                <a:gd name="T0" fmla="*/ 104 w 105"/>
                <a:gd name="T1" fmla="*/ 7 h 32"/>
                <a:gd name="T2" fmla="*/ 100 w 105"/>
                <a:gd name="T3" fmla="*/ 5 h 32"/>
                <a:gd name="T4" fmla="*/ 96 w 105"/>
                <a:gd name="T5" fmla="*/ 5 h 32"/>
                <a:gd name="T6" fmla="*/ 92 w 105"/>
                <a:gd name="T7" fmla="*/ 5 h 32"/>
                <a:gd name="T8" fmla="*/ 88 w 105"/>
                <a:gd name="T9" fmla="*/ 7 h 32"/>
                <a:gd name="T10" fmla="*/ 79 w 105"/>
                <a:gd name="T11" fmla="*/ 9 h 32"/>
                <a:gd name="T12" fmla="*/ 73 w 105"/>
                <a:gd name="T13" fmla="*/ 13 h 32"/>
                <a:gd name="T14" fmla="*/ 72 w 105"/>
                <a:gd name="T15" fmla="*/ 13 h 32"/>
                <a:gd name="T16" fmla="*/ 73 w 105"/>
                <a:gd name="T17" fmla="*/ 12 h 32"/>
                <a:gd name="T18" fmla="*/ 68 w 105"/>
                <a:gd name="T19" fmla="*/ 13 h 32"/>
                <a:gd name="T20" fmla="*/ 62 w 105"/>
                <a:gd name="T21" fmla="*/ 16 h 32"/>
                <a:gd name="T22" fmla="*/ 58 w 105"/>
                <a:gd name="T23" fmla="*/ 18 h 32"/>
                <a:gd name="T24" fmla="*/ 52 w 105"/>
                <a:gd name="T25" fmla="*/ 20 h 32"/>
                <a:gd name="T26" fmla="*/ 52 w 105"/>
                <a:gd name="T27" fmla="*/ 18 h 32"/>
                <a:gd name="T28" fmla="*/ 54 w 105"/>
                <a:gd name="T29" fmla="*/ 15 h 32"/>
                <a:gd name="T30" fmla="*/ 49 w 105"/>
                <a:gd name="T31" fmla="*/ 17 h 32"/>
                <a:gd name="T32" fmla="*/ 44 w 105"/>
                <a:gd name="T33" fmla="*/ 19 h 32"/>
                <a:gd name="T34" fmla="*/ 34 w 105"/>
                <a:gd name="T35" fmla="*/ 24 h 32"/>
                <a:gd name="T36" fmla="*/ 24 w 105"/>
                <a:gd name="T37" fmla="*/ 29 h 32"/>
                <a:gd name="T38" fmla="*/ 19 w 105"/>
                <a:gd name="T39" fmla="*/ 30 h 32"/>
                <a:gd name="T40" fmla="*/ 13 w 105"/>
                <a:gd name="T41" fmla="*/ 31 h 32"/>
                <a:gd name="T42" fmla="*/ 16 w 105"/>
                <a:gd name="T43" fmla="*/ 29 h 32"/>
                <a:gd name="T44" fmla="*/ 18 w 105"/>
                <a:gd name="T45" fmla="*/ 26 h 32"/>
                <a:gd name="T46" fmla="*/ 23 w 105"/>
                <a:gd name="T47" fmla="*/ 20 h 32"/>
                <a:gd name="T48" fmla="*/ 12 w 105"/>
                <a:gd name="T49" fmla="*/ 22 h 32"/>
                <a:gd name="T50" fmla="*/ 0 w 105"/>
                <a:gd name="T51" fmla="*/ 22 h 32"/>
                <a:gd name="T52" fmla="*/ 25 w 105"/>
                <a:gd name="T53" fmla="*/ 8 h 32"/>
                <a:gd name="T54" fmla="*/ 30 w 105"/>
                <a:gd name="T55" fmla="*/ 5 h 32"/>
                <a:gd name="T56" fmla="*/ 36 w 105"/>
                <a:gd name="T57" fmla="*/ 3 h 32"/>
                <a:gd name="T58" fmla="*/ 47 w 105"/>
                <a:gd name="T59" fmla="*/ 0 h 32"/>
                <a:gd name="T60" fmla="*/ 47 w 105"/>
                <a:gd name="T61" fmla="*/ 2 h 32"/>
                <a:gd name="T62" fmla="*/ 47 w 105"/>
                <a:gd name="T63" fmla="*/ 3 h 32"/>
                <a:gd name="T64" fmla="*/ 46 w 105"/>
                <a:gd name="T65" fmla="*/ 4 h 32"/>
                <a:gd name="T66" fmla="*/ 53 w 105"/>
                <a:gd name="T67" fmla="*/ 2 h 32"/>
                <a:gd name="T68" fmla="*/ 61 w 105"/>
                <a:gd name="T69" fmla="*/ 1 h 32"/>
                <a:gd name="T70" fmla="*/ 68 w 105"/>
                <a:gd name="T71" fmla="*/ 1 h 32"/>
                <a:gd name="T72" fmla="*/ 76 w 105"/>
                <a:gd name="T73" fmla="*/ 1 h 32"/>
                <a:gd name="T74" fmla="*/ 83 w 105"/>
                <a:gd name="T75" fmla="*/ 1 h 32"/>
                <a:gd name="T76" fmla="*/ 91 w 105"/>
                <a:gd name="T77" fmla="*/ 3 h 32"/>
                <a:gd name="T78" fmla="*/ 97 w 105"/>
                <a:gd name="T79" fmla="*/ 5 h 32"/>
                <a:gd name="T80" fmla="*/ 104 w 105"/>
                <a:gd name="T81" fmla="*/ 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32"/>
                <a:gd name="T125" fmla="*/ 105 w 105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32">
                  <a:moveTo>
                    <a:pt x="104" y="7"/>
                  </a:moveTo>
                  <a:lnTo>
                    <a:pt x="100" y="5"/>
                  </a:lnTo>
                  <a:lnTo>
                    <a:pt x="96" y="5"/>
                  </a:lnTo>
                  <a:lnTo>
                    <a:pt x="92" y="5"/>
                  </a:lnTo>
                  <a:lnTo>
                    <a:pt x="88" y="7"/>
                  </a:lnTo>
                  <a:lnTo>
                    <a:pt x="79" y="9"/>
                  </a:lnTo>
                  <a:lnTo>
                    <a:pt x="73" y="13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68" y="13"/>
                  </a:lnTo>
                  <a:lnTo>
                    <a:pt x="62" y="16"/>
                  </a:lnTo>
                  <a:lnTo>
                    <a:pt x="58" y="18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5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4" y="24"/>
                  </a:lnTo>
                  <a:lnTo>
                    <a:pt x="24" y="29"/>
                  </a:lnTo>
                  <a:lnTo>
                    <a:pt x="19" y="30"/>
                  </a:lnTo>
                  <a:lnTo>
                    <a:pt x="13" y="31"/>
                  </a:lnTo>
                  <a:lnTo>
                    <a:pt x="16" y="29"/>
                  </a:lnTo>
                  <a:lnTo>
                    <a:pt x="18" y="26"/>
                  </a:lnTo>
                  <a:lnTo>
                    <a:pt x="23" y="20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5" y="8"/>
                  </a:lnTo>
                  <a:lnTo>
                    <a:pt x="30" y="5"/>
                  </a:lnTo>
                  <a:lnTo>
                    <a:pt x="36" y="3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53" y="2"/>
                  </a:lnTo>
                  <a:lnTo>
                    <a:pt x="61" y="1"/>
                  </a:lnTo>
                  <a:lnTo>
                    <a:pt x="68" y="1"/>
                  </a:lnTo>
                  <a:lnTo>
                    <a:pt x="76" y="1"/>
                  </a:lnTo>
                  <a:lnTo>
                    <a:pt x="83" y="1"/>
                  </a:lnTo>
                  <a:lnTo>
                    <a:pt x="91" y="3"/>
                  </a:lnTo>
                  <a:lnTo>
                    <a:pt x="97" y="5"/>
                  </a:lnTo>
                  <a:lnTo>
                    <a:pt x="104" y="7"/>
                  </a:ln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5" name="Freeform 232"/>
            <p:cNvSpPr>
              <a:spLocks/>
            </p:cNvSpPr>
            <p:nvPr/>
          </p:nvSpPr>
          <p:spPr bwMode="auto">
            <a:xfrm>
              <a:off x="4914" y="2973"/>
              <a:ext cx="102" cy="31"/>
            </a:xfrm>
            <a:custGeom>
              <a:avLst/>
              <a:gdLst>
                <a:gd name="T0" fmla="*/ 101 w 102"/>
                <a:gd name="T1" fmla="*/ 7 h 31"/>
                <a:gd name="T2" fmla="*/ 97 w 102"/>
                <a:gd name="T3" fmla="*/ 5 h 31"/>
                <a:gd name="T4" fmla="*/ 94 w 102"/>
                <a:gd name="T5" fmla="*/ 5 h 31"/>
                <a:gd name="T6" fmla="*/ 85 w 102"/>
                <a:gd name="T7" fmla="*/ 7 h 31"/>
                <a:gd name="T8" fmla="*/ 77 w 102"/>
                <a:gd name="T9" fmla="*/ 9 h 31"/>
                <a:gd name="T10" fmla="*/ 71 w 102"/>
                <a:gd name="T11" fmla="*/ 13 h 31"/>
                <a:gd name="T12" fmla="*/ 71 w 102"/>
                <a:gd name="T13" fmla="*/ 12 h 31"/>
                <a:gd name="T14" fmla="*/ 71 w 102"/>
                <a:gd name="T15" fmla="*/ 12 h 31"/>
                <a:gd name="T16" fmla="*/ 66 w 102"/>
                <a:gd name="T17" fmla="*/ 13 h 31"/>
                <a:gd name="T18" fmla="*/ 61 w 102"/>
                <a:gd name="T19" fmla="*/ 16 h 31"/>
                <a:gd name="T20" fmla="*/ 56 w 102"/>
                <a:gd name="T21" fmla="*/ 18 h 31"/>
                <a:gd name="T22" fmla="*/ 51 w 102"/>
                <a:gd name="T23" fmla="*/ 20 h 31"/>
                <a:gd name="T24" fmla="*/ 51 w 102"/>
                <a:gd name="T25" fmla="*/ 17 h 31"/>
                <a:gd name="T26" fmla="*/ 53 w 102"/>
                <a:gd name="T27" fmla="*/ 14 h 31"/>
                <a:gd name="T28" fmla="*/ 42 w 102"/>
                <a:gd name="T29" fmla="*/ 18 h 31"/>
                <a:gd name="T30" fmla="*/ 33 w 102"/>
                <a:gd name="T31" fmla="*/ 23 h 31"/>
                <a:gd name="T32" fmla="*/ 24 w 102"/>
                <a:gd name="T33" fmla="*/ 28 h 31"/>
                <a:gd name="T34" fmla="*/ 13 w 102"/>
                <a:gd name="T35" fmla="*/ 30 h 31"/>
                <a:gd name="T36" fmla="*/ 16 w 102"/>
                <a:gd name="T37" fmla="*/ 28 h 31"/>
                <a:gd name="T38" fmla="*/ 18 w 102"/>
                <a:gd name="T39" fmla="*/ 25 h 31"/>
                <a:gd name="T40" fmla="*/ 23 w 102"/>
                <a:gd name="T41" fmla="*/ 20 h 31"/>
                <a:gd name="T42" fmla="*/ 12 w 102"/>
                <a:gd name="T43" fmla="*/ 21 h 31"/>
                <a:gd name="T44" fmla="*/ 0 w 102"/>
                <a:gd name="T45" fmla="*/ 21 h 31"/>
                <a:gd name="T46" fmla="*/ 25 w 102"/>
                <a:gd name="T47" fmla="*/ 8 h 31"/>
                <a:gd name="T48" fmla="*/ 30 w 102"/>
                <a:gd name="T49" fmla="*/ 5 h 31"/>
                <a:gd name="T50" fmla="*/ 35 w 102"/>
                <a:gd name="T51" fmla="*/ 3 h 31"/>
                <a:gd name="T52" fmla="*/ 46 w 102"/>
                <a:gd name="T53" fmla="*/ 0 h 31"/>
                <a:gd name="T54" fmla="*/ 46 w 102"/>
                <a:gd name="T55" fmla="*/ 2 h 31"/>
                <a:gd name="T56" fmla="*/ 46 w 102"/>
                <a:gd name="T57" fmla="*/ 3 h 31"/>
                <a:gd name="T58" fmla="*/ 45 w 102"/>
                <a:gd name="T59" fmla="*/ 4 h 31"/>
                <a:gd name="T60" fmla="*/ 59 w 102"/>
                <a:gd name="T61" fmla="*/ 1 h 31"/>
                <a:gd name="T62" fmla="*/ 74 w 102"/>
                <a:gd name="T63" fmla="*/ 1 h 31"/>
                <a:gd name="T64" fmla="*/ 81 w 102"/>
                <a:gd name="T65" fmla="*/ 1 h 31"/>
                <a:gd name="T66" fmla="*/ 88 w 102"/>
                <a:gd name="T67" fmla="*/ 3 h 31"/>
                <a:gd name="T68" fmla="*/ 94 w 102"/>
                <a:gd name="T69" fmla="*/ 4 h 31"/>
                <a:gd name="T70" fmla="*/ 101 w 102"/>
                <a:gd name="T71" fmla="*/ 7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2"/>
                <a:gd name="T109" fmla="*/ 0 h 31"/>
                <a:gd name="T110" fmla="*/ 102 w 102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2" h="31">
                  <a:moveTo>
                    <a:pt x="101" y="7"/>
                  </a:moveTo>
                  <a:lnTo>
                    <a:pt x="97" y="5"/>
                  </a:lnTo>
                  <a:lnTo>
                    <a:pt x="94" y="5"/>
                  </a:lnTo>
                  <a:lnTo>
                    <a:pt x="85" y="7"/>
                  </a:lnTo>
                  <a:lnTo>
                    <a:pt x="77" y="9"/>
                  </a:lnTo>
                  <a:lnTo>
                    <a:pt x="71" y="13"/>
                  </a:lnTo>
                  <a:lnTo>
                    <a:pt x="71" y="12"/>
                  </a:lnTo>
                  <a:lnTo>
                    <a:pt x="66" y="13"/>
                  </a:lnTo>
                  <a:lnTo>
                    <a:pt x="61" y="16"/>
                  </a:lnTo>
                  <a:lnTo>
                    <a:pt x="56" y="18"/>
                  </a:lnTo>
                  <a:lnTo>
                    <a:pt x="51" y="20"/>
                  </a:lnTo>
                  <a:lnTo>
                    <a:pt x="51" y="17"/>
                  </a:lnTo>
                  <a:lnTo>
                    <a:pt x="53" y="14"/>
                  </a:lnTo>
                  <a:lnTo>
                    <a:pt x="42" y="18"/>
                  </a:lnTo>
                  <a:lnTo>
                    <a:pt x="33" y="23"/>
                  </a:lnTo>
                  <a:lnTo>
                    <a:pt x="24" y="28"/>
                  </a:lnTo>
                  <a:lnTo>
                    <a:pt x="13" y="30"/>
                  </a:lnTo>
                  <a:lnTo>
                    <a:pt x="16" y="28"/>
                  </a:lnTo>
                  <a:lnTo>
                    <a:pt x="18" y="25"/>
                  </a:lnTo>
                  <a:lnTo>
                    <a:pt x="23" y="20"/>
                  </a:lnTo>
                  <a:lnTo>
                    <a:pt x="12" y="21"/>
                  </a:lnTo>
                  <a:lnTo>
                    <a:pt x="0" y="21"/>
                  </a:lnTo>
                  <a:lnTo>
                    <a:pt x="25" y="8"/>
                  </a:lnTo>
                  <a:lnTo>
                    <a:pt x="30" y="5"/>
                  </a:lnTo>
                  <a:lnTo>
                    <a:pt x="35" y="3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5" y="4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4" y="4"/>
                  </a:lnTo>
                  <a:lnTo>
                    <a:pt x="101" y="7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6" name="Freeform 233"/>
            <p:cNvSpPr>
              <a:spLocks/>
            </p:cNvSpPr>
            <p:nvPr/>
          </p:nvSpPr>
          <p:spPr bwMode="auto">
            <a:xfrm>
              <a:off x="4915" y="2974"/>
              <a:ext cx="99" cy="29"/>
            </a:xfrm>
            <a:custGeom>
              <a:avLst/>
              <a:gdLst>
                <a:gd name="T0" fmla="*/ 23 w 99"/>
                <a:gd name="T1" fmla="*/ 7 h 29"/>
                <a:gd name="T2" fmla="*/ 0 w 99"/>
                <a:gd name="T3" fmla="*/ 19 h 29"/>
                <a:gd name="T4" fmla="*/ 11 w 99"/>
                <a:gd name="T5" fmla="*/ 20 h 29"/>
                <a:gd name="T6" fmla="*/ 22 w 99"/>
                <a:gd name="T7" fmla="*/ 18 h 29"/>
                <a:gd name="T8" fmla="*/ 17 w 99"/>
                <a:gd name="T9" fmla="*/ 24 h 29"/>
                <a:gd name="T10" fmla="*/ 12 w 99"/>
                <a:gd name="T11" fmla="*/ 28 h 29"/>
                <a:gd name="T12" fmla="*/ 22 w 99"/>
                <a:gd name="T13" fmla="*/ 26 h 29"/>
                <a:gd name="T14" fmla="*/ 32 w 99"/>
                <a:gd name="T15" fmla="*/ 22 h 29"/>
                <a:gd name="T16" fmla="*/ 41 w 99"/>
                <a:gd name="T17" fmla="*/ 17 h 29"/>
                <a:gd name="T18" fmla="*/ 50 w 99"/>
                <a:gd name="T19" fmla="*/ 13 h 29"/>
                <a:gd name="T20" fmla="*/ 49 w 99"/>
                <a:gd name="T21" fmla="*/ 16 h 29"/>
                <a:gd name="T22" fmla="*/ 49 w 99"/>
                <a:gd name="T23" fmla="*/ 18 h 29"/>
                <a:gd name="T24" fmla="*/ 54 w 99"/>
                <a:gd name="T25" fmla="*/ 17 h 29"/>
                <a:gd name="T26" fmla="*/ 59 w 99"/>
                <a:gd name="T27" fmla="*/ 15 h 29"/>
                <a:gd name="T28" fmla="*/ 64 w 99"/>
                <a:gd name="T29" fmla="*/ 12 h 29"/>
                <a:gd name="T30" fmla="*/ 69 w 99"/>
                <a:gd name="T31" fmla="*/ 10 h 29"/>
                <a:gd name="T32" fmla="*/ 68 w 99"/>
                <a:gd name="T33" fmla="*/ 11 h 29"/>
                <a:gd name="T34" fmla="*/ 68 w 99"/>
                <a:gd name="T35" fmla="*/ 11 h 29"/>
                <a:gd name="T36" fmla="*/ 68 w 99"/>
                <a:gd name="T37" fmla="*/ 12 h 29"/>
                <a:gd name="T38" fmla="*/ 75 w 99"/>
                <a:gd name="T39" fmla="*/ 8 h 29"/>
                <a:gd name="T40" fmla="*/ 82 w 99"/>
                <a:gd name="T41" fmla="*/ 6 h 29"/>
                <a:gd name="T42" fmla="*/ 90 w 99"/>
                <a:gd name="T43" fmla="*/ 4 h 29"/>
                <a:gd name="T44" fmla="*/ 94 w 99"/>
                <a:gd name="T45" fmla="*/ 4 h 29"/>
                <a:gd name="T46" fmla="*/ 98 w 99"/>
                <a:gd name="T47" fmla="*/ 6 h 29"/>
                <a:gd name="T48" fmla="*/ 91 w 99"/>
                <a:gd name="T49" fmla="*/ 4 h 29"/>
                <a:gd name="T50" fmla="*/ 85 w 99"/>
                <a:gd name="T51" fmla="*/ 2 h 29"/>
                <a:gd name="T52" fmla="*/ 78 w 99"/>
                <a:gd name="T53" fmla="*/ 1 h 29"/>
                <a:gd name="T54" fmla="*/ 71 w 99"/>
                <a:gd name="T55" fmla="*/ 0 h 29"/>
                <a:gd name="T56" fmla="*/ 57 w 99"/>
                <a:gd name="T57" fmla="*/ 1 h 29"/>
                <a:gd name="T58" fmla="*/ 44 w 99"/>
                <a:gd name="T59" fmla="*/ 4 h 29"/>
                <a:gd name="T60" fmla="*/ 45 w 99"/>
                <a:gd name="T61" fmla="*/ 3 h 29"/>
                <a:gd name="T62" fmla="*/ 45 w 99"/>
                <a:gd name="T63" fmla="*/ 2 h 29"/>
                <a:gd name="T64" fmla="*/ 44 w 99"/>
                <a:gd name="T65" fmla="*/ 0 h 29"/>
                <a:gd name="T66" fmla="*/ 33 w 99"/>
                <a:gd name="T67" fmla="*/ 3 h 29"/>
                <a:gd name="T68" fmla="*/ 28 w 99"/>
                <a:gd name="T69" fmla="*/ 4 h 29"/>
                <a:gd name="T70" fmla="*/ 23 w 99"/>
                <a:gd name="T71" fmla="*/ 7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9"/>
                <a:gd name="T109" fmla="*/ 0 h 29"/>
                <a:gd name="T110" fmla="*/ 99 w 99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9" h="29">
                  <a:moveTo>
                    <a:pt x="23" y="7"/>
                  </a:moveTo>
                  <a:lnTo>
                    <a:pt x="0" y="19"/>
                  </a:lnTo>
                  <a:lnTo>
                    <a:pt x="11" y="20"/>
                  </a:lnTo>
                  <a:lnTo>
                    <a:pt x="22" y="18"/>
                  </a:lnTo>
                  <a:lnTo>
                    <a:pt x="17" y="24"/>
                  </a:lnTo>
                  <a:lnTo>
                    <a:pt x="12" y="28"/>
                  </a:lnTo>
                  <a:lnTo>
                    <a:pt x="22" y="26"/>
                  </a:lnTo>
                  <a:lnTo>
                    <a:pt x="32" y="22"/>
                  </a:lnTo>
                  <a:lnTo>
                    <a:pt x="41" y="17"/>
                  </a:lnTo>
                  <a:lnTo>
                    <a:pt x="50" y="13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54" y="17"/>
                  </a:lnTo>
                  <a:lnTo>
                    <a:pt x="59" y="15"/>
                  </a:lnTo>
                  <a:lnTo>
                    <a:pt x="64" y="12"/>
                  </a:lnTo>
                  <a:lnTo>
                    <a:pt x="69" y="10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75" y="8"/>
                  </a:lnTo>
                  <a:lnTo>
                    <a:pt x="82" y="6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5" y="2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57" y="1"/>
                  </a:lnTo>
                  <a:lnTo>
                    <a:pt x="44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3" y="7"/>
                  </a:lnTo>
                </a:path>
              </a:pathLst>
            </a:cu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7" name="Freeform 234"/>
            <p:cNvSpPr>
              <a:spLocks/>
            </p:cNvSpPr>
            <p:nvPr/>
          </p:nvSpPr>
          <p:spPr bwMode="auto">
            <a:xfrm>
              <a:off x="4853" y="3310"/>
              <a:ext cx="35" cy="21"/>
            </a:xfrm>
            <a:custGeom>
              <a:avLst/>
              <a:gdLst>
                <a:gd name="T0" fmla="*/ 3 w 35"/>
                <a:gd name="T1" fmla="*/ 1 h 21"/>
                <a:gd name="T2" fmla="*/ 10 w 35"/>
                <a:gd name="T3" fmla="*/ 3 h 21"/>
                <a:gd name="T4" fmla="*/ 16 w 35"/>
                <a:gd name="T5" fmla="*/ 4 h 21"/>
                <a:gd name="T6" fmla="*/ 22 w 35"/>
                <a:gd name="T7" fmla="*/ 3 h 21"/>
                <a:gd name="T8" fmla="*/ 29 w 35"/>
                <a:gd name="T9" fmla="*/ 1 h 21"/>
                <a:gd name="T10" fmla="*/ 31 w 35"/>
                <a:gd name="T11" fmla="*/ 0 h 21"/>
                <a:gd name="T12" fmla="*/ 32 w 35"/>
                <a:gd name="T13" fmla="*/ 1 h 21"/>
                <a:gd name="T14" fmla="*/ 33 w 35"/>
                <a:gd name="T15" fmla="*/ 2 h 21"/>
                <a:gd name="T16" fmla="*/ 34 w 35"/>
                <a:gd name="T17" fmla="*/ 4 h 21"/>
                <a:gd name="T18" fmla="*/ 33 w 35"/>
                <a:gd name="T19" fmla="*/ 8 h 21"/>
                <a:gd name="T20" fmla="*/ 33 w 35"/>
                <a:gd name="T21" fmla="*/ 13 h 21"/>
                <a:gd name="T22" fmla="*/ 31 w 35"/>
                <a:gd name="T23" fmla="*/ 16 h 21"/>
                <a:gd name="T24" fmla="*/ 27 w 35"/>
                <a:gd name="T25" fmla="*/ 19 h 21"/>
                <a:gd name="T26" fmla="*/ 22 w 35"/>
                <a:gd name="T27" fmla="*/ 20 h 21"/>
                <a:gd name="T28" fmla="*/ 18 w 35"/>
                <a:gd name="T29" fmla="*/ 20 h 21"/>
                <a:gd name="T30" fmla="*/ 15 w 35"/>
                <a:gd name="T31" fmla="*/ 19 h 21"/>
                <a:gd name="T32" fmla="*/ 12 w 35"/>
                <a:gd name="T33" fmla="*/ 17 h 21"/>
                <a:gd name="T34" fmla="*/ 5 w 35"/>
                <a:gd name="T35" fmla="*/ 11 h 21"/>
                <a:gd name="T36" fmla="*/ 0 w 35"/>
                <a:gd name="T37" fmla="*/ 4 h 21"/>
                <a:gd name="T38" fmla="*/ 0 w 35"/>
                <a:gd name="T39" fmla="*/ 2 h 21"/>
                <a:gd name="T40" fmla="*/ 1 w 35"/>
                <a:gd name="T41" fmla="*/ 1 h 21"/>
                <a:gd name="T42" fmla="*/ 3 w 35"/>
                <a:gd name="T43" fmla="*/ 1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21"/>
                <a:gd name="T68" fmla="*/ 35 w 35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21">
                  <a:moveTo>
                    <a:pt x="3" y="1"/>
                  </a:moveTo>
                  <a:lnTo>
                    <a:pt x="10" y="3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3" y="8"/>
                  </a:lnTo>
                  <a:lnTo>
                    <a:pt x="33" y="13"/>
                  </a:lnTo>
                  <a:lnTo>
                    <a:pt x="31" y="16"/>
                  </a:lnTo>
                  <a:lnTo>
                    <a:pt x="27" y="19"/>
                  </a:lnTo>
                  <a:lnTo>
                    <a:pt x="22" y="20"/>
                  </a:lnTo>
                  <a:lnTo>
                    <a:pt x="18" y="20"/>
                  </a:lnTo>
                  <a:lnTo>
                    <a:pt x="15" y="19"/>
                  </a:lnTo>
                  <a:lnTo>
                    <a:pt x="12" y="17"/>
                  </a:lnTo>
                  <a:lnTo>
                    <a:pt x="5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8" name="Freeform 235"/>
            <p:cNvSpPr>
              <a:spLocks/>
            </p:cNvSpPr>
            <p:nvPr/>
          </p:nvSpPr>
          <p:spPr bwMode="auto">
            <a:xfrm>
              <a:off x="4853" y="3311"/>
              <a:ext cx="34" cy="20"/>
            </a:xfrm>
            <a:custGeom>
              <a:avLst/>
              <a:gdLst>
                <a:gd name="T0" fmla="*/ 26 w 34"/>
                <a:gd name="T1" fmla="*/ 18 h 20"/>
                <a:gd name="T2" fmla="*/ 22 w 34"/>
                <a:gd name="T3" fmla="*/ 19 h 20"/>
                <a:gd name="T4" fmla="*/ 18 w 34"/>
                <a:gd name="T5" fmla="*/ 19 h 20"/>
                <a:gd name="T6" fmla="*/ 14 w 34"/>
                <a:gd name="T7" fmla="*/ 18 h 20"/>
                <a:gd name="T8" fmla="*/ 11 w 34"/>
                <a:gd name="T9" fmla="*/ 16 h 20"/>
                <a:gd name="T10" fmla="*/ 5 w 34"/>
                <a:gd name="T11" fmla="*/ 10 h 20"/>
                <a:gd name="T12" fmla="*/ 0 w 34"/>
                <a:gd name="T13" fmla="*/ 4 h 20"/>
                <a:gd name="T14" fmla="*/ 0 w 34"/>
                <a:gd name="T15" fmla="*/ 2 h 20"/>
                <a:gd name="T16" fmla="*/ 1 w 34"/>
                <a:gd name="T17" fmla="*/ 1 h 20"/>
                <a:gd name="T18" fmla="*/ 1 w 34"/>
                <a:gd name="T19" fmla="*/ 1 h 20"/>
                <a:gd name="T20" fmla="*/ 3 w 34"/>
                <a:gd name="T21" fmla="*/ 1 h 20"/>
                <a:gd name="T22" fmla="*/ 10 w 34"/>
                <a:gd name="T23" fmla="*/ 2 h 20"/>
                <a:gd name="T24" fmla="*/ 16 w 34"/>
                <a:gd name="T25" fmla="*/ 4 h 20"/>
                <a:gd name="T26" fmla="*/ 22 w 34"/>
                <a:gd name="T27" fmla="*/ 2 h 20"/>
                <a:gd name="T28" fmla="*/ 29 w 34"/>
                <a:gd name="T29" fmla="*/ 0 h 20"/>
                <a:gd name="T30" fmla="*/ 30 w 34"/>
                <a:gd name="T31" fmla="*/ 0 h 20"/>
                <a:gd name="T32" fmla="*/ 32 w 34"/>
                <a:gd name="T33" fmla="*/ 1 h 20"/>
                <a:gd name="T34" fmla="*/ 33 w 34"/>
                <a:gd name="T35" fmla="*/ 2 h 20"/>
                <a:gd name="T36" fmla="*/ 33 w 34"/>
                <a:gd name="T37" fmla="*/ 3 h 20"/>
                <a:gd name="T38" fmla="*/ 33 w 34"/>
                <a:gd name="T39" fmla="*/ 7 h 20"/>
                <a:gd name="T40" fmla="*/ 32 w 34"/>
                <a:gd name="T41" fmla="*/ 12 h 20"/>
                <a:gd name="T42" fmla="*/ 31 w 34"/>
                <a:gd name="T43" fmla="*/ 14 h 20"/>
                <a:gd name="T44" fmla="*/ 30 w 34"/>
                <a:gd name="T45" fmla="*/ 15 h 20"/>
                <a:gd name="T46" fmla="*/ 26 w 34"/>
                <a:gd name="T47" fmla="*/ 18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20"/>
                <a:gd name="T74" fmla="*/ 34 w 34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20">
                  <a:moveTo>
                    <a:pt x="26" y="18"/>
                  </a:moveTo>
                  <a:lnTo>
                    <a:pt x="22" y="19"/>
                  </a:lnTo>
                  <a:lnTo>
                    <a:pt x="18" y="19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5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1" y="14"/>
                  </a:lnTo>
                  <a:lnTo>
                    <a:pt x="30" y="15"/>
                  </a:lnTo>
                  <a:lnTo>
                    <a:pt x="26" y="18"/>
                  </a:ln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9" name="Freeform 236"/>
            <p:cNvSpPr>
              <a:spLocks/>
            </p:cNvSpPr>
            <p:nvPr/>
          </p:nvSpPr>
          <p:spPr bwMode="auto">
            <a:xfrm>
              <a:off x="4854" y="3311"/>
              <a:ext cx="33" cy="20"/>
            </a:xfrm>
            <a:custGeom>
              <a:avLst/>
              <a:gdLst>
                <a:gd name="T0" fmla="*/ 25 w 33"/>
                <a:gd name="T1" fmla="*/ 18 h 20"/>
                <a:gd name="T2" fmla="*/ 21 w 33"/>
                <a:gd name="T3" fmla="*/ 19 h 20"/>
                <a:gd name="T4" fmla="*/ 17 w 33"/>
                <a:gd name="T5" fmla="*/ 19 h 20"/>
                <a:gd name="T6" fmla="*/ 14 w 33"/>
                <a:gd name="T7" fmla="*/ 18 h 20"/>
                <a:gd name="T8" fmla="*/ 10 w 33"/>
                <a:gd name="T9" fmla="*/ 16 h 20"/>
                <a:gd name="T10" fmla="*/ 5 w 33"/>
                <a:gd name="T11" fmla="*/ 11 h 20"/>
                <a:gd name="T12" fmla="*/ 0 w 33"/>
                <a:gd name="T13" fmla="*/ 4 h 20"/>
                <a:gd name="T14" fmla="*/ 0 w 33"/>
                <a:gd name="T15" fmla="*/ 2 h 20"/>
                <a:gd name="T16" fmla="*/ 1 w 33"/>
                <a:gd name="T17" fmla="*/ 1 h 20"/>
                <a:gd name="T18" fmla="*/ 1 w 33"/>
                <a:gd name="T19" fmla="*/ 1 h 20"/>
                <a:gd name="T20" fmla="*/ 3 w 33"/>
                <a:gd name="T21" fmla="*/ 1 h 20"/>
                <a:gd name="T22" fmla="*/ 9 w 33"/>
                <a:gd name="T23" fmla="*/ 3 h 20"/>
                <a:gd name="T24" fmla="*/ 15 w 33"/>
                <a:gd name="T25" fmla="*/ 4 h 20"/>
                <a:gd name="T26" fmla="*/ 21 w 33"/>
                <a:gd name="T27" fmla="*/ 3 h 20"/>
                <a:gd name="T28" fmla="*/ 27 w 33"/>
                <a:gd name="T29" fmla="*/ 1 h 20"/>
                <a:gd name="T30" fmla="*/ 29 w 33"/>
                <a:gd name="T31" fmla="*/ 0 h 20"/>
                <a:gd name="T32" fmla="*/ 30 w 33"/>
                <a:gd name="T33" fmla="*/ 1 h 20"/>
                <a:gd name="T34" fmla="*/ 31 w 33"/>
                <a:gd name="T35" fmla="*/ 2 h 20"/>
                <a:gd name="T36" fmla="*/ 32 w 33"/>
                <a:gd name="T37" fmla="*/ 3 h 20"/>
                <a:gd name="T38" fmla="*/ 31 w 33"/>
                <a:gd name="T39" fmla="*/ 7 h 20"/>
                <a:gd name="T40" fmla="*/ 31 w 33"/>
                <a:gd name="T41" fmla="*/ 11 h 20"/>
                <a:gd name="T42" fmla="*/ 30 w 33"/>
                <a:gd name="T43" fmla="*/ 14 h 20"/>
                <a:gd name="T44" fmla="*/ 29 w 33"/>
                <a:gd name="T45" fmla="*/ 15 h 20"/>
                <a:gd name="T46" fmla="*/ 27 w 33"/>
                <a:gd name="T47" fmla="*/ 17 h 20"/>
                <a:gd name="T48" fmla="*/ 25 w 33"/>
                <a:gd name="T49" fmla="*/ 18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20"/>
                <a:gd name="T77" fmla="*/ 33 w 33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20">
                  <a:moveTo>
                    <a:pt x="25" y="18"/>
                  </a:moveTo>
                  <a:lnTo>
                    <a:pt x="21" y="19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0" y="16"/>
                  </a:lnTo>
                  <a:lnTo>
                    <a:pt x="5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9" y="3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9" y="15"/>
                  </a:lnTo>
                  <a:lnTo>
                    <a:pt x="27" y="17"/>
                  </a:lnTo>
                  <a:lnTo>
                    <a:pt x="25" y="18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0" name="Freeform 237"/>
            <p:cNvSpPr>
              <a:spLocks/>
            </p:cNvSpPr>
            <p:nvPr/>
          </p:nvSpPr>
          <p:spPr bwMode="auto">
            <a:xfrm>
              <a:off x="4854" y="3312"/>
              <a:ext cx="32" cy="18"/>
            </a:xfrm>
            <a:custGeom>
              <a:avLst/>
              <a:gdLst>
                <a:gd name="T0" fmla="*/ 25 w 32"/>
                <a:gd name="T1" fmla="*/ 16 h 18"/>
                <a:gd name="T2" fmla="*/ 21 w 32"/>
                <a:gd name="T3" fmla="*/ 17 h 18"/>
                <a:gd name="T4" fmla="*/ 17 w 32"/>
                <a:gd name="T5" fmla="*/ 17 h 18"/>
                <a:gd name="T6" fmla="*/ 13 w 32"/>
                <a:gd name="T7" fmla="*/ 16 h 18"/>
                <a:gd name="T8" fmla="*/ 11 w 32"/>
                <a:gd name="T9" fmla="*/ 14 h 18"/>
                <a:gd name="T10" fmla="*/ 5 w 32"/>
                <a:gd name="T11" fmla="*/ 9 h 18"/>
                <a:gd name="T12" fmla="*/ 1 w 32"/>
                <a:gd name="T13" fmla="*/ 3 h 18"/>
                <a:gd name="T14" fmla="*/ 0 w 32"/>
                <a:gd name="T15" fmla="*/ 2 h 18"/>
                <a:gd name="T16" fmla="*/ 1 w 32"/>
                <a:gd name="T17" fmla="*/ 1 h 18"/>
                <a:gd name="T18" fmla="*/ 3 w 32"/>
                <a:gd name="T19" fmla="*/ 1 h 18"/>
                <a:gd name="T20" fmla="*/ 9 w 32"/>
                <a:gd name="T21" fmla="*/ 2 h 18"/>
                <a:gd name="T22" fmla="*/ 15 w 32"/>
                <a:gd name="T23" fmla="*/ 3 h 18"/>
                <a:gd name="T24" fmla="*/ 20 w 32"/>
                <a:gd name="T25" fmla="*/ 2 h 18"/>
                <a:gd name="T26" fmla="*/ 27 w 32"/>
                <a:gd name="T27" fmla="*/ 0 h 18"/>
                <a:gd name="T28" fmla="*/ 28 w 32"/>
                <a:gd name="T29" fmla="*/ 0 h 18"/>
                <a:gd name="T30" fmla="*/ 30 w 32"/>
                <a:gd name="T31" fmla="*/ 1 h 18"/>
                <a:gd name="T32" fmla="*/ 30 w 32"/>
                <a:gd name="T33" fmla="*/ 2 h 18"/>
                <a:gd name="T34" fmla="*/ 31 w 32"/>
                <a:gd name="T35" fmla="*/ 3 h 18"/>
                <a:gd name="T36" fmla="*/ 31 w 32"/>
                <a:gd name="T37" fmla="*/ 7 h 18"/>
                <a:gd name="T38" fmla="*/ 30 w 32"/>
                <a:gd name="T39" fmla="*/ 10 h 18"/>
                <a:gd name="T40" fmla="*/ 28 w 32"/>
                <a:gd name="T41" fmla="*/ 14 h 18"/>
                <a:gd name="T42" fmla="*/ 25 w 32"/>
                <a:gd name="T43" fmla="*/ 16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18"/>
                <a:gd name="T68" fmla="*/ 32 w 32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18">
                  <a:moveTo>
                    <a:pt x="25" y="16"/>
                  </a:moveTo>
                  <a:lnTo>
                    <a:pt x="21" y="17"/>
                  </a:lnTo>
                  <a:lnTo>
                    <a:pt x="17" y="17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5" y="9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5" y="16"/>
                  </a:lnTo>
                </a:path>
              </a:pathLst>
            </a:custGeom>
            <a:solidFill>
              <a:srgbClr val="F6BF69"/>
            </a:solidFill>
            <a:ln w="12700" cap="rnd">
              <a:solidFill>
                <a:srgbClr val="F6BF6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1" name="Freeform 238"/>
            <p:cNvSpPr>
              <a:spLocks/>
            </p:cNvSpPr>
            <p:nvPr/>
          </p:nvSpPr>
          <p:spPr bwMode="auto">
            <a:xfrm>
              <a:off x="4855" y="3312"/>
              <a:ext cx="31" cy="18"/>
            </a:xfrm>
            <a:custGeom>
              <a:avLst/>
              <a:gdLst>
                <a:gd name="T0" fmla="*/ 24 w 31"/>
                <a:gd name="T1" fmla="*/ 16 h 18"/>
                <a:gd name="T2" fmla="*/ 20 w 31"/>
                <a:gd name="T3" fmla="*/ 17 h 18"/>
                <a:gd name="T4" fmla="*/ 16 w 31"/>
                <a:gd name="T5" fmla="*/ 17 h 18"/>
                <a:gd name="T6" fmla="*/ 13 w 31"/>
                <a:gd name="T7" fmla="*/ 16 h 18"/>
                <a:gd name="T8" fmla="*/ 10 w 31"/>
                <a:gd name="T9" fmla="*/ 14 h 18"/>
                <a:gd name="T10" fmla="*/ 5 w 31"/>
                <a:gd name="T11" fmla="*/ 9 h 18"/>
                <a:gd name="T12" fmla="*/ 0 w 31"/>
                <a:gd name="T13" fmla="*/ 4 h 18"/>
                <a:gd name="T14" fmla="*/ 0 w 31"/>
                <a:gd name="T15" fmla="*/ 2 h 18"/>
                <a:gd name="T16" fmla="*/ 1 w 31"/>
                <a:gd name="T17" fmla="*/ 1 h 18"/>
                <a:gd name="T18" fmla="*/ 2 w 31"/>
                <a:gd name="T19" fmla="*/ 1 h 18"/>
                <a:gd name="T20" fmla="*/ 3 w 31"/>
                <a:gd name="T21" fmla="*/ 1 h 18"/>
                <a:gd name="T22" fmla="*/ 9 w 31"/>
                <a:gd name="T23" fmla="*/ 3 h 18"/>
                <a:gd name="T24" fmla="*/ 14 w 31"/>
                <a:gd name="T25" fmla="*/ 3 h 18"/>
                <a:gd name="T26" fmla="*/ 20 w 31"/>
                <a:gd name="T27" fmla="*/ 2 h 18"/>
                <a:gd name="T28" fmla="*/ 27 w 31"/>
                <a:gd name="T29" fmla="*/ 1 h 18"/>
                <a:gd name="T30" fmla="*/ 27 w 31"/>
                <a:gd name="T31" fmla="*/ 0 h 18"/>
                <a:gd name="T32" fmla="*/ 29 w 31"/>
                <a:gd name="T33" fmla="*/ 1 h 18"/>
                <a:gd name="T34" fmla="*/ 30 w 31"/>
                <a:gd name="T35" fmla="*/ 2 h 18"/>
                <a:gd name="T36" fmla="*/ 30 w 31"/>
                <a:gd name="T37" fmla="*/ 3 h 18"/>
                <a:gd name="T38" fmla="*/ 30 w 31"/>
                <a:gd name="T39" fmla="*/ 7 h 18"/>
                <a:gd name="T40" fmla="*/ 29 w 31"/>
                <a:gd name="T41" fmla="*/ 10 h 18"/>
                <a:gd name="T42" fmla="*/ 29 w 31"/>
                <a:gd name="T43" fmla="*/ 12 h 18"/>
                <a:gd name="T44" fmla="*/ 27 w 31"/>
                <a:gd name="T45" fmla="*/ 14 h 18"/>
                <a:gd name="T46" fmla="*/ 24 w 31"/>
                <a:gd name="T47" fmla="*/ 16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18"/>
                <a:gd name="T74" fmla="*/ 31 w 31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18">
                  <a:moveTo>
                    <a:pt x="24" y="16"/>
                  </a:moveTo>
                  <a:lnTo>
                    <a:pt x="20" y="17"/>
                  </a:lnTo>
                  <a:lnTo>
                    <a:pt x="16" y="17"/>
                  </a:lnTo>
                  <a:lnTo>
                    <a:pt x="13" y="16"/>
                  </a:lnTo>
                  <a:lnTo>
                    <a:pt x="10" y="14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9" y="3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4" y="16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2" name="Freeform 239"/>
            <p:cNvSpPr>
              <a:spLocks/>
            </p:cNvSpPr>
            <p:nvPr/>
          </p:nvSpPr>
          <p:spPr bwMode="auto">
            <a:xfrm>
              <a:off x="4856" y="3312"/>
              <a:ext cx="30" cy="18"/>
            </a:xfrm>
            <a:custGeom>
              <a:avLst/>
              <a:gdLst>
                <a:gd name="T0" fmla="*/ 23 w 30"/>
                <a:gd name="T1" fmla="*/ 16 h 18"/>
                <a:gd name="T2" fmla="*/ 20 w 30"/>
                <a:gd name="T3" fmla="*/ 17 h 18"/>
                <a:gd name="T4" fmla="*/ 16 w 30"/>
                <a:gd name="T5" fmla="*/ 17 h 18"/>
                <a:gd name="T6" fmla="*/ 13 w 30"/>
                <a:gd name="T7" fmla="*/ 16 h 18"/>
                <a:gd name="T8" fmla="*/ 9 w 30"/>
                <a:gd name="T9" fmla="*/ 14 h 18"/>
                <a:gd name="T10" fmla="*/ 5 w 30"/>
                <a:gd name="T11" fmla="*/ 9 h 18"/>
                <a:gd name="T12" fmla="*/ 0 w 30"/>
                <a:gd name="T13" fmla="*/ 4 h 18"/>
                <a:gd name="T14" fmla="*/ 0 w 30"/>
                <a:gd name="T15" fmla="*/ 2 h 18"/>
                <a:gd name="T16" fmla="*/ 1 w 30"/>
                <a:gd name="T17" fmla="*/ 1 h 18"/>
                <a:gd name="T18" fmla="*/ 3 w 30"/>
                <a:gd name="T19" fmla="*/ 1 h 18"/>
                <a:gd name="T20" fmla="*/ 8 w 30"/>
                <a:gd name="T21" fmla="*/ 2 h 18"/>
                <a:gd name="T22" fmla="*/ 13 w 30"/>
                <a:gd name="T23" fmla="*/ 3 h 18"/>
                <a:gd name="T24" fmla="*/ 19 w 30"/>
                <a:gd name="T25" fmla="*/ 2 h 18"/>
                <a:gd name="T26" fmla="*/ 25 w 30"/>
                <a:gd name="T27" fmla="*/ 0 h 18"/>
                <a:gd name="T28" fmla="*/ 26 w 30"/>
                <a:gd name="T29" fmla="*/ 0 h 18"/>
                <a:gd name="T30" fmla="*/ 28 w 30"/>
                <a:gd name="T31" fmla="*/ 1 h 18"/>
                <a:gd name="T32" fmla="*/ 28 w 30"/>
                <a:gd name="T33" fmla="*/ 1 h 18"/>
                <a:gd name="T34" fmla="*/ 29 w 30"/>
                <a:gd name="T35" fmla="*/ 3 h 18"/>
                <a:gd name="T36" fmla="*/ 29 w 30"/>
                <a:gd name="T37" fmla="*/ 6 h 18"/>
                <a:gd name="T38" fmla="*/ 28 w 30"/>
                <a:gd name="T39" fmla="*/ 11 h 18"/>
                <a:gd name="T40" fmla="*/ 26 w 30"/>
                <a:gd name="T41" fmla="*/ 13 h 18"/>
                <a:gd name="T42" fmla="*/ 23 w 30"/>
                <a:gd name="T43" fmla="*/ 16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18"/>
                <a:gd name="T68" fmla="*/ 30 w 30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18">
                  <a:moveTo>
                    <a:pt x="23" y="16"/>
                  </a:moveTo>
                  <a:lnTo>
                    <a:pt x="20" y="17"/>
                  </a:lnTo>
                  <a:lnTo>
                    <a:pt x="16" y="17"/>
                  </a:lnTo>
                  <a:lnTo>
                    <a:pt x="13" y="16"/>
                  </a:lnTo>
                  <a:lnTo>
                    <a:pt x="9" y="14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3" y="16"/>
                  </a:lnTo>
                </a:path>
              </a:pathLst>
            </a:custGeom>
            <a:solidFill>
              <a:srgbClr val="F6BF69"/>
            </a:solidFill>
            <a:ln w="12700" cap="rnd">
              <a:solidFill>
                <a:srgbClr val="F6BF6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3" name="Freeform 240"/>
            <p:cNvSpPr>
              <a:spLocks/>
            </p:cNvSpPr>
            <p:nvPr/>
          </p:nvSpPr>
          <p:spPr bwMode="auto">
            <a:xfrm>
              <a:off x="4857" y="3312"/>
              <a:ext cx="28" cy="18"/>
            </a:xfrm>
            <a:custGeom>
              <a:avLst/>
              <a:gdLst>
                <a:gd name="T0" fmla="*/ 22 w 28"/>
                <a:gd name="T1" fmla="*/ 16 h 18"/>
                <a:gd name="T2" fmla="*/ 18 w 28"/>
                <a:gd name="T3" fmla="*/ 17 h 18"/>
                <a:gd name="T4" fmla="*/ 14 w 28"/>
                <a:gd name="T5" fmla="*/ 17 h 18"/>
                <a:gd name="T6" fmla="*/ 12 w 28"/>
                <a:gd name="T7" fmla="*/ 16 h 18"/>
                <a:gd name="T8" fmla="*/ 9 w 28"/>
                <a:gd name="T9" fmla="*/ 15 h 18"/>
                <a:gd name="T10" fmla="*/ 4 w 28"/>
                <a:gd name="T11" fmla="*/ 10 h 18"/>
                <a:gd name="T12" fmla="*/ 0 w 28"/>
                <a:gd name="T13" fmla="*/ 4 h 18"/>
                <a:gd name="T14" fmla="*/ 0 w 28"/>
                <a:gd name="T15" fmla="*/ 2 h 18"/>
                <a:gd name="T16" fmla="*/ 1 w 28"/>
                <a:gd name="T17" fmla="*/ 1 h 18"/>
                <a:gd name="T18" fmla="*/ 1 w 28"/>
                <a:gd name="T19" fmla="*/ 1 h 18"/>
                <a:gd name="T20" fmla="*/ 2 w 28"/>
                <a:gd name="T21" fmla="*/ 1 h 18"/>
                <a:gd name="T22" fmla="*/ 8 w 28"/>
                <a:gd name="T23" fmla="*/ 2 h 18"/>
                <a:gd name="T24" fmla="*/ 13 w 28"/>
                <a:gd name="T25" fmla="*/ 3 h 18"/>
                <a:gd name="T26" fmla="*/ 18 w 28"/>
                <a:gd name="T27" fmla="*/ 2 h 18"/>
                <a:gd name="T28" fmla="*/ 24 w 28"/>
                <a:gd name="T29" fmla="*/ 1 h 18"/>
                <a:gd name="T30" fmla="*/ 24 w 28"/>
                <a:gd name="T31" fmla="*/ 0 h 18"/>
                <a:gd name="T32" fmla="*/ 26 w 28"/>
                <a:gd name="T33" fmla="*/ 1 h 18"/>
                <a:gd name="T34" fmla="*/ 27 w 28"/>
                <a:gd name="T35" fmla="*/ 2 h 18"/>
                <a:gd name="T36" fmla="*/ 27 w 28"/>
                <a:gd name="T37" fmla="*/ 3 h 18"/>
                <a:gd name="T38" fmla="*/ 27 w 28"/>
                <a:gd name="T39" fmla="*/ 7 h 18"/>
                <a:gd name="T40" fmla="*/ 26 w 28"/>
                <a:gd name="T41" fmla="*/ 11 h 18"/>
                <a:gd name="T42" fmla="*/ 24 w 28"/>
                <a:gd name="T43" fmla="*/ 14 h 18"/>
                <a:gd name="T44" fmla="*/ 22 w 28"/>
                <a:gd name="T45" fmla="*/ 16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18"/>
                <a:gd name="T71" fmla="*/ 28 w 28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18">
                  <a:moveTo>
                    <a:pt x="22" y="16"/>
                  </a:moveTo>
                  <a:lnTo>
                    <a:pt x="18" y="17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9" y="15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2" y="16"/>
                  </a:ln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4" name="Freeform 241"/>
            <p:cNvSpPr>
              <a:spLocks/>
            </p:cNvSpPr>
            <p:nvPr/>
          </p:nvSpPr>
          <p:spPr bwMode="auto">
            <a:xfrm>
              <a:off x="4857" y="3313"/>
              <a:ext cx="28" cy="17"/>
            </a:xfrm>
            <a:custGeom>
              <a:avLst/>
              <a:gdLst>
                <a:gd name="T0" fmla="*/ 21 w 28"/>
                <a:gd name="T1" fmla="*/ 15 h 17"/>
                <a:gd name="T2" fmla="*/ 18 w 28"/>
                <a:gd name="T3" fmla="*/ 16 h 17"/>
                <a:gd name="T4" fmla="*/ 14 w 28"/>
                <a:gd name="T5" fmla="*/ 16 h 17"/>
                <a:gd name="T6" fmla="*/ 11 w 28"/>
                <a:gd name="T7" fmla="*/ 15 h 17"/>
                <a:gd name="T8" fmla="*/ 9 w 28"/>
                <a:gd name="T9" fmla="*/ 14 h 17"/>
                <a:gd name="T10" fmla="*/ 4 w 28"/>
                <a:gd name="T11" fmla="*/ 9 h 17"/>
                <a:gd name="T12" fmla="*/ 0 w 28"/>
                <a:gd name="T13" fmla="*/ 4 h 17"/>
                <a:gd name="T14" fmla="*/ 0 w 28"/>
                <a:gd name="T15" fmla="*/ 2 h 17"/>
                <a:gd name="T16" fmla="*/ 0 w 28"/>
                <a:gd name="T17" fmla="*/ 1 h 17"/>
                <a:gd name="T18" fmla="*/ 2 w 28"/>
                <a:gd name="T19" fmla="*/ 1 h 17"/>
                <a:gd name="T20" fmla="*/ 7 w 28"/>
                <a:gd name="T21" fmla="*/ 2 h 17"/>
                <a:gd name="T22" fmla="*/ 13 w 28"/>
                <a:gd name="T23" fmla="*/ 3 h 17"/>
                <a:gd name="T24" fmla="*/ 18 w 28"/>
                <a:gd name="T25" fmla="*/ 2 h 17"/>
                <a:gd name="T26" fmla="*/ 23 w 28"/>
                <a:gd name="T27" fmla="*/ 0 h 17"/>
                <a:gd name="T28" fmla="*/ 24 w 28"/>
                <a:gd name="T29" fmla="*/ 0 h 17"/>
                <a:gd name="T30" fmla="*/ 26 w 28"/>
                <a:gd name="T31" fmla="*/ 1 h 17"/>
                <a:gd name="T32" fmla="*/ 26 w 28"/>
                <a:gd name="T33" fmla="*/ 1 h 17"/>
                <a:gd name="T34" fmla="*/ 27 w 28"/>
                <a:gd name="T35" fmla="*/ 2 h 17"/>
                <a:gd name="T36" fmla="*/ 27 w 28"/>
                <a:gd name="T37" fmla="*/ 6 h 17"/>
                <a:gd name="T38" fmla="*/ 26 w 28"/>
                <a:gd name="T39" fmla="*/ 9 h 17"/>
                <a:gd name="T40" fmla="*/ 24 w 28"/>
                <a:gd name="T41" fmla="*/ 12 h 17"/>
                <a:gd name="T42" fmla="*/ 21 w 28"/>
                <a:gd name="T43" fmla="*/ 15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17"/>
                <a:gd name="T68" fmla="*/ 28 w 28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17">
                  <a:moveTo>
                    <a:pt x="21" y="15"/>
                  </a:moveTo>
                  <a:lnTo>
                    <a:pt x="18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7" y="2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6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1" y="15"/>
                  </a:ln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5" name="Freeform 242"/>
            <p:cNvSpPr>
              <a:spLocks/>
            </p:cNvSpPr>
            <p:nvPr/>
          </p:nvSpPr>
          <p:spPr bwMode="auto">
            <a:xfrm>
              <a:off x="4857" y="3314"/>
              <a:ext cx="27" cy="15"/>
            </a:xfrm>
            <a:custGeom>
              <a:avLst/>
              <a:gdLst>
                <a:gd name="T0" fmla="*/ 21 w 27"/>
                <a:gd name="T1" fmla="*/ 13 h 15"/>
                <a:gd name="T2" fmla="*/ 17 w 27"/>
                <a:gd name="T3" fmla="*/ 14 h 15"/>
                <a:gd name="T4" fmla="*/ 14 w 27"/>
                <a:gd name="T5" fmla="*/ 14 h 15"/>
                <a:gd name="T6" fmla="*/ 11 w 27"/>
                <a:gd name="T7" fmla="*/ 13 h 15"/>
                <a:gd name="T8" fmla="*/ 9 w 27"/>
                <a:gd name="T9" fmla="*/ 12 h 15"/>
                <a:gd name="T10" fmla="*/ 4 w 27"/>
                <a:gd name="T11" fmla="*/ 8 h 15"/>
                <a:gd name="T12" fmla="*/ 1 w 27"/>
                <a:gd name="T13" fmla="*/ 3 h 15"/>
                <a:gd name="T14" fmla="*/ 0 w 27"/>
                <a:gd name="T15" fmla="*/ 1 h 15"/>
                <a:gd name="T16" fmla="*/ 1 w 27"/>
                <a:gd name="T17" fmla="*/ 1 h 15"/>
                <a:gd name="T18" fmla="*/ 1 w 27"/>
                <a:gd name="T19" fmla="*/ 0 h 15"/>
                <a:gd name="T20" fmla="*/ 3 w 27"/>
                <a:gd name="T21" fmla="*/ 1 h 15"/>
                <a:gd name="T22" fmla="*/ 7 w 27"/>
                <a:gd name="T23" fmla="*/ 2 h 15"/>
                <a:gd name="T24" fmla="*/ 13 w 27"/>
                <a:gd name="T25" fmla="*/ 2 h 15"/>
                <a:gd name="T26" fmla="*/ 17 w 27"/>
                <a:gd name="T27" fmla="*/ 2 h 15"/>
                <a:gd name="T28" fmla="*/ 23 w 27"/>
                <a:gd name="T29" fmla="*/ 0 h 15"/>
                <a:gd name="T30" fmla="*/ 24 w 27"/>
                <a:gd name="T31" fmla="*/ 0 h 15"/>
                <a:gd name="T32" fmla="*/ 25 w 27"/>
                <a:gd name="T33" fmla="*/ 0 h 15"/>
                <a:gd name="T34" fmla="*/ 26 w 27"/>
                <a:gd name="T35" fmla="*/ 1 h 15"/>
                <a:gd name="T36" fmla="*/ 26 w 27"/>
                <a:gd name="T37" fmla="*/ 2 h 15"/>
                <a:gd name="T38" fmla="*/ 26 w 27"/>
                <a:gd name="T39" fmla="*/ 6 h 15"/>
                <a:gd name="T40" fmla="*/ 25 w 27"/>
                <a:gd name="T41" fmla="*/ 8 h 15"/>
                <a:gd name="T42" fmla="*/ 23 w 27"/>
                <a:gd name="T43" fmla="*/ 11 h 15"/>
                <a:gd name="T44" fmla="*/ 21 w 27"/>
                <a:gd name="T45" fmla="*/ 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15"/>
                <a:gd name="T71" fmla="*/ 27 w 27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15">
                  <a:moveTo>
                    <a:pt x="21" y="13"/>
                  </a:moveTo>
                  <a:lnTo>
                    <a:pt x="17" y="14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4" y="8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3" y="11"/>
                  </a:lnTo>
                  <a:lnTo>
                    <a:pt x="21" y="13"/>
                  </a:ln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6" name="Freeform 243"/>
            <p:cNvSpPr>
              <a:spLocks/>
            </p:cNvSpPr>
            <p:nvPr/>
          </p:nvSpPr>
          <p:spPr bwMode="auto">
            <a:xfrm>
              <a:off x="4858" y="3314"/>
              <a:ext cx="26" cy="15"/>
            </a:xfrm>
            <a:custGeom>
              <a:avLst/>
              <a:gdLst>
                <a:gd name="T0" fmla="*/ 20 w 26"/>
                <a:gd name="T1" fmla="*/ 13 h 15"/>
                <a:gd name="T2" fmla="*/ 16 w 26"/>
                <a:gd name="T3" fmla="*/ 14 h 15"/>
                <a:gd name="T4" fmla="*/ 14 w 26"/>
                <a:gd name="T5" fmla="*/ 14 h 15"/>
                <a:gd name="T6" fmla="*/ 11 w 26"/>
                <a:gd name="T7" fmla="*/ 13 h 15"/>
                <a:gd name="T8" fmla="*/ 8 w 26"/>
                <a:gd name="T9" fmla="*/ 12 h 15"/>
                <a:gd name="T10" fmla="*/ 4 w 26"/>
                <a:gd name="T11" fmla="*/ 8 h 15"/>
                <a:gd name="T12" fmla="*/ 0 w 26"/>
                <a:gd name="T13" fmla="*/ 3 h 15"/>
                <a:gd name="T14" fmla="*/ 0 w 26"/>
                <a:gd name="T15" fmla="*/ 2 h 15"/>
                <a:gd name="T16" fmla="*/ 1 w 26"/>
                <a:gd name="T17" fmla="*/ 1 h 15"/>
                <a:gd name="T18" fmla="*/ 2 w 26"/>
                <a:gd name="T19" fmla="*/ 1 h 15"/>
                <a:gd name="T20" fmla="*/ 7 w 26"/>
                <a:gd name="T21" fmla="*/ 2 h 15"/>
                <a:gd name="T22" fmla="*/ 12 w 26"/>
                <a:gd name="T23" fmla="*/ 3 h 15"/>
                <a:gd name="T24" fmla="*/ 16 w 26"/>
                <a:gd name="T25" fmla="*/ 2 h 15"/>
                <a:gd name="T26" fmla="*/ 22 w 26"/>
                <a:gd name="T27" fmla="*/ 1 h 15"/>
                <a:gd name="T28" fmla="*/ 22 w 26"/>
                <a:gd name="T29" fmla="*/ 0 h 15"/>
                <a:gd name="T30" fmla="*/ 24 w 26"/>
                <a:gd name="T31" fmla="*/ 1 h 15"/>
                <a:gd name="T32" fmla="*/ 24 w 26"/>
                <a:gd name="T33" fmla="*/ 1 h 15"/>
                <a:gd name="T34" fmla="*/ 25 w 26"/>
                <a:gd name="T35" fmla="*/ 2 h 15"/>
                <a:gd name="T36" fmla="*/ 24 w 26"/>
                <a:gd name="T37" fmla="*/ 8 h 15"/>
                <a:gd name="T38" fmla="*/ 22 w 26"/>
                <a:gd name="T39" fmla="*/ 11 h 15"/>
                <a:gd name="T40" fmla="*/ 20 w 26"/>
                <a:gd name="T41" fmla="*/ 13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5"/>
                <a:gd name="T65" fmla="*/ 26 w 26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5">
                  <a:moveTo>
                    <a:pt x="20" y="13"/>
                  </a:moveTo>
                  <a:lnTo>
                    <a:pt x="16" y="14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20" y="13"/>
                  </a:ln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7" name="Freeform 244"/>
            <p:cNvSpPr>
              <a:spLocks/>
            </p:cNvSpPr>
            <p:nvPr/>
          </p:nvSpPr>
          <p:spPr bwMode="auto">
            <a:xfrm>
              <a:off x="4859" y="3314"/>
              <a:ext cx="24" cy="15"/>
            </a:xfrm>
            <a:custGeom>
              <a:avLst/>
              <a:gdLst>
                <a:gd name="T0" fmla="*/ 18 w 24"/>
                <a:gd name="T1" fmla="*/ 13 h 15"/>
                <a:gd name="T2" fmla="*/ 15 w 24"/>
                <a:gd name="T3" fmla="*/ 14 h 15"/>
                <a:gd name="T4" fmla="*/ 13 w 24"/>
                <a:gd name="T5" fmla="*/ 14 h 15"/>
                <a:gd name="T6" fmla="*/ 8 w 24"/>
                <a:gd name="T7" fmla="*/ 12 h 15"/>
                <a:gd name="T8" fmla="*/ 4 w 24"/>
                <a:gd name="T9" fmla="*/ 8 h 15"/>
                <a:gd name="T10" fmla="*/ 0 w 24"/>
                <a:gd name="T11" fmla="*/ 3 h 15"/>
                <a:gd name="T12" fmla="*/ 0 w 24"/>
                <a:gd name="T13" fmla="*/ 1 h 15"/>
                <a:gd name="T14" fmla="*/ 1 w 24"/>
                <a:gd name="T15" fmla="*/ 1 h 15"/>
                <a:gd name="T16" fmla="*/ 2 w 24"/>
                <a:gd name="T17" fmla="*/ 1 h 15"/>
                <a:gd name="T18" fmla="*/ 6 w 24"/>
                <a:gd name="T19" fmla="*/ 2 h 15"/>
                <a:gd name="T20" fmla="*/ 11 w 24"/>
                <a:gd name="T21" fmla="*/ 2 h 15"/>
                <a:gd name="T22" fmla="*/ 15 w 24"/>
                <a:gd name="T23" fmla="*/ 2 h 15"/>
                <a:gd name="T24" fmla="*/ 20 w 24"/>
                <a:gd name="T25" fmla="*/ 0 h 15"/>
                <a:gd name="T26" fmla="*/ 21 w 24"/>
                <a:gd name="T27" fmla="*/ 0 h 15"/>
                <a:gd name="T28" fmla="*/ 22 w 24"/>
                <a:gd name="T29" fmla="*/ 0 h 15"/>
                <a:gd name="T30" fmla="*/ 23 w 24"/>
                <a:gd name="T31" fmla="*/ 1 h 15"/>
                <a:gd name="T32" fmla="*/ 23 w 24"/>
                <a:gd name="T33" fmla="*/ 2 h 15"/>
                <a:gd name="T34" fmla="*/ 23 w 24"/>
                <a:gd name="T35" fmla="*/ 5 h 15"/>
                <a:gd name="T36" fmla="*/ 22 w 24"/>
                <a:gd name="T37" fmla="*/ 8 h 15"/>
                <a:gd name="T38" fmla="*/ 20 w 24"/>
                <a:gd name="T39" fmla="*/ 11 h 15"/>
                <a:gd name="T40" fmla="*/ 18 w 24"/>
                <a:gd name="T41" fmla="*/ 13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5"/>
                <a:gd name="T65" fmla="*/ 24 w 24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5">
                  <a:moveTo>
                    <a:pt x="18" y="13"/>
                  </a:moveTo>
                  <a:lnTo>
                    <a:pt x="15" y="14"/>
                  </a:lnTo>
                  <a:lnTo>
                    <a:pt x="13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8" y="13"/>
                  </a:lnTo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8" name="Freeform 245"/>
            <p:cNvSpPr>
              <a:spLocks/>
            </p:cNvSpPr>
            <p:nvPr/>
          </p:nvSpPr>
          <p:spPr bwMode="auto">
            <a:xfrm>
              <a:off x="4860" y="3314"/>
              <a:ext cx="23" cy="14"/>
            </a:xfrm>
            <a:custGeom>
              <a:avLst/>
              <a:gdLst>
                <a:gd name="T0" fmla="*/ 17 w 23"/>
                <a:gd name="T1" fmla="*/ 12 h 14"/>
                <a:gd name="T2" fmla="*/ 15 w 23"/>
                <a:gd name="T3" fmla="*/ 13 h 14"/>
                <a:gd name="T4" fmla="*/ 12 w 23"/>
                <a:gd name="T5" fmla="*/ 13 h 14"/>
                <a:gd name="T6" fmla="*/ 10 w 23"/>
                <a:gd name="T7" fmla="*/ 12 h 14"/>
                <a:gd name="T8" fmla="*/ 7 w 23"/>
                <a:gd name="T9" fmla="*/ 11 h 14"/>
                <a:gd name="T10" fmla="*/ 3 w 23"/>
                <a:gd name="T11" fmla="*/ 7 h 14"/>
                <a:gd name="T12" fmla="*/ 0 w 23"/>
                <a:gd name="T13" fmla="*/ 3 h 14"/>
                <a:gd name="T14" fmla="*/ 0 w 23"/>
                <a:gd name="T15" fmla="*/ 2 h 14"/>
                <a:gd name="T16" fmla="*/ 1 w 23"/>
                <a:gd name="T17" fmla="*/ 1 h 14"/>
                <a:gd name="T18" fmla="*/ 1 w 23"/>
                <a:gd name="T19" fmla="*/ 1 h 14"/>
                <a:gd name="T20" fmla="*/ 6 w 23"/>
                <a:gd name="T21" fmla="*/ 2 h 14"/>
                <a:gd name="T22" fmla="*/ 10 w 23"/>
                <a:gd name="T23" fmla="*/ 2 h 14"/>
                <a:gd name="T24" fmla="*/ 15 w 23"/>
                <a:gd name="T25" fmla="*/ 2 h 14"/>
                <a:gd name="T26" fmla="*/ 19 w 23"/>
                <a:gd name="T27" fmla="*/ 0 h 14"/>
                <a:gd name="T28" fmla="*/ 20 w 23"/>
                <a:gd name="T29" fmla="*/ 0 h 14"/>
                <a:gd name="T30" fmla="*/ 21 w 23"/>
                <a:gd name="T31" fmla="*/ 1 h 14"/>
                <a:gd name="T32" fmla="*/ 22 w 23"/>
                <a:gd name="T33" fmla="*/ 1 h 14"/>
                <a:gd name="T34" fmla="*/ 22 w 23"/>
                <a:gd name="T35" fmla="*/ 2 h 14"/>
                <a:gd name="T36" fmla="*/ 22 w 23"/>
                <a:gd name="T37" fmla="*/ 5 h 14"/>
                <a:gd name="T38" fmla="*/ 21 w 23"/>
                <a:gd name="T39" fmla="*/ 8 h 14"/>
                <a:gd name="T40" fmla="*/ 20 w 23"/>
                <a:gd name="T41" fmla="*/ 11 h 14"/>
                <a:gd name="T42" fmla="*/ 17 w 23"/>
                <a:gd name="T43" fmla="*/ 12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14"/>
                <a:gd name="T68" fmla="*/ 23 w 23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14">
                  <a:moveTo>
                    <a:pt x="17" y="12"/>
                  </a:moveTo>
                  <a:lnTo>
                    <a:pt x="15" y="13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2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9" name="Freeform 246"/>
            <p:cNvSpPr>
              <a:spLocks/>
            </p:cNvSpPr>
            <p:nvPr/>
          </p:nvSpPr>
          <p:spPr bwMode="auto">
            <a:xfrm>
              <a:off x="4860" y="3315"/>
              <a:ext cx="23" cy="13"/>
            </a:xfrm>
            <a:custGeom>
              <a:avLst/>
              <a:gdLst>
                <a:gd name="T0" fmla="*/ 17 w 23"/>
                <a:gd name="T1" fmla="*/ 11 h 13"/>
                <a:gd name="T2" fmla="*/ 15 w 23"/>
                <a:gd name="T3" fmla="*/ 12 h 13"/>
                <a:gd name="T4" fmla="*/ 12 w 23"/>
                <a:gd name="T5" fmla="*/ 12 h 13"/>
                <a:gd name="T6" fmla="*/ 8 w 23"/>
                <a:gd name="T7" fmla="*/ 10 h 13"/>
                <a:gd name="T8" fmla="*/ 4 w 23"/>
                <a:gd name="T9" fmla="*/ 7 h 13"/>
                <a:gd name="T10" fmla="*/ 1 w 23"/>
                <a:gd name="T11" fmla="*/ 3 h 13"/>
                <a:gd name="T12" fmla="*/ 0 w 23"/>
                <a:gd name="T13" fmla="*/ 1 h 13"/>
                <a:gd name="T14" fmla="*/ 1 w 23"/>
                <a:gd name="T15" fmla="*/ 1 h 13"/>
                <a:gd name="T16" fmla="*/ 2 w 23"/>
                <a:gd name="T17" fmla="*/ 1 h 13"/>
                <a:gd name="T18" fmla="*/ 6 w 23"/>
                <a:gd name="T19" fmla="*/ 2 h 13"/>
                <a:gd name="T20" fmla="*/ 10 w 23"/>
                <a:gd name="T21" fmla="*/ 2 h 13"/>
                <a:gd name="T22" fmla="*/ 14 w 23"/>
                <a:gd name="T23" fmla="*/ 2 h 13"/>
                <a:gd name="T24" fmla="*/ 19 w 23"/>
                <a:gd name="T25" fmla="*/ 0 h 13"/>
                <a:gd name="T26" fmla="*/ 20 w 23"/>
                <a:gd name="T27" fmla="*/ 0 h 13"/>
                <a:gd name="T28" fmla="*/ 21 w 23"/>
                <a:gd name="T29" fmla="*/ 0 h 13"/>
                <a:gd name="T30" fmla="*/ 21 w 23"/>
                <a:gd name="T31" fmla="*/ 1 h 13"/>
                <a:gd name="T32" fmla="*/ 22 w 23"/>
                <a:gd name="T33" fmla="*/ 2 h 13"/>
                <a:gd name="T34" fmla="*/ 21 w 23"/>
                <a:gd name="T35" fmla="*/ 7 h 13"/>
                <a:gd name="T36" fmla="*/ 20 w 23"/>
                <a:gd name="T37" fmla="*/ 9 h 13"/>
                <a:gd name="T38" fmla="*/ 17 w 23"/>
                <a:gd name="T39" fmla="*/ 1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13"/>
                <a:gd name="T62" fmla="*/ 23 w 23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13">
                  <a:moveTo>
                    <a:pt x="17" y="11"/>
                  </a:moveTo>
                  <a:lnTo>
                    <a:pt x="15" y="12"/>
                  </a:lnTo>
                  <a:lnTo>
                    <a:pt x="12" y="12"/>
                  </a:lnTo>
                  <a:lnTo>
                    <a:pt x="8" y="10"/>
                  </a:lnTo>
                  <a:lnTo>
                    <a:pt x="4" y="7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7" y="11"/>
                  </a:ln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30" name="Freeform 247"/>
            <p:cNvSpPr>
              <a:spLocks/>
            </p:cNvSpPr>
            <p:nvPr/>
          </p:nvSpPr>
          <p:spPr bwMode="auto">
            <a:xfrm>
              <a:off x="4860" y="3315"/>
              <a:ext cx="22" cy="13"/>
            </a:xfrm>
            <a:custGeom>
              <a:avLst/>
              <a:gdLst>
                <a:gd name="T0" fmla="*/ 2 w 22"/>
                <a:gd name="T1" fmla="*/ 1 h 13"/>
                <a:gd name="T2" fmla="*/ 10 w 22"/>
                <a:gd name="T3" fmla="*/ 2 h 13"/>
                <a:gd name="T4" fmla="*/ 14 w 22"/>
                <a:gd name="T5" fmla="*/ 2 h 13"/>
                <a:gd name="T6" fmla="*/ 18 w 22"/>
                <a:gd name="T7" fmla="*/ 0 h 13"/>
                <a:gd name="T8" fmla="*/ 19 w 22"/>
                <a:gd name="T9" fmla="*/ 0 h 13"/>
                <a:gd name="T10" fmla="*/ 20 w 22"/>
                <a:gd name="T11" fmla="*/ 1 h 13"/>
                <a:gd name="T12" fmla="*/ 21 w 22"/>
                <a:gd name="T13" fmla="*/ 1 h 13"/>
                <a:gd name="T14" fmla="*/ 21 w 22"/>
                <a:gd name="T15" fmla="*/ 2 h 13"/>
                <a:gd name="T16" fmla="*/ 21 w 22"/>
                <a:gd name="T17" fmla="*/ 4 h 13"/>
                <a:gd name="T18" fmla="*/ 20 w 22"/>
                <a:gd name="T19" fmla="*/ 7 h 13"/>
                <a:gd name="T20" fmla="*/ 19 w 22"/>
                <a:gd name="T21" fmla="*/ 9 h 13"/>
                <a:gd name="T22" fmla="*/ 17 w 22"/>
                <a:gd name="T23" fmla="*/ 11 h 13"/>
                <a:gd name="T24" fmla="*/ 14 w 22"/>
                <a:gd name="T25" fmla="*/ 12 h 13"/>
                <a:gd name="T26" fmla="*/ 12 w 22"/>
                <a:gd name="T27" fmla="*/ 12 h 13"/>
                <a:gd name="T28" fmla="*/ 9 w 22"/>
                <a:gd name="T29" fmla="*/ 11 h 13"/>
                <a:gd name="T30" fmla="*/ 7 w 22"/>
                <a:gd name="T31" fmla="*/ 10 h 13"/>
                <a:gd name="T32" fmla="*/ 3 w 22"/>
                <a:gd name="T33" fmla="*/ 7 h 13"/>
                <a:gd name="T34" fmla="*/ 0 w 22"/>
                <a:gd name="T35" fmla="*/ 3 h 13"/>
                <a:gd name="T36" fmla="*/ 0 w 22"/>
                <a:gd name="T37" fmla="*/ 1 h 13"/>
                <a:gd name="T38" fmla="*/ 1 w 22"/>
                <a:gd name="T39" fmla="*/ 1 h 13"/>
                <a:gd name="T40" fmla="*/ 2 w 22"/>
                <a:gd name="T41" fmla="*/ 1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3"/>
                <a:gd name="T65" fmla="*/ 22 w 22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3">
                  <a:moveTo>
                    <a:pt x="2" y="1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6BF69"/>
            </a:solidFill>
            <a:ln w="12700" cap="rnd">
              <a:solidFill>
                <a:srgbClr val="F6BF6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6425" y="2149480"/>
          <a:ext cx="2427288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7" name="Microsoft ClipArt Gallery" r:id="rId4" imgW="5342255" imgH="8322945" progId="MS_ClipArt_Gallery">
                  <p:embed/>
                </p:oleObj>
              </mc:Choice>
              <mc:Fallback>
                <p:oleObj name="Microsoft ClipArt Gallery" r:id="rId4" imgW="5342255" imgH="8322945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149480"/>
                        <a:ext cx="2427288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7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81" y="4524380"/>
            <a:ext cx="1266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743200" y="641350"/>
            <a:ext cx="1295400" cy="5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Judge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57200" y="5562605"/>
            <a:ext cx="7696200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EVIDENCE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  </a:t>
            </a:r>
            <a:r>
              <a:rPr lang="en-US" altLang="en-US" sz="2800" u="sng">
                <a:solidFill>
                  <a:schemeClr val="accent1"/>
                </a:solidFill>
              </a:rPr>
              <a:t>Facts</a:t>
            </a:r>
            <a:r>
              <a:rPr lang="en-US" altLang="en-US" sz="2800">
                <a:solidFill>
                  <a:schemeClr val="accent1"/>
                </a:solidFill>
              </a:rPr>
              <a:t> of nature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17539" y="1524001"/>
            <a:ext cx="1973263" cy="5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Evolution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043618" y="1295406"/>
            <a:ext cx="2022475" cy="9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Intelligent Design</a:t>
            </a:r>
          </a:p>
        </p:txBody>
      </p:sp>
      <p:pic>
        <p:nvPicPr>
          <p:cNvPr id="41992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0" y="4495800"/>
            <a:ext cx="1014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3" name="Group 49"/>
          <p:cNvGrpSpPr>
            <a:grpSpLocks/>
          </p:cNvGrpSpPr>
          <p:nvPr/>
        </p:nvGrpSpPr>
        <p:grpSpPr bwMode="auto">
          <a:xfrm>
            <a:off x="3719518" y="3886205"/>
            <a:ext cx="473075" cy="619125"/>
            <a:chOff x="2343" y="2448"/>
            <a:chExt cx="298" cy="390"/>
          </a:xfrm>
        </p:grpSpPr>
        <p:sp>
          <p:nvSpPr>
            <p:cNvPr id="42226" name="Freeform 9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7" name="Freeform 10"/>
            <p:cNvSpPr>
              <a:spLocks/>
            </p:cNvSpPr>
            <p:nvPr/>
          </p:nvSpPr>
          <p:spPr bwMode="auto">
            <a:xfrm>
              <a:off x="2437" y="2453"/>
              <a:ext cx="110" cy="125"/>
            </a:xfrm>
            <a:custGeom>
              <a:avLst/>
              <a:gdLst>
                <a:gd name="T0" fmla="*/ 109 w 110"/>
                <a:gd name="T1" fmla="*/ 119 h 125"/>
                <a:gd name="T2" fmla="*/ 108 w 110"/>
                <a:gd name="T3" fmla="*/ 120 h 125"/>
                <a:gd name="T4" fmla="*/ 105 w 110"/>
                <a:gd name="T5" fmla="*/ 121 h 125"/>
                <a:gd name="T6" fmla="*/ 93 w 110"/>
                <a:gd name="T7" fmla="*/ 123 h 125"/>
                <a:gd name="T8" fmla="*/ 75 w 110"/>
                <a:gd name="T9" fmla="*/ 123 h 125"/>
                <a:gd name="T10" fmla="*/ 55 w 110"/>
                <a:gd name="T11" fmla="*/ 124 h 125"/>
                <a:gd name="T12" fmla="*/ 34 w 110"/>
                <a:gd name="T13" fmla="*/ 123 h 125"/>
                <a:gd name="T14" fmla="*/ 16 w 110"/>
                <a:gd name="T15" fmla="*/ 123 h 125"/>
                <a:gd name="T16" fmla="*/ 4 w 110"/>
                <a:gd name="T17" fmla="*/ 121 h 125"/>
                <a:gd name="T18" fmla="*/ 1 w 110"/>
                <a:gd name="T19" fmla="*/ 120 h 125"/>
                <a:gd name="T20" fmla="*/ 0 w 110"/>
                <a:gd name="T21" fmla="*/ 119 h 125"/>
                <a:gd name="T22" fmla="*/ 0 w 110"/>
                <a:gd name="T23" fmla="*/ 0 h 125"/>
                <a:gd name="T24" fmla="*/ 1 w 110"/>
                <a:gd name="T25" fmla="*/ 1 h 125"/>
                <a:gd name="T26" fmla="*/ 4 w 110"/>
                <a:gd name="T27" fmla="*/ 2 h 125"/>
                <a:gd name="T28" fmla="*/ 16 w 110"/>
                <a:gd name="T29" fmla="*/ 3 h 125"/>
                <a:gd name="T30" fmla="*/ 34 w 110"/>
                <a:gd name="T31" fmla="*/ 4 h 125"/>
                <a:gd name="T32" fmla="*/ 55 w 110"/>
                <a:gd name="T33" fmla="*/ 5 h 125"/>
                <a:gd name="T34" fmla="*/ 75 w 110"/>
                <a:gd name="T35" fmla="*/ 4 h 125"/>
                <a:gd name="T36" fmla="*/ 93 w 110"/>
                <a:gd name="T37" fmla="*/ 3 h 125"/>
                <a:gd name="T38" fmla="*/ 105 w 110"/>
                <a:gd name="T39" fmla="*/ 2 h 125"/>
                <a:gd name="T40" fmla="*/ 108 w 110"/>
                <a:gd name="T41" fmla="*/ 1 h 125"/>
                <a:gd name="T42" fmla="*/ 109 w 110"/>
                <a:gd name="T43" fmla="*/ 0 h 125"/>
                <a:gd name="T44" fmla="*/ 109 w 110"/>
                <a:gd name="T45" fmla="*/ 119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125"/>
                <a:gd name="T71" fmla="*/ 110 w 110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125">
                  <a:moveTo>
                    <a:pt x="109" y="119"/>
                  </a:moveTo>
                  <a:lnTo>
                    <a:pt x="108" y="120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75" y="123"/>
                  </a:lnTo>
                  <a:lnTo>
                    <a:pt x="55" y="124"/>
                  </a:lnTo>
                  <a:lnTo>
                    <a:pt x="34" y="123"/>
                  </a:lnTo>
                  <a:lnTo>
                    <a:pt x="16" y="123"/>
                  </a:lnTo>
                  <a:lnTo>
                    <a:pt x="4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5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  <a:lnTo>
                    <a:pt x="109" y="119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8" name="Freeform 11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9" name="Freeform 12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5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8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99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5 w 110"/>
                <a:gd name="T25" fmla="*/ 0 h 9"/>
                <a:gd name="T26" fmla="*/ 55 w 110"/>
                <a:gd name="T27" fmla="*/ 0 h 9"/>
                <a:gd name="T28" fmla="*/ 34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10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4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5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4" y="8"/>
                  </a:lnTo>
                  <a:lnTo>
                    <a:pt x="55" y="8"/>
                  </a:lnTo>
                </a:path>
              </a:pathLst>
            </a:custGeom>
            <a:solidFill>
              <a:srgbClr val="B3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0" name="Freeform 13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1" name="Freeform 14"/>
            <p:cNvSpPr>
              <a:spLocks/>
            </p:cNvSpPr>
            <p:nvPr/>
          </p:nvSpPr>
          <p:spPr bwMode="auto">
            <a:xfrm>
              <a:off x="2437" y="2453"/>
              <a:ext cx="110" cy="125"/>
            </a:xfrm>
            <a:custGeom>
              <a:avLst/>
              <a:gdLst>
                <a:gd name="T0" fmla="*/ 109 w 110"/>
                <a:gd name="T1" fmla="*/ 119 h 125"/>
                <a:gd name="T2" fmla="*/ 108 w 110"/>
                <a:gd name="T3" fmla="*/ 120 h 125"/>
                <a:gd name="T4" fmla="*/ 105 w 110"/>
                <a:gd name="T5" fmla="*/ 121 h 125"/>
                <a:gd name="T6" fmla="*/ 93 w 110"/>
                <a:gd name="T7" fmla="*/ 123 h 125"/>
                <a:gd name="T8" fmla="*/ 75 w 110"/>
                <a:gd name="T9" fmla="*/ 123 h 125"/>
                <a:gd name="T10" fmla="*/ 55 w 110"/>
                <a:gd name="T11" fmla="*/ 124 h 125"/>
                <a:gd name="T12" fmla="*/ 34 w 110"/>
                <a:gd name="T13" fmla="*/ 123 h 125"/>
                <a:gd name="T14" fmla="*/ 16 w 110"/>
                <a:gd name="T15" fmla="*/ 123 h 125"/>
                <a:gd name="T16" fmla="*/ 4 w 110"/>
                <a:gd name="T17" fmla="*/ 121 h 125"/>
                <a:gd name="T18" fmla="*/ 1 w 110"/>
                <a:gd name="T19" fmla="*/ 120 h 125"/>
                <a:gd name="T20" fmla="*/ 0 w 110"/>
                <a:gd name="T21" fmla="*/ 119 h 125"/>
                <a:gd name="T22" fmla="*/ 0 w 110"/>
                <a:gd name="T23" fmla="*/ 0 h 125"/>
                <a:gd name="T24" fmla="*/ 1 w 110"/>
                <a:gd name="T25" fmla="*/ 1 h 125"/>
                <a:gd name="T26" fmla="*/ 4 w 110"/>
                <a:gd name="T27" fmla="*/ 2 h 125"/>
                <a:gd name="T28" fmla="*/ 16 w 110"/>
                <a:gd name="T29" fmla="*/ 3 h 125"/>
                <a:gd name="T30" fmla="*/ 34 w 110"/>
                <a:gd name="T31" fmla="*/ 4 h 125"/>
                <a:gd name="T32" fmla="*/ 55 w 110"/>
                <a:gd name="T33" fmla="*/ 5 h 125"/>
                <a:gd name="T34" fmla="*/ 75 w 110"/>
                <a:gd name="T35" fmla="*/ 4 h 125"/>
                <a:gd name="T36" fmla="*/ 93 w 110"/>
                <a:gd name="T37" fmla="*/ 3 h 125"/>
                <a:gd name="T38" fmla="*/ 105 w 110"/>
                <a:gd name="T39" fmla="*/ 2 h 125"/>
                <a:gd name="T40" fmla="*/ 108 w 110"/>
                <a:gd name="T41" fmla="*/ 1 h 125"/>
                <a:gd name="T42" fmla="*/ 109 w 110"/>
                <a:gd name="T43" fmla="*/ 0 h 125"/>
                <a:gd name="T44" fmla="*/ 109 w 110"/>
                <a:gd name="T45" fmla="*/ 119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125"/>
                <a:gd name="T71" fmla="*/ 110 w 110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125">
                  <a:moveTo>
                    <a:pt x="109" y="119"/>
                  </a:moveTo>
                  <a:lnTo>
                    <a:pt x="108" y="120"/>
                  </a:lnTo>
                  <a:lnTo>
                    <a:pt x="105" y="121"/>
                  </a:lnTo>
                  <a:lnTo>
                    <a:pt x="93" y="123"/>
                  </a:lnTo>
                  <a:lnTo>
                    <a:pt x="75" y="123"/>
                  </a:lnTo>
                  <a:lnTo>
                    <a:pt x="55" y="124"/>
                  </a:lnTo>
                  <a:lnTo>
                    <a:pt x="34" y="123"/>
                  </a:lnTo>
                  <a:lnTo>
                    <a:pt x="16" y="123"/>
                  </a:lnTo>
                  <a:lnTo>
                    <a:pt x="4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5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  <a:lnTo>
                    <a:pt x="109" y="1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2" name="Freeform 15"/>
            <p:cNvSpPr>
              <a:spLocks/>
            </p:cNvSpPr>
            <p:nvPr/>
          </p:nvSpPr>
          <p:spPr bwMode="auto">
            <a:xfrm>
              <a:off x="2437" y="2567"/>
              <a:ext cx="110" cy="11"/>
            </a:xfrm>
            <a:custGeom>
              <a:avLst/>
              <a:gdLst>
                <a:gd name="T0" fmla="*/ 55 w 110"/>
                <a:gd name="T1" fmla="*/ 10 h 11"/>
                <a:gd name="T2" fmla="*/ 75 w 110"/>
                <a:gd name="T3" fmla="*/ 9 h 11"/>
                <a:gd name="T4" fmla="*/ 93 w 110"/>
                <a:gd name="T5" fmla="*/ 9 h 11"/>
                <a:gd name="T6" fmla="*/ 105 w 110"/>
                <a:gd name="T7" fmla="*/ 7 h 11"/>
                <a:gd name="T8" fmla="*/ 108 w 110"/>
                <a:gd name="T9" fmla="*/ 6 h 11"/>
                <a:gd name="T10" fmla="*/ 109 w 110"/>
                <a:gd name="T11" fmla="*/ 5 h 11"/>
                <a:gd name="T12" fmla="*/ 108 w 110"/>
                <a:gd name="T13" fmla="*/ 4 h 11"/>
                <a:gd name="T14" fmla="*/ 108 w 110"/>
                <a:gd name="T15" fmla="*/ 4 h 11"/>
                <a:gd name="T16" fmla="*/ 105 w 110"/>
                <a:gd name="T17" fmla="*/ 3 h 11"/>
                <a:gd name="T18" fmla="*/ 99 w 110"/>
                <a:gd name="T19" fmla="*/ 2 h 11"/>
                <a:gd name="T20" fmla="*/ 93 w 110"/>
                <a:gd name="T21" fmla="*/ 1 h 11"/>
                <a:gd name="T22" fmla="*/ 85 w 110"/>
                <a:gd name="T23" fmla="*/ 1 h 11"/>
                <a:gd name="T24" fmla="*/ 75 w 110"/>
                <a:gd name="T25" fmla="*/ 0 h 11"/>
                <a:gd name="T26" fmla="*/ 55 w 110"/>
                <a:gd name="T27" fmla="*/ 0 h 11"/>
                <a:gd name="T28" fmla="*/ 34 w 110"/>
                <a:gd name="T29" fmla="*/ 0 h 11"/>
                <a:gd name="T30" fmla="*/ 24 w 110"/>
                <a:gd name="T31" fmla="*/ 1 h 11"/>
                <a:gd name="T32" fmla="*/ 16 w 110"/>
                <a:gd name="T33" fmla="*/ 1 h 11"/>
                <a:gd name="T34" fmla="*/ 10 w 110"/>
                <a:gd name="T35" fmla="*/ 2 h 11"/>
                <a:gd name="T36" fmla="*/ 4 w 110"/>
                <a:gd name="T37" fmla="*/ 3 h 11"/>
                <a:gd name="T38" fmla="*/ 1 w 110"/>
                <a:gd name="T39" fmla="*/ 4 h 11"/>
                <a:gd name="T40" fmla="*/ 0 w 110"/>
                <a:gd name="T41" fmla="*/ 4 h 11"/>
                <a:gd name="T42" fmla="*/ 0 w 110"/>
                <a:gd name="T43" fmla="*/ 5 h 11"/>
                <a:gd name="T44" fmla="*/ 1 w 110"/>
                <a:gd name="T45" fmla="*/ 6 h 11"/>
                <a:gd name="T46" fmla="*/ 4 w 110"/>
                <a:gd name="T47" fmla="*/ 7 h 11"/>
                <a:gd name="T48" fmla="*/ 16 w 110"/>
                <a:gd name="T49" fmla="*/ 9 h 11"/>
                <a:gd name="T50" fmla="*/ 34 w 110"/>
                <a:gd name="T51" fmla="*/ 9 h 11"/>
                <a:gd name="T52" fmla="*/ 55 w 110"/>
                <a:gd name="T53" fmla="*/ 1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11"/>
                <a:gd name="T83" fmla="*/ 110 w 110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11">
                  <a:moveTo>
                    <a:pt x="55" y="10"/>
                  </a:moveTo>
                  <a:lnTo>
                    <a:pt x="75" y="9"/>
                  </a:lnTo>
                  <a:lnTo>
                    <a:pt x="93" y="9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09" y="5"/>
                  </a:lnTo>
                  <a:lnTo>
                    <a:pt x="108" y="4"/>
                  </a:lnTo>
                  <a:lnTo>
                    <a:pt x="105" y="3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16" y="9"/>
                  </a:lnTo>
                  <a:lnTo>
                    <a:pt x="34" y="9"/>
                  </a:lnTo>
                  <a:lnTo>
                    <a:pt x="55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3" name="Freeform 16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5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8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99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5 w 110"/>
                <a:gd name="T25" fmla="*/ 0 h 9"/>
                <a:gd name="T26" fmla="*/ 55 w 110"/>
                <a:gd name="T27" fmla="*/ 0 h 9"/>
                <a:gd name="T28" fmla="*/ 34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10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4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5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4" y="8"/>
                  </a:lnTo>
                  <a:lnTo>
                    <a:pt x="55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4" name="Freeform 17"/>
            <p:cNvSpPr>
              <a:spLocks/>
            </p:cNvSpPr>
            <p:nvPr/>
          </p:nvSpPr>
          <p:spPr bwMode="auto">
            <a:xfrm>
              <a:off x="2437" y="2449"/>
              <a:ext cx="110" cy="9"/>
            </a:xfrm>
            <a:custGeom>
              <a:avLst/>
              <a:gdLst>
                <a:gd name="T0" fmla="*/ 55 w 110"/>
                <a:gd name="T1" fmla="*/ 8 h 9"/>
                <a:gd name="T2" fmla="*/ 76 w 110"/>
                <a:gd name="T3" fmla="*/ 8 h 9"/>
                <a:gd name="T4" fmla="*/ 93 w 110"/>
                <a:gd name="T5" fmla="*/ 7 h 9"/>
                <a:gd name="T6" fmla="*/ 105 w 110"/>
                <a:gd name="T7" fmla="*/ 6 h 9"/>
                <a:gd name="T8" fmla="*/ 108 w 110"/>
                <a:gd name="T9" fmla="*/ 5 h 9"/>
                <a:gd name="T10" fmla="*/ 109 w 110"/>
                <a:gd name="T11" fmla="*/ 4 h 9"/>
                <a:gd name="T12" fmla="*/ 109 w 110"/>
                <a:gd name="T13" fmla="*/ 4 h 9"/>
                <a:gd name="T14" fmla="*/ 108 w 110"/>
                <a:gd name="T15" fmla="*/ 3 h 9"/>
                <a:gd name="T16" fmla="*/ 105 w 110"/>
                <a:gd name="T17" fmla="*/ 2 h 9"/>
                <a:gd name="T18" fmla="*/ 100 w 110"/>
                <a:gd name="T19" fmla="*/ 2 h 9"/>
                <a:gd name="T20" fmla="*/ 93 w 110"/>
                <a:gd name="T21" fmla="*/ 1 h 9"/>
                <a:gd name="T22" fmla="*/ 85 w 110"/>
                <a:gd name="T23" fmla="*/ 0 h 9"/>
                <a:gd name="T24" fmla="*/ 76 w 110"/>
                <a:gd name="T25" fmla="*/ 0 h 9"/>
                <a:gd name="T26" fmla="*/ 55 w 110"/>
                <a:gd name="T27" fmla="*/ 0 h 9"/>
                <a:gd name="T28" fmla="*/ 33 w 110"/>
                <a:gd name="T29" fmla="*/ 0 h 9"/>
                <a:gd name="T30" fmla="*/ 24 w 110"/>
                <a:gd name="T31" fmla="*/ 0 h 9"/>
                <a:gd name="T32" fmla="*/ 16 w 110"/>
                <a:gd name="T33" fmla="*/ 1 h 9"/>
                <a:gd name="T34" fmla="*/ 9 w 110"/>
                <a:gd name="T35" fmla="*/ 2 h 9"/>
                <a:gd name="T36" fmla="*/ 4 w 110"/>
                <a:gd name="T37" fmla="*/ 2 h 9"/>
                <a:gd name="T38" fmla="*/ 1 w 110"/>
                <a:gd name="T39" fmla="*/ 3 h 9"/>
                <a:gd name="T40" fmla="*/ 0 w 110"/>
                <a:gd name="T41" fmla="*/ 4 h 9"/>
                <a:gd name="T42" fmla="*/ 0 w 110"/>
                <a:gd name="T43" fmla="*/ 4 h 9"/>
                <a:gd name="T44" fmla="*/ 1 w 110"/>
                <a:gd name="T45" fmla="*/ 5 h 9"/>
                <a:gd name="T46" fmla="*/ 4 w 110"/>
                <a:gd name="T47" fmla="*/ 6 h 9"/>
                <a:gd name="T48" fmla="*/ 16 w 110"/>
                <a:gd name="T49" fmla="*/ 7 h 9"/>
                <a:gd name="T50" fmla="*/ 33 w 110"/>
                <a:gd name="T51" fmla="*/ 8 h 9"/>
                <a:gd name="T52" fmla="*/ 55 w 110"/>
                <a:gd name="T53" fmla="*/ 8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9"/>
                <a:gd name="T83" fmla="*/ 110 w 110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9">
                  <a:moveTo>
                    <a:pt x="55" y="8"/>
                  </a:moveTo>
                  <a:lnTo>
                    <a:pt x="76" y="8"/>
                  </a:lnTo>
                  <a:lnTo>
                    <a:pt x="93" y="7"/>
                  </a:lnTo>
                  <a:lnTo>
                    <a:pt x="105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16" y="7"/>
                  </a:lnTo>
                  <a:lnTo>
                    <a:pt x="33" y="8"/>
                  </a:lnTo>
                  <a:lnTo>
                    <a:pt x="55" y="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5" name="Freeform 18"/>
            <p:cNvSpPr>
              <a:spLocks/>
            </p:cNvSpPr>
            <p:nvPr/>
          </p:nvSpPr>
          <p:spPr bwMode="auto">
            <a:xfrm>
              <a:off x="2429" y="2453"/>
              <a:ext cx="121" cy="13"/>
            </a:xfrm>
            <a:custGeom>
              <a:avLst/>
              <a:gdLst>
                <a:gd name="T0" fmla="*/ 0 w 121"/>
                <a:gd name="T1" fmla="*/ 0 h 13"/>
                <a:gd name="T2" fmla="*/ 1 w 121"/>
                <a:gd name="T3" fmla="*/ 0 h 13"/>
                <a:gd name="T4" fmla="*/ 2 w 121"/>
                <a:gd name="T5" fmla="*/ 1 h 13"/>
                <a:gd name="T6" fmla="*/ 5 w 121"/>
                <a:gd name="T7" fmla="*/ 2 h 13"/>
                <a:gd name="T8" fmla="*/ 18 w 121"/>
                <a:gd name="T9" fmla="*/ 3 h 13"/>
                <a:gd name="T10" fmla="*/ 37 w 121"/>
                <a:gd name="T11" fmla="*/ 4 h 13"/>
                <a:gd name="T12" fmla="*/ 60 w 121"/>
                <a:gd name="T13" fmla="*/ 4 h 13"/>
                <a:gd name="T14" fmla="*/ 84 w 121"/>
                <a:gd name="T15" fmla="*/ 4 h 13"/>
                <a:gd name="T16" fmla="*/ 103 w 121"/>
                <a:gd name="T17" fmla="*/ 3 h 13"/>
                <a:gd name="T18" fmla="*/ 115 w 121"/>
                <a:gd name="T19" fmla="*/ 2 h 13"/>
                <a:gd name="T20" fmla="*/ 119 w 121"/>
                <a:gd name="T21" fmla="*/ 1 h 13"/>
                <a:gd name="T22" fmla="*/ 120 w 121"/>
                <a:gd name="T23" fmla="*/ 0 h 13"/>
                <a:gd name="T24" fmla="*/ 120 w 121"/>
                <a:gd name="T25" fmla="*/ 0 h 13"/>
                <a:gd name="T26" fmla="*/ 120 w 121"/>
                <a:gd name="T27" fmla="*/ 8 h 13"/>
                <a:gd name="T28" fmla="*/ 120 w 121"/>
                <a:gd name="T29" fmla="*/ 8 h 13"/>
                <a:gd name="T30" fmla="*/ 119 w 121"/>
                <a:gd name="T31" fmla="*/ 8 h 13"/>
                <a:gd name="T32" fmla="*/ 115 w 121"/>
                <a:gd name="T33" fmla="*/ 9 h 13"/>
                <a:gd name="T34" fmla="*/ 103 w 121"/>
                <a:gd name="T35" fmla="*/ 11 h 13"/>
                <a:gd name="T36" fmla="*/ 84 w 121"/>
                <a:gd name="T37" fmla="*/ 12 h 13"/>
                <a:gd name="T38" fmla="*/ 60 w 121"/>
                <a:gd name="T39" fmla="*/ 12 h 13"/>
                <a:gd name="T40" fmla="*/ 37 w 121"/>
                <a:gd name="T41" fmla="*/ 12 h 13"/>
                <a:gd name="T42" fmla="*/ 18 w 121"/>
                <a:gd name="T43" fmla="*/ 11 h 13"/>
                <a:gd name="T44" fmla="*/ 5 w 121"/>
                <a:gd name="T45" fmla="*/ 9 h 13"/>
                <a:gd name="T46" fmla="*/ 2 w 121"/>
                <a:gd name="T47" fmla="*/ 8 h 13"/>
                <a:gd name="T48" fmla="*/ 1 w 121"/>
                <a:gd name="T49" fmla="*/ 8 h 13"/>
                <a:gd name="T50" fmla="*/ 0 w 121"/>
                <a:gd name="T51" fmla="*/ 8 h 13"/>
                <a:gd name="T52" fmla="*/ 0 w 121"/>
                <a:gd name="T53" fmla="*/ 0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13"/>
                <a:gd name="T83" fmla="*/ 121 w 121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1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60" y="4"/>
                  </a:lnTo>
                  <a:lnTo>
                    <a:pt x="84" y="4"/>
                  </a:lnTo>
                  <a:lnTo>
                    <a:pt x="103" y="3"/>
                  </a:lnTo>
                  <a:lnTo>
                    <a:pt x="115" y="2"/>
                  </a:lnTo>
                  <a:lnTo>
                    <a:pt x="119" y="1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5" y="9"/>
                  </a:lnTo>
                  <a:lnTo>
                    <a:pt x="103" y="11"/>
                  </a:lnTo>
                  <a:lnTo>
                    <a:pt x="84" y="12"/>
                  </a:lnTo>
                  <a:lnTo>
                    <a:pt x="60" y="12"/>
                  </a:lnTo>
                  <a:lnTo>
                    <a:pt x="37" y="12"/>
                  </a:lnTo>
                  <a:lnTo>
                    <a:pt x="18" y="11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6" name="Freeform 19"/>
            <p:cNvSpPr>
              <a:spLocks/>
            </p:cNvSpPr>
            <p:nvPr/>
          </p:nvSpPr>
          <p:spPr bwMode="auto">
            <a:xfrm>
              <a:off x="2429" y="2448"/>
              <a:ext cx="121" cy="8"/>
            </a:xfrm>
            <a:custGeom>
              <a:avLst/>
              <a:gdLst>
                <a:gd name="T0" fmla="*/ 60 w 121"/>
                <a:gd name="T1" fmla="*/ 7 h 8"/>
                <a:gd name="T2" fmla="*/ 84 w 121"/>
                <a:gd name="T3" fmla="*/ 7 h 8"/>
                <a:gd name="T4" fmla="*/ 103 w 121"/>
                <a:gd name="T5" fmla="*/ 6 h 8"/>
                <a:gd name="T6" fmla="*/ 115 w 121"/>
                <a:gd name="T7" fmla="*/ 5 h 8"/>
                <a:gd name="T8" fmla="*/ 119 w 121"/>
                <a:gd name="T9" fmla="*/ 4 h 8"/>
                <a:gd name="T10" fmla="*/ 120 w 121"/>
                <a:gd name="T11" fmla="*/ 4 h 8"/>
                <a:gd name="T12" fmla="*/ 120 w 121"/>
                <a:gd name="T13" fmla="*/ 3 h 8"/>
                <a:gd name="T14" fmla="*/ 120 w 121"/>
                <a:gd name="T15" fmla="*/ 3 h 8"/>
                <a:gd name="T16" fmla="*/ 119 w 121"/>
                <a:gd name="T17" fmla="*/ 3 h 8"/>
                <a:gd name="T18" fmla="*/ 115 w 121"/>
                <a:gd name="T19" fmla="*/ 2 h 8"/>
                <a:gd name="T20" fmla="*/ 110 w 121"/>
                <a:gd name="T21" fmla="*/ 1 h 8"/>
                <a:gd name="T22" fmla="*/ 103 w 121"/>
                <a:gd name="T23" fmla="*/ 1 h 8"/>
                <a:gd name="T24" fmla="*/ 94 w 121"/>
                <a:gd name="T25" fmla="*/ 0 h 8"/>
                <a:gd name="T26" fmla="*/ 84 w 121"/>
                <a:gd name="T27" fmla="*/ 0 h 8"/>
                <a:gd name="T28" fmla="*/ 60 w 121"/>
                <a:gd name="T29" fmla="*/ 0 h 8"/>
                <a:gd name="T30" fmla="*/ 37 w 121"/>
                <a:gd name="T31" fmla="*/ 0 h 8"/>
                <a:gd name="T32" fmla="*/ 27 w 121"/>
                <a:gd name="T33" fmla="*/ 0 h 8"/>
                <a:gd name="T34" fmla="*/ 18 w 121"/>
                <a:gd name="T35" fmla="*/ 1 h 8"/>
                <a:gd name="T36" fmla="*/ 10 w 121"/>
                <a:gd name="T37" fmla="*/ 1 h 8"/>
                <a:gd name="T38" fmla="*/ 5 w 121"/>
                <a:gd name="T39" fmla="*/ 2 h 8"/>
                <a:gd name="T40" fmla="*/ 2 w 121"/>
                <a:gd name="T41" fmla="*/ 3 h 8"/>
                <a:gd name="T42" fmla="*/ 1 w 121"/>
                <a:gd name="T43" fmla="*/ 3 h 8"/>
                <a:gd name="T44" fmla="*/ 0 w 121"/>
                <a:gd name="T45" fmla="*/ 3 h 8"/>
                <a:gd name="T46" fmla="*/ 1 w 121"/>
                <a:gd name="T47" fmla="*/ 4 h 8"/>
                <a:gd name="T48" fmla="*/ 2 w 121"/>
                <a:gd name="T49" fmla="*/ 4 h 8"/>
                <a:gd name="T50" fmla="*/ 5 w 121"/>
                <a:gd name="T51" fmla="*/ 5 h 8"/>
                <a:gd name="T52" fmla="*/ 18 w 121"/>
                <a:gd name="T53" fmla="*/ 6 h 8"/>
                <a:gd name="T54" fmla="*/ 37 w 121"/>
                <a:gd name="T55" fmla="*/ 7 h 8"/>
                <a:gd name="T56" fmla="*/ 60 w 121"/>
                <a:gd name="T57" fmla="*/ 7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8"/>
                <a:gd name="T89" fmla="*/ 121 w 121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8">
                  <a:moveTo>
                    <a:pt x="60" y="7"/>
                  </a:moveTo>
                  <a:lnTo>
                    <a:pt x="84" y="7"/>
                  </a:lnTo>
                  <a:lnTo>
                    <a:pt x="103" y="6"/>
                  </a:lnTo>
                  <a:lnTo>
                    <a:pt x="115" y="5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0" y="3"/>
                  </a:lnTo>
                  <a:lnTo>
                    <a:pt x="119" y="3"/>
                  </a:lnTo>
                  <a:lnTo>
                    <a:pt x="115" y="2"/>
                  </a:lnTo>
                  <a:lnTo>
                    <a:pt x="110" y="1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0" y="1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18" y="6"/>
                  </a:lnTo>
                  <a:lnTo>
                    <a:pt x="37" y="7"/>
                  </a:lnTo>
                  <a:lnTo>
                    <a:pt x="60" y="7"/>
                  </a:lnTo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7" name="Freeform 20"/>
            <p:cNvSpPr>
              <a:spLocks/>
            </p:cNvSpPr>
            <p:nvPr/>
          </p:nvSpPr>
          <p:spPr bwMode="auto">
            <a:xfrm>
              <a:off x="2429" y="2457"/>
              <a:ext cx="126" cy="7"/>
            </a:xfrm>
            <a:custGeom>
              <a:avLst/>
              <a:gdLst>
                <a:gd name="T0" fmla="*/ 0 w 126"/>
                <a:gd name="T1" fmla="*/ 0 h 7"/>
                <a:gd name="T2" fmla="*/ 1 w 126"/>
                <a:gd name="T3" fmla="*/ 1 h 7"/>
                <a:gd name="T4" fmla="*/ 2 w 126"/>
                <a:gd name="T5" fmla="*/ 1 h 7"/>
                <a:gd name="T6" fmla="*/ 5 w 126"/>
                <a:gd name="T7" fmla="*/ 2 h 7"/>
                <a:gd name="T8" fmla="*/ 19 w 126"/>
                <a:gd name="T9" fmla="*/ 4 h 7"/>
                <a:gd name="T10" fmla="*/ 38 w 126"/>
                <a:gd name="T11" fmla="*/ 5 h 7"/>
                <a:gd name="T12" fmla="*/ 63 w 126"/>
                <a:gd name="T13" fmla="*/ 6 h 7"/>
                <a:gd name="T14" fmla="*/ 87 w 126"/>
                <a:gd name="T15" fmla="*/ 5 h 7"/>
                <a:gd name="T16" fmla="*/ 107 w 126"/>
                <a:gd name="T17" fmla="*/ 4 h 7"/>
                <a:gd name="T18" fmla="*/ 120 w 126"/>
                <a:gd name="T19" fmla="*/ 2 h 7"/>
                <a:gd name="T20" fmla="*/ 124 w 126"/>
                <a:gd name="T21" fmla="*/ 1 h 7"/>
                <a:gd name="T22" fmla="*/ 125 w 126"/>
                <a:gd name="T23" fmla="*/ 1 h 7"/>
                <a:gd name="T24" fmla="*/ 125 w 126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7"/>
                <a:gd name="T41" fmla="*/ 126 w 126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7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2"/>
                  </a:lnTo>
                  <a:lnTo>
                    <a:pt x="19" y="4"/>
                  </a:lnTo>
                  <a:lnTo>
                    <a:pt x="38" y="5"/>
                  </a:lnTo>
                  <a:lnTo>
                    <a:pt x="63" y="6"/>
                  </a:lnTo>
                  <a:lnTo>
                    <a:pt x="87" y="5"/>
                  </a:lnTo>
                  <a:lnTo>
                    <a:pt x="107" y="4"/>
                  </a:lnTo>
                  <a:lnTo>
                    <a:pt x="120" y="2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8" name="Line 21"/>
            <p:cNvSpPr>
              <a:spLocks noChangeShapeType="1"/>
            </p:cNvSpPr>
            <p:nvPr/>
          </p:nvSpPr>
          <p:spPr bwMode="auto">
            <a:xfrm>
              <a:off x="2445" y="2477"/>
              <a:ext cx="0" cy="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9" name="Line 22"/>
            <p:cNvSpPr>
              <a:spLocks noChangeShapeType="1"/>
            </p:cNvSpPr>
            <p:nvPr/>
          </p:nvSpPr>
          <p:spPr bwMode="auto">
            <a:xfrm>
              <a:off x="2447" y="2477"/>
              <a:ext cx="0" cy="88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40" name="Freeform 23"/>
            <p:cNvSpPr>
              <a:spLocks/>
            </p:cNvSpPr>
            <p:nvPr/>
          </p:nvSpPr>
          <p:spPr bwMode="auto">
            <a:xfrm>
              <a:off x="2452" y="2469"/>
              <a:ext cx="12" cy="102"/>
            </a:xfrm>
            <a:custGeom>
              <a:avLst/>
              <a:gdLst>
                <a:gd name="T0" fmla="*/ 0 w 12"/>
                <a:gd name="T1" fmla="*/ 0 h 102"/>
                <a:gd name="T2" fmla="*/ 0 w 12"/>
                <a:gd name="T3" fmla="*/ 98 h 102"/>
                <a:gd name="T4" fmla="*/ 0 w 12"/>
                <a:gd name="T5" fmla="*/ 99 h 102"/>
                <a:gd name="T6" fmla="*/ 1 w 12"/>
                <a:gd name="T7" fmla="*/ 100 h 102"/>
                <a:gd name="T8" fmla="*/ 2 w 12"/>
                <a:gd name="T9" fmla="*/ 100 h 102"/>
                <a:gd name="T10" fmla="*/ 6 w 12"/>
                <a:gd name="T11" fmla="*/ 101 h 102"/>
                <a:gd name="T12" fmla="*/ 10 w 12"/>
                <a:gd name="T13" fmla="*/ 101 h 102"/>
                <a:gd name="T14" fmla="*/ 11 w 12"/>
                <a:gd name="T15" fmla="*/ 100 h 102"/>
                <a:gd name="T16" fmla="*/ 11 w 12"/>
                <a:gd name="T17" fmla="*/ 99 h 102"/>
                <a:gd name="T18" fmla="*/ 11 w 12"/>
                <a:gd name="T19" fmla="*/ 99 h 102"/>
                <a:gd name="T20" fmla="*/ 11 w 12"/>
                <a:gd name="T21" fmla="*/ 1 h 102"/>
                <a:gd name="T22" fmla="*/ 11 w 12"/>
                <a:gd name="T23" fmla="*/ 0 h 102"/>
                <a:gd name="T24" fmla="*/ 0 w 1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02"/>
                <a:gd name="T41" fmla="*/ 12 w 1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02">
                  <a:moveTo>
                    <a:pt x="0" y="0"/>
                  </a:moveTo>
                  <a:lnTo>
                    <a:pt x="0" y="98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2" y="100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Line 24"/>
            <p:cNvSpPr>
              <a:spLocks noChangeShapeType="1"/>
            </p:cNvSpPr>
            <p:nvPr/>
          </p:nvSpPr>
          <p:spPr bwMode="auto">
            <a:xfrm flipV="1">
              <a:off x="2463" y="2465"/>
              <a:ext cx="0" cy="108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42" name="Freeform 25"/>
            <p:cNvSpPr>
              <a:spLocks/>
            </p:cNvSpPr>
            <p:nvPr/>
          </p:nvSpPr>
          <p:spPr bwMode="auto">
            <a:xfrm>
              <a:off x="2442" y="2449"/>
              <a:ext cx="100" cy="9"/>
            </a:xfrm>
            <a:custGeom>
              <a:avLst/>
              <a:gdLst>
                <a:gd name="T0" fmla="*/ 50 w 100"/>
                <a:gd name="T1" fmla="*/ 8 h 9"/>
                <a:gd name="T2" fmla="*/ 69 w 100"/>
                <a:gd name="T3" fmla="*/ 8 h 9"/>
                <a:gd name="T4" fmla="*/ 85 w 100"/>
                <a:gd name="T5" fmla="*/ 7 h 9"/>
                <a:gd name="T6" fmla="*/ 95 w 100"/>
                <a:gd name="T7" fmla="*/ 6 h 9"/>
                <a:gd name="T8" fmla="*/ 98 w 100"/>
                <a:gd name="T9" fmla="*/ 5 h 9"/>
                <a:gd name="T10" fmla="*/ 99 w 100"/>
                <a:gd name="T11" fmla="*/ 4 h 9"/>
                <a:gd name="T12" fmla="*/ 98 w 100"/>
                <a:gd name="T13" fmla="*/ 3 h 9"/>
                <a:gd name="T14" fmla="*/ 95 w 100"/>
                <a:gd name="T15" fmla="*/ 3 h 9"/>
                <a:gd name="T16" fmla="*/ 91 w 100"/>
                <a:gd name="T17" fmla="*/ 2 h 9"/>
                <a:gd name="T18" fmla="*/ 85 w 100"/>
                <a:gd name="T19" fmla="*/ 1 h 9"/>
                <a:gd name="T20" fmla="*/ 69 w 100"/>
                <a:gd name="T21" fmla="*/ 0 h 9"/>
                <a:gd name="T22" fmla="*/ 50 w 100"/>
                <a:gd name="T23" fmla="*/ 0 h 9"/>
                <a:gd name="T24" fmla="*/ 30 w 100"/>
                <a:gd name="T25" fmla="*/ 0 h 9"/>
                <a:gd name="T26" fmla="*/ 14 w 100"/>
                <a:gd name="T27" fmla="*/ 1 h 9"/>
                <a:gd name="T28" fmla="*/ 8 w 100"/>
                <a:gd name="T29" fmla="*/ 2 h 9"/>
                <a:gd name="T30" fmla="*/ 4 w 100"/>
                <a:gd name="T31" fmla="*/ 3 h 9"/>
                <a:gd name="T32" fmla="*/ 1 w 100"/>
                <a:gd name="T33" fmla="*/ 3 h 9"/>
                <a:gd name="T34" fmla="*/ 0 w 100"/>
                <a:gd name="T35" fmla="*/ 4 h 9"/>
                <a:gd name="T36" fmla="*/ 1 w 100"/>
                <a:gd name="T37" fmla="*/ 5 h 9"/>
                <a:gd name="T38" fmla="*/ 4 w 100"/>
                <a:gd name="T39" fmla="*/ 6 h 9"/>
                <a:gd name="T40" fmla="*/ 8 w 100"/>
                <a:gd name="T41" fmla="*/ 7 h 9"/>
                <a:gd name="T42" fmla="*/ 14 w 100"/>
                <a:gd name="T43" fmla="*/ 7 h 9"/>
                <a:gd name="T44" fmla="*/ 30 w 100"/>
                <a:gd name="T45" fmla="*/ 8 h 9"/>
                <a:gd name="T46" fmla="*/ 50 w 100"/>
                <a:gd name="T47" fmla="*/ 8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9"/>
                <a:gd name="T74" fmla="*/ 100 w 100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9">
                  <a:moveTo>
                    <a:pt x="50" y="8"/>
                  </a:moveTo>
                  <a:lnTo>
                    <a:pt x="69" y="8"/>
                  </a:lnTo>
                  <a:lnTo>
                    <a:pt x="85" y="7"/>
                  </a:lnTo>
                  <a:lnTo>
                    <a:pt x="95" y="6"/>
                  </a:lnTo>
                  <a:lnTo>
                    <a:pt x="98" y="5"/>
                  </a:lnTo>
                  <a:lnTo>
                    <a:pt x="99" y="4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2"/>
                  </a:lnTo>
                  <a:lnTo>
                    <a:pt x="85" y="1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14" y="1"/>
                  </a:lnTo>
                  <a:lnTo>
                    <a:pt x="8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8" y="7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50" y="8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3" name="Freeform 26"/>
            <p:cNvSpPr>
              <a:spLocks/>
            </p:cNvSpPr>
            <p:nvPr/>
          </p:nvSpPr>
          <p:spPr bwMode="auto">
            <a:xfrm>
              <a:off x="2429" y="2453"/>
              <a:ext cx="126" cy="16"/>
            </a:xfrm>
            <a:custGeom>
              <a:avLst/>
              <a:gdLst>
                <a:gd name="T0" fmla="*/ 0 w 126"/>
                <a:gd name="T1" fmla="*/ 0 h 16"/>
                <a:gd name="T2" fmla="*/ 1 w 126"/>
                <a:gd name="T3" fmla="*/ 1 h 16"/>
                <a:gd name="T4" fmla="*/ 2 w 126"/>
                <a:gd name="T5" fmla="*/ 1 h 16"/>
                <a:gd name="T6" fmla="*/ 5 w 126"/>
                <a:gd name="T7" fmla="*/ 2 h 16"/>
                <a:gd name="T8" fmla="*/ 19 w 126"/>
                <a:gd name="T9" fmla="*/ 4 h 16"/>
                <a:gd name="T10" fmla="*/ 38 w 126"/>
                <a:gd name="T11" fmla="*/ 5 h 16"/>
                <a:gd name="T12" fmla="*/ 63 w 126"/>
                <a:gd name="T13" fmla="*/ 6 h 16"/>
                <a:gd name="T14" fmla="*/ 87 w 126"/>
                <a:gd name="T15" fmla="*/ 5 h 16"/>
                <a:gd name="T16" fmla="*/ 107 w 126"/>
                <a:gd name="T17" fmla="*/ 4 h 16"/>
                <a:gd name="T18" fmla="*/ 120 w 126"/>
                <a:gd name="T19" fmla="*/ 2 h 16"/>
                <a:gd name="T20" fmla="*/ 124 w 126"/>
                <a:gd name="T21" fmla="*/ 1 h 16"/>
                <a:gd name="T22" fmla="*/ 125 w 126"/>
                <a:gd name="T23" fmla="*/ 1 h 16"/>
                <a:gd name="T24" fmla="*/ 125 w 126"/>
                <a:gd name="T25" fmla="*/ 0 h 16"/>
                <a:gd name="T26" fmla="*/ 125 w 126"/>
                <a:gd name="T27" fmla="*/ 10 h 16"/>
                <a:gd name="T28" fmla="*/ 125 w 126"/>
                <a:gd name="T29" fmla="*/ 10 h 16"/>
                <a:gd name="T30" fmla="*/ 124 w 126"/>
                <a:gd name="T31" fmla="*/ 11 h 16"/>
                <a:gd name="T32" fmla="*/ 120 w 126"/>
                <a:gd name="T33" fmla="*/ 12 h 16"/>
                <a:gd name="T34" fmla="*/ 107 w 126"/>
                <a:gd name="T35" fmla="*/ 14 h 16"/>
                <a:gd name="T36" fmla="*/ 87 w 126"/>
                <a:gd name="T37" fmla="*/ 15 h 16"/>
                <a:gd name="T38" fmla="*/ 63 w 126"/>
                <a:gd name="T39" fmla="*/ 15 h 16"/>
                <a:gd name="T40" fmla="*/ 38 w 126"/>
                <a:gd name="T41" fmla="*/ 15 h 16"/>
                <a:gd name="T42" fmla="*/ 19 w 126"/>
                <a:gd name="T43" fmla="*/ 14 h 16"/>
                <a:gd name="T44" fmla="*/ 5 w 126"/>
                <a:gd name="T45" fmla="*/ 12 h 16"/>
                <a:gd name="T46" fmla="*/ 2 w 126"/>
                <a:gd name="T47" fmla="*/ 11 h 16"/>
                <a:gd name="T48" fmla="*/ 1 w 126"/>
                <a:gd name="T49" fmla="*/ 10 h 16"/>
                <a:gd name="T50" fmla="*/ 0 w 126"/>
                <a:gd name="T51" fmla="*/ 10 h 16"/>
                <a:gd name="T52" fmla="*/ 0 w 126"/>
                <a:gd name="T53" fmla="*/ 0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16"/>
                <a:gd name="T83" fmla="*/ 126 w 126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16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5" y="2"/>
                  </a:lnTo>
                  <a:lnTo>
                    <a:pt x="19" y="4"/>
                  </a:lnTo>
                  <a:lnTo>
                    <a:pt x="38" y="5"/>
                  </a:lnTo>
                  <a:lnTo>
                    <a:pt x="63" y="6"/>
                  </a:lnTo>
                  <a:lnTo>
                    <a:pt x="87" y="5"/>
                  </a:lnTo>
                  <a:lnTo>
                    <a:pt x="107" y="4"/>
                  </a:lnTo>
                  <a:lnTo>
                    <a:pt x="120" y="2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5" y="10"/>
                  </a:lnTo>
                  <a:lnTo>
                    <a:pt x="124" y="11"/>
                  </a:lnTo>
                  <a:lnTo>
                    <a:pt x="120" y="12"/>
                  </a:lnTo>
                  <a:lnTo>
                    <a:pt x="107" y="14"/>
                  </a:lnTo>
                  <a:lnTo>
                    <a:pt x="87" y="15"/>
                  </a:lnTo>
                  <a:lnTo>
                    <a:pt x="63" y="15"/>
                  </a:lnTo>
                  <a:lnTo>
                    <a:pt x="38" y="15"/>
                  </a:lnTo>
                  <a:lnTo>
                    <a:pt x="19" y="14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4" name="Freeform 27"/>
            <p:cNvSpPr>
              <a:spLocks/>
            </p:cNvSpPr>
            <p:nvPr/>
          </p:nvSpPr>
          <p:spPr bwMode="auto">
            <a:xfrm>
              <a:off x="2429" y="2448"/>
              <a:ext cx="126" cy="12"/>
            </a:xfrm>
            <a:custGeom>
              <a:avLst/>
              <a:gdLst>
                <a:gd name="T0" fmla="*/ 63 w 126"/>
                <a:gd name="T1" fmla="*/ 11 h 12"/>
                <a:gd name="T2" fmla="*/ 87 w 126"/>
                <a:gd name="T3" fmla="*/ 10 h 12"/>
                <a:gd name="T4" fmla="*/ 107 w 126"/>
                <a:gd name="T5" fmla="*/ 9 h 12"/>
                <a:gd name="T6" fmla="*/ 120 w 126"/>
                <a:gd name="T7" fmla="*/ 7 h 12"/>
                <a:gd name="T8" fmla="*/ 124 w 126"/>
                <a:gd name="T9" fmla="*/ 6 h 12"/>
                <a:gd name="T10" fmla="*/ 125 w 126"/>
                <a:gd name="T11" fmla="*/ 6 h 12"/>
                <a:gd name="T12" fmla="*/ 125 w 126"/>
                <a:gd name="T13" fmla="*/ 5 h 12"/>
                <a:gd name="T14" fmla="*/ 125 w 126"/>
                <a:gd name="T15" fmla="*/ 5 h 12"/>
                <a:gd name="T16" fmla="*/ 124 w 126"/>
                <a:gd name="T17" fmla="*/ 4 h 12"/>
                <a:gd name="T18" fmla="*/ 120 w 126"/>
                <a:gd name="T19" fmla="*/ 3 h 12"/>
                <a:gd name="T20" fmla="*/ 114 w 126"/>
                <a:gd name="T21" fmla="*/ 2 h 12"/>
                <a:gd name="T22" fmla="*/ 107 w 126"/>
                <a:gd name="T23" fmla="*/ 2 h 12"/>
                <a:gd name="T24" fmla="*/ 97 w 126"/>
                <a:gd name="T25" fmla="*/ 1 h 12"/>
                <a:gd name="T26" fmla="*/ 87 w 126"/>
                <a:gd name="T27" fmla="*/ 0 h 12"/>
                <a:gd name="T28" fmla="*/ 63 w 126"/>
                <a:gd name="T29" fmla="*/ 0 h 12"/>
                <a:gd name="T30" fmla="*/ 38 w 126"/>
                <a:gd name="T31" fmla="*/ 0 h 12"/>
                <a:gd name="T32" fmla="*/ 28 w 126"/>
                <a:gd name="T33" fmla="*/ 1 h 12"/>
                <a:gd name="T34" fmla="*/ 19 w 126"/>
                <a:gd name="T35" fmla="*/ 2 h 12"/>
                <a:gd name="T36" fmla="*/ 11 w 126"/>
                <a:gd name="T37" fmla="*/ 2 h 12"/>
                <a:gd name="T38" fmla="*/ 5 w 126"/>
                <a:gd name="T39" fmla="*/ 3 h 12"/>
                <a:gd name="T40" fmla="*/ 2 w 126"/>
                <a:gd name="T41" fmla="*/ 4 h 12"/>
                <a:gd name="T42" fmla="*/ 1 w 126"/>
                <a:gd name="T43" fmla="*/ 5 h 12"/>
                <a:gd name="T44" fmla="*/ 0 w 126"/>
                <a:gd name="T45" fmla="*/ 5 h 12"/>
                <a:gd name="T46" fmla="*/ 1 w 126"/>
                <a:gd name="T47" fmla="*/ 6 h 12"/>
                <a:gd name="T48" fmla="*/ 2 w 126"/>
                <a:gd name="T49" fmla="*/ 6 h 12"/>
                <a:gd name="T50" fmla="*/ 5 w 126"/>
                <a:gd name="T51" fmla="*/ 7 h 12"/>
                <a:gd name="T52" fmla="*/ 19 w 126"/>
                <a:gd name="T53" fmla="*/ 9 h 12"/>
                <a:gd name="T54" fmla="*/ 38 w 126"/>
                <a:gd name="T55" fmla="*/ 10 h 12"/>
                <a:gd name="T56" fmla="*/ 63 w 126"/>
                <a:gd name="T57" fmla="*/ 11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"/>
                <a:gd name="T88" fmla="*/ 0 h 12"/>
                <a:gd name="T89" fmla="*/ 126 w 12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" h="12">
                  <a:moveTo>
                    <a:pt x="63" y="11"/>
                  </a:moveTo>
                  <a:lnTo>
                    <a:pt x="87" y="10"/>
                  </a:lnTo>
                  <a:lnTo>
                    <a:pt x="107" y="9"/>
                  </a:lnTo>
                  <a:lnTo>
                    <a:pt x="120" y="7"/>
                  </a:lnTo>
                  <a:lnTo>
                    <a:pt x="124" y="6"/>
                  </a:lnTo>
                  <a:lnTo>
                    <a:pt x="125" y="6"/>
                  </a:lnTo>
                  <a:lnTo>
                    <a:pt x="125" y="5"/>
                  </a:lnTo>
                  <a:lnTo>
                    <a:pt x="124" y="4"/>
                  </a:lnTo>
                  <a:lnTo>
                    <a:pt x="120" y="3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97" y="1"/>
                  </a:lnTo>
                  <a:lnTo>
                    <a:pt x="87" y="0"/>
                  </a:lnTo>
                  <a:lnTo>
                    <a:pt x="63" y="0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19" y="2"/>
                  </a:lnTo>
                  <a:lnTo>
                    <a:pt x="11" y="2"/>
                  </a:lnTo>
                  <a:lnTo>
                    <a:pt x="5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7"/>
                  </a:lnTo>
                  <a:lnTo>
                    <a:pt x="19" y="9"/>
                  </a:lnTo>
                  <a:lnTo>
                    <a:pt x="38" y="10"/>
                  </a:lnTo>
                  <a:lnTo>
                    <a:pt x="63" y="1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5" name="Freeform 28"/>
            <p:cNvSpPr>
              <a:spLocks/>
            </p:cNvSpPr>
            <p:nvPr/>
          </p:nvSpPr>
          <p:spPr bwMode="auto">
            <a:xfrm>
              <a:off x="2437" y="2570"/>
              <a:ext cx="110" cy="5"/>
            </a:xfrm>
            <a:custGeom>
              <a:avLst/>
              <a:gdLst>
                <a:gd name="T0" fmla="*/ 0 w 110"/>
                <a:gd name="T1" fmla="*/ 0 h 5"/>
                <a:gd name="T2" fmla="*/ 1 w 110"/>
                <a:gd name="T3" fmla="*/ 1 h 5"/>
                <a:gd name="T4" fmla="*/ 4 w 110"/>
                <a:gd name="T5" fmla="*/ 2 h 5"/>
                <a:gd name="T6" fmla="*/ 16 w 110"/>
                <a:gd name="T7" fmla="*/ 3 h 5"/>
                <a:gd name="T8" fmla="*/ 34 w 110"/>
                <a:gd name="T9" fmla="*/ 4 h 5"/>
                <a:gd name="T10" fmla="*/ 55 w 110"/>
                <a:gd name="T11" fmla="*/ 4 h 5"/>
                <a:gd name="T12" fmla="*/ 75 w 110"/>
                <a:gd name="T13" fmla="*/ 4 h 5"/>
                <a:gd name="T14" fmla="*/ 93 w 110"/>
                <a:gd name="T15" fmla="*/ 3 h 5"/>
                <a:gd name="T16" fmla="*/ 105 w 110"/>
                <a:gd name="T17" fmla="*/ 2 h 5"/>
                <a:gd name="T18" fmla="*/ 108 w 110"/>
                <a:gd name="T19" fmla="*/ 1 h 5"/>
                <a:gd name="T20" fmla="*/ 109 w 110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5"/>
                <a:gd name="T35" fmla="*/ 110 w 110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5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16" y="3"/>
                  </a:lnTo>
                  <a:lnTo>
                    <a:pt x="34" y="4"/>
                  </a:lnTo>
                  <a:lnTo>
                    <a:pt x="55" y="4"/>
                  </a:lnTo>
                  <a:lnTo>
                    <a:pt x="75" y="4"/>
                  </a:lnTo>
                  <a:lnTo>
                    <a:pt x="93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6" name="Freeform 29"/>
            <p:cNvSpPr>
              <a:spLocks/>
            </p:cNvSpPr>
            <p:nvPr/>
          </p:nvSpPr>
          <p:spPr bwMode="auto">
            <a:xfrm>
              <a:off x="2343" y="2571"/>
              <a:ext cx="298" cy="267"/>
            </a:xfrm>
            <a:custGeom>
              <a:avLst/>
              <a:gdLst>
                <a:gd name="T0" fmla="*/ 297 w 298"/>
                <a:gd name="T1" fmla="*/ 232 h 267"/>
                <a:gd name="T2" fmla="*/ 291 w 298"/>
                <a:gd name="T3" fmla="*/ 239 h 267"/>
                <a:gd name="T4" fmla="*/ 286 w 298"/>
                <a:gd name="T5" fmla="*/ 244 h 267"/>
                <a:gd name="T6" fmla="*/ 279 w 298"/>
                <a:gd name="T7" fmla="*/ 249 h 267"/>
                <a:gd name="T8" fmla="*/ 273 w 298"/>
                <a:gd name="T9" fmla="*/ 253 h 267"/>
                <a:gd name="T10" fmla="*/ 266 w 298"/>
                <a:gd name="T11" fmla="*/ 256 h 267"/>
                <a:gd name="T12" fmla="*/ 259 w 298"/>
                <a:gd name="T13" fmla="*/ 259 h 267"/>
                <a:gd name="T14" fmla="*/ 251 w 298"/>
                <a:gd name="T15" fmla="*/ 261 h 267"/>
                <a:gd name="T16" fmla="*/ 243 w 298"/>
                <a:gd name="T17" fmla="*/ 263 h 267"/>
                <a:gd name="T18" fmla="*/ 234 w 298"/>
                <a:gd name="T19" fmla="*/ 264 h 267"/>
                <a:gd name="T20" fmla="*/ 224 w 298"/>
                <a:gd name="T21" fmla="*/ 265 h 267"/>
                <a:gd name="T22" fmla="*/ 202 w 298"/>
                <a:gd name="T23" fmla="*/ 266 h 267"/>
                <a:gd name="T24" fmla="*/ 149 w 298"/>
                <a:gd name="T25" fmla="*/ 266 h 267"/>
                <a:gd name="T26" fmla="*/ 119 w 298"/>
                <a:gd name="T27" fmla="*/ 266 h 267"/>
                <a:gd name="T28" fmla="*/ 94 w 298"/>
                <a:gd name="T29" fmla="*/ 265 h 267"/>
                <a:gd name="T30" fmla="*/ 72 w 298"/>
                <a:gd name="T31" fmla="*/ 264 h 267"/>
                <a:gd name="T32" fmla="*/ 62 w 298"/>
                <a:gd name="T33" fmla="*/ 263 h 267"/>
                <a:gd name="T34" fmla="*/ 52 w 298"/>
                <a:gd name="T35" fmla="*/ 261 h 267"/>
                <a:gd name="T36" fmla="*/ 44 w 298"/>
                <a:gd name="T37" fmla="*/ 260 h 267"/>
                <a:gd name="T38" fmla="*/ 36 w 298"/>
                <a:gd name="T39" fmla="*/ 257 h 267"/>
                <a:gd name="T40" fmla="*/ 29 w 298"/>
                <a:gd name="T41" fmla="*/ 255 h 267"/>
                <a:gd name="T42" fmla="*/ 22 w 298"/>
                <a:gd name="T43" fmla="*/ 252 h 267"/>
                <a:gd name="T44" fmla="*/ 16 w 298"/>
                <a:gd name="T45" fmla="*/ 248 h 267"/>
                <a:gd name="T46" fmla="*/ 10 w 298"/>
                <a:gd name="T47" fmla="*/ 243 h 267"/>
                <a:gd name="T48" fmla="*/ 5 w 298"/>
                <a:gd name="T49" fmla="*/ 238 h 267"/>
                <a:gd name="T50" fmla="*/ 0 w 298"/>
                <a:gd name="T51" fmla="*/ 232 h 267"/>
                <a:gd name="T52" fmla="*/ 8 w 298"/>
                <a:gd name="T53" fmla="*/ 215 h 267"/>
                <a:gd name="T54" fmla="*/ 94 w 298"/>
                <a:gd name="T55" fmla="*/ 0 h 267"/>
                <a:gd name="T56" fmla="*/ 95 w 298"/>
                <a:gd name="T57" fmla="*/ 1 h 267"/>
                <a:gd name="T58" fmla="*/ 98 w 298"/>
                <a:gd name="T59" fmla="*/ 2 h 267"/>
                <a:gd name="T60" fmla="*/ 110 w 298"/>
                <a:gd name="T61" fmla="*/ 4 h 267"/>
                <a:gd name="T62" fmla="*/ 128 w 298"/>
                <a:gd name="T63" fmla="*/ 4 h 267"/>
                <a:gd name="T64" fmla="*/ 149 w 298"/>
                <a:gd name="T65" fmla="*/ 5 h 267"/>
                <a:gd name="T66" fmla="*/ 169 w 298"/>
                <a:gd name="T67" fmla="*/ 4 h 267"/>
                <a:gd name="T68" fmla="*/ 187 w 298"/>
                <a:gd name="T69" fmla="*/ 4 h 267"/>
                <a:gd name="T70" fmla="*/ 199 w 298"/>
                <a:gd name="T71" fmla="*/ 2 h 267"/>
                <a:gd name="T72" fmla="*/ 202 w 298"/>
                <a:gd name="T73" fmla="*/ 1 h 267"/>
                <a:gd name="T74" fmla="*/ 203 w 298"/>
                <a:gd name="T75" fmla="*/ 0 h 267"/>
                <a:gd name="T76" fmla="*/ 290 w 298"/>
                <a:gd name="T77" fmla="*/ 215 h 267"/>
                <a:gd name="T78" fmla="*/ 297 w 298"/>
                <a:gd name="T79" fmla="*/ 232 h 2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"/>
                <a:gd name="T121" fmla="*/ 0 h 267"/>
                <a:gd name="T122" fmla="*/ 298 w 298"/>
                <a:gd name="T123" fmla="*/ 267 h 2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" h="267">
                  <a:moveTo>
                    <a:pt x="297" y="232"/>
                  </a:moveTo>
                  <a:lnTo>
                    <a:pt x="291" y="239"/>
                  </a:lnTo>
                  <a:lnTo>
                    <a:pt x="286" y="244"/>
                  </a:lnTo>
                  <a:lnTo>
                    <a:pt x="279" y="249"/>
                  </a:lnTo>
                  <a:lnTo>
                    <a:pt x="273" y="253"/>
                  </a:lnTo>
                  <a:lnTo>
                    <a:pt x="266" y="256"/>
                  </a:lnTo>
                  <a:lnTo>
                    <a:pt x="259" y="259"/>
                  </a:lnTo>
                  <a:lnTo>
                    <a:pt x="251" y="261"/>
                  </a:lnTo>
                  <a:lnTo>
                    <a:pt x="243" y="263"/>
                  </a:lnTo>
                  <a:lnTo>
                    <a:pt x="234" y="264"/>
                  </a:lnTo>
                  <a:lnTo>
                    <a:pt x="224" y="265"/>
                  </a:lnTo>
                  <a:lnTo>
                    <a:pt x="202" y="266"/>
                  </a:lnTo>
                  <a:lnTo>
                    <a:pt x="149" y="266"/>
                  </a:lnTo>
                  <a:lnTo>
                    <a:pt x="119" y="266"/>
                  </a:lnTo>
                  <a:lnTo>
                    <a:pt x="94" y="265"/>
                  </a:lnTo>
                  <a:lnTo>
                    <a:pt x="72" y="264"/>
                  </a:lnTo>
                  <a:lnTo>
                    <a:pt x="62" y="263"/>
                  </a:lnTo>
                  <a:lnTo>
                    <a:pt x="52" y="261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5"/>
                  </a:lnTo>
                  <a:lnTo>
                    <a:pt x="22" y="252"/>
                  </a:lnTo>
                  <a:lnTo>
                    <a:pt x="16" y="248"/>
                  </a:lnTo>
                  <a:lnTo>
                    <a:pt x="10" y="243"/>
                  </a:lnTo>
                  <a:lnTo>
                    <a:pt x="5" y="238"/>
                  </a:lnTo>
                  <a:lnTo>
                    <a:pt x="0" y="232"/>
                  </a:lnTo>
                  <a:lnTo>
                    <a:pt x="8" y="215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28" y="4"/>
                  </a:lnTo>
                  <a:lnTo>
                    <a:pt x="149" y="5"/>
                  </a:lnTo>
                  <a:lnTo>
                    <a:pt x="169" y="4"/>
                  </a:lnTo>
                  <a:lnTo>
                    <a:pt x="187" y="4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3" y="0"/>
                  </a:lnTo>
                  <a:lnTo>
                    <a:pt x="290" y="215"/>
                  </a:lnTo>
                  <a:lnTo>
                    <a:pt x="297" y="232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7" name="Freeform 30"/>
            <p:cNvSpPr>
              <a:spLocks/>
            </p:cNvSpPr>
            <p:nvPr/>
          </p:nvSpPr>
          <p:spPr bwMode="auto">
            <a:xfrm>
              <a:off x="2343" y="2788"/>
              <a:ext cx="298" cy="33"/>
            </a:xfrm>
            <a:custGeom>
              <a:avLst/>
              <a:gdLst>
                <a:gd name="T0" fmla="*/ 149 w 298"/>
                <a:gd name="T1" fmla="*/ 32 h 33"/>
                <a:gd name="T2" fmla="*/ 178 w 298"/>
                <a:gd name="T3" fmla="*/ 32 h 33"/>
                <a:gd name="T4" fmla="*/ 206 w 298"/>
                <a:gd name="T5" fmla="*/ 32 h 33"/>
                <a:gd name="T6" fmla="*/ 231 w 298"/>
                <a:gd name="T7" fmla="*/ 31 h 33"/>
                <a:gd name="T8" fmla="*/ 253 w 298"/>
                <a:gd name="T9" fmla="*/ 29 h 33"/>
                <a:gd name="T10" fmla="*/ 263 w 298"/>
                <a:gd name="T11" fmla="*/ 28 h 33"/>
                <a:gd name="T12" fmla="*/ 271 w 298"/>
                <a:gd name="T13" fmla="*/ 27 h 33"/>
                <a:gd name="T14" fmla="*/ 279 w 298"/>
                <a:gd name="T15" fmla="*/ 25 h 33"/>
                <a:gd name="T16" fmla="*/ 285 w 298"/>
                <a:gd name="T17" fmla="*/ 24 h 33"/>
                <a:gd name="T18" fmla="*/ 290 w 298"/>
                <a:gd name="T19" fmla="*/ 22 h 33"/>
                <a:gd name="T20" fmla="*/ 294 w 298"/>
                <a:gd name="T21" fmla="*/ 20 h 33"/>
                <a:gd name="T22" fmla="*/ 296 w 298"/>
                <a:gd name="T23" fmla="*/ 18 h 33"/>
                <a:gd name="T24" fmla="*/ 296 w 298"/>
                <a:gd name="T25" fmla="*/ 17 h 33"/>
                <a:gd name="T26" fmla="*/ 297 w 298"/>
                <a:gd name="T27" fmla="*/ 16 h 33"/>
                <a:gd name="T28" fmla="*/ 296 w 298"/>
                <a:gd name="T29" fmla="*/ 13 h 33"/>
                <a:gd name="T30" fmla="*/ 294 w 298"/>
                <a:gd name="T31" fmla="*/ 11 h 33"/>
                <a:gd name="T32" fmla="*/ 290 w 298"/>
                <a:gd name="T33" fmla="*/ 10 h 33"/>
                <a:gd name="T34" fmla="*/ 285 w 298"/>
                <a:gd name="T35" fmla="*/ 8 h 33"/>
                <a:gd name="T36" fmla="*/ 279 w 298"/>
                <a:gd name="T37" fmla="*/ 6 h 33"/>
                <a:gd name="T38" fmla="*/ 271 w 298"/>
                <a:gd name="T39" fmla="*/ 5 h 33"/>
                <a:gd name="T40" fmla="*/ 263 w 298"/>
                <a:gd name="T41" fmla="*/ 4 h 33"/>
                <a:gd name="T42" fmla="*/ 253 w 298"/>
                <a:gd name="T43" fmla="*/ 3 h 33"/>
                <a:gd name="T44" fmla="*/ 231 w 298"/>
                <a:gd name="T45" fmla="*/ 2 h 33"/>
                <a:gd name="T46" fmla="*/ 206 w 298"/>
                <a:gd name="T47" fmla="*/ 1 h 33"/>
                <a:gd name="T48" fmla="*/ 178 w 298"/>
                <a:gd name="T49" fmla="*/ 1 h 33"/>
                <a:gd name="T50" fmla="*/ 149 w 298"/>
                <a:gd name="T51" fmla="*/ 0 h 33"/>
                <a:gd name="T52" fmla="*/ 119 w 298"/>
                <a:gd name="T53" fmla="*/ 1 h 33"/>
                <a:gd name="T54" fmla="*/ 91 w 298"/>
                <a:gd name="T55" fmla="*/ 1 h 33"/>
                <a:gd name="T56" fmla="*/ 66 w 298"/>
                <a:gd name="T57" fmla="*/ 2 h 33"/>
                <a:gd name="T58" fmla="*/ 44 w 298"/>
                <a:gd name="T59" fmla="*/ 3 h 33"/>
                <a:gd name="T60" fmla="*/ 34 w 298"/>
                <a:gd name="T61" fmla="*/ 4 h 33"/>
                <a:gd name="T62" fmla="*/ 26 w 298"/>
                <a:gd name="T63" fmla="*/ 5 h 33"/>
                <a:gd name="T64" fmla="*/ 18 w 298"/>
                <a:gd name="T65" fmla="*/ 6 h 33"/>
                <a:gd name="T66" fmla="*/ 12 w 298"/>
                <a:gd name="T67" fmla="*/ 8 h 33"/>
                <a:gd name="T68" fmla="*/ 7 w 298"/>
                <a:gd name="T69" fmla="*/ 10 h 33"/>
                <a:gd name="T70" fmla="*/ 3 w 298"/>
                <a:gd name="T71" fmla="*/ 11 h 33"/>
                <a:gd name="T72" fmla="*/ 1 w 298"/>
                <a:gd name="T73" fmla="*/ 13 h 33"/>
                <a:gd name="T74" fmla="*/ 0 w 298"/>
                <a:gd name="T75" fmla="*/ 16 h 33"/>
                <a:gd name="T76" fmla="*/ 1 w 298"/>
                <a:gd name="T77" fmla="*/ 17 h 33"/>
                <a:gd name="T78" fmla="*/ 1 w 298"/>
                <a:gd name="T79" fmla="*/ 18 h 33"/>
                <a:gd name="T80" fmla="*/ 3 w 298"/>
                <a:gd name="T81" fmla="*/ 20 h 33"/>
                <a:gd name="T82" fmla="*/ 7 w 298"/>
                <a:gd name="T83" fmla="*/ 22 h 33"/>
                <a:gd name="T84" fmla="*/ 12 w 298"/>
                <a:gd name="T85" fmla="*/ 24 h 33"/>
                <a:gd name="T86" fmla="*/ 18 w 298"/>
                <a:gd name="T87" fmla="*/ 25 h 33"/>
                <a:gd name="T88" fmla="*/ 26 w 298"/>
                <a:gd name="T89" fmla="*/ 27 h 33"/>
                <a:gd name="T90" fmla="*/ 34 w 298"/>
                <a:gd name="T91" fmla="*/ 28 h 33"/>
                <a:gd name="T92" fmla="*/ 44 w 298"/>
                <a:gd name="T93" fmla="*/ 29 h 33"/>
                <a:gd name="T94" fmla="*/ 66 w 298"/>
                <a:gd name="T95" fmla="*/ 31 h 33"/>
                <a:gd name="T96" fmla="*/ 91 w 298"/>
                <a:gd name="T97" fmla="*/ 32 h 33"/>
                <a:gd name="T98" fmla="*/ 119 w 298"/>
                <a:gd name="T99" fmla="*/ 32 h 33"/>
                <a:gd name="T100" fmla="*/ 149 w 298"/>
                <a:gd name="T101" fmla="*/ 32 h 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"/>
                <a:gd name="T154" fmla="*/ 0 h 33"/>
                <a:gd name="T155" fmla="*/ 298 w 298"/>
                <a:gd name="T156" fmla="*/ 33 h 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" h="33">
                  <a:moveTo>
                    <a:pt x="149" y="32"/>
                  </a:moveTo>
                  <a:lnTo>
                    <a:pt x="178" y="32"/>
                  </a:lnTo>
                  <a:lnTo>
                    <a:pt x="206" y="32"/>
                  </a:lnTo>
                  <a:lnTo>
                    <a:pt x="231" y="31"/>
                  </a:lnTo>
                  <a:lnTo>
                    <a:pt x="253" y="29"/>
                  </a:lnTo>
                  <a:lnTo>
                    <a:pt x="263" y="28"/>
                  </a:lnTo>
                  <a:lnTo>
                    <a:pt x="271" y="27"/>
                  </a:lnTo>
                  <a:lnTo>
                    <a:pt x="279" y="25"/>
                  </a:lnTo>
                  <a:lnTo>
                    <a:pt x="285" y="24"/>
                  </a:lnTo>
                  <a:lnTo>
                    <a:pt x="290" y="22"/>
                  </a:lnTo>
                  <a:lnTo>
                    <a:pt x="294" y="20"/>
                  </a:lnTo>
                  <a:lnTo>
                    <a:pt x="296" y="18"/>
                  </a:lnTo>
                  <a:lnTo>
                    <a:pt x="296" y="17"/>
                  </a:lnTo>
                  <a:lnTo>
                    <a:pt x="297" y="16"/>
                  </a:lnTo>
                  <a:lnTo>
                    <a:pt x="296" y="13"/>
                  </a:lnTo>
                  <a:lnTo>
                    <a:pt x="294" y="11"/>
                  </a:lnTo>
                  <a:lnTo>
                    <a:pt x="290" y="10"/>
                  </a:lnTo>
                  <a:lnTo>
                    <a:pt x="285" y="8"/>
                  </a:lnTo>
                  <a:lnTo>
                    <a:pt x="279" y="6"/>
                  </a:lnTo>
                  <a:lnTo>
                    <a:pt x="271" y="5"/>
                  </a:lnTo>
                  <a:lnTo>
                    <a:pt x="263" y="4"/>
                  </a:lnTo>
                  <a:lnTo>
                    <a:pt x="253" y="3"/>
                  </a:lnTo>
                  <a:lnTo>
                    <a:pt x="231" y="2"/>
                  </a:lnTo>
                  <a:lnTo>
                    <a:pt x="206" y="1"/>
                  </a:lnTo>
                  <a:lnTo>
                    <a:pt x="178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91" y="1"/>
                  </a:lnTo>
                  <a:lnTo>
                    <a:pt x="66" y="2"/>
                  </a:lnTo>
                  <a:lnTo>
                    <a:pt x="44" y="3"/>
                  </a:lnTo>
                  <a:lnTo>
                    <a:pt x="34" y="4"/>
                  </a:lnTo>
                  <a:lnTo>
                    <a:pt x="26" y="5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2" y="24"/>
                  </a:lnTo>
                  <a:lnTo>
                    <a:pt x="18" y="25"/>
                  </a:lnTo>
                  <a:lnTo>
                    <a:pt x="26" y="27"/>
                  </a:lnTo>
                  <a:lnTo>
                    <a:pt x="34" y="28"/>
                  </a:lnTo>
                  <a:lnTo>
                    <a:pt x="44" y="29"/>
                  </a:lnTo>
                  <a:lnTo>
                    <a:pt x="66" y="31"/>
                  </a:lnTo>
                  <a:lnTo>
                    <a:pt x="91" y="32"/>
                  </a:lnTo>
                  <a:lnTo>
                    <a:pt x="119" y="32"/>
                  </a:lnTo>
                  <a:lnTo>
                    <a:pt x="149" y="32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8" name="Freeform 31"/>
            <p:cNvSpPr>
              <a:spLocks/>
            </p:cNvSpPr>
            <p:nvPr/>
          </p:nvSpPr>
          <p:spPr bwMode="auto">
            <a:xfrm>
              <a:off x="2343" y="2571"/>
              <a:ext cx="298" cy="267"/>
            </a:xfrm>
            <a:custGeom>
              <a:avLst/>
              <a:gdLst>
                <a:gd name="T0" fmla="*/ 0 w 298"/>
                <a:gd name="T1" fmla="*/ 232 h 267"/>
                <a:gd name="T2" fmla="*/ 8 w 298"/>
                <a:gd name="T3" fmla="*/ 215 h 267"/>
                <a:gd name="T4" fmla="*/ 94 w 298"/>
                <a:gd name="T5" fmla="*/ 0 h 267"/>
                <a:gd name="T6" fmla="*/ 95 w 298"/>
                <a:gd name="T7" fmla="*/ 1 h 267"/>
                <a:gd name="T8" fmla="*/ 98 w 298"/>
                <a:gd name="T9" fmla="*/ 2 h 267"/>
                <a:gd name="T10" fmla="*/ 110 w 298"/>
                <a:gd name="T11" fmla="*/ 4 h 267"/>
                <a:gd name="T12" fmla="*/ 128 w 298"/>
                <a:gd name="T13" fmla="*/ 4 h 267"/>
                <a:gd name="T14" fmla="*/ 149 w 298"/>
                <a:gd name="T15" fmla="*/ 5 h 267"/>
                <a:gd name="T16" fmla="*/ 169 w 298"/>
                <a:gd name="T17" fmla="*/ 4 h 267"/>
                <a:gd name="T18" fmla="*/ 187 w 298"/>
                <a:gd name="T19" fmla="*/ 4 h 267"/>
                <a:gd name="T20" fmla="*/ 199 w 298"/>
                <a:gd name="T21" fmla="*/ 2 h 267"/>
                <a:gd name="T22" fmla="*/ 202 w 298"/>
                <a:gd name="T23" fmla="*/ 1 h 267"/>
                <a:gd name="T24" fmla="*/ 203 w 298"/>
                <a:gd name="T25" fmla="*/ 0 h 267"/>
                <a:gd name="T26" fmla="*/ 290 w 298"/>
                <a:gd name="T27" fmla="*/ 215 h 267"/>
                <a:gd name="T28" fmla="*/ 297 w 298"/>
                <a:gd name="T29" fmla="*/ 232 h 267"/>
                <a:gd name="T30" fmla="*/ 291 w 298"/>
                <a:gd name="T31" fmla="*/ 239 h 267"/>
                <a:gd name="T32" fmla="*/ 286 w 298"/>
                <a:gd name="T33" fmla="*/ 244 h 267"/>
                <a:gd name="T34" fmla="*/ 279 w 298"/>
                <a:gd name="T35" fmla="*/ 249 h 267"/>
                <a:gd name="T36" fmla="*/ 273 w 298"/>
                <a:gd name="T37" fmla="*/ 253 h 267"/>
                <a:gd name="T38" fmla="*/ 266 w 298"/>
                <a:gd name="T39" fmla="*/ 256 h 267"/>
                <a:gd name="T40" fmla="*/ 259 w 298"/>
                <a:gd name="T41" fmla="*/ 259 h 267"/>
                <a:gd name="T42" fmla="*/ 251 w 298"/>
                <a:gd name="T43" fmla="*/ 261 h 267"/>
                <a:gd name="T44" fmla="*/ 243 w 298"/>
                <a:gd name="T45" fmla="*/ 263 h 267"/>
                <a:gd name="T46" fmla="*/ 234 w 298"/>
                <a:gd name="T47" fmla="*/ 264 h 267"/>
                <a:gd name="T48" fmla="*/ 224 w 298"/>
                <a:gd name="T49" fmla="*/ 265 h 267"/>
                <a:gd name="T50" fmla="*/ 202 w 298"/>
                <a:gd name="T51" fmla="*/ 266 h 267"/>
                <a:gd name="T52" fmla="*/ 149 w 298"/>
                <a:gd name="T53" fmla="*/ 266 h 267"/>
                <a:gd name="T54" fmla="*/ 119 w 298"/>
                <a:gd name="T55" fmla="*/ 266 h 267"/>
                <a:gd name="T56" fmla="*/ 94 w 298"/>
                <a:gd name="T57" fmla="*/ 265 h 267"/>
                <a:gd name="T58" fmla="*/ 72 w 298"/>
                <a:gd name="T59" fmla="*/ 264 h 267"/>
                <a:gd name="T60" fmla="*/ 62 w 298"/>
                <a:gd name="T61" fmla="*/ 263 h 267"/>
                <a:gd name="T62" fmla="*/ 52 w 298"/>
                <a:gd name="T63" fmla="*/ 261 h 267"/>
                <a:gd name="T64" fmla="*/ 44 w 298"/>
                <a:gd name="T65" fmla="*/ 260 h 267"/>
                <a:gd name="T66" fmla="*/ 36 w 298"/>
                <a:gd name="T67" fmla="*/ 257 h 267"/>
                <a:gd name="T68" fmla="*/ 29 w 298"/>
                <a:gd name="T69" fmla="*/ 255 h 267"/>
                <a:gd name="T70" fmla="*/ 22 w 298"/>
                <a:gd name="T71" fmla="*/ 252 h 267"/>
                <a:gd name="T72" fmla="*/ 16 w 298"/>
                <a:gd name="T73" fmla="*/ 248 h 267"/>
                <a:gd name="T74" fmla="*/ 10 w 298"/>
                <a:gd name="T75" fmla="*/ 243 h 267"/>
                <a:gd name="T76" fmla="*/ 5 w 298"/>
                <a:gd name="T77" fmla="*/ 238 h 267"/>
                <a:gd name="T78" fmla="*/ 0 w 298"/>
                <a:gd name="T79" fmla="*/ 232 h 2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"/>
                <a:gd name="T121" fmla="*/ 0 h 267"/>
                <a:gd name="T122" fmla="*/ 298 w 298"/>
                <a:gd name="T123" fmla="*/ 267 h 2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" h="267">
                  <a:moveTo>
                    <a:pt x="0" y="232"/>
                  </a:moveTo>
                  <a:lnTo>
                    <a:pt x="8" y="215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10" y="4"/>
                  </a:lnTo>
                  <a:lnTo>
                    <a:pt x="128" y="4"/>
                  </a:lnTo>
                  <a:lnTo>
                    <a:pt x="149" y="5"/>
                  </a:lnTo>
                  <a:lnTo>
                    <a:pt x="169" y="4"/>
                  </a:lnTo>
                  <a:lnTo>
                    <a:pt x="187" y="4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3" y="0"/>
                  </a:lnTo>
                  <a:lnTo>
                    <a:pt x="290" y="215"/>
                  </a:lnTo>
                  <a:lnTo>
                    <a:pt x="297" y="232"/>
                  </a:lnTo>
                  <a:lnTo>
                    <a:pt x="291" y="239"/>
                  </a:lnTo>
                  <a:lnTo>
                    <a:pt x="286" y="244"/>
                  </a:lnTo>
                  <a:lnTo>
                    <a:pt x="279" y="249"/>
                  </a:lnTo>
                  <a:lnTo>
                    <a:pt x="273" y="253"/>
                  </a:lnTo>
                  <a:lnTo>
                    <a:pt x="266" y="256"/>
                  </a:lnTo>
                  <a:lnTo>
                    <a:pt x="259" y="259"/>
                  </a:lnTo>
                  <a:lnTo>
                    <a:pt x="251" y="261"/>
                  </a:lnTo>
                  <a:lnTo>
                    <a:pt x="243" y="263"/>
                  </a:lnTo>
                  <a:lnTo>
                    <a:pt x="234" y="264"/>
                  </a:lnTo>
                  <a:lnTo>
                    <a:pt x="224" y="265"/>
                  </a:lnTo>
                  <a:lnTo>
                    <a:pt x="202" y="266"/>
                  </a:lnTo>
                  <a:lnTo>
                    <a:pt x="149" y="266"/>
                  </a:lnTo>
                  <a:lnTo>
                    <a:pt x="119" y="266"/>
                  </a:lnTo>
                  <a:lnTo>
                    <a:pt x="94" y="265"/>
                  </a:lnTo>
                  <a:lnTo>
                    <a:pt x="72" y="264"/>
                  </a:lnTo>
                  <a:lnTo>
                    <a:pt x="62" y="263"/>
                  </a:lnTo>
                  <a:lnTo>
                    <a:pt x="52" y="261"/>
                  </a:lnTo>
                  <a:lnTo>
                    <a:pt x="44" y="260"/>
                  </a:lnTo>
                  <a:lnTo>
                    <a:pt x="36" y="257"/>
                  </a:lnTo>
                  <a:lnTo>
                    <a:pt x="29" y="255"/>
                  </a:lnTo>
                  <a:lnTo>
                    <a:pt x="22" y="252"/>
                  </a:lnTo>
                  <a:lnTo>
                    <a:pt x="16" y="248"/>
                  </a:lnTo>
                  <a:lnTo>
                    <a:pt x="10" y="243"/>
                  </a:lnTo>
                  <a:lnTo>
                    <a:pt x="5" y="238"/>
                  </a:lnTo>
                  <a:lnTo>
                    <a:pt x="0" y="2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9" name="Line 32"/>
            <p:cNvSpPr>
              <a:spLocks noChangeShapeType="1"/>
            </p:cNvSpPr>
            <p:nvPr/>
          </p:nvSpPr>
          <p:spPr bwMode="auto">
            <a:xfrm flipH="1">
              <a:off x="2358" y="2582"/>
              <a:ext cx="90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0" name="Line 33"/>
            <p:cNvSpPr>
              <a:spLocks noChangeShapeType="1"/>
            </p:cNvSpPr>
            <p:nvPr/>
          </p:nvSpPr>
          <p:spPr bwMode="auto">
            <a:xfrm flipH="1">
              <a:off x="2360" y="2583"/>
              <a:ext cx="89" cy="217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1" name="Freeform 34"/>
            <p:cNvSpPr>
              <a:spLocks/>
            </p:cNvSpPr>
            <p:nvPr/>
          </p:nvSpPr>
          <p:spPr bwMode="auto">
            <a:xfrm>
              <a:off x="2374" y="2583"/>
              <a:ext cx="95" cy="226"/>
            </a:xfrm>
            <a:custGeom>
              <a:avLst/>
              <a:gdLst>
                <a:gd name="T0" fmla="*/ 42 w 95"/>
                <a:gd name="T1" fmla="*/ 223 h 226"/>
                <a:gd name="T2" fmla="*/ 93 w 95"/>
                <a:gd name="T3" fmla="*/ 4 h 226"/>
                <a:gd name="T4" fmla="*/ 94 w 95"/>
                <a:gd name="T5" fmla="*/ 1 h 226"/>
                <a:gd name="T6" fmla="*/ 86 w 95"/>
                <a:gd name="T7" fmla="*/ 1 h 226"/>
                <a:gd name="T8" fmla="*/ 79 w 95"/>
                <a:gd name="T9" fmla="*/ 0 h 226"/>
                <a:gd name="T10" fmla="*/ 79 w 95"/>
                <a:gd name="T11" fmla="*/ 1 h 226"/>
                <a:gd name="T12" fmla="*/ 0 w 95"/>
                <a:gd name="T13" fmla="*/ 220 h 226"/>
                <a:gd name="T14" fmla="*/ 9 w 95"/>
                <a:gd name="T15" fmla="*/ 222 h 226"/>
                <a:gd name="T16" fmla="*/ 18 w 95"/>
                <a:gd name="T17" fmla="*/ 223 h 226"/>
                <a:gd name="T18" fmla="*/ 28 w 95"/>
                <a:gd name="T19" fmla="*/ 224 h 226"/>
                <a:gd name="T20" fmla="*/ 41 w 95"/>
                <a:gd name="T21" fmla="*/ 225 h 226"/>
                <a:gd name="T22" fmla="*/ 42 w 95"/>
                <a:gd name="T23" fmla="*/ 223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226"/>
                <a:gd name="T38" fmla="*/ 95 w 95"/>
                <a:gd name="T39" fmla="*/ 226 h 2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226">
                  <a:moveTo>
                    <a:pt x="42" y="223"/>
                  </a:moveTo>
                  <a:lnTo>
                    <a:pt x="93" y="4"/>
                  </a:lnTo>
                  <a:lnTo>
                    <a:pt x="94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0" y="220"/>
                  </a:lnTo>
                  <a:lnTo>
                    <a:pt x="9" y="222"/>
                  </a:lnTo>
                  <a:lnTo>
                    <a:pt x="18" y="223"/>
                  </a:lnTo>
                  <a:lnTo>
                    <a:pt x="28" y="224"/>
                  </a:lnTo>
                  <a:lnTo>
                    <a:pt x="41" y="225"/>
                  </a:lnTo>
                  <a:lnTo>
                    <a:pt x="42" y="223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2" name="Freeform 35"/>
            <p:cNvSpPr>
              <a:spLocks/>
            </p:cNvSpPr>
            <p:nvPr/>
          </p:nvSpPr>
          <p:spPr bwMode="auto">
            <a:xfrm>
              <a:off x="2374" y="2585"/>
              <a:ext cx="95" cy="224"/>
            </a:xfrm>
            <a:custGeom>
              <a:avLst/>
              <a:gdLst>
                <a:gd name="T0" fmla="*/ 0 w 95"/>
                <a:gd name="T1" fmla="*/ 218 h 224"/>
                <a:gd name="T2" fmla="*/ 9 w 95"/>
                <a:gd name="T3" fmla="*/ 220 h 224"/>
                <a:gd name="T4" fmla="*/ 18 w 95"/>
                <a:gd name="T5" fmla="*/ 221 h 224"/>
                <a:gd name="T6" fmla="*/ 28 w 95"/>
                <a:gd name="T7" fmla="*/ 222 h 224"/>
                <a:gd name="T8" fmla="*/ 41 w 95"/>
                <a:gd name="T9" fmla="*/ 223 h 224"/>
                <a:gd name="T10" fmla="*/ 42 w 95"/>
                <a:gd name="T11" fmla="*/ 221 h 224"/>
                <a:gd name="T12" fmla="*/ 93 w 95"/>
                <a:gd name="T13" fmla="*/ 2 h 224"/>
                <a:gd name="T14" fmla="*/ 94 w 95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224"/>
                <a:gd name="T26" fmla="*/ 95 w 95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224">
                  <a:moveTo>
                    <a:pt x="0" y="218"/>
                  </a:moveTo>
                  <a:lnTo>
                    <a:pt x="9" y="220"/>
                  </a:lnTo>
                  <a:lnTo>
                    <a:pt x="18" y="221"/>
                  </a:lnTo>
                  <a:lnTo>
                    <a:pt x="28" y="222"/>
                  </a:lnTo>
                  <a:lnTo>
                    <a:pt x="41" y="223"/>
                  </a:lnTo>
                  <a:lnTo>
                    <a:pt x="42" y="221"/>
                  </a:lnTo>
                  <a:lnTo>
                    <a:pt x="93" y="2"/>
                  </a:lnTo>
                  <a:lnTo>
                    <a:pt x="94" y="0"/>
                  </a:lnTo>
                </a:path>
              </a:pathLst>
            </a:custGeom>
            <a:noFill/>
            <a:ln w="12700" cap="rnd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3" name="Line 36"/>
            <p:cNvSpPr>
              <a:spLocks noChangeShapeType="1"/>
            </p:cNvSpPr>
            <p:nvPr/>
          </p:nvSpPr>
          <p:spPr bwMode="auto">
            <a:xfrm>
              <a:off x="2542" y="2582"/>
              <a:ext cx="73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4" name="Line 37"/>
            <p:cNvSpPr>
              <a:spLocks noChangeShapeType="1"/>
            </p:cNvSpPr>
            <p:nvPr/>
          </p:nvSpPr>
          <p:spPr bwMode="auto">
            <a:xfrm>
              <a:off x="2545" y="2583"/>
              <a:ext cx="73" cy="217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5" name="Freeform 38"/>
            <p:cNvSpPr>
              <a:spLocks/>
            </p:cNvSpPr>
            <p:nvPr/>
          </p:nvSpPr>
          <p:spPr bwMode="auto">
            <a:xfrm>
              <a:off x="2523" y="2583"/>
              <a:ext cx="84" cy="224"/>
            </a:xfrm>
            <a:custGeom>
              <a:avLst/>
              <a:gdLst>
                <a:gd name="T0" fmla="*/ 56 w 84"/>
                <a:gd name="T1" fmla="*/ 221 h 224"/>
                <a:gd name="T2" fmla="*/ 1 w 84"/>
                <a:gd name="T3" fmla="*/ 3 h 224"/>
                <a:gd name="T4" fmla="*/ 0 w 84"/>
                <a:gd name="T5" fmla="*/ 0 h 224"/>
                <a:gd name="T6" fmla="*/ 3 w 84"/>
                <a:gd name="T7" fmla="*/ 0 h 224"/>
                <a:gd name="T8" fmla="*/ 2 w 84"/>
                <a:gd name="T9" fmla="*/ 0 h 224"/>
                <a:gd name="T10" fmla="*/ 4 w 84"/>
                <a:gd name="T11" fmla="*/ 0 h 224"/>
                <a:gd name="T12" fmla="*/ 4 w 84"/>
                <a:gd name="T13" fmla="*/ 1 h 224"/>
                <a:gd name="T14" fmla="*/ 83 w 84"/>
                <a:gd name="T15" fmla="*/ 220 h 224"/>
                <a:gd name="T16" fmla="*/ 73 w 84"/>
                <a:gd name="T17" fmla="*/ 222 h 224"/>
                <a:gd name="T18" fmla="*/ 57 w 84"/>
                <a:gd name="T19" fmla="*/ 223 h 224"/>
                <a:gd name="T20" fmla="*/ 56 w 84"/>
                <a:gd name="T21" fmla="*/ 221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224"/>
                <a:gd name="T35" fmla="*/ 84 w 84"/>
                <a:gd name="T36" fmla="*/ 224 h 2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224">
                  <a:moveTo>
                    <a:pt x="56" y="221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57" y="223"/>
                  </a:lnTo>
                  <a:lnTo>
                    <a:pt x="56" y="221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6" name="Freeform 39"/>
            <p:cNvSpPr>
              <a:spLocks/>
            </p:cNvSpPr>
            <p:nvPr/>
          </p:nvSpPr>
          <p:spPr bwMode="auto">
            <a:xfrm>
              <a:off x="2530" y="2582"/>
              <a:ext cx="82" cy="223"/>
            </a:xfrm>
            <a:custGeom>
              <a:avLst/>
              <a:gdLst>
                <a:gd name="T0" fmla="*/ 0 w 82"/>
                <a:gd name="T1" fmla="*/ 0 h 223"/>
                <a:gd name="T2" fmla="*/ 1 w 82"/>
                <a:gd name="T3" fmla="*/ 1 h 223"/>
                <a:gd name="T4" fmla="*/ 81 w 82"/>
                <a:gd name="T5" fmla="*/ 222 h 223"/>
                <a:gd name="T6" fmla="*/ 0 60000 65536"/>
                <a:gd name="T7" fmla="*/ 0 60000 65536"/>
                <a:gd name="T8" fmla="*/ 0 60000 65536"/>
                <a:gd name="T9" fmla="*/ 0 w 82"/>
                <a:gd name="T10" fmla="*/ 0 h 223"/>
                <a:gd name="T11" fmla="*/ 82 w 82"/>
                <a:gd name="T12" fmla="*/ 223 h 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23">
                  <a:moveTo>
                    <a:pt x="0" y="0"/>
                  </a:moveTo>
                  <a:lnTo>
                    <a:pt x="1" y="1"/>
                  </a:lnTo>
                  <a:lnTo>
                    <a:pt x="81" y="222"/>
                  </a:lnTo>
                </a:path>
              </a:pathLst>
            </a:custGeom>
            <a:noFill/>
            <a:ln w="12700" cap="rnd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7" name="Freeform 40"/>
            <p:cNvSpPr>
              <a:spLocks/>
            </p:cNvSpPr>
            <p:nvPr/>
          </p:nvSpPr>
          <p:spPr bwMode="auto">
            <a:xfrm>
              <a:off x="2468" y="2469"/>
              <a:ext cx="9" cy="102"/>
            </a:xfrm>
            <a:custGeom>
              <a:avLst/>
              <a:gdLst>
                <a:gd name="T0" fmla="*/ 8 w 9"/>
                <a:gd name="T1" fmla="*/ 0 h 102"/>
                <a:gd name="T2" fmla="*/ 8 w 9"/>
                <a:gd name="T3" fmla="*/ 99 h 102"/>
                <a:gd name="T4" fmla="*/ 7 w 9"/>
                <a:gd name="T5" fmla="*/ 100 h 102"/>
                <a:gd name="T6" fmla="*/ 6 w 9"/>
                <a:gd name="T7" fmla="*/ 100 h 102"/>
                <a:gd name="T8" fmla="*/ 4 w 9"/>
                <a:gd name="T9" fmla="*/ 101 h 102"/>
                <a:gd name="T10" fmla="*/ 1 w 9"/>
                <a:gd name="T11" fmla="*/ 100 h 102"/>
                <a:gd name="T12" fmla="*/ 0 w 9"/>
                <a:gd name="T13" fmla="*/ 99 h 102"/>
                <a:gd name="T14" fmla="*/ 0 w 9"/>
                <a:gd name="T15" fmla="*/ 1 h 102"/>
                <a:gd name="T16" fmla="*/ 1 w 9"/>
                <a:gd name="T17" fmla="*/ 1 h 102"/>
                <a:gd name="T18" fmla="*/ 8 w 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02"/>
                <a:gd name="T32" fmla="*/ 9 w 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02">
                  <a:moveTo>
                    <a:pt x="8" y="0"/>
                  </a:moveTo>
                  <a:lnTo>
                    <a:pt x="8" y="99"/>
                  </a:lnTo>
                  <a:lnTo>
                    <a:pt x="7" y="100"/>
                  </a:lnTo>
                  <a:lnTo>
                    <a:pt x="6" y="100"/>
                  </a:lnTo>
                  <a:lnTo>
                    <a:pt x="4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</a:path>
              </a:pathLst>
            </a:custGeom>
            <a:solidFill>
              <a:srgbClr val="DBFFFC"/>
            </a:solidFill>
            <a:ln w="12700" cap="rnd">
              <a:solidFill>
                <a:srgbClr val="DBFFF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8" name="Line 41"/>
            <p:cNvSpPr>
              <a:spLocks noChangeShapeType="1"/>
            </p:cNvSpPr>
            <p:nvPr/>
          </p:nvSpPr>
          <p:spPr bwMode="auto">
            <a:xfrm flipV="1">
              <a:off x="2479" y="2468"/>
              <a:ext cx="0" cy="10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9" name="Line 42"/>
            <p:cNvSpPr>
              <a:spLocks noChangeShapeType="1"/>
            </p:cNvSpPr>
            <p:nvPr/>
          </p:nvSpPr>
          <p:spPr bwMode="auto">
            <a:xfrm>
              <a:off x="2541" y="2476"/>
              <a:ext cx="0" cy="8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0" name="Line 43"/>
            <p:cNvSpPr>
              <a:spLocks noChangeShapeType="1"/>
            </p:cNvSpPr>
            <p:nvPr/>
          </p:nvSpPr>
          <p:spPr bwMode="auto">
            <a:xfrm>
              <a:off x="2538" y="2476"/>
              <a:ext cx="0" cy="86"/>
            </a:xfrm>
            <a:prstGeom prst="line">
              <a:avLst/>
            </a:prstGeom>
            <a:noFill/>
            <a:ln w="12700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1" name="Freeform 44"/>
            <p:cNvSpPr>
              <a:spLocks/>
            </p:cNvSpPr>
            <p:nvPr/>
          </p:nvSpPr>
          <p:spPr bwMode="auto">
            <a:xfrm>
              <a:off x="2437" y="2575"/>
              <a:ext cx="110" cy="7"/>
            </a:xfrm>
            <a:custGeom>
              <a:avLst/>
              <a:gdLst>
                <a:gd name="T0" fmla="*/ 0 w 110"/>
                <a:gd name="T1" fmla="*/ 0 h 7"/>
                <a:gd name="T2" fmla="*/ 1 w 110"/>
                <a:gd name="T3" fmla="*/ 1 h 7"/>
                <a:gd name="T4" fmla="*/ 4 w 110"/>
                <a:gd name="T5" fmla="*/ 2 h 7"/>
                <a:gd name="T6" fmla="*/ 16 w 110"/>
                <a:gd name="T7" fmla="*/ 4 h 7"/>
                <a:gd name="T8" fmla="*/ 34 w 110"/>
                <a:gd name="T9" fmla="*/ 5 h 7"/>
                <a:gd name="T10" fmla="*/ 55 w 110"/>
                <a:gd name="T11" fmla="*/ 6 h 7"/>
                <a:gd name="T12" fmla="*/ 75 w 110"/>
                <a:gd name="T13" fmla="*/ 5 h 7"/>
                <a:gd name="T14" fmla="*/ 93 w 110"/>
                <a:gd name="T15" fmla="*/ 4 h 7"/>
                <a:gd name="T16" fmla="*/ 105 w 110"/>
                <a:gd name="T17" fmla="*/ 2 h 7"/>
                <a:gd name="T18" fmla="*/ 108 w 110"/>
                <a:gd name="T19" fmla="*/ 1 h 7"/>
                <a:gd name="T20" fmla="*/ 109 w 110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7"/>
                <a:gd name="T35" fmla="*/ 110 w 110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7">
                  <a:moveTo>
                    <a:pt x="0" y="0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16" y="4"/>
                  </a:lnTo>
                  <a:lnTo>
                    <a:pt x="34" y="5"/>
                  </a:lnTo>
                  <a:lnTo>
                    <a:pt x="55" y="6"/>
                  </a:lnTo>
                  <a:lnTo>
                    <a:pt x="75" y="5"/>
                  </a:lnTo>
                  <a:lnTo>
                    <a:pt x="93" y="4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9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2" name="Line 45"/>
            <p:cNvSpPr>
              <a:spLocks noChangeShapeType="1"/>
            </p:cNvSpPr>
            <p:nvPr/>
          </p:nvSpPr>
          <p:spPr bwMode="auto">
            <a:xfrm>
              <a:off x="2535" y="2477"/>
              <a:ext cx="0" cy="86"/>
            </a:xfrm>
            <a:prstGeom prst="line">
              <a:avLst/>
            </a:prstGeom>
            <a:noFill/>
            <a:ln w="12700">
              <a:solidFill>
                <a:srgbClr val="4D4D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3" name="Line 46"/>
            <p:cNvSpPr>
              <a:spLocks noChangeShapeType="1"/>
            </p:cNvSpPr>
            <p:nvPr/>
          </p:nvSpPr>
          <p:spPr bwMode="auto">
            <a:xfrm>
              <a:off x="2533" y="2477"/>
              <a:ext cx="0" cy="86"/>
            </a:xfrm>
            <a:prstGeom prst="line">
              <a:avLst/>
            </a:prstGeom>
            <a:noFill/>
            <a:ln w="12700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4" name="Freeform 47"/>
            <p:cNvSpPr>
              <a:spLocks/>
            </p:cNvSpPr>
            <p:nvPr/>
          </p:nvSpPr>
          <p:spPr bwMode="auto">
            <a:xfrm>
              <a:off x="2348" y="2800"/>
              <a:ext cx="288" cy="17"/>
            </a:xfrm>
            <a:custGeom>
              <a:avLst/>
              <a:gdLst>
                <a:gd name="T0" fmla="*/ 0 w 288"/>
                <a:gd name="T1" fmla="*/ 0 h 17"/>
                <a:gd name="T2" fmla="*/ 0 w 288"/>
                <a:gd name="T3" fmla="*/ 1 h 17"/>
                <a:gd name="T4" fmla="*/ 1 w 288"/>
                <a:gd name="T5" fmla="*/ 2 h 17"/>
                <a:gd name="T6" fmla="*/ 3 w 288"/>
                <a:gd name="T7" fmla="*/ 4 h 17"/>
                <a:gd name="T8" fmla="*/ 7 w 288"/>
                <a:gd name="T9" fmla="*/ 6 h 17"/>
                <a:gd name="T10" fmla="*/ 11 w 288"/>
                <a:gd name="T11" fmla="*/ 8 h 17"/>
                <a:gd name="T12" fmla="*/ 17 w 288"/>
                <a:gd name="T13" fmla="*/ 9 h 17"/>
                <a:gd name="T14" fmla="*/ 24 w 288"/>
                <a:gd name="T15" fmla="*/ 10 h 17"/>
                <a:gd name="T16" fmla="*/ 33 w 288"/>
                <a:gd name="T17" fmla="*/ 12 h 17"/>
                <a:gd name="T18" fmla="*/ 42 w 288"/>
                <a:gd name="T19" fmla="*/ 13 h 17"/>
                <a:gd name="T20" fmla="*/ 52 w 288"/>
                <a:gd name="T21" fmla="*/ 14 h 17"/>
                <a:gd name="T22" fmla="*/ 63 w 288"/>
                <a:gd name="T23" fmla="*/ 14 h 17"/>
                <a:gd name="T24" fmla="*/ 88 w 288"/>
                <a:gd name="T25" fmla="*/ 15 h 17"/>
                <a:gd name="T26" fmla="*/ 114 w 288"/>
                <a:gd name="T27" fmla="*/ 16 h 17"/>
                <a:gd name="T28" fmla="*/ 144 w 288"/>
                <a:gd name="T29" fmla="*/ 16 h 17"/>
                <a:gd name="T30" fmla="*/ 173 w 288"/>
                <a:gd name="T31" fmla="*/ 16 h 17"/>
                <a:gd name="T32" fmla="*/ 199 w 288"/>
                <a:gd name="T33" fmla="*/ 15 h 17"/>
                <a:gd name="T34" fmla="*/ 224 w 288"/>
                <a:gd name="T35" fmla="*/ 14 h 17"/>
                <a:gd name="T36" fmla="*/ 235 w 288"/>
                <a:gd name="T37" fmla="*/ 14 h 17"/>
                <a:gd name="T38" fmla="*/ 245 w 288"/>
                <a:gd name="T39" fmla="*/ 13 h 17"/>
                <a:gd name="T40" fmla="*/ 254 w 288"/>
                <a:gd name="T41" fmla="*/ 12 h 17"/>
                <a:gd name="T42" fmla="*/ 263 w 288"/>
                <a:gd name="T43" fmla="*/ 10 h 17"/>
                <a:gd name="T44" fmla="*/ 270 w 288"/>
                <a:gd name="T45" fmla="*/ 9 h 17"/>
                <a:gd name="T46" fmla="*/ 276 w 288"/>
                <a:gd name="T47" fmla="*/ 8 h 17"/>
                <a:gd name="T48" fmla="*/ 280 w 288"/>
                <a:gd name="T49" fmla="*/ 6 h 17"/>
                <a:gd name="T50" fmla="*/ 284 w 288"/>
                <a:gd name="T51" fmla="*/ 4 h 17"/>
                <a:gd name="T52" fmla="*/ 286 w 288"/>
                <a:gd name="T53" fmla="*/ 2 h 17"/>
                <a:gd name="T54" fmla="*/ 287 w 288"/>
                <a:gd name="T55" fmla="*/ 1 h 17"/>
                <a:gd name="T56" fmla="*/ 287 w 288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17"/>
                <a:gd name="T89" fmla="*/ 288 w 288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1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3" y="4"/>
                  </a:lnTo>
                  <a:lnTo>
                    <a:pt x="7" y="6"/>
                  </a:lnTo>
                  <a:lnTo>
                    <a:pt x="11" y="8"/>
                  </a:lnTo>
                  <a:lnTo>
                    <a:pt x="17" y="9"/>
                  </a:lnTo>
                  <a:lnTo>
                    <a:pt x="24" y="10"/>
                  </a:lnTo>
                  <a:lnTo>
                    <a:pt x="33" y="12"/>
                  </a:lnTo>
                  <a:lnTo>
                    <a:pt x="42" y="13"/>
                  </a:lnTo>
                  <a:lnTo>
                    <a:pt x="52" y="14"/>
                  </a:lnTo>
                  <a:lnTo>
                    <a:pt x="63" y="14"/>
                  </a:lnTo>
                  <a:lnTo>
                    <a:pt x="88" y="15"/>
                  </a:lnTo>
                  <a:lnTo>
                    <a:pt x="114" y="16"/>
                  </a:lnTo>
                  <a:lnTo>
                    <a:pt x="144" y="16"/>
                  </a:lnTo>
                  <a:lnTo>
                    <a:pt x="173" y="16"/>
                  </a:lnTo>
                  <a:lnTo>
                    <a:pt x="199" y="15"/>
                  </a:lnTo>
                  <a:lnTo>
                    <a:pt x="224" y="14"/>
                  </a:lnTo>
                  <a:lnTo>
                    <a:pt x="235" y="14"/>
                  </a:lnTo>
                  <a:lnTo>
                    <a:pt x="245" y="13"/>
                  </a:lnTo>
                  <a:lnTo>
                    <a:pt x="254" y="12"/>
                  </a:lnTo>
                  <a:lnTo>
                    <a:pt x="263" y="10"/>
                  </a:lnTo>
                  <a:lnTo>
                    <a:pt x="270" y="9"/>
                  </a:lnTo>
                  <a:lnTo>
                    <a:pt x="276" y="8"/>
                  </a:lnTo>
                  <a:lnTo>
                    <a:pt x="280" y="6"/>
                  </a:lnTo>
                  <a:lnTo>
                    <a:pt x="284" y="4"/>
                  </a:lnTo>
                  <a:lnTo>
                    <a:pt x="286" y="2"/>
                  </a:lnTo>
                  <a:lnTo>
                    <a:pt x="287" y="1"/>
                  </a:lnTo>
                  <a:lnTo>
                    <a:pt x="287" y="0"/>
                  </a:lnTo>
                </a:path>
              </a:pathLst>
            </a:custGeom>
            <a:noFill/>
            <a:ln w="12700" cap="rnd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5" name="Freeform 48"/>
            <p:cNvSpPr>
              <a:spLocks/>
            </p:cNvSpPr>
            <p:nvPr/>
          </p:nvSpPr>
          <p:spPr bwMode="auto">
            <a:xfrm>
              <a:off x="2359" y="2813"/>
              <a:ext cx="259" cy="16"/>
            </a:xfrm>
            <a:custGeom>
              <a:avLst/>
              <a:gdLst>
                <a:gd name="T0" fmla="*/ 0 w 259"/>
                <a:gd name="T1" fmla="*/ 0 h 16"/>
                <a:gd name="T2" fmla="*/ 0 w 259"/>
                <a:gd name="T3" fmla="*/ 1 h 16"/>
                <a:gd name="T4" fmla="*/ 1 w 259"/>
                <a:gd name="T5" fmla="*/ 2 h 16"/>
                <a:gd name="T6" fmla="*/ 2 w 259"/>
                <a:gd name="T7" fmla="*/ 4 h 16"/>
                <a:gd name="T8" fmla="*/ 6 w 259"/>
                <a:gd name="T9" fmla="*/ 6 h 16"/>
                <a:gd name="T10" fmla="*/ 10 w 259"/>
                <a:gd name="T11" fmla="*/ 7 h 16"/>
                <a:gd name="T12" fmla="*/ 15 w 259"/>
                <a:gd name="T13" fmla="*/ 8 h 16"/>
                <a:gd name="T14" fmla="*/ 22 w 259"/>
                <a:gd name="T15" fmla="*/ 10 h 16"/>
                <a:gd name="T16" fmla="*/ 30 w 259"/>
                <a:gd name="T17" fmla="*/ 11 h 16"/>
                <a:gd name="T18" fmla="*/ 38 w 259"/>
                <a:gd name="T19" fmla="*/ 12 h 16"/>
                <a:gd name="T20" fmla="*/ 57 w 259"/>
                <a:gd name="T21" fmla="*/ 13 h 16"/>
                <a:gd name="T22" fmla="*/ 79 w 259"/>
                <a:gd name="T23" fmla="*/ 14 h 16"/>
                <a:gd name="T24" fmla="*/ 103 w 259"/>
                <a:gd name="T25" fmla="*/ 14 h 16"/>
                <a:gd name="T26" fmla="*/ 129 w 259"/>
                <a:gd name="T27" fmla="*/ 15 h 16"/>
                <a:gd name="T28" fmla="*/ 153 w 259"/>
                <a:gd name="T29" fmla="*/ 14 h 16"/>
                <a:gd name="T30" fmla="*/ 175 w 259"/>
                <a:gd name="T31" fmla="*/ 14 h 16"/>
                <a:gd name="T32" fmla="*/ 196 w 259"/>
                <a:gd name="T33" fmla="*/ 13 h 16"/>
                <a:gd name="T34" fmla="*/ 214 w 259"/>
                <a:gd name="T35" fmla="*/ 12 h 16"/>
                <a:gd name="T36" fmla="*/ 229 w 259"/>
                <a:gd name="T37" fmla="*/ 11 h 16"/>
                <a:gd name="T38" fmla="*/ 243 w 259"/>
                <a:gd name="T39" fmla="*/ 9 h 16"/>
                <a:gd name="T40" fmla="*/ 247 w 259"/>
                <a:gd name="T41" fmla="*/ 7 h 16"/>
                <a:gd name="T42" fmla="*/ 251 w 259"/>
                <a:gd name="T43" fmla="*/ 6 h 16"/>
                <a:gd name="T44" fmla="*/ 255 w 259"/>
                <a:gd name="T45" fmla="*/ 5 h 16"/>
                <a:gd name="T46" fmla="*/ 257 w 259"/>
                <a:gd name="T47" fmla="*/ 3 h 16"/>
                <a:gd name="T48" fmla="*/ 258 w 259"/>
                <a:gd name="T49" fmla="*/ 2 h 16"/>
                <a:gd name="T50" fmla="*/ 258 w 259"/>
                <a:gd name="T51" fmla="*/ 2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16"/>
                <a:gd name="T80" fmla="*/ 259 w 259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16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5" y="8"/>
                  </a:lnTo>
                  <a:lnTo>
                    <a:pt x="22" y="10"/>
                  </a:lnTo>
                  <a:lnTo>
                    <a:pt x="30" y="11"/>
                  </a:lnTo>
                  <a:lnTo>
                    <a:pt x="38" y="12"/>
                  </a:lnTo>
                  <a:lnTo>
                    <a:pt x="57" y="13"/>
                  </a:lnTo>
                  <a:lnTo>
                    <a:pt x="79" y="14"/>
                  </a:lnTo>
                  <a:lnTo>
                    <a:pt x="103" y="14"/>
                  </a:lnTo>
                  <a:lnTo>
                    <a:pt x="129" y="15"/>
                  </a:lnTo>
                  <a:lnTo>
                    <a:pt x="153" y="14"/>
                  </a:lnTo>
                  <a:lnTo>
                    <a:pt x="175" y="14"/>
                  </a:lnTo>
                  <a:lnTo>
                    <a:pt x="196" y="13"/>
                  </a:lnTo>
                  <a:lnTo>
                    <a:pt x="214" y="12"/>
                  </a:lnTo>
                  <a:lnTo>
                    <a:pt x="229" y="11"/>
                  </a:lnTo>
                  <a:lnTo>
                    <a:pt x="243" y="9"/>
                  </a:lnTo>
                  <a:lnTo>
                    <a:pt x="247" y="7"/>
                  </a:lnTo>
                  <a:lnTo>
                    <a:pt x="251" y="6"/>
                  </a:lnTo>
                  <a:lnTo>
                    <a:pt x="255" y="5"/>
                  </a:lnTo>
                  <a:lnTo>
                    <a:pt x="257" y="3"/>
                  </a:lnTo>
                  <a:lnTo>
                    <a:pt x="258" y="2"/>
                  </a:lnTo>
                </a:path>
              </a:pathLst>
            </a:custGeom>
            <a:noFill/>
            <a:ln w="12700" cap="rnd">
              <a:solidFill>
                <a:srgbClr val="DBF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4" name="Rectangle 50"/>
          <p:cNvSpPr>
            <a:spLocks noChangeArrowheads="1"/>
          </p:cNvSpPr>
          <p:nvPr/>
        </p:nvSpPr>
        <p:spPr bwMode="auto">
          <a:xfrm>
            <a:off x="1838070" y="2927354"/>
            <a:ext cx="1038747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Theory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A</a:t>
            </a:r>
          </a:p>
        </p:txBody>
      </p:sp>
      <p:grpSp>
        <p:nvGrpSpPr>
          <p:cNvPr id="41995" name="Group 278"/>
          <p:cNvGrpSpPr>
            <a:grpSpLocks/>
          </p:cNvGrpSpPr>
          <p:nvPr/>
        </p:nvGrpSpPr>
        <p:grpSpPr bwMode="auto">
          <a:xfrm>
            <a:off x="5534030" y="2209806"/>
            <a:ext cx="3078163" cy="3649663"/>
            <a:chOff x="3486" y="1392"/>
            <a:chExt cx="1939" cy="2299"/>
          </a:xfrm>
        </p:grpSpPr>
        <p:sp>
          <p:nvSpPr>
            <p:cNvPr id="41999" name="Freeform 51"/>
            <p:cNvSpPr>
              <a:spLocks/>
            </p:cNvSpPr>
            <p:nvPr/>
          </p:nvSpPr>
          <p:spPr bwMode="auto">
            <a:xfrm>
              <a:off x="3486" y="1539"/>
              <a:ext cx="289" cy="1943"/>
            </a:xfrm>
            <a:custGeom>
              <a:avLst/>
              <a:gdLst>
                <a:gd name="T0" fmla="*/ 288 w 289"/>
                <a:gd name="T1" fmla="*/ 1887 h 1943"/>
                <a:gd name="T2" fmla="*/ 288 w 289"/>
                <a:gd name="T3" fmla="*/ 1924 h 1943"/>
                <a:gd name="T4" fmla="*/ 150 w 289"/>
                <a:gd name="T5" fmla="*/ 1940 h 1943"/>
                <a:gd name="T6" fmla="*/ 131 w 289"/>
                <a:gd name="T7" fmla="*/ 1942 h 1943"/>
                <a:gd name="T8" fmla="*/ 113 w 289"/>
                <a:gd name="T9" fmla="*/ 1941 h 1943"/>
                <a:gd name="T10" fmla="*/ 94 w 289"/>
                <a:gd name="T11" fmla="*/ 1939 h 1943"/>
                <a:gd name="T12" fmla="*/ 78 w 289"/>
                <a:gd name="T13" fmla="*/ 1936 h 1943"/>
                <a:gd name="T14" fmla="*/ 63 w 289"/>
                <a:gd name="T15" fmla="*/ 1929 h 1943"/>
                <a:gd name="T16" fmla="*/ 50 w 289"/>
                <a:gd name="T17" fmla="*/ 1923 h 1943"/>
                <a:gd name="T18" fmla="*/ 37 w 289"/>
                <a:gd name="T19" fmla="*/ 1914 h 1943"/>
                <a:gd name="T20" fmla="*/ 27 w 289"/>
                <a:gd name="T21" fmla="*/ 1903 h 1943"/>
                <a:gd name="T22" fmla="*/ 17 w 289"/>
                <a:gd name="T23" fmla="*/ 1891 h 1943"/>
                <a:gd name="T24" fmla="*/ 11 w 289"/>
                <a:gd name="T25" fmla="*/ 1876 h 1943"/>
                <a:gd name="T26" fmla="*/ 4 w 289"/>
                <a:gd name="T27" fmla="*/ 1861 h 1943"/>
                <a:gd name="T28" fmla="*/ 1 w 289"/>
                <a:gd name="T29" fmla="*/ 1843 h 1943"/>
                <a:gd name="T30" fmla="*/ 0 w 289"/>
                <a:gd name="T31" fmla="*/ 1824 h 1943"/>
                <a:gd name="T32" fmla="*/ 1 w 289"/>
                <a:gd name="T33" fmla="*/ 1803 h 1943"/>
                <a:gd name="T34" fmla="*/ 3 w 289"/>
                <a:gd name="T35" fmla="*/ 1780 h 1943"/>
                <a:gd name="T36" fmla="*/ 10 w 289"/>
                <a:gd name="T37" fmla="*/ 1756 h 1943"/>
                <a:gd name="T38" fmla="*/ 209 w 289"/>
                <a:gd name="T39" fmla="*/ 1010 h 1943"/>
                <a:gd name="T40" fmla="*/ 207 w 289"/>
                <a:gd name="T41" fmla="*/ 1009 h 1943"/>
                <a:gd name="T42" fmla="*/ 218 w 289"/>
                <a:gd name="T43" fmla="*/ 971 h 1943"/>
                <a:gd name="T44" fmla="*/ 201 w 289"/>
                <a:gd name="T45" fmla="*/ 971 h 1943"/>
                <a:gd name="T46" fmla="*/ 197 w 289"/>
                <a:gd name="T47" fmla="*/ 969 h 1943"/>
                <a:gd name="T48" fmla="*/ 193 w 289"/>
                <a:gd name="T49" fmla="*/ 966 h 1943"/>
                <a:gd name="T50" fmla="*/ 189 w 289"/>
                <a:gd name="T51" fmla="*/ 961 h 1943"/>
                <a:gd name="T52" fmla="*/ 186 w 289"/>
                <a:gd name="T53" fmla="*/ 955 h 1943"/>
                <a:gd name="T54" fmla="*/ 183 w 289"/>
                <a:gd name="T55" fmla="*/ 942 h 1943"/>
                <a:gd name="T56" fmla="*/ 182 w 289"/>
                <a:gd name="T57" fmla="*/ 927 h 1943"/>
                <a:gd name="T58" fmla="*/ 182 w 289"/>
                <a:gd name="T59" fmla="*/ 920 h 1943"/>
                <a:gd name="T60" fmla="*/ 183 w 289"/>
                <a:gd name="T61" fmla="*/ 913 h 1943"/>
                <a:gd name="T62" fmla="*/ 185 w 289"/>
                <a:gd name="T63" fmla="*/ 900 h 1943"/>
                <a:gd name="T64" fmla="*/ 189 w 289"/>
                <a:gd name="T65" fmla="*/ 891 h 1943"/>
                <a:gd name="T66" fmla="*/ 192 w 289"/>
                <a:gd name="T67" fmla="*/ 887 h 1943"/>
                <a:gd name="T68" fmla="*/ 195 w 289"/>
                <a:gd name="T69" fmla="*/ 886 h 1943"/>
                <a:gd name="T70" fmla="*/ 274 w 289"/>
                <a:gd name="T71" fmla="*/ 882 h 1943"/>
                <a:gd name="T72" fmla="*/ 235 w 289"/>
                <a:gd name="T73" fmla="*/ 0 h 1943"/>
                <a:gd name="T74" fmla="*/ 288 w 289"/>
                <a:gd name="T75" fmla="*/ 0 h 1943"/>
                <a:gd name="T76" fmla="*/ 288 w 289"/>
                <a:gd name="T77" fmla="*/ 1165 h 1943"/>
                <a:gd name="T78" fmla="*/ 286 w 289"/>
                <a:gd name="T79" fmla="*/ 1165 h 1943"/>
                <a:gd name="T80" fmla="*/ 288 w 289"/>
                <a:gd name="T81" fmla="*/ 1197 h 1943"/>
                <a:gd name="T82" fmla="*/ 288 w 289"/>
                <a:gd name="T83" fmla="*/ 1834 h 1943"/>
                <a:gd name="T84" fmla="*/ 256 w 289"/>
                <a:gd name="T85" fmla="*/ 1035 h 1943"/>
                <a:gd name="T86" fmla="*/ 240 w 289"/>
                <a:gd name="T87" fmla="*/ 1032 h 1943"/>
                <a:gd name="T88" fmla="*/ 239 w 289"/>
                <a:gd name="T89" fmla="*/ 1022 h 1943"/>
                <a:gd name="T90" fmla="*/ 40 w 289"/>
                <a:gd name="T91" fmla="*/ 1757 h 1943"/>
                <a:gd name="T92" fmla="*/ 35 w 289"/>
                <a:gd name="T93" fmla="*/ 1785 h 1943"/>
                <a:gd name="T94" fmla="*/ 32 w 289"/>
                <a:gd name="T95" fmla="*/ 1814 h 1943"/>
                <a:gd name="T96" fmla="*/ 34 w 289"/>
                <a:gd name="T97" fmla="*/ 1827 h 1943"/>
                <a:gd name="T98" fmla="*/ 36 w 289"/>
                <a:gd name="T99" fmla="*/ 1840 h 1943"/>
                <a:gd name="T100" fmla="*/ 39 w 289"/>
                <a:gd name="T101" fmla="*/ 1852 h 1943"/>
                <a:gd name="T102" fmla="*/ 44 w 289"/>
                <a:gd name="T103" fmla="*/ 1864 h 1943"/>
                <a:gd name="T104" fmla="*/ 50 w 289"/>
                <a:gd name="T105" fmla="*/ 1874 h 1943"/>
                <a:gd name="T106" fmla="*/ 58 w 289"/>
                <a:gd name="T107" fmla="*/ 1884 h 1943"/>
                <a:gd name="T108" fmla="*/ 67 w 289"/>
                <a:gd name="T109" fmla="*/ 1891 h 1943"/>
                <a:gd name="T110" fmla="*/ 78 w 289"/>
                <a:gd name="T111" fmla="*/ 1897 h 1943"/>
                <a:gd name="T112" fmla="*/ 91 w 289"/>
                <a:gd name="T113" fmla="*/ 1902 h 1943"/>
                <a:gd name="T114" fmla="*/ 106 w 289"/>
                <a:gd name="T115" fmla="*/ 1904 h 1943"/>
                <a:gd name="T116" fmla="*/ 122 w 289"/>
                <a:gd name="T117" fmla="*/ 1905 h 1943"/>
                <a:gd name="T118" fmla="*/ 141 w 289"/>
                <a:gd name="T119" fmla="*/ 1904 h 1943"/>
                <a:gd name="T120" fmla="*/ 288 w 289"/>
                <a:gd name="T121" fmla="*/ 1887 h 1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9"/>
                <a:gd name="T184" fmla="*/ 0 h 1943"/>
                <a:gd name="T185" fmla="*/ 289 w 289"/>
                <a:gd name="T186" fmla="*/ 1943 h 1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9" h="1943">
                  <a:moveTo>
                    <a:pt x="288" y="1887"/>
                  </a:moveTo>
                  <a:lnTo>
                    <a:pt x="288" y="1924"/>
                  </a:lnTo>
                  <a:lnTo>
                    <a:pt x="150" y="1940"/>
                  </a:lnTo>
                  <a:lnTo>
                    <a:pt x="131" y="1942"/>
                  </a:lnTo>
                  <a:lnTo>
                    <a:pt x="113" y="1941"/>
                  </a:lnTo>
                  <a:lnTo>
                    <a:pt x="94" y="1939"/>
                  </a:lnTo>
                  <a:lnTo>
                    <a:pt x="78" y="1936"/>
                  </a:lnTo>
                  <a:lnTo>
                    <a:pt x="63" y="1929"/>
                  </a:lnTo>
                  <a:lnTo>
                    <a:pt x="50" y="1923"/>
                  </a:lnTo>
                  <a:lnTo>
                    <a:pt x="37" y="1914"/>
                  </a:lnTo>
                  <a:lnTo>
                    <a:pt x="27" y="1903"/>
                  </a:lnTo>
                  <a:lnTo>
                    <a:pt x="17" y="1891"/>
                  </a:lnTo>
                  <a:lnTo>
                    <a:pt x="11" y="1876"/>
                  </a:lnTo>
                  <a:lnTo>
                    <a:pt x="4" y="1861"/>
                  </a:lnTo>
                  <a:lnTo>
                    <a:pt x="1" y="1843"/>
                  </a:lnTo>
                  <a:lnTo>
                    <a:pt x="0" y="1824"/>
                  </a:lnTo>
                  <a:lnTo>
                    <a:pt x="1" y="1803"/>
                  </a:lnTo>
                  <a:lnTo>
                    <a:pt x="3" y="1780"/>
                  </a:lnTo>
                  <a:lnTo>
                    <a:pt x="10" y="1756"/>
                  </a:lnTo>
                  <a:lnTo>
                    <a:pt x="209" y="1010"/>
                  </a:lnTo>
                  <a:lnTo>
                    <a:pt x="207" y="1009"/>
                  </a:lnTo>
                  <a:lnTo>
                    <a:pt x="218" y="971"/>
                  </a:lnTo>
                  <a:lnTo>
                    <a:pt x="201" y="971"/>
                  </a:lnTo>
                  <a:lnTo>
                    <a:pt x="197" y="969"/>
                  </a:lnTo>
                  <a:lnTo>
                    <a:pt x="193" y="966"/>
                  </a:lnTo>
                  <a:lnTo>
                    <a:pt x="189" y="961"/>
                  </a:lnTo>
                  <a:lnTo>
                    <a:pt x="186" y="955"/>
                  </a:lnTo>
                  <a:lnTo>
                    <a:pt x="183" y="942"/>
                  </a:lnTo>
                  <a:lnTo>
                    <a:pt x="182" y="927"/>
                  </a:lnTo>
                  <a:lnTo>
                    <a:pt x="182" y="920"/>
                  </a:lnTo>
                  <a:lnTo>
                    <a:pt x="183" y="913"/>
                  </a:lnTo>
                  <a:lnTo>
                    <a:pt x="185" y="900"/>
                  </a:lnTo>
                  <a:lnTo>
                    <a:pt x="189" y="891"/>
                  </a:lnTo>
                  <a:lnTo>
                    <a:pt x="192" y="887"/>
                  </a:lnTo>
                  <a:lnTo>
                    <a:pt x="195" y="886"/>
                  </a:lnTo>
                  <a:lnTo>
                    <a:pt x="274" y="882"/>
                  </a:lnTo>
                  <a:lnTo>
                    <a:pt x="235" y="0"/>
                  </a:lnTo>
                  <a:lnTo>
                    <a:pt x="288" y="0"/>
                  </a:lnTo>
                  <a:lnTo>
                    <a:pt x="288" y="1165"/>
                  </a:lnTo>
                  <a:lnTo>
                    <a:pt x="286" y="1165"/>
                  </a:lnTo>
                  <a:lnTo>
                    <a:pt x="288" y="1197"/>
                  </a:lnTo>
                  <a:lnTo>
                    <a:pt x="288" y="1834"/>
                  </a:lnTo>
                  <a:lnTo>
                    <a:pt x="256" y="1035"/>
                  </a:lnTo>
                  <a:lnTo>
                    <a:pt x="240" y="1032"/>
                  </a:lnTo>
                  <a:lnTo>
                    <a:pt x="239" y="1022"/>
                  </a:lnTo>
                  <a:lnTo>
                    <a:pt x="40" y="1757"/>
                  </a:lnTo>
                  <a:lnTo>
                    <a:pt x="35" y="1785"/>
                  </a:lnTo>
                  <a:lnTo>
                    <a:pt x="32" y="1814"/>
                  </a:lnTo>
                  <a:lnTo>
                    <a:pt x="34" y="1827"/>
                  </a:lnTo>
                  <a:lnTo>
                    <a:pt x="36" y="1840"/>
                  </a:lnTo>
                  <a:lnTo>
                    <a:pt x="39" y="1852"/>
                  </a:lnTo>
                  <a:lnTo>
                    <a:pt x="44" y="1864"/>
                  </a:lnTo>
                  <a:lnTo>
                    <a:pt x="50" y="1874"/>
                  </a:lnTo>
                  <a:lnTo>
                    <a:pt x="58" y="1884"/>
                  </a:lnTo>
                  <a:lnTo>
                    <a:pt x="67" y="1891"/>
                  </a:lnTo>
                  <a:lnTo>
                    <a:pt x="78" y="1897"/>
                  </a:lnTo>
                  <a:lnTo>
                    <a:pt x="91" y="1902"/>
                  </a:lnTo>
                  <a:lnTo>
                    <a:pt x="106" y="1904"/>
                  </a:lnTo>
                  <a:lnTo>
                    <a:pt x="122" y="1905"/>
                  </a:lnTo>
                  <a:lnTo>
                    <a:pt x="141" y="1904"/>
                  </a:lnTo>
                  <a:lnTo>
                    <a:pt x="288" y="18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52"/>
            <p:cNvSpPr>
              <a:spLocks/>
            </p:cNvSpPr>
            <p:nvPr/>
          </p:nvSpPr>
          <p:spPr bwMode="auto">
            <a:xfrm>
              <a:off x="3780" y="1539"/>
              <a:ext cx="404" cy="1180"/>
            </a:xfrm>
            <a:custGeom>
              <a:avLst/>
              <a:gdLst>
                <a:gd name="T0" fmla="*/ 0 w 404"/>
                <a:gd name="T1" fmla="*/ 1162 h 1180"/>
                <a:gd name="T2" fmla="*/ 0 w 404"/>
                <a:gd name="T3" fmla="*/ 0 h 1180"/>
                <a:gd name="T4" fmla="*/ 403 w 404"/>
                <a:gd name="T5" fmla="*/ 0 h 1180"/>
                <a:gd name="T6" fmla="*/ 403 w 404"/>
                <a:gd name="T7" fmla="*/ 1153 h 1180"/>
                <a:gd name="T8" fmla="*/ 52 w 404"/>
                <a:gd name="T9" fmla="*/ 1179 h 1180"/>
                <a:gd name="T10" fmla="*/ 0 w 404"/>
                <a:gd name="T11" fmla="*/ 1162 h 1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"/>
                <a:gd name="T19" fmla="*/ 0 h 1180"/>
                <a:gd name="T20" fmla="*/ 404 w 404"/>
                <a:gd name="T21" fmla="*/ 1180 h 1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" h="1180">
                  <a:moveTo>
                    <a:pt x="0" y="1162"/>
                  </a:moveTo>
                  <a:lnTo>
                    <a:pt x="0" y="0"/>
                  </a:lnTo>
                  <a:lnTo>
                    <a:pt x="403" y="0"/>
                  </a:lnTo>
                  <a:lnTo>
                    <a:pt x="403" y="1153"/>
                  </a:lnTo>
                  <a:lnTo>
                    <a:pt x="52" y="1179"/>
                  </a:lnTo>
                  <a:lnTo>
                    <a:pt x="0" y="11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53"/>
            <p:cNvSpPr>
              <a:spLocks/>
            </p:cNvSpPr>
            <p:nvPr/>
          </p:nvSpPr>
          <p:spPr bwMode="auto">
            <a:xfrm>
              <a:off x="3780" y="2739"/>
              <a:ext cx="404" cy="952"/>
            </a:xfrm>
            <a:custGeom>
              <a:avLst/>
              <a:gdLst>
                <a:gd name="T0" fmla="*/ 0 w 404"/>
                <a:gd name="T1" fmla="*/ 636 h 952"/>
                <a:gd name="T2" fmla="*/ 0 w 404"/>
                <a:gd name="T3" fmla="*/ 0 h 952"/>
                <a:gd name="T4" fmla="*/ 28 w 404"/>
                <a:gd name="T5" fmla="*/ 684 h 952"/>
                <a:gd name="T6" fmla="*/ 403 w 404"/>
                <a:gd name="T7" fmla="*/ 629 h 952"/>
                <a:gd name="T8" fmla="*/ 403 w 404"/>
                <a:gd name="T9" fmla="*/ 665 h 952"/>
                <a:gd name="T10" fmla="*/ 29 w 404"/>
                <a:gd name="T11" fmla="*/ 720 h 952"/>
                <a:gd name="T12" fmla="*/ 34 w 404"/>
                <a:gd name="T13" fmla="*/ 799 h 952"/>
                <a:gd name="T14" fmla="*/ 35 w 404"/>
                <a:gd name="T15" fmla="*/ 815 h 952"/>
                <a:gd name="T16" fmla="*/ 36 w 404"/>
                <a:gd name="T17" fmla="*/ 828 h 952"/>
                <a:gd name="T18" fmla="*/ 39 w 404"/>
                <a:gd name="T19" fmla="*/ 842 h 952"/>
                <a:gd name="T20" fmla="*/ 42 w 404"/>
                <a:gd name="T21" fmla="*/ 854 h 952"/>
                <a:gd name="T22" fmla="*/ 47 w 404"/>
                <a:gd name="T23" fmla="*/ 866 h 952"/>
                <a:gd name="T24" fmla="*/ 52 w 404"/>
                <a:gd name="T25" fmla="*/ 875 h 952"/>
                <a:gd name="T26" fmla="*/ 58 w 404"/>
                <a:gd name="T27" fmla="*/ 884 h 952"/>
                <a:gd name="T28" fmla="*/ 64 w 404"/>
                <a:gd name="T29" fmla="*/ 894 h 952"/>
                <a:gd name="T30" fmla="*/ 77 w 404"/>
                <a:gd name="T31" fmla="*/ 906 h 952"/>
                <a:gd name="T32" fmla="*/ 85 w 404"/>
                <a:gd name="T33" fmla="*/ 911 h 952"/>
                <a:gd name="T34" fmla="*/ 94 w 404"/>
                <a:gd name="T35" fmla="*/ 916 h 952"/>
                <a:gd name="T36" fmla="*/ 102 w 404"/>
                <a:gd name="T37" fmla="*/ 919 h 952"/>
                <a:gd name="T38" fmla="*/ 112 w 404"/>
                <a:gd name="T39" fmla="*/ 920 h 952"/>
                <a:gd name="T40" fmla="*/ 121 w 404"/>
                <a:gd name="T41" fmla="*/ 921 h 952"/>
                <a:gd name="T42" fmla="*/ 131 w 404"/>
                <a:gd name="T43" fmla="*/ 920 h 952"/>
                <a:gd name="T44" fmla="*/ 403 w 404"/>
                <a:gd name="T45" fmla="*/ 877 h 952"/>
                <a:gd name="T46" fmla="*/ 403 w 404"/>
                <a:gd name="T47" fmla="*/ 908 h 952"/>
                <a:gd name="T48" fmla="*/ 136 w 404"/>
                <a:gd name="T49" fmla="*/ 949 h 952"/>
                <a:gd name="T50" fmla="*/ 114 w 404"/>
                <a:gd name="T51" fmla="*/ 951 h 952"/>
                <a:gd name="T52" fmla="*/ 103 w 404"/>
                <a:gd name="T53" fmla="*/ 951 h 952"/>
                <a:gd name="T54" fmla="*/ 94 w 404"/>
                <a:gd name="T55" fmla="*/ 949 h 952"/>
                <a:gd name="T56" fmla="*/ 83 w 404"/>
                <a:gd name="T57" fmla="*/ 947 h 952"/>
                <a:gd name="T58" fmla="*/ 72 w 404"/>
                <a:gd name="T59" fmla="*/ 943 h 952"/>
                <a:gd name="T60" fmla="*/ 63 w 404"/>
                <a:gd name="T61" fmla="*/ 939 h 952"/>
                <a:gd name="T62" fmla="*/ 53 w 404"/>
                <a:gd name="T63" fmla="*/ 933 h 952"/>
                <a:gd name="T64" fmla="*/ 45 w 404"/>
                <a:gd name="T65" fmla="*/ 926 h 952"/>
                <a:gd name="T66" fmla="*/ 37 w 404"/>
                <a:gd name="T67" fmla="*/ 918 h 952"/>
                <a:gd name="T68" fmla="*/ 30 w 404"/>
                <a:gd name="T69" fmla="*/ 907 h 952"/>
                <a:gd name="T70" fmla="*/ 24 w 404"/>
                <a:gd name="T71" fmla="*/ 897 h 952"/>
                <a:gd name="T72" fmla="*/ 19 w 404"/>
                <a:gd name="T73" fmla="*/ 884 h 952"/>
                <a:gd name="T74" fmla="*/ 15 w 404"/>
                <a:gd name="T75" fmla="*/ 871 h 952"/>
                <a:gd name="T76" fmla="*/ 12 w 404"/>
                <a:gd name="T77" fmla="*/ 855 h 952"/>
                <a:gd name="T78" fmla="*/ 10 w 404"/>
                <a:gd name="T79" fmla="*/ 839 h 952"/>
                <a:gd name="T80" fmla="*/ 7 w 404"/>
                <a:gd name="T81" fmla="*/ 724 h 952"/>
                <a:gd name="T82" fmla="*/ 0 w 404"/>
                <a:gd name="T83" fmla="*/ 725 h 952"/>
                <a:gd name="T84" fmla="*/ 0 w 404"/>
                <a:gd name="T85" fmla="*/ 688 h 952"/>
                <a:gd name="T86" fmla="*/ 1 w 404"/>
                <a:gd name="T87" fmla="*/ 688 h 952"/>
                <a:gd name="T88" fmla="*/ 0 w 404"/>
                <a:gd name="T89" fmla="*/ 636 h 9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4"/>
                <a:gd name="T136" fmla="*/ 0 h 952"/>
                <a:gd name="T137" fmla="*/ 404 w 404"/>
                <a:gd name="T138" fmla="*/ 952 h 9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4" h="952">
                  <a:moveTo>
                    <a:pt x="0" y="636"/>
                  </a:moveTo>
                  <a:lnTo>
                    <a:pt x="0" y="0"/>
                  </a:lnTo>
                  <a:lnTo>
                    <a:pt x="28" y="684"/>
                  </a:lnTo>
                  <a:lnTo>
                    <a:pt x="403" y="629"/>
                  </a:lnTo>
                  <a:lnTo>
                    <a:pt x="403" y="665"/>
                  </a:lnTo>
                  <a:lnTo>
                    <a:pt x="29" y="720"/>
                  </a:lnTo>
                  <a:lnTo>
                    <a:pt x="34" y="799"/>
                  </a:lnTo>
                  <a:lnTo>
                    <a:pt x="35" y="815"/>
                  </a:lnTo>
                  <a:lnTo>
                    <a:pt x="36" y="828"/>
                  </a:lnTo>
                  <a:lnTo>
                    <a:pt x="39" y="842"/>
                  </a:lnTo>
                  <a:lnTo>
                    <a:pt x="42" y="854"/>
                  </a:lnTo>
                  <a:lnTo>
                    <a:pt x="47" y="866"/>
                  </a:lnTo>
                  <a:lnTo>
                    <a:pt x="52" y="875"/>
                  </a:lnTo>
                  <a:lnTo>
                    <a:pt x="58" y="884"/>
                  </a:lnTo>
                  <a:lnTo>
                    <a:pt x="64" y="894"/>
                  </a:lnTo>
                  <a:lnTo>
                    <a:pt x="77" y="906"/>
                  </a:lnTo>
                  <a:lnTo>
                    <a:pt x="85" y="911"/>
                  </a:lnTo>
                  <a:lnTo>
                    <a:pt x="94" y="916"/>
                  </a:lnTo>
                  <a:lnTo>
                    <a:pt x="102" y="919"/>
                  </a:lnTo>
                  <a:lnTo>
                    <a:pt x="112" y="920"/>
                  </a:lnTo>
                  <a:lnTo>
                    <a:pt x="121" y="921"/>
                  </a:lnTo>
                  <a:lnTo>
                    <a:pt x="131" y="920"/>
                  </a:lnTo>
                  <a:lnTo>
                    <a:pt x="403" y="877"/>
                  </a:lnTo>
                  <a:lnTo>
                    <a:pt x="403" y="908"/>
                  </a:lnTo>
                  <a:lnTo>
                    <a:pt x="136" y="949"/>
                  </a:lnTo>
                  <a:lnTo>
                    <a:pt x="114" y="951"/>
                  </a:lnTo>
                  <a:lnTo>
                    <a:pt x="103" y="951"/>
                  </a:lnTo>
                  <a:lnTo>
                    <a:pt x="94" y="949"/>
                  </a:lnTo>
                  <a:lnTo>
                    <a:pt x="83" y="947"/>
                  </a:lnTo>
                  <a:lnTo>
                    <a:pt x="72" y="943"/>
                  </a:lnTo>
                  <a:lnTo>
                    <a:pt x="63" y="939"/>
                  </a:lnTo>
                  <a:lnTo>
                    <a:pt x="53" y="933"/>
                  </a:lnTo>
                  <a:lnTo>
                    <a:pt x="45" y="926"/>
                  </a:lnTo>
                  <a:lnTo>
                    <a:pt x="37" y="918"/>
                  </a:lnTo>
                  <a:lnTo>
                    <a:pt x="30" y="907"/>
                  </a:lnTo>
                  <a:lnTo>
                    <a:pt x="24" y="897"/>
                  </a:lnTo>
                  <a:lnTo>
                    <a:pt x="19" y="884"/>
                  </a:lnTo>
                  <a:lnTo>
                    <a:pt x="15" y="871"/>
                  </a:lnTo>
                  <a:lnTo>
                    <a:pt x="12" y="855"/>
                  </a:lnTo>
                  <a:lnTo>
                    <a:pt x="10" y="839"/>
                  </a:lnTo>
                  <a:lnTo>
                    <a:pt x="7" y="724"/>
                  </a:lnTo>
                  <a:lnTo>
                    <a:pt x="0" y="725"/>
                  </a:lnTo>
                  <a:lnTo>
                    <a:pt x="0" y="688"/>
                  </a:lnTo>
                  <a:lnTo>
                    <a:pt x="1" y="688"/>
                  </a:lnTo>
                  <a:lnTo>
                    <a:pt x="0" y="6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54"/>
            <p:cNvSpPr>
              <a:spLocks/>
            </p:cNvSpPr>
            <p:nvPr/>
          </p:nvSpPr>
          <p:spPr bwMode="auto">
            <a:xfrm>
              <a:off x="4190" y="1521"/>
              <a:ext cx="426" cy="1882"/>
            </a:xfrm>
            <a:custGeom>
              <a:avLst/>
              <a:gdLst>
                <a:gd name="T0" fmla="*/ 0 w 426"/>
                <a:gd name="T1" fmla="*/ 1173 h 1882"/>
                <a:gd name="T2" fmla="*/ 0 w 426"/>
                <a:gd name="T3" fmla="*/ 18 h 1882"/>
                <a:gd name="T4" fmla="*/ 320 w 426"/>
                <a:gd name="T5" fmla="*/ 17 h 1882"/>
                <a:gd name="T6" fmla="*/ 321 w 426"/>
                <a:gd name="T7" fmla="*/ 15 h 1882"/>
                <a:gd name="T8" fmla="*/ 326 w 426"/>
                <a:gd name="T9" fmla="*/ 13 h 1882"/>
                <a:gd name="T10" fmla="*/ 342 w 426"/>
                <a:gd name="T11" fmla="*/ 8 h 1882"/>
                <a:gd name="T12" fmla="*/ 384 w 426"/>
                <a:gd name="T13" fmla="*/ 0 h 1882"/>
                <a:gd name="T14" fmla="*/ 411 w 426"/>
                <a:gd name="T15" fmla="*/ 6 h 1882"/>
                <a:gd name="T16" fmla="*/ 425 w 426"/>
                <a:gd name="T17" fmla="*/ 7 h 1882"/>
                <a:gd name="T18" fmla="*/ 425 w 426"/>
                <a:gd name="T19" fmla="*/ 157 h 1882"/>
                <a:gd name="T20" fmla="*/ 421 w 426"/>
                <a:gd name="T21" fmla="*/ 146 h 1882"/>
                <a:gd name="T22" fmla="*/ 417 w 426"/>
                <a:gd name="T23" fmla="*/ 134 h 1882"/>
                <a:gd name="T24" fmla="*/ 422 w 426"/>
                <a:gd name="T25" fmla="*/ 206 h 1882"/>
                <a:gd name="T26" fmla="*/ 425 w 426"/>
                <a:gd name="T27" fmla="*/ 205 h 1882"/>
                <a:gd name="T28" fmla="*/ 425 w 426"/>
                <a:gd name="T29" fmla="*/ 1142 h 1882"/>
                <a:gd name="T30" fmla="*/ 405 w 426"/>
                <a:gd name="T31" fmla="*/ 1144 h 1882"/>
                <a:gd name="T32" fmla="*/ 258 w 426"/>
                <a:gd name="T33" fmla="*/ 1690 h 1882"/>
                <a:gd name="T34" fmla="*/ 247 w 426"/>
                <a:gd name="T35" fmla="*/ 1730 h 1882"/>
                <a:gd name="T36" fmla="*/ 235 w 426"/>
                <a:gd name="T37" fmla="*/ 1763 h 1882"/>
                <a:gd name="T38" fmla="*/ 222 w 426"/>
                <a:gd name="T39" fmla="*/ 1791 h 1882"/>
                <a:gd name="T40" fmla="*/ 208 w 426"/>
                <a:gd name="T41" fmla="*/ 1814 h 1882"/>
                <a:gd name="T42" fmla="*/ 199 w 426"/>
                <a:gd name="T43" fmla="*/ 1824 h 1882"/>
                <a:gd name="T44" fmla="*/ 190 w 426"/>
                <a:gd name="T45" fmla="*/ 1833 h 1882"/>
                <a:gd name="T46" fmla="*/ 180 w 426"/>
                <a:gd name="T47" fmla="*/ 1840 h 1882"/>
                <a:gd name="T48" fmla="*/ 170 w 426"/>
                <a:gd name="T49" fmla="*/ 1847 h 1882"/>
                <a:gd name="T50" fmla="*/ 159 w 426"/>
                <a:gd name="T51" fmla="*/ 1852 h 1882"/>
                <a:gd name="T52" fmla="*/ 146 w 426"/>
                <a:gd name="T53" fmla="*/ 1857 h 1882"/>
                <a:gd name="T54" fmla="*/ 132 w 426"/>
                <a:gd name="T55" fmla="*/ 1860 h 1882"/>
                <a:gd name="T56" fmla="*/ 116 w 426"/>
                <a:gd name="T57" fmla="*/ 1863 h 1882"/>
                <a:gd name="T58" fmla="*/ 0 w 426"/>
                <a:gd name="T59" fmla="*/ 1881 h 1882"/>
                <a:gd name="T60" fmla="*/ 0 w 426"/>
                <a:gd name="T61" fmla="*/ 1846 h 1882"/>
                <a:gd name="T62" fmla="*/ 104 w 426"/>
                <a:gd name="T63" fmla="*/ 1831 h 1882"/>
                <a:gd name="T64" fmla="*/ 127 w 426"/>
                <a:gd name="T65" fmla="*/ 1826 h 1882"/>
                <a:gd name="T66" fmla="*/ 148 w 426"/>
                <a:gd name="T67" fmla="*/ 1817 h 1882"/>
                <a:gd name="T68" fmla="*/ 157 w 426"/>
                <a:gd name="T69" fmla="*/ 1812 h 1882"/>
                <a:gd name="T70" fmla="*/ 165 w 426"/>
                <a:gd name="T71" fmla="*/ 1806 h 1882"/>
                <a:gd name="T72" fmla="*/ 173 w 426"/>
                <a:gd name="T73" fmla="*/ 1799 h 1882"/>
                <a:gd name="T74" fmla="*/ 180 w 426"/>
                <a:gd name="T75" fmla="*/ 1791 h 1882"/>
                <a:gd name="T76" fmla="*/ 193 w 426"/>
                <a:gd name="T77" fmla="*/ 1772 h 1882"/>
                <a:gd name="T78" fmla="*/ 205 w 426"/>
                <a:gd name="T79" fmla="*/ 1749 h 1882"/>
                <a:gd name="T80" fmla="*/ 215 w 426"/>
                <a:gd name="T81" fmla="*/ 1722 h 1882"/>
                <a:gd name="T82" fmla="*/ 225 w 426"/>
                <a:gd name="T83" fmla="*/ 1691 h 1882"/>
                <a:gd name="T84" fmla="*/ 373 w 426"/>
                <a:gd name="T85" fmla="*/ 1146 h 1882"/>
                <a:gd name="T86" fmla="*/ 0 w 426"/>
                <a:gd name="T87" fmla="*/ 1173 h 18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82"/>
                <a:gd name="T134" fmla="*/ 426 w 426"/>
                <a:gd name="T135" fmla="*/ 1882 h 18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82">
                  <a:moveTo>
                    <a:pt x="0" y="1173"/>
                  </a:moveTo>
                  <a:lnTo>
                    <a:pt x="0" y="18"/>
                  </a:lnTo>
                  <a:lnTo>
                    <a:pt x="320" y="17"/>
                  </a:lnTo>
                  <a:lnTo>
                    <a:pt x="321" y="15"/>
                  </a:lnTo>
                  <a:lnTo>
                    <a:pt x="326" y="13"/>
                  </a:lnTo>
                  <a:lnTo>
                    <a:pt x="342" y="8"/>
                  </a:lnTo>
                  <a:lnTo>
                    <a:pt x="384" y="0"/>
                  </a:lnTo>
                  <a:lnTo>
                    <a:pt x="411" y="6"/>
                  </a:lnTo>
                  <a:lnTo>
                    <a:pt x="425" y="7"/>
                  </a:lnTo>
                  <a:lnTo>
                    <a:pt x="425" y="157"/>
                  </a:lnTo>
                  <a:lnTo>
                    <a:pt x="421" y="146"/>
                  </a:lnTo>
                  <a:lnTo>
                    <a:pt x="417" y="134"/>
                  </a:lnTo>
                  <a:lnTo>
                    <a:pt x="422" y="206"/>
                  </a:lnTo>
                  <a:lnTo>
                    <a:pt x="425" y="205"/>
                  </a:lnTo>
                  <a:lnTo>
                    <a:pt x="425" y="1142"/>
                  </a:lnTo>
                  <a:lnTo>
                    <a:pt x="405" y="1144"/>
                  </a:lnTo>
                  <a:lnTo>
                    <a:pt x="258" y="1690"/>
                  </a:lnTo>
                  <a:lnTo>
                    <a:pt x="247" y="1730"/>
                  </a:lnTo>
                  <a:lnTo>
                    <a:pt x="235" y="1763"/>
                  </a:lnTo>
                  <a:lnTo>
                    <a:pt x="222" y="1791"/>
                  </a:lnTo>
                  <a:lnTo>
                    <a:pt x="208" y="1814"/>
                  </a:lnTo>
                  <a:lnTo>
                    <a:pt x="199" y="1824"/>
                  </a:lnTo>
                  <a:lnTo>
                    <a:pt x="190" y="1833"/>
                  </a:lnTo>
                  <a:lnTo>
                    <a:pt x="180" y="1840"/>
                  </a:lnTo>
                  <a:lnTo>
                    <a:pt x="170" y="1847"/>
                  </a:lnTo>
                  <a:lnTo>
                    <a:pt x="159" y="1852"/>
                  </a:lnTo>
                  <a:lnTo>
                    <a:pt x="146" y="1857"/>
                  </a:lnTo>
                  <a:lnTo>
                    <a:pt x="132" y="1860"/>
                  </a:lnTo>
                  <a:lnTo>
                    <a:pt x="116" y="1863"/>
                  </a:lnTo>
                  <a:lnTo>
                    <a:pt x="0" y="1881"/>
                  </a:lnTo>
                  <a:lnTo>
                    <a:pt x="0" y="1846"/>
                  </a:lnTo>
                  <a:lnTo>
                    <a:pt x="104" y="1831"/>
                  </a:lnTo>
                  <a:lnTo>
                    <a:pt x="127" y="1826"/>
                  </a:lnTo>
                  <a:lnTo>
                    <a:pt x="148" y="1817"/>
                  </a:lnTo>
                  <a:lnTo>
                    <a:pt x="157" y="1812"/>
                  </a:lnTo>
                  <a:lnTo>
                    <a:pt x="165" y="1806"/>
                  </a:lnTo>
                  <a:lnTo>
                    <a:pt x="173" y="1799"/>
                  </a:lnTo>
                  <a:lnTo>
                    <a:pt x="180" y="1791"/>
                  </a:lnTo>
                  <a:lnTo>
                    <a:pt x="193" y="1772"/>
                  </a:lnTo>
                  <a:lnTo>
                    <a:pt x="205" y="1749"/>
                  </a:lnTo>
                  <a:lnTo>
                    <a:pt x="215" y="1722"/>
                  </a:lnTo>
                  <a:lnTo>
                    <a:pt x="225" y="1691"/>
                  </a:lnTo>
                  <a:lnTo>
                    <a:pt x="373" y="1146"/>
                  </a:lnTo>
                  <a:lnTo>
                    <a:pt x="0" y="11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55"/>
            <p:cNvSpPr>
              <a:spLocks/>
            </p:cNvSpPr>
            <p:nvPr/>
          </p:nvSpPr>
          <p:spPr bwMode="auto">
            <a:xfrm>
              <a:off x="4190" y="3553"/>
              <a:ext cx="426" cy="95"/>
            </a:xfrm>
            <a:custGeom>
              <a:avLst/>
              <a:gdLst>
                <a:gd name="T0" fmla="*/ 0 w 426"/>
                <a:gd name="T1" fmla="*/ 94 h 95"/>
                <a:gd name="T2" fmla="*/ 0 w 426"/>
                <a:gd name="T3" fmla="*/ 65 h 95"/>
                <a:gd name="T4" fmla="*/ 405 w 426"/>
                <a:gd name="T5" fmla="*/ 5 h 95"/>
                <a:gd name="T6" fmla="*/ 416 w 426"/>
                <a:gd name="T7" fmla="*/ 2 h 95"/>
                <a:gd name="T8" fmla="*/ 425 w 426"/>
                <a:gd name="T9" fmla="*/ 0 h 95"/>
                <a:gd name="T10" fmla="*/ 425 w 426"/>
                <a:gd name="T11" fmla="*/ 32 h 95"/>
                <a:gd name="T12" fmla="*/ 0 w 426"/>
                <a:gd name="T13" fmla="*/ 94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95"/>
                <a:gd name="T23" fmla="*/ 426 w 426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95">
                  <a:moveTo>
                    <a:pt x="0" y="94"/>
                  </a:moveTo>
                  <a:lnTo>
                    <a:pt x="0" y="65"/>
                  </a:lnTo>
                  <a:lnTo>
                    <a:pt x="405" y="5"/>
                  </a:lnTo>
                  <a:lnTo>
                    <a:pt x="416" y="2"/>
                  </a:lnTo>
                  <a:lnTo>
                    <a:pt x="425" y="0"/>
                  </a:lnTo>
                  <a:lnTo>
                    <a:pt x="425" y="32"/>
                  </a:lnTo>
                  <a:lnTo>
                    <a:pt x="0" y="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56"/>
            <p:cNvSpPr>
              <a:spLocks/>
            </p:cNvSpPr>
            <p:nvPr/>
          </p:nvSpPr>
          <p:spPr bwMode="auto">
            <a:xfrm>
              <a:off x="4622" y="1392"/>
              <a:ext cx="802" cy="2234"/>
            </a:xfrm>
            <a:custGeom>
              <a:avLst/>
              <a:gdLst>
                <a:gd name="T0" fmla="*/ 19 w 802"/>
                <a:gd name="T1" fmla="*/ 147 h 2234"/>
                <a:gd name="T2" fmla="*/ 72 w 802"/>
                <a:gd name="T3" fmla="*/ 301 h 2234"/>
                <a:gd name="T4" fmla="*/ 147 w 802"/>
                <a:gd name="T5" fmla="*/ 413 h 2234"/>
                <a:gd name="T6" fmla="*/ 174 w 802"/>
                <a:gd name="T7" fmla="*/ 449 h 2234"/>
                <a:gd name="T8" fmla="*/ 230 w 802"/>
                <a:gd name="T9" fmla="*/ 451 h 2234"/>
                <a:gd name="T10" fmla="*/ 277 w 802"/>
                <a:gd name="T11" fmla="*/ 445 h 2234"/>
                <a:gd name="T12" fmla="*/ 302 w 802"/>
                <a:gd name="T13" fmla="*/ 436 h 2234"/>
                <a:gd name="T14" fmla="*/ 365 w 802"/>
                <a:gd name="T15" fmla="*/ 382 h 2234"/>
                <a:gd name="T16" fmla="*/ 375 w 802"/>
                <a:gd name="T17" fmla="*/ 244 h 2234"/>
                <a:gd name="T18" fmla="*/ 426 w 802"/>
                <a:gd name="T19" fmla="*/ 57 h 2234"/>
                <a:gd name="T20" fmla="*/ 528 w 802"/>
                <a:gd name="T21" fmla="*/ 1 h 2234"/>
                <a:gd name="T22" fmla="*/ 632 w 802"/>
                <a:gd name="T23" fmla="*/ 37 h 2234"/>
                <a:gd name="T24" fmla="*/ 693 w 802"/>
                <a:gd name="T25" fmla="*/ 102 h 2234"/>
                <a:gd name="T26" fmla="*/ 717 w 802"/>
                <a:gd name="T27" fmla="*/ 285 h 2234"/>
                <a:gd name="T28" fmla="*/ 743 w 802"/>
                <a:gd name="T29" fmla="*/ 398 h 2234"/>
                <a:gd name="T30" fmla="*/ 798 w 802"/>
                <a:gd name="T31" fmla="*/ 471 h 2234"/>
                <a:gd name="T32" fmla="*/ 775 w 802"/>
                <a:gd name="T33" fmla="*/ 624 h 2234"/>
                <a:gd name="T34" fmla="*/ 685 w 802"/>
                <a:gd name="T35" fmla="*/ 782 h 2234"/>
                <a:gd name="T36" fmla="*/ 708 w 802"/>
                <a:gd name="T37" fmla="*/ 915 h 2234"/>
                <a:gd name="T38" fmla="*/ 717 w 802"/>
                <a:gd name="T39" fmla="*/ 1071 h 2234"/>
                <a:gd name="T40" fmla="*/ 723 w 802"/>
                <a:gd name="T41" fmla="*/ 1306 h 2234"/>
                <a:gd name="T42" fmla="*/ 709 w 802"/>
                <a:gd name="T43" fmla="*/ 1629 h 2234"/>
                <a:gd name="T44" fmla="*/ 687 w 802"/>
                <a:gd name="T45" fmla="*/ 1738 h 2234"/>
                <a:gd name="T46" fmla="*/ 622 w 802"/>
                <a:gd name="T47" fmla="*/ 1994 h 2234"/>
                <a:gd name="T48" fmla="*/ 628 w 802"/>
                <a:gd name="T49" fmla="*/ 2088 h 2234"/>
                <a:gd name="T50" fmla="*/ 602 w 802"/>
                <a:gd name="T51" fmla="*/ 2186 h 2234"/>
                <a:gd name="T52" fmla="*/ 501 w 802"/>
                <a:gd name="T53" fmla="*/ 2233 h 2234"/>
                <a:gd name="T54" fmla="*/ 465 w 802"/>
                <a:gd name="T55" fmla="*/ 2162 h 2234"/>
                <a:gd name="T56" fmla="*/ 530 w 802"/>
                <a:gd name="T57" fmla="*/ 2052 h 2234"/>
                <a:gd name="T58" fmla="*/ 555 w 802"/>
                <a:gd name="T59" fmla="*/ 1876 h 2234"/>
                <a:gd name="T60" fmla="*/ 442 w 802"/>
                <a:gd name="T61" fmla="*/ 1804 h 2234"/>
                <a:gd name="T62" fmla="*/ 406 w 802"/>
                <a:gd name="T63" fmla="*/ 2068 h 2234"/>
                <a:gd name="T64" fmla="*/ 369 w 802"/>
                <a:gd name="T65" fmla="*/ 2173 h 2234"/>
                <a:gd name="T66" fmla="*/ 343 w 802"/>
                <a:gd name="T67" fmla="*/ 2143 h 2234"/>
                <a:gd name="T68" fmla="*/ 270 w 802"/>
                <a:gd name="T69" fmla="*/ 2190 h 2234"/>
                <a:gd name="T70" fmla="*/ 210 w 802"/>
                <a:gd name="T71" fmla="*/ 2218 h 2234"/>
                <a:gd name="T72" fmla="*/ 103 w 802"/>
                <a:gd name="T73" fmla="*/ 2173 h 2234"/>
                <a:gd name="T74" fmla="*/ 270 w 802"/>
                <a:gd name="T75" fmla="*/ 2050 h 2234"/>
                <a:gd name="T76" fmla="*/ 309 w 802"/>
                <a:gd name="T77" fmla="*/ 1709 h 2234"/>
                <a:gd name="T78" fmla="*/ 261 w 802"/>
                <a:gd name="T79" fmla="*/ 1471 h 2234"/>
                <a:gd name="T80" fmla="*/ 278 w 802"/>
                <a:gd name="T81" fmla="*/ 1072 h 2234"/>
                <a:gd name="T82" fmla="*/ 273 w 802"/>
                <a:gd name="T83" fmla="*/ 908 h 2234"/>
                <a:gd name="T84" fmla="*/ 210 w 802"/>
                <a:gd name="T85" fmla="*/ 835 h 2234"/>
                <a:gd name="T86" fmla="*/ 127 w 802"/>
                <a:gd name="T87" fmla="*/ 828 h 2234"/>
                <a:gd name="T88" fmla="*/ 83 w 802"/>
                <a:gd name="T89" fmla="*/ 793 h 2234"/>
                <a:gd name="T90" fmla="*/ 72 w 802"/>
                <a:gd name="T91" fmla="*/ 779 h 2234"/>
                <a:gd name="T92" fmla="*/ 48 w 802"/>
                <a:gd name="T93" fmla="*/ 759 h 2234"/>
                <a:gd name="T94" fmla="*/ 257 w 802"/>
                <a:gd name="T95" fmla="*/ 753 h 2234"/>
                <a:gd name="T96" fmla="*/ 208 w 802"/>
                <a:gd name="T97" fmla="*/ 594 h 2234"/>
                <a:gd name="T98" fmla="*/ 60 w 802"/>
                <a:gd name="T99" fmla="*/ 534 h 2234"/>
                <a:gd name="T100" fmla="*/ 110 w 802"/>
                <a:gd name="T101" fmla="*/ 978 h 2234"/>
                <a:gd name="T102" fmla="*/ 112 w 802"/>
                <a:gd name="T103" fmla="*/ 1057 h 2234"/>
                <a:gd name="T104" fmla="*/ 83 w 802"/>
                <a:gd name="T105" fmla="*/ 1347 h 2234"/>
                <a:gd name="T106" fmla="*/ 102 w 802"/>
                <a:gd name="T107" fmla="*/ 2106 h 2234"/>
                <a:gd name="T108" fmla="*/ 21 w 802"/>
                <a:gd name="T109" fmla="*/ 2184 h 2234"/>
                <a:gd name="T110" fmla="*/ 55 w 802"/>
                <a:gd name="T111" fmla="*/ 2116 h 2234"/>
                <a:gd name="T112" fmla="*/ 52 w 802"/>
                <a:gd name="T113" fmla="*/ 1267 h 2234"/>
                <a:gd name="T114" fmla="*/ 8 w 802"/>
                <a:gd name="T115" fmla="*/ 321 h 22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2234"/>
                <a:gd name="T176" fmla="*/ 802 w 802"/>
                <a:gd name="T177" fmla="*/ 2234 h 22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2234">
                  <a:moveTo>
                    <a:pt x="0" y="285"/>
                  </a:moveTo>
                  <a:lnTo>
                    <a:pt x="0" y="136"/>
                  </a:lnTo>
                  <a:lnTo>
                    <a:pt x="2" y="136"/>
                  </a:lnTo>
                  <a:lnTo>
                    <a:pt x="8" y="136"/>
                  </a:lnTo>
                  <a:lnTo>
                    <a:pt x="11" y="137"/>
                  </a:lnTo>
                  <a:lnTo>
                    <a:pt x="14" y="138"/>
                  </a:lnTo>
                  <a:lnTo>
                    <a:pt x="16" y="142"/>
                  </a:lnTo>
                  <a:lnTo>
                    <a:pt x="19" y="147"/>
                  </a:lnTo>
                  <a:lnTo>
                    <a:pt x="21" y="156"/>
                  </a:lnTo>
                  <a:lnTo>
                    <a:pt x="25" y="175"/>
                  </a:lnTo>
                  <a:lnTo>
                    <a:pt x="31" y="201"/>
                  </a:lnTo>
                  <a:lnTo>
                    <a:pt x="40" y="229"/>
                  </a:lnTo>
                  <a:lnTo>
                    <a:pt x="45" y="235"/>
                  </a:lnTo>
                  <a:lnTo>
                    <a:pt x="49" y="245"/>
                  </a:lnTo>
                  <a:lnTo>
                    <a:pt x="61" y="269"/>
                  </a:lnTo>
                  <a:lnTo>
                    <a:pt x="72" y="301"/>
                  </a:lnTo>
                  <a:lnTo>
                    <a:pt x="78" y="295"/>
                  </a:lnTo>
                  <a:lnTo>
                    <a:pt x="86" y="309"/>
                  </a:lnTo>
                  <a:lnTo>
                    <a:pt x="97" y="326"/>
                  </a:lnTo>
                  <a:lnTo>
                    <a:pt x="122" y="362"/>
                  </a:lnTo>
                  <a:lnTo>
                    <a:pt x="134" y="382"/>
                  </a:lnTo>
                  <a:lnTo>
                    <a:pt x="139" y="393"/>
                  </a:lnTo>
                  <a:lnTo>
                    <a:pt x="144" y="403"/>
                  </a:lnTo>
                  <a:lnTo>
                    <a:pt x="147" y="413"/>
                  </a:lnTo>
                  <a:lnTo>
                    <a:pt x="149" y="423"/>
                  </a:lnTo>
                  <a:lnTo>
                    <a:pt x="150" y="434"/>
                  </a:lnTo>
                  <a:lnTo>
                    <a:pt x="151" y="445"/>
                  </a:lnTo>
                  <a:lnTo>
                    <a:pt x="156" y="447"/>
                  </a:lnTo>
                  <a:lnTo>
                    <a:pt x="162" y="448"/>
                  </a:lnTo>
                  <a:lnTo>
                    <a:pt x="168" y="447"/>
                  </a:lnTo>
                  <a:lnTo>
                    <a:pt x="171" y="448"/>
                  </a:lnTo>
                  <a:lnTo>
                    <a:pt x="174" y="449"/>
                  </a:lnTo>
                  <a:lnTo>
                    <a:pt x="178" y="450"/>
                  </a:lnTo>
                  <a:lnTo>
                    <a:pt x="181" y="454"/>
                  </a:lnTo>
                  <a:lnTo>
                    <a:pt x="189" y="465"/>
                  </a:lnTo>
                  <a:lnTo>
                    <a:pt x="206" y="463"/>
                  </a:lnTo>
                  <a:lnTo>
                    <a:pt x="225" y="460"/>
                  </a:lnTo>
                  <a:lnTo>
                    <a:pt x="227" y="457"/>
                  </a:lnTo>
                  <a:lnTo>
                    <a:pt x="229" y="454"/>
                  </a:lnTo>
                  <a:lnTo>
                    <a:pt x="230" y="451"/>
                  </a:lnTo>
                  <a:lnTo>
                    <a:pt x="234" y="449"/>
                  </a:lnTo>
                  <a:lnTo>
                    <a:pt x="239" y="449"/>
                  </a:lnTo>
                  <a:lnTo>
                    <a:pt x="246" y="451"/>
                  </a:lnTo>
                  <a:lnTo>
                    <a:pt x="251" y="452"/>
                  </a:lnTo>
                  <a:lnTo>
                    <a:pt x="257" y="452"/>
                  </a:lnTo>
                  <a:lnTo>
                    <a:pt x="264" y="449"/>
                  </a:lnTo>
                  <a:lnTo>
                    <a:pt x="273" y="445"/>
                  </a:lnTo>
                  <a:lnTo>
                    <a:pt x="277" y="445"/>
                  </a:lnTo>
                  <a:lnTo>
                    <a:pt x="279" y="447"/>
                  </a:lnTo>
                  <a:lnTo>
                    <a:pt x="282" y="449"/>
                  </a:lnTo>
                  <a:lnTo>
                    <a:pt x="285" y="449"/>
                  </a:lnTo>
                  <a:lnTo>
                    <a:pt x="289" y="447"/>
                  </a:lnTo>
                  <a:lnTo>
                    <a:pt x="292" y="443"/>
                  </a:lnTo>
                  <a:lnTo>
                    <a:pt x="294" y="439"/>
                  </a:lnTo>
                  <a:lnTo>
                    <a:pt x="297" y="436"/>
                  </a:lnTo>
                  <a:lnTo>
                    <a:pt x="302" y="436"/>
                  </a:lnTo>
                  <a:lnTo>
                    <a:pt x="307" y="438"/>
                  </a:lnTo>
                  <a:lnTo>
                    <a:pt x="312" y="439"/>
                  </a:lnTo>
                  <a:lnTo>
                    <a:pt x="316" y="439"/>
                  </a:lnTo>
                  <a:lnTo>
                    <a:pt x="319" y="437"/>
                  </a:lnTo>
                  <a:lnTo>
                    <a:pt x="320" y="432"/>
                  </a:lnTo>
                  <a:lnTo>
                    <a:pt x="321" y="428"/>
                  </a:lnTo>
                  <a:lnTo>
                    <a:pt x="325" y="426"/>
                  </a:lnTo>
                  <a:lnTo>
                    <a:pt x="365" y="382"/>
                  </a:lnTo>
                  <a:lnTo>
                    <a:pt x="365" y="379"/>
                  </a:lnTo>
                  <a:lnTo>
                    <a:pt x="364" y="377"/>
                  </a:lnTo>
                  <a:lnTo>
                    <a:pt x="361" y="373"/>
                  </a:lnTo>
                  <a:lnTo>
                    <a:pt x="353" y="368"/>
                  </a:lnTo>
                  <a:lnTo>
                    <a:pt x="370" y="314"/>
                  </a:lnTo>
                  <a:lnTo>
                    <a:pt x="387" y="261"/>
                  </a:lnTo>
                  <a:lnTo>
                    <a:pt x="377" y="251"/>
                  </a:lnTo>
                  <a:lnTo>
                    <a:pt x="375" y="244"/>
                  </a:lnTo>
                  <a:lnTo>
                    <a:pt x="374" y="238"/>
                  </a:lnTo>
                  <a:lnTo>
                    <a:pt x="386" y="187"/>
                  </a:lnTo>
                  <a:lnTo>
                    <a:pt x="403" y="126"/>
                  </a:lnTo>
                  <a:lnTo>
                    <a:pt x="421" y="108"/>
                  </a:lnTo>
                  <a:lnTo>
                    <a:pt x="418" y="85"/>
                  </a:lnTo>
                  <a:lnTo>
                    <a:pt x="419" y="74"/>
                  </a:lnTo>
                  <a:lnTo>
                    <a:pt x="422" y="65"/>
                  </a:lnTo>
                  <a:lnTo>
                    <a:pt x="426" y="57"/>
                  </a:lnTo>
                  <a:lnTo>
                    <a:pt x="430" y="49"/>
                  </a:lnTo>
                  <a:lnTo>
                    <a:pt x="436" y="43"/>
                  </a:lnTo>
                  <a:lnTo>
                    <a:pt x="442" y="37"/>
                  </a:lnTo>
                  <a:lnTo>
                    <a:pt x="450" y="31"/>
                  </a:lnTo>
                  <a:lnTo>
                    <a:pt x="458" y="27"/>
                  </a:lnTo>
                  <a:lnTo>
                    <a:pt x="476" y="19"/>
                  </a:lnTo>
                  <a:lnTo>
                    <a:pt x="517" y="4"/>
                  </a:lnTo>
                  <a:lnTo>
                    <a:pt x="528" y="1"/>
                  </a:lnTo>
                  <a:lnTo>
                    <a:pt x="542" y="0"/>
                  </a:lnTo>
                  <a:lnTo>
                    <a:pt x="557" y="0"/>
                  </a:lnTo>
                  <a:lnTo>
                    <a:pt x="575" y="3"/>
                  </a:lnTo>
                  <a:lnTo>
                    <a:pt x="591" y="7"/>
                  </a:lnTo>
                  <a:lnTo>
                    <a:pt x="607" y="14"/>
                  </a:lnTo>
                  <a:lnTo>
                    <a:pt x="621" y="24"/>
                  </a:lnTo>
                  <a:lnTo>
                    <a:pt x="627" y="29"/>
                  </a:lnTo>
                  <a:lnTo>
                    <a:pt x="632" y="37"/>
                  </a:lnTo>
                  <a:lnTo>
                    <a:pt x="643" y="53"/>
                  </a:lnTo>
                  <a:lnTo>
                    <a:pt x="653" y="64"/>
                  </a:lnTo>
                  <a:lnTo>
                    <a:pt x="662" y="72"/>
                  </a:lnTo>
                  <a:lnTo>
                    <a:pt x="669" y="77"/>
                  </a:lnTo>
                  <a:lnTo>
                    <a:pt x="677" y="81"/>
                  </a:lnTo>
                  <a:lnTo>
                    <a:pt x="682" y="87"/>
                  </a:lnTo>
                  <a:lnTo>
                    <a:pt x="689" y="93"/>
                  </a:lnTo>
                  <a:lnTo>
                    <a:pt x="693" y="102"/>
                  </a:lnTo>
                  <a:lnTo>
                    <a:pt x="697" y="118"/>
                  </a:lnTo>
                  <a:lnTo>
                    <a:pt x="699" y="136"/>
                  </a:lnTo>
                  <a:lnTo>
                    <a:pt x="699" y="174"/>
                  </a:lnTo>
                  <a:lnTo>
                    <a:pt x="698" y="213"/>
                  </a:lnTo>
                  <a:lnTo>
                    <a:pt x="698" y="232"/>
                  </a:lnTo>
                  <a:lnTo>
                    <a:pt x="700" y="248"/>
                  </a:lnTo>
                  <a:lnTo>
                    <a:pt x="708" y="266"/>
                  </a:lnTo>
                  <a:lnTo>
                    <a:pt x="717" y="285"/>
                  </a:lnTo>
                  <a:lnTo>
                    <a:pt x="740" y="325"/>
                  </a:lnTo>
                  <a:lnTo>
                    <a:pt x="748" y="344"/>
                  </a:lnTo>
                  <a:lnTo>
                    <a:pt x="752" y="353"/>
                  </a:lnTo>
                  <a:lnTo>
                    <a:pt x="753" y="363"/>
                  </a:lnTo>
                  <a:lnTo>
                    <a:pt x="753" y="372"/>
                  </a:lnTo>
                  <a:lnTo>
                    <a:pt x="752" y="381"/>
                  </a:lnTo>
                  <a:lnTo>
                    <a:pt x="748" y="390"/>
                  </a:lnTo>
                  <a:lnTo>
                    <a:pt x="743" y="398"/>
                  </a:lnTo>
                  <a:lnTo>
                    <a:pt x="748" y="401"/>
                  </a:lnTo>
                  <a:lnTo>
                    <a:pt x="755" y="405"/>
                  </a:lnTo>
                  <a:lnTo>
                    <a:pt x="770" y="419"/>
                  </a:lnTo>
                  <a:lnTo>
                    <a:pt x="785" y="434"/>
                  </a:lnTo>
                  <a:lnTo>
                    <a:pt x="789" y="442"/>
                  </a:lnTo>
                  <a:lnTo>
                    <a:pt x="792" y="448"/>
                  </a:lnTo>
                  <a:lnTo>
                    <a:pt x="796" y="460"/>
                  </a:lnTo>
                  <a:lnTo>
                    <a:pt x="798" y="471"/>
                  </a:lnTo>
                  <a:lnTo>
                    <a:pt x="801" y="492"/>
                  </a:lnTo>
                  <a:lnTo>
                    <a:pt x="800" y="511"/>
                  </a:lnTo>
                  <a:lnTo>
                    <a:pt x="798" y="530"/>
                  </a:lnTo>
                  <a:lnTo>
                    <a:pt x="791" y="565"/>
                  </a:lnTo>
                  <a:lnTo>
                    <a:pt x="789" y="584"/>
                  </a:lnTo>
                  <a:lnTo>
                    <a:pt x="788" y="604"/>
                  </a:lnTo>
                  <a:lnTo>
                    <a:pt x="782" y="612"/>
                  </a:lnTo>
                  <a:lnTo>
                    <a:pt x="775" y="624"/>
                  </a:lnTo>
                  <a:lnTo>
                    <a:pt x="767" y="641"/>
                  </a:lnTo>
                  <a:lnTo>
                    <a:pt x="758" y="668"/>
                  </a:lnTo>
                  <a:lnTo>
                    <a:pt x="748" y="686"/>
                  </a:lnTo>
                  <a:lnTo>
                    <a:pt x="737" y="702"/>
                  </a:lnTo>
                  <a:lnTo>
                    <a:pt x="715" y="729"/>
                  </a:lnTo>
                  <a:lnTo>
                    <a:pt x="697" y="754"/>
                  </a:lnTo>
                  <a:lnTo>
                    <a:pt x="690" y="768"/>
                  </a:lnTo>
                  <a:lnTo>
                    <a:pt x="685" y="782"/>
                  </a:lnTo>
                  <a:lnTo>
                    <a:pt x="685" y="800"/>
                  </a:lnTo>
                  <a:lnTo>
                    <a:pt x="682" y="817"/>
                  </a:lnTo>
                  <a:lnTo>
                    <a:pt x="681" y="833"/>
                  </a:lnTo>
                  <a:lnTo>
                    <a:pt x="681" y="842"/>
                  </a:lnTo>
                  <a:lnTo>
                    <a:pt x="684" y="851"/>
                  </a:lnTo>
                  <a:lnTo>
                    <a:pt x="690" y="867"/>
                  </a:lnTo>
                  <a:lnTo>
                    <a:pt x="697" y="883"/>
                  </a:lnTo>
                  <a:lnTo>
                    <a:pt x="708" y="915"/>
                  </a:lnTo>
                  <a:lnTo>
                    <a:pt x="714" y="946"/>
                  </a:lnTo>
                  <a:lnTo>
                    <a:pt x="720" y="977"/>
                  </a:lnTo>
                  <a:lnTo>
                    <a:pt x="726" y="1028"/>
                  </a:lnTo>
                  <a:lnTo>
                    <a:pt x="730" y="1062"/>
                  </a:lnTo>
                  <a:lnTo>
                    <a:pt x="729" y="1067"/>
                  </a:lnTo>
                  <a:lnTo>
                    <a:pt x="726" y="1071"/>
                  </a:lnTo>
                  <a:lnTo>
                    <a:pt x="722" y="1072"/>
                  </a:lnTo>
                  <a:lnTo>
                    <a:pt x="717" y="1071"/>
                  </a:lnTo>
                  <a:lnTo>
                    <a:pt x="721" y="1088"/>
                  </a:lnTo>
                  <a:lnTo>
                    <a:pt x="724" y="1106"/>
                  </a:lnTo>
                  <a:lnTo>
                    <a:pt x="727" y="1125"/>
                  </a:lnTo>
                  <a:lnTo>
                    <a:pt x="729" y="1145"/>
                  </a:lnTo>
                  <a:lnTo>
                    <a:pt x="731" y="1184"/>
                  </a:lnTo>
                  <a:lnTo>
                    <a:pt x="730" y="1225"/>
                  </a:lnTo>
                  <a:lnTo>
                    <a:pt x="727" y="1266"/>
                  </a:lnTo>
                  <a:lnTo>
                    <a:pt x="723" y="1306"/>
                  </a:lnTo>
                  <a:lnTo>
                    <a:pt x="718" y="1344"/>
                  </a:lnTo>
                  <a:lnTo>
                    <a:pt x="712" y="1380"/>
                  </a:lnTo>
                  <a:lnTo>
                    <a:pt x="708" y="1414"/>
                  </a:lnTo>
                  <a:lnTo>
                    <a:pt x="707" y="1452"/>
                  </a:lnTo>
                  <a:lnTo>
                    <a:pt x="708" y="1531"/>
                  </a:lnTo>
                  <a:lnTo>
                    <a:pt x="709" y="1572"/>
                  </a:lnTo>
                  <a:lnTo>
                    <a:pt x="709" y="1611"/>
                  </a:lnTo>
                  <a:lnTo>
                    <a:pt x="709" y="1629"/>
                  </a:lnTo>
                  <a:lnTo>
                    <a:pt x="708" y="1648"/>
                  </a:lnTo>
                  <a:lnTo>
                    <a:pt x="706" y="1666"/>
                  </a:lnTo>
                  <a:lnTo>
                    <a:pt x="703" y="1683"/>
                  </a:lnTo>
                  <a:lnTo>
                    <a:pt x="701" y="1686"/>
                  </a:lnTo>
                  <a:lnTo>
                    <a:pt x="699" y="1687"/>
                  </a:lnTo>
                  <a:lnTo>
                    <a:pt x="691" y="1688"/>
                  </a:lnTo>
                  <a:lnTo>
                    <a:pt x="690" y="1714"/>
                  </a:lnTo>
                  <a:lnTo>
                    <a:pt x="687" y="1738"/>
                  </a:lnTo>
                  <a:lnTo>
                    <a:pt x="682" y="1760"/>
                  </a:lnTo>
                  <a:lnTo>
                    <a:pt x="678" y="1782"/>
                  </a:lnTo>
                  <a:lnTo>
                    <a:pt x="667" y="1823"/>
                  </a:lnTo>
                  <a:lnTo>
                    <a:pt x="654" y="1859"/>
                  </a:lnTo>
                  <a:lnTo>
                    <a:pt x="632" y="1922"/>
                  </a:lnTo>
                  <a:lnTo>
                    <a:pt x="624" y="1949"/>
                  </a:lnTo>
                  <a:lnTo>
                    <a:pt x="621" y="1974"/>
                  </a:lnTo>
                  <a:lnTo>
                    <a:pt x="622" y="1994"/>
                  </a:lnTo>
                  <a:lnTo>
                    <a:pt x="623" y="2017"/>
                  </a:lnTo>
                  <a:lnTo>
                    <a:pt x="623" y="2024"/>
                  </a:lnTo>
                  <a:lnTo>
                    <a:pt x="621" y="2031"/>
                  </a:lnTo>
                  <a:lnTo>
                    <a:pt x="619" y="2042"/>
                  </a:lnTo>
                  <a:lnTo>
                    <a:pt x="625" y="2059"/>
                  </a:lnTo>
                  <a:lnTo>
                    <a:pt x="628" y="2069"/>
                  </a:lnTo>
                  <a:lnTo>
                    <a:pt x="629" y="2082"/>
                  </a:lnTo>
                  <a:lnTo>
                    <a:pt x="628" y="2088"/>
                  </a:lnTo>
                  <a:lnTo>
                    <a:pt x="625" y="2095"/>
                  </a:lnTo>
                  <a:lnTo>
                    <a:pt x="619" y="2112"/>
                  </a:lnTo>
                  <a:lnTo>
                    <a:pt x="611" y="2129"/>
                  </a:lnTo>
                  <a:lnTo>
                    <a:pt x="608" y="2140"/>
                  </a:lnTo>
                  <a:lnTo>
                    <a:pt x="608" y="2155"/>
                  </a:lnTo>
                  <a:lnTo>
                    <a:pt x="607" y="2167"/>
                  </a:lnTo>
                  <a:lnTo>
                    <a:pt x="605" y="2178"/>
                  </a:lnTo>
                  <a:lnTo>
                    <a:pt x="602" y="2186"/>
                  </a:lnTo>
                  <a:lnTo>
                    <a:pt x="596" y="2199"/>
                  </a:lnTo>
                  <a:lnTo>
                    <a:pt x="588" y="2205"/>
                  </a:lnTo>
                  <a:lnTo>
                    <a:pt x="572" y="2213"/>
                  </a:lnTo>
                  <a:lnTo>
                    <a:pt x="555" y="2219"/>
                  </a:lnTo>
                  <a:lnTo>
                    <a:pt x="540" y="2226"/>
                  </a:lnTo>
                  <a:lnTo>
                    <a:pt x="526" y="2229"/>
                  </a:lnTo>
                  <a:lnTo>
                    <a:pt x="512" y="2231"/>
                  </a:lnTo>
                  <a:lnTo>
                    <a:pt x="501" y="2233"/>
                  </a:lnTo>
                  <a:lnTo>
                    <a:pt x="494" y="2233"/>
                  </a:lnTo>
                  <a:lnTo>
                    <a:pt x="488" y="2232"/>
                  </a:lnTo>
                  <a:lnTo>
                    <a:pt x="483" y="2227"/>
                  </a:lnTo>
                  <a:lnTo>
                    <a:pt x="478" y="2220"/>
                  </a:lnTo>
                  <a:lnTo>
                    <a:pt x="472" y="2204"/>
                  </a:lnTo>
                  <a:lnTo>
                    <a:pt x="467" y="2185"/>
                  </a:lnTo>
                  <a:lnTo>
                    <a:pt x="465" y="2169"/>
                  </a:lnTo>
                  <a:lnTo>
                    <a:pt x="465" y="2162"/>
                  </a:lnTo>
                  <a:lnTo>
                    <a:pt x="469" y="2154"/>
                  </a:lnTo>
                  <a:lnTo>
                    <a:pt x="476" y="2142"/>
                  </a:lnTo>
                  <a:lnTo>
                    <a:pt x="489" y="2128"/>
                  </a:lnTo>
                  <a:lnTo>
                    <a:pt x="506" y="2102"/>
                  </a:lnTo>
                  <a:lnTo>
                    <a:pt x="512" y="2092"/>
                  </a:lnTo>
                  <a:lnTo>
                    <a:pt x="519" y="2081"/>
                  </a:lnTo>
                  <a:lnTo>
                    <a:pt x="524" y="2067"/>
                  </a:lnTo>
                  <a:lnTo>
                    <a:pt x="530" y="2052"/>
                  </a:lnTo>
                  <a:lnTo>
                    <a:pt x="540" y="2017"/>
                  </a:lnTo>
                  <a:lnTo>
                    <a:pt x="541" y="2007"/>
                  </a:lnTo>
                  <a:lnTo>
                    <a:pt x="545" y="1995"/>
                  </a:lnTo>
                  <a:lnTo>
                    <a:pt x="550" y="1982"/>
                  </a:lnTo>
                  <a:lnTo>
                    <a:pt x="552" y="1973"/>
                  </a:lnTo>
                  <a:lnTo>
                    <a:pt x="556" y="1940"/>
                  </a:lnTo>
                  <a:lnTo>
                    <a:pt x="556" y="1907"/>
                  </a:lnTo>
                  <a:lnTo>
                    <a:pt x="555" y="1876"/>
                  </a:lnTo>
                  <a:lnTo>
                    <a:pt x="552" y="1844"/>
                  </a:lnTo>
                  <a:lnTo>
                    <a:pt x="544" y="1786"/>
                  </a:lnTo>
                  <a:lnTo>
                    <a:pt x="542" y="1758"/>
                  </a:lnTo>
                  <a:lnTo>
                    <a:pt x="541" y="1733"/>
                  </a:lnTo>
                  <a:lnTo>
                    <a:pt x="462" y="1734"/>
                  </a:lnTo>
                  <a:lnTo>
                    <a:pt x="460" y="1748"/>
                  </a:lnTo>
                  <a:lnTo>
                    <a:pt x="456" y="1765"/>
                  </a:lnTo>
                  <a:lnTo>
                    <a:pt x="442" y="1804"/>
                  </a:lnTo>
                  <a:lnTo>
                    <a:pt x="427" y="1844"/>
                  </a:lnTo>
                  <a:lnTo>
                    <a:pt x="419" y="1863"/>
                  </a:lnTo>
                  <a:lnTo>
                    <a:pt x="415" y="1881"/>
                  </a:lnTo>
                  <a:lnTo>
                    <a:pt x="397" y="1956"/>
                  </a:lnTo>
                  <a:lnTo>
                    <a:pt x="393" y="1994"/>
                  </a:lnTo>
                  <a:lnTo>
                    <a:pt x="391" y="2037"/>
                  </a:lnTo>
                  <a:lnTo>
                    <a:pt x="401" y="2054"/>
                  </a:lnTo>
                  <a:lnTo>
                    <a:pt x="406" y="2068"/>
                  </a:lnTo>
                  <a:lnTo>
                    <a:pt x="414" y="2098"/>
                  </a:lnTo>
                  <a:lnTo>
                    <a:pt x="411" y="2107"/>
                  </a:lnTo>
                  <a:lnTo>
                    <a:pt x="408" y="2113"/>
                  </a:lnTo>
                  <a:lnTo>
                    <a:pt x="404" y="2119"/>
                  </a:lnTo>
                  <a:lnTo>
                    <a:pt x="396" y="2128"/>
                  </a:lnTo>
                  <a:lnTo>
                    <a:pt x="387" y="2139"/>
                  </a:lnTo>
                  <a:lnTo>
                    <a:pt x="377" y="2154"/>
                  </a:lnTo>
                  <a:lnTo>
                    <a:pt x="369" y="2173"/>
                  </a:lnTo>
                  <a:lnTo>
                    <a:pt x="359" y="2197"/>
                  </a:lnTo>
                  <a:lnTo>
                    <a:pt x="347" y="2200"/>
                  </a:lnTo>
                  <a:lnTo>
                    <a:pt x="339" y="2194"/>
                  </a:lnTo>
                  <a:lnTo>
                    <a:pt x="342" y="2185"/>
                  </a:lnTo>
                  <a:lnTo>
                    <a:pt x="345" y="2172"/>
                  </a:lnTo>
                  <a:lnTo>
                    <a:pt x="346" y="2159"/>
                  </a:lnTo>
                  <a:lnTo>
                    <a:pt x="346" y="2144"/>
                  </a:lnTo>
                  <a:lnTo>
                    <a:pt x="343" y="2143"/>
                  </a:lnTo>
                  <a:lnTo>
                    <a:pt x="340" y="2143"/>
                  </a:lnTo>
                  <a:lnTo>
                    <a:pt x="327" y="2147"/>
                  </a:lnTo>
                  <a:lnTo>
                    <a:pt x="297" y="2163"/>
                  </a:lnTo>
                  <a:lnTo>
                    <a:pt x="291" y="2167"/>
                  </a:lnTo>
                  <a:lnTo>
                    <a:pt x="283" y="2171"/>
                  </a:lnTo>
                  <a:lnTo>
                    <a:pt x="277" y="2177"/>
                  </a:lnTo>
                  <a:lnTo>
                    <a:pt x="271" y="2184"/>
                  </a:lnTo>
                  <a:lnTo>
                    <a:pt x="270" y="2190"/>
                  </a:lnTo>
                  <a:lnTo>
                    <a:pt x="268" y="2195"/>
                  </a:lnTo>
                  <a:lnTo>
                    <a:pt x="262" y="2205"/>
                  </a:lnTo>
                  <a:lnTo>
                    <a:pt x="255" y="2211"/>
                  </a:lnTo>
                  <a:lnTo>
                    <a:pt x="251" y="2212"/>
                  </a:lnTo>
                  <a:lnTo>
                    <a:pt x="247" y="2213"/>
                  </a:lnTo>
                  <a:lnTo>
                    <a:pt x="236" y="2216"/>
                  </a:lnTo>
                  <a:lnTo>
                    <a:pt x="223" y="2217"/>
                  </a:lnTo>
                  <a:lnTo>
                    <a:pt x="210" y="2218"/>
                  </a:lnTo>
                  <a:lnTo>
                    <a:pt x="194" y="2218"/>
                  </a:lnTo>
                  <a:lnTo>
                    <a:pt x="176" y="2216"/>
                  </a:lnTo>
                  <a:lnTo>
                    <a:pt x="155" y="2213"/>
                  </a:lnTo>
                  <a:lnTo>
                    <a:pt x="100" y="2201"/>
                  </a:lnTo>
                  <a:lnTo>
                    <a:pt x="97" y="2195"/>
                  </a:lnTo>
                  <a:lnTo>
                    <a:pt x="95" y="2190"/>
                  </a:lnTo>
                  <a:lnTo>
                    <a:pt x="99" y="2180"/>
                  </a:lnTo>
                  <a:lnTo>
                    <a:pt x="103" y="2173"/>
                  </a:lnTo>
                  <a:lnTo>
                    <a:pt x="113" y="2166"/>
                  </a:lnTo>
                  <a:lnTo>
                    <a:pt x="137" y="2152"/>
                  </a:lnTo>
                  <a:lnTo>
                    <a:pt x="163" y="2140"/>
                  </a:lnTo>
                  <a:lnTo>
                    <a:pt x="176" y="2137"/>
                  </a:lnTo>
                  <a:lnTo>
                    <a:pt x="184" y="2136"/>
                  </a:lnTo>
                  <a:lnTo>
                    <a:pt x="208" y="2117"/>
                  </a:lnTo>
                  <a:lnTo>
                    <a:pt x="229" y="2096"/>
                  </a:lnTo>
                  <a:lnTo>
                    <a:pt x="270" y="2050"/>
                  </a:lnTo>
                  <a:lnTo>
                    <a:pt x="281" y="2027"/>
                  </a:lnTo>
                  <a:lnTo>
                    <a:pt x="289" y="2003"/>
                  </a:lnTo>
                  <a:lnTo>
                    <a:pt x="295" y="1976"/>
                  </a:lnTo>
                  <a:lnTo>
                    <a:pt x="298" y="1946"/>
                  </a:lnTo>
                  <a:lnTo>
                    <a:pt x="303" y="1891"/>
                  </a:lnTo>
                  <a:lnTo>
                    <a:pt x="306" y="1825"/>
                  </a:lnTo>
                  <a:lnTo>
                    <a:pt x="308" y="1760"/>
                  </a:lnTo>
                  <a:lnTo>
                    <a:pt x="309" y="1709"/>
                  </a:lnTo>
                  <a:lnTo>
                    <a:pt x="296" y="1707"/>
                  </a:lnTo>
                  <a:lnTo>
                    <a:pt x="281" y="1700"/>
                  </a:lnTo>
                  <a:lnTo>
                    <a:pt x="268" y="1692"/>
                  </a:lnTo>
                  <a:lnTo>
                    <a:pt x="258" y="1684"/>
                  </a:lnTo>
                  <a:lnTo>
                    <a:pt x="257" y="1642"/>
                  </a:lnTo>
                  <a:lnTo>
                    <a:pt x="257" y="1605"/>
                  </a:lnTo>
                  <a:lnTo>
                    <a:pt x="258" y="1538"/>
                  </a:lnTo>
                  <a:lnTo>
                    <a:pt x="261" y="1471"/>
                  </a:lnTo>
                  <a:lnTo>
                    <a:pt x="262" y="1386"/>
                  </a:lnTo>
                  <a:lnTo>
                    <a:pt x="262" y="1326"/>
                  </a:lnTo>
                  <a:lnTo>
                    <a:pt x="266" y="1276"/>
                  </a:lnTo>
                  <a:lnTo>
                    <a:pt x="272" y="1198"/>
                  </a:lnTo>
                  <a:lnTo>
                    <a:pt x="280" y="1138"/>
                  </a:lnTo>
                  <a:lnTo>
                    <a:pt x="282" y="1113"/>
                  </a:lnTo>
                  <a:lnTo>
                    <a:pt x="282" y="1088"/>
                  </a:lnTo>
                  <a:lnTo>
                    <a:pt x="278" y="1072"/>
                  </a:lnTo>
                  <a:lnTo>
                    <a:pt x="277" y="1052"/>
                  </a:lnTo>
                  <a:lnTo>
                    <a:pt x="278" y="1030"/>
                  </a:lnTo>
                  <a:lnTo>
                    <a:pt x="282" y="1008"/>
                  </a:lnTo>
                  <a:lnTo>
                    <a:pt x="292" y="959"/>
                  </a:lnTo>
                  <a:lnTo>
                    <a:pt x="301" y="911"/>
                  </a:lnTo>
                  <a:lnTo>
                    <a:pt x="294" y="902"/>
                  </a:lnTo>
                  <a:lnTo>
                    <a:pt x="283" y="904"/>
                  </a:lnTo>
                  <a:lnTo>
                    <a:pt x="273" y="908"/>
                  </a:lnTo>
                  <a:lnTo>
                    <a:pt x="267" y="899"/>
                  </a:lnTo>
                  <a:lnTo>
                    <a:pt x="262" y="890"/>
                  </a:lnTo>
                  <a:lnTo>
                    <a:pt x="256" y="869"/>
                  </a:lnTo>
                  <a:lnTo>
                    <a:pt x="251" y="846"/>
                  </a:lnTo>
                  <a:lnTo>
                    <a:pt x="250" y="824"/>
                  </a:lnTo>
                  <a:lnTo>
                    <a:pt x="223" y="826"/>
                  </a:lnTo>
                  <a:lnTo>
                    <a:pt x="217" y="830"/>
                  </a:lnTo>
                  <a:lnTo>
                    <a:pt x="210" y="835"/>
                  </a:lnTo>
                  <a:lnTo>
                    <a:pt x="202" y="838"/>
                  </a:lnTo>
                  <a:lnTo>
                    <a:pt x="194" y="840"/>
                  </a:lnTo>
                  <a:lnTo>
                    <a:pt x="176" y="842"/>
                  </a:lnTo>
                  <a:lnTo>
                    <a:pt x="157" y="842"/>
                  </a:lnTo>
                  <a:lnTo>
                    <a:pt x="151" y="841"/>
                  </a:lnTo>
                  <a:lnTo>
                    <a:pt x="146" y="838"/>
                  </a:lnTo>
                  <a:lnTo>
                    <a:pt x="138" y="828"/>
                  </a:lnTo>
                  <a:lnTo>
                    <a:pt x="127" y="828"/>
                  </a:lnTo>
                  <a:lnTo>
                    <a:pt x="121" y="826"/>
                  </a:lnTo>
                  <a:lnTo>
                    <a:pt x="114" y="820"/>
                  </a:lnTo>
                  <a:lnTo>
                    <a:pt x="108" y="810"/>
                  </a:lnTo>
                  <a:lnTo>
                    <a:pt x="94" y="810"/>
                  </a:lnTo>
                  <a:lnTo>
                    <a:pt x="90" y="809"/>
                  </a:lnTo>
                  <a:lnTo>
                    <a:pt x="87" y="807"/>
                  </a:lnTo>
                  <a:lnTo>
                    <a:pt x="83" y="801"/>
                  </a:lnTo>
                  <a:lnTo>
                    <a:pt x="83" y="793"/>
                  </a:lnTo>
                  <a:lnTo>
                    <a:pt x="86" y="790"/>
                  </a:lnTo>
                  <a:lnTo>
                    <a:pt x="90" y="788"/>
                  </a:lnTo>
                  <a:lnTo>
                    <a:pt x="99" y="783"/>
                  </a:lnTo>
                  <a:lnTo>
                    <a:pt x="108" y="781"/>
                  </a:lnTo>
                  <a:lnTo>
                    <a:pt x="113" y="778"/>
                  </a:lnTo>
                  <a:lnTo>
                    <a:pt x="97" y="779"/>
                  </a:lnTo>
                  <a:lnTo>
                    <a:pt x="87" y="780"/>
                  </a:lnTo>
                  <a:lnTo>
                    <a:pt x="72" y="779"/>
                  </a:lnTo>
                  <a:lnTo>
                    <a:pt x="61" y="782"/>
                  </a:lnTo>
                  <a:lnTo>
                    <a:pt x="50" y="783"/>
                  </a:lnTo>
                  <a:lnTo>
                    <a:pt x="35" y="782"/>
                  </a:lnTo>
                  <a:lnTo>
                    <a:pt x="29" y="778"/>
                  </a:lnTo>
                  <a:lnTo>
                    <a:pt x="25" y="774"/>
                  </a:lnTo>
                  <a:lnTo>
                    <a:pt x="25" y="770"/>
                  </a:lnTo>
                  <a:lnTo>
                    <a:pt x="27" y="767"/>
                  </a:lnTo>
                  <a:lnTo>
                    <a:pt x="48" y="759"/>
                  </a:lnTo>
                  <a:lnTo>
                    <a:pt x="60" y="756"/>
                  </a:lnTo>
                  <a:lnTo>
                    <a:pt x="77" y="755"/>
                  </a:lnTo>
                  <a:lnTo>
                    <a:pt x="137" y="749"/>
                  </a:lnTo>
                  <a:lnTo>
                    <a:pt x="172" y="749"/>
                  </a:lnTo>
                  <a:lnTo>
                    <a:pt x="205" y="749"/>
                  </a:lnTo>
                  <a:lnTo>
                    <a:pt x="232" y="754"/>
                  </a:lnTo>
                  <a:lnTo>
                    <a:pt x="255" y="759"/>
                  </a:lnTo>
                  <a:lnTo>
                    <a:pt x="257" y="753"/>
                  </a:lnTo>
                  <a:lnTo>
                    <a:pt x="271" y="753"/>
                  </a:lnTo>
                  <a:lnTo>
                    <a:pt x="286" y="751"/>
                  </a:lnTo>
                  <a:lnTo>
                    <a:pt x="302" y="750"/>
                  </a:lnTo>
                  <a:lnTo>
                    <a:pt x="318" y="749"/>
                  </a:lnTo>
                  <a:lnTo>
                    <a:pt x="318" y="585"/>
                  </a:lnTo>
                  <a:lnTo>
                    <a:pt x="292" y="586"/>
                  </a:lnTo>
                  <a:lnTo>
                    <a:pt x="267" y="588"/>
                  </a:lnTo>
                  <a:lnTo>
                    <a:pt x="208" y="594"/>
                  </a:lnTo>
                  <a:lnTo>
                    <a:pt x="200" y="595"/>
                  </a:lnTo>
                  <a:lnTo>
                    <a:pt x="191" y="593"/>
                  </a:lnTo>
                  <a:lnTo>
                    <a:pt x="169" y="585"/>
                  </a:lnTo>
                  <a:lnTo>
                    <a:pt x="135" y="572"/>
                  </a:lnTo>
                  <a:lnTo>
                    <a:pt x="111" y="564"/>
                  </a:lnTo>
                  <a:lnTo>
                    <a:pt x="79" y="556"/>
                  </a:lnTo>
                  <a:lnTo>
                    <a:pt x="70" y="546"/>
                  </a:lnTo>
                  <a:lnTo>
                    <a:pt x="60" y="534"/>
                  </a:lnTo>
                  <a:lnTo>
                    <a:pt x="41" y="502"/>
                  </a:lnTo>
                  <a:lnTo>
                    <a:pt x="22" y="470"/>
                  </a:lnTo>
                  <a:lnTo>
                    <a:pt x="10" y="445"/>
                  </a:lnTo>
                  <a:lnTo>
                    <a:pt x="2" y="450"/>
                  </a:lnTo>
                  <a:lnTo>
                    <a:pt x="15" y="767"/>
                  </a:lnTo>
                  <a:lnTo>
                    <a:pt x="27" y="981"/>
                  </a:lnTo>
                  <a:lnTo>
                    <a:pt x="106" y="977"/>
                  </a:lnTo>
                  <a:lnTo>
                    <a:pt x="110" y="978"/>
                  </a:lnTo>
                  <a:lnTo>
                    <a:pt x="113" y="980"/>
                  </a:lnTo>
                  <a:lnTo>
                    <a:pt x="119" y="989"/>
                  </a:lnTo>
                  <a:lnTo>
                    <a:pt x="122" y="1003"/>
                  </a:lnTo>
                  <a:lnTo>
                    <a:pt x="123" y="1018"/>
                  </a:lnTo>
                  <a:lnTo>
                    <a:pt x="122" y="1034"/>
                  </a:lnTo>
                  <a:lnTo>
                    <a:pt x="119" y="1048"/>
                  </a:lnTo>
                  <a:lnTo>
                    <a:pt x="115" y="1053"/>
                  </a:lnTo>
                  <a:lnTo>
                    <a:pt x="112" y="1057"/>
                  </a:lnTo>
                  <a:lnTo>
                    <a:pt x="108" y="1060"/>
                  </a:lnTo>
                  <a:lnTo>
                    <a:pt x="103" y="1062"/>
                  </a:lnTo>
                  <a:lnTo>
                    <a:pt x="86" y="1063"/>
                  </a:lnTo>
                  <a:lnTo>
                    <a:pt x="77" y="1108"/>
                  </a:lnTo>
                  <a:lnTo>
                    <a:pt x="75" y="1114"/>
                  </a:lnTo>
                  <a:lnTo>
                    <a:pt x="74" y="1117"/>
                  </a:lnTo>
                  <a:lnTo>
                    <a:pt x="71" y="1117"/>
                  </a:lnTo>
                  <a:lnTo>
                    <a:pt x="83" y="1347"/>
                  </a:lnTo>
                  <a:lnTo>
                    <a:pt x="93" y="1578"/>
                  </a:lnTo>
                  <a:lnTo>
                    <a:pt x="103" y="1810"/>
                  </a:lnTo>
                  <a:lnTo>
                    <a:pt x="115" y="2041"/>
                  </a:lnTo>
                  <a:lnTo>
                    <a:pt x="114" y="2055"/>
                  </a:lnTo>
                  <a:lnTo>
                    <a:pt x="113" y="2068"/>
                  </a:lnTo>
                  <a:lnTo>
                    <a:pt x="110" y="2082"/>
                  </a:lnTo>
                  <a:lnTo>
                    <a:pt x="106" y="2094"/>
                  </a:lnTo>
                  <a:lnTo>
                    <a:pt x="102" y="2106"/>
                  </a:lnTo>
                  <a:lnTo>
                    <a:pt x="97" y="2117"/>
                  </a:lnTo>
                  <a:lnTo>
                    <a:pt x="84" y="2138"/>
                  </a:lnTo>
                  <a:lnTo>
                    <a:pt x="69" y="2155"/>
                  </a:lnTo>
                  <a:lnTo>
                    <a:pt x="60" y="2162"/>
                  </a:lnTo>
                  <a:lnTo>
                    <a:pt x="50" y="2169"/>
                  </a:lnTo>
                  <a:lnTo>
                    <a:pt x="41" y="2175"/>
                  </a:lnTo>
                  <a:lnTo>
                    <a:pt x="31" y="2180"/>
                  </a:lnTo>
                  <a:lnTo>
                    <a:pt x="21" y="2184"/>
                  </a:lnTo>
                  <a:lnTo>
                    <a:pt x="10" y="2187"/>
                  </a:lnTo>
                  <a:lnTo>
                    <a:pt x="0" y="2189"/>
                  </a:lnTo>
                  <a:lnTo>
                    <a:pt x="0" y="2155"/>
                  </a:lnTo>
                  <a:lnTo>
                    <a:pt x="1" y="2154"/>
                  </a:lnTo>
                  <a:lnTo>
                    <a:pt x="12" y="2149"/>
                  </a:lnTo>
                  <a:lnTo>
                    <a:pt x="21" y="2144"/>
                  </a:lnTo>
                  <a:lnTo>
                    <a:pt x="40" y="2132"/>
                  </a:lnTo>
                  <a:lnTo>
                    <a:pt x="55" y="2116"/>
                  </a:lnTo>
                  <a:lnTo>
                    <a:pt x="67" y="2097"/>
                  </a:lnTo>
                  <a:lnTo>
                    <a:pt x="72" y="2088"/>
                  </a:lnTo>
                  <a:lnTo>
                    <a:pt x="77" y="2077"/>
                  </a:lnTo>
                  <a:lnTo>
                    <a:pt x="80" y="2066"/>
                  </a:lnTo>
                  <a:lnTo>
                    <a:pt x="82" y="2055"/>
                  </a:lnTo>
                  <a:lnTo>
                    <a:pt x="83" y="2044"/>
                  </a:lnTo>
                  <a:lnTo>
                    <a:pt x="83" y="2032"/>
                  </a:lnTo>
                  <a:lnTo>
                    <a:pt x="52" y="1267"/>
                  </a:lnTo>
                  <a:lnTo>
                    <a:pt x="47" y="1114"/>
                  </a:lnTo>
                  <a:lnTo>
                    <a:pt x="35" y="1117"/>
                  </a:lnTo>
                  <a:lnTo>
                    <a:pt x="43" y="1268"/>
                  </a:lnTo>
                  <a:lnTo>
                    <a:pt x="0" y="1271"/>
                  </a:lnTo>
                  <a:lnTo>
                    <a:pt x="0" y="333"/>
                  </a:lnTo>
                  <a:lnTo>
                    <a:pt x="4" y="332"/>
                  </a:lnTo>
                  <a:lnTo>
                    <a:pt x="0" y="325"/>
                  </a:lnTo>
                  <a:lnTo>
                    <a:pt x="8" y="321"/>
                  </a:lnTo>
                  <a:lnTo>
                    <a:pt x="7" y="309"/>
                  </a:lnTo>
                  <a:lnTo>
                    <a:pt x="4" y="300"/>
                  </a:lnTo>
                  <a:lnTo>
                    <a:pt x="2" y="291"/>
                  </a:lnTo>
                  <a:lnTo>
                    <a:pt x="0" y="2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57"/>
            <p:cNvSpPr>
              <a:spLocks/>
            </p:cNvSpPr>
            <p:nvPr/>
          </p:nvSpPr>
          <p:spPr bwMode="auto">
            <a:xfrm>
              <a:off x="4778" y="3109"/>
              <a:ext cx="303" cy="445"/>
            </a:xfrm>
            <a:custGeom>
              <a:avLst/>
              <a:gdLst>
                <a:gd name="T0" fmla="*/ 29 w 303"/>
                <a:gd name="T1" fmla="*/ 419 h 445"/>
                <a:gd name="T2" fmla="*/ 53 w 303"/>
                <a:gd name="T3" fmla="*/ 401 h 445"/>
                <a:gd name="T4" fmla="*/ 74 w 303"/>
                <a:gd name="T5" fmla="*/ 380 h 445"/>
                <a:gd name="T6" fmla="*/ 114 w 303"/>
                <a:gd name="T7" fmla="*/ 335 h 445"/>
                <a:gd name="T8" fmla="*/ 124 w 303"/>
                <a:gd name="T9" fmla="*/ 312 h 445"/>
                <a:gd name="T10" fmla="*/ 132 w 303"/>
                <a:gd name="T11" fmla="*/ 288 h 445"/>
                <a:gd name="T12" fmla="*/ 139 w 303"/>
                <a:gd name="T13" fmla="*/ 261 h 445"/>
                <a:gd name="T14" fmla="*/ 142 w 303"/>
                <a:gd name="T15" fmla="*/ 231 h 445"/>
                <a:gd name="T16" fmla="*/ 146 w 303"/>
                <a:gd name="T17" fmla="*/ 178 h 445"/>
                <a:gd name="T18" fmla="*/ 149 w 303"/>
                <a:gd name="T19" fmla="*/ 114 h 445"/>
                <a:gd name="T20" fmla="*/ 152 w 303"/>
                <a:gd name="T21" fmla="*/ 51 h 445"/>
                <a:gd name="T22" fmla="*/ 153 w 303"/>
                <a:gd name="T23" fmla="*/ 0 h 445"/>
                <a:gd name="T24" fmla="*/ 167 w 303"/>
                <a:gd name="T25" fmla="*/ 5 h 445"/>
                <a:gd name="T26" fmla="*/ 198 w 303"/>
                <a:gd name="T27" fmla="*/ 12 h 445"/>
                <a:gd name="T28" fmla="*/ 244 w 303"/>
                <a:gd name="T29" fmla="*/ 19 h 445"/>
                <a:gd name="T30" fmla="*/ 272 w 303"/>
                <a:gd name="T31" fmla="*/ 21 h 445"/>
                <a:gd name="T32" fmla="*/ 302 w 303"/>
                <a:gd name="T33" fmla="*/ 22 h 445"/>
                <a:gd name="T34" fmla="*/ 302 w 303"/>
                <a:gd name="T35" fmla="*/ 29 h 445"/>
                <a:gd name="T36" fmla="*/ 301 w 303"/>
                <a:gd name="T37" fmla="*/ 36 h 445"/>
                <a:gd name="T38" fmla="*/ 298 w 303"/>
                <a:gd name="T39" fmla="*/ 53 h 445"/>
                <a:gd name="T40" fmla="*/ 284 w 303"/>
                <a:gd name="T41" fmla="*/ 91 h 445"/>
                <a:gd name="T42" fmla="*/ 268 w 303"/>
                <a:gd name="T43" fmla="*/ 131 h 445"/>
                <a:gd name="T44" fmla="*/ 261 w 303"/>
                <a:gd name="T45" fmla="*/ 150 h 445"/>
                <a:gd name="T46" fmla="*/ 257 w 303"/>
                <a:gd name="T47" fmla="*/ 167 h 445"/>
                <a:gd name="T48" fmla="*/ 239 w 303"/>
                <a:gd name="T49" fmla="*/ 242 h 445"/>
                <a:gd name="T50" fmla="*/ 235 w 303"/>
                <a:gd name="T51" fmla="*/ 279 h 445"/>
                <a:gd name="T52" fmla="*/ 233 w 303"/>
                <a:gd name="T53" fmla="*/ 321 h 445"/>
                <a:gd name="T54" fmla="*/ 216 w 303"/>
                <a:gd name="T55" fmla="*/ 332 h 445"/>
                <a:gd name="T56" fmla="*/ 199 w 303"/>
                <a:gd name="T57" fmla="*/ 347 h 445"/>
                <a:gd name="T58" fmla="*/ 167 w 303"/>
                <a:gd name="T59" fmla="*/ 377 h 445"/>
                <a:gd name="T60" fmla="*/ 134 w 303"/>
                <a:gd name="T61" fmla="*/ 407 h 445"/>
                <a:gd name="T62" fmla="*/ 118 w 303"/>
                <a:gd name="T63" fmla="*/ 419 h 445"/>
                <a:gd name="T64" fmla="*/ 102 w 303"/>
                <a:gd name="T65" fmla="*/ 430 h 445"/>
                <a:gd name="T66" fmla="*/ 89 w 303"/>
                <a:gd name="T67" fmla="*/ 435 h 445"/>
                <a:gd name="T68" fmla="*/ 73 w 303"/>
                <a:gd name="T69" fmla="*/ 439 h 445"/>
                <a:gd name="T70" fmla="*/ 56 w 303"/>
                <a:gd name="T71" fmla="*/ 441 h 445"/>
                <a:gd name="T72" fmla="*/ 39 w 303"/>
                <a:gd name="T73" fmla="*/ 443 h 445"/>
                <a:gd name="T74" fmla="*/ 24 w 303"/>
                <a:gd name="T75" fmla="*/ 444 h 445"/>
                <a:gd name="T76" fmla="*/ 12 w 303"/>
                <a:gd name="T77" fmla="*/ 444 h 445"/>
                <a:gd name="T78" fmla="*/ 3 w 303"/>
                <a:gd name="T79" fmla="*/ 442 h 445"/>
                <a:gd name="T80" fmla="*/ 1 w 303"/>
                <a:gd name="T81" fmla="*/ 441 h 445"/>
                <a:gd name="T82" fmla="*/ 0 w 303"/>
                <a:gd name="T83" fmla="*/ 440 h 445"/>
                <a:gd name="T84" fmla="*/ 5 w 303"/>
                <a:gd name="T85" fmla="*/ 434 h 445"/>
                <a:gd name="T86" fmla="*/ 14 w 303"/>
                <a:gd name="T87" fmla="*/ 429 h 445"/>
                <a:gd name="T88" fmla="*/ 29 w 303"/>
                <a:gd name="T89" fmla="*/ 419 h 4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445"/>
                <a:gd name="T137" fmla="*/ 303 w 303"/>
                <a:gd name="T138" fmla="*/ 445 h 4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445">
                  <a:moveTo>
                    <a:pt x="29" y="419"/>
                  </a:moveTo>
                  <a:lnTo>
                    <a:pt x="53" y="401"/>
                  </a:lnTo>
                  <a:lnTo>
                    <a:pt x="74" y="380"/>
                  </a:lnTo>
                  <a:lnTo>
                    <a:pt x="114" y="335"/>
                  </a:lnTo>
                  <a:lnTo>
                    <a:pt x="124" y="312"/>
                  </a:lnTo>
                  <a:lnTo>
                    <a:pt x="132" y="288"/>
                  </a:lnTo>
                  <a:lnTo>
                    <a:pt x="139" y="261"/>
                  </a:lnTo>
                  <a:lnTo>
                    <a:pt x="142" y="231"/>
                  </a:lnTo>
                  <a:lnTo>
                    <a:pt x="146" y="178"/>
                  </a:lnTo>
                  <a:lnTo>
                    <a:pt x="149" y="114"/>
                  </a:lnTo>
                  <a:lnTo>
                    <a:pt x="152" y="51"/>
                  </a:lnTo>
                  <a:lnTo>
                    <a:pt x="153" y="0"/>
                  </a:lnTo>
                  <a:lnTo>
                    <a:pt x="167" y="5"/>
                  </a:lnTo>
                  <a:lnTo>
                    <a:pt x="198" y="12"/>
                  </a:lnTo>
                  <a:lnTo>
                    <a:pt x="244" y="19"/>
                  </a:lnTo>
                  <a:lnTo>
                    <a:pt x="272" y="21"/>
                  </a:lnTo>
                  <a:lnTo>
                    <a:pt x="302" y="22"/>
                  </a:lnTo>
                  <a:lnTo>
                    <a:pt x="302" y="29"/>
                  </a:lnTo>
                  <a:lnTo>
                    <a:pt x="301" y="36"/>
                  </a:lnTo>
                  <a:lnTo>
                    <a:pt x="298" y="53"/>
                  </a:lnTo>
                  <a:lnTo>
                    <a:pt x="284" y="91"/>
                  </a:lnTo>
                  <a:lnTo>
                    <a:pt x="268" y="131"/>
                  </a:lnTo>
                  <a:lnTo>
                    <a:pt x="261" y="150"/>
                  </a:lnTo>
                  <a:lnTo>
                    <a:pt x="257" y="167"/>
                  </a:lnTo>
                  <a:lnTo>
                    <a:pt x="239" y="242"/>
                  </a:lnTo>
                  <a:lnTo>
                    <a:pt x="235" y="279"/>
                  </a:lnTo>
                  <a:lnTo>
                    <a:pt x="233" y="321"/>
                  </a:lnTo>
                  <a:lnTo>
                    <a:pt x="216" y="332"/>
                  </a:lnTo>
                  <a:lnTo>
                    <a:pt x="199" y="347"/>
                  </a:lnTo>
                  <a:lnTo>
                    <a:pt x="167" y="377"/>
                  </a:lnTo>
                  <a:lnTo>
                    <a:pt x="134" y="407"/>
                  </a:lnTo>
                  <a:lnTo>
                    <a:pt x="118" y="419"/>
                  </a:lnTo>
                  <a:lnTo>
                    <a:pt x="102" y="430"/>
                  </a:lnTo>
                  <a:lnTo>
                    <a:pt x="89" y="435"/>
                  </a:lnTo>
                  <a:lnTo>
                    <a:pt x="73" y="439"/>
                  </a:lnTo>
                  <a:lnTo>
                    <a:pt x="56" y="441"/>
                  </a:lnTo>
                  <a:lnTo>
                    <a:pt x="39" y="443"/>
                  </a:lnTo>
                  <a:lnTo>
                    <a:pt x="24" y="444"/>
                  </a:lnTo>
                  <a:lnTo>
                    <a:pt x="12" y="444"/>
                  </a:lnTo>
                  <a:lnTo>
                    <a:pt x="3" y="442"/>
                  </a:lnTo>
                  <a:lnTo>
                    <a:pt x="1" y="441"/>
                  </a:lnTo>
                  <a:lnTo>
                    <a:pt x="0" y="440"/>
                  </a:lnTo>
                  <a:lnTo>
                    <a:pt x="5" y="434"/>
                  </a:lnTo>
                  <a:lnTo>
                    <a:pt x="14" y="429"/>
                  </a:lnTo>
                  <a:lnTo>
                    <a:pt x="29" y="419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58"/>
            <p:cNvSpPr>
              <a:spLocks/>
            </p:cNvSpPr>
            <p:nvPr/>
          </p:nvSpPr>
          <p:spPr bwMode="auto">
            <a:xfrm>
              <a:off x="5067" y="1475"/>
              <a:ext cx="182" cy="302"/>
            </a:xfrm>
            <a:custGeom>
              <a:avLst/>
              <a:gdLst>
                <a:gd name="T0" fmla="*/ 51 w 182"/>
                <a:gd name="T1" fmla="*/ 1 h 302"/>
                <a:gd name="T2" fmla="*/ 49 w 182"/>
                <a:gd name="T3" fmla="*/ 17 h 302"/>
                <a:gd name="T4" fmla="*/ 45 w 182"/>
                <a:gd name="T5" fmla="*/ 32 h 302"/>
                <a:gd name="T6" fmla="*/ 38 w 182"/>
                <a:gd name="T7" fmla="*/ 44 h 302"/>
                <a:gd name="T8" fmla="*/ 32 w 182"/>
                <a:gd name="T9" fmla="*/ 53 h 302"/>
                <a:gd name="T10" fmla="*/ 23 w 182"/>
                <a:gd name="T11" fmla="*/ 61 h 302"/>
                <a:gd name="T12" fmla="*/ 16 w 182"/>
                <a:gd name="T13" fmla="*/ 68 h 302"/>
                <a:gd name="T14" fmla="*/ 0 w 182"/>
                <a:gd name="T15" fmla="*/ 77 h 302"/>
                <a:gd name="T16" fmla="*/ 0 w 182"/>
                <a:gd name="T17" fmla="*/ 117 h 302"/>
                <a:gd name="T18" fmla="*/ 1 w 182"/>
                <a:gd name="T19" fmla="*/ 138 h 302"/>
                <a:gd name="T20" fmla="*/ 4 w 182"/>
                <a:gd name="T21" fmla="*/ 160 h 302"/>
                <a:gd name="T22" fmla="*/ 9 w 182"/>
                <a:gd name="T23" fmla="*/ 180 h 302"/>
                <a:gd name="T24" fmla="*/ 15 w 182"/>
                <a:gd name="T25" fmla="*/ 198 h 302"/>
                <a:gd name="T26" fmla="*/ 24 w 182"/>
                <a:gd name="T27" fmla="*/ 213 h 302"/>
                <a:gd name="T28" fmla="*/ 32 w 182"/>
                <a:gd name="T29" fmla="*/ 220 h 302"/>
                <a:gd name="T30" fmla="*/ 39 w 182"/>
                <a:gd name="T31" fmla="*/ 224 h 302"/>
                <a:gd name="T32" fmla="*/ 49 w 182"/>
                <a:gd name="T33" fmla="*/ 229 h 302"/>
                <a:gd name="T34" fmla="*/ 61 w 182"/>
                <a:gd name="T35" fmla="*/ 234 h 302"/>
                <a:gd name="T36" fmla="*/ 64 w 182"/>
                <a:gd name="T37" fmla="*/ 243 h 302"/>
                <a:gd name="T38" fmla="*/ 64 w 182"/>
                <a:gd name="T39" fmla="*/ 251 h 302"/>
                <a:gd name="T40" fmla="*/ 61 w 182"/>
                <a:gd name="T41" fmla="*/ 269 h 302"/>
                <a:gd name="T42" fmla="*/ 54 w 182"/>
                <a:gd name="T43" fmla="*/ 286 h 302"/>
                <a:gd name="T44" fmla="*/ 51 w 182"/>
                <a:gd name="T45" fmla="*/ 301 h 302"/>
                <a:gd name="T46" fmla="*/ 60 w 182"/>
                <a:gd name="T47" fmla="*/ 300 h 302"/>
                <a:gd name="T48" fmla="*/ 70 w 182"/>
                <a:gd name="T49" fmla="*/ 297 h 302"/>
                <a:gd name="T50" fmla="*/ 97 w 182"/>
                <a:gd name="T51" fmla="*/ 285 h 302"/>
                <a:gd name="T52" fmla="*/ 124 w 182"/>
                <a:gd name="T53" fmla="*/ 266 h 302"/>
                <a:gd name="T54" fmla="*/ 136 w 182"/>
                <a:gd name="T55" fmla="*/ 254 h 302"/>
                <a:gd name="T56" fmla="*/ 148 w 182"/>
                <a:gd name="T57" fmla="*/ 243 h 302"/>
                <a:gd name="T58" fmla="*/ 147 w 182"/>
                <a:gd name="T59" fmla="*/ 213 h 302"/>
                <a:gd name="T60" fmla="*/ 152 w 182"/>
                <a:gd name="T61" fmla="*/ 207 h 302"/>
                <a:gd name="T62" fmla="*/ 157 w 182"/>
                <a:gd name="T63" fmla="*/ 203 h 302"/>
                <a:gd name="T64" fmla="*/ 161 w 182"/>
                <a:gd name="T65" fmla="*/ 196 h 302"/>
                <a:gd name="T66" fmla="*/ 166 w 182"/>
                <a:gd name="T67" fmla="*/ 186 h 302"/>
                <a:gd name="T68" fmla="*/ 170 w 182"/>
                <a:gd name="T69" fmla="*/ 174 h 302"/>
                <a:gd name="T70" fmla="*/ 174 w 182"/>
                <a:gd name="T71" fmla="*/ 159 h 302"/>
                <a:gd name="T72" fmla="*/ 176 w 182"/>
                <a:gd name="T73" fmla="*/ 139 h 302"/>
                <a:gd name="T74" fmla="*/ 180 w 182"/>
                <a:gd name="T75" fmla="*/ 130 h 302"/>
                <a:gd name="T76" fmla="*/ 181 w 182"/>
                <a:gd name="T77" fmla="*/ 121 h 302"/>
                <a:gd name="T78" fmla="*/ 181 w 182"/>
                <a:gd name="T79" fmla="*/ 113 h 302"/>
                <a:gd name="T80" fmla="*/ 179 w 182"/>
                <a:gd name="T81" fmla="*/ 104 h 302"/>
                <a:gd name="T82" fmla="*/ 170 w 182"/>
                <a:gd name="T83" fmla="*/ 97 h 302"/>
                <a:gd name="T84" fmla="*/ 164 w 182"/>
                <a:gd name="T85" fmla="*/ 87 h 302"/>
                <a:gd name="T86" fmla="*/ 158 w 182"/>
                <a:gd name="T87" fmla="*/ 76 h 302"/>
                <a:gd name="T88" fmla="*/ 153 w 182"/>
                <a:gd name="T89" fmla="*/ 62 h 302"/>
                <a:gd name="T90" fmla="*/ 144 w 182"/>
                <a:gd name="T91" fmla="*/ 37 h 302"/>
                <a:gd name="T92" fmla="*/ 139 w 182"/>
                <a:gd name="T93" fmla="*/ 26 h 302"/>
                <a:gd name="T94" fmla="*/ 134 w 182"/>
                <a:gd name="T95" fmla="*/ 15 h 302"/>
                <a:gd name="T96" fmla="*/ 129 w 182"/>
                <a:gd name="T97" fmla="*/ 9 h 302"/>
                <a:gd name="T98" fmla="*/ 125 w 182"/>
                <a:gd name="T99" fmla="*/ 5 h 302"/>
                <a:gd name="T100" fmla="*/ 121 w 182"/>
                <a:gd name="T101" fmla="*/ 3 h 302"/>
                <a:gd name="T102" fmla="*/ 117 w 182"/>
                <a:gd name="T103" fmla="*/ 2 h 302"/>
                <a:gd name="T104" fmla="*/ 109 w 182"/>
                <a:gd name="T105" fmla="*/ 3 h 302"/>
                <a:gd name="T106" fmla="*/ 97 w 182"/>
                <a:gd name="T107" fmla="*/ 5 h 302"/>
                <a:gd name="T108" fmla="*/ 72 w 182"/>
                <a:gd name="T109" fmla="*/ 2 h 302"/>
                <a:gd name="T110" fmla="*/ 59 w 182"/>
                <a:gd name="T111" fmla="*/ 0 h 302"/>
                <a:gd name="T112" fmla="*/ 54 w 182"/>
                <a:gd name="T113" fmla="*/ 0 h 302"/>
                <a:gd name="T114" fmla="*/ 51 w 182"/>
                <a:gd name="T115" fmla="*/ 1 h 3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2"/>
                <a:gd name="T175" fmla="*/ 0 h 302"/>
                <a:gd name="T176" fmla="*/ 182 w 182"/>
                <a:gd name="T177" fmla="*/ 302 h 3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2" h="302">
                  <a:moveTo>
                    <a:pt x="51" y="1"/>
                  </a:moveTo>
                  <a:lnTo>
                    <a:pt x="49" y="17"/>
                  </a:lnTo>
                  <a:lnTo>
                    <a:pt x="45" y="32"/>
                  </a:lnTo>
                  <a:lnTo>
                    <a:pt x="38" y="44"/>
                  </a:lnTo>
                  <a:lnTo>
                    <a:pt x="32" y="53"/>
                  </a:lnTo>
                  <a:lnTo>
                    <a:pt x="23" y="61"/>
                  </a:lnTo>
                  <a:lnTo>
                    <a:pt x="16" y="68"/>
                  </a:lnTo>
                  <a:lnTo>
                    <a:pt x="0" y="77"/>
                  </a:lnTo>
                  <a:lnTo>
                    <a:pt x="0" y="117"/>
                  </a:lnTo>
                  <a:lnTo>
                    <a:pt x="1" y="138"/>
                  </a:lnTo>
                  <a:lnTo>
                    <a:pt x="4" y="160"/>
                  </a:lnTo>
                  <a:lnTo>
                    <a:pt x="9" y="180"/>
                  </a:lnTo>
                  <a:lnTo>
                    <a:pt x="15" y="198"/>
                  </a:lnTo>
                  <a:lnTo>
                    <a:pt x="24" y="213"/>
                  </a:lnTo>
                  <a:lnTo>
                    <a:pt x="32" y="220"/>
                  </a:lnTo>
                  <a:lnTo>
                    <a:pt x="39" y="224"/>
                  </a:lnTo>
                  <a:lnTo>
                    <a:pt x="49" y="229"/>
                  </a:lnTo>
                  <a:lnTo>
                    <a:pt x="61" y="234"/>
                  </a:lnTo>
                  <a:lnTo>
                    <a:pt x="64" y="243"/>
                  </a:lnTo>
                  <a:lnTo>
                    <a:pt x="64" y="251"/>
                  </a:lnTo>
                  <a:lnTo>
                    <a:pt x="61" y="269"/>
                  </a:lnTo>
                  <a:lnTo>
                    <a:pt x="54" y="286"/>
                  </a:lnTo>
                  <a:lnTo>
                    <a:pt x="51" y="301"/>
                  </a:lnTo>
                  <a:lnTo>
                    <a:pt x="60" y="300"/>
                  </a:lnTo>
                  <a:lnTo>
                    <a:pt x="70" y="297"/>
                  </a:lnTo>
                  <a:lnTo>
                    <a:pt x="97" y="285"/>
                  </a:lnTo>
                  <a:lnTo>
                    <a:pt x="124" y="266"/>
                  </a:lnTo>
                  <a:lnTo>
                    <a:pt x="136" y="254"/>
                  </a:lnTo>
                  <a:lnTo>
                    <a:pt x="148" y="243"/>
                  </a:lnTo>
                  <a:lnTo>
                    <a:pt x="147" y="213"/>
                  </a:lnTo>
                  <a:lnTo>
                    <a:pt x="152" y="207"/>
                  </a:lnTo>
                  <a:lnTo>
                    <a:pt x="157" y="203"/>
                  </a:lnTo>
                  <a:lnTo>
                    <a:pt x="161" y="196"/>
                  </a:lnTo>
                  <a:lnTo>
                    <a:pt x="166" y="186"/>
                  </a:lnTo>
                  <a:lnTo>
                    <a:pt x="170" y="174"/>
                  </a:lnTo>
                  <a:lnTo>
                    <a:pt x="174" y="159"/>
                  </a:lnTo>
                  <a:lnTo>
                    <a:pt x="176" y="139"/>
                  </a:lnTo>
                  <a:lnTo>
                    <a:pt x="180" y="130"/>
                  </a:lnTo>
                  <a:lnTo>
                    <a:pt x="181" y="121"/>
                  </a:lnTo>
                  <a:lnTo>
                    <a:pt x="181" y="113"/>
                  </a:lnTo>
                  <a:lnTo>
                    <a:pt x="179" y="104"/>
                  </a:lnTo>
                  <a:lnTo>
                    <a:pt x="170" y="97"/>
                  </a:lnTo>
                  <a:lnTo>
                    <a:pt x="164" y="87"/>
                  </a:lnTo>
                  <a:lnTo>
                    <a:pt x="158" y="76"/>
                  </a:lnTo>
                  <a:lnTo>
                    <a:pt x="153" y="62"/>
                  </a:lnTo>
                  <a:lnTo>
                    <a:pt x="144" y="37"/>
                  </a:lnTo>
                  <a:lnTo>
                    <a:pt x="139" y="26"/>
                  </a:lnTo>
                  <a:lnTo>
                    <a:pt x="134" y="15"/>
                  </a:lnTo>
                  <a:lnTo>
                    <a:pt x="129" y="9"/>
                  </a:lnTo>
                  <a:lnTo>
                    <a:pt x="125" y="5"/>
                  </a:lnTo>
                  <a:lnTo>
                    <a:pt x="121" y="3"/>
                  </a:lnTo>
                  <a:lnTo>
                    <a:pt x="117" y="2"/>
                  </a:lnTo>
                  <a:lnTo>
                    <a:pt x="109" y="3"/>
                  </a:lnTo>
                  <a:lnTo>
                    <a:pt x="97" y="5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1" y="1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59"/>
            <p:cNvSpPr>
              <a:spLocks/>
            </p:cNvSpPr>
            <p:nvPr/>
          </p:nvSpPr>
          <p:spPr bwMode="auto">
            <a:xfrm>
              <a:off x="5114" y="3123"/>
              <a:ext cx="196" cy="434"/>
            </a:xfrm>
            <a:custGeom>
              <a:avLst/>
              <a:gdLst>
                <a:gd name="T0" fmla="*/ 13 w 196"/>
                <a:gd name="T1" fmla="*/ 433 h 434"/>
                <a:gd name="T2" fmla="*/ 4 w 196"/>
                <a:gd name="T3" fmla="*/ 426 h 434"/>
                <a:gd name="T4" fmla="*/ 1 w 196"/>
                <a:gd name="T5" fmla="*/ 419 h 434"/>
                <a:gd name="T6" fmla="*/ 0 w 196"/>
                <a:gd name="T7" fmla="*/ 409 h 434"/>
                <a:gd name="T8" fmla="*/ 1 w 196"/>
                <a:gd name="T9" fmla="*/ 397 h 434"/>
                <a:gd name="T10" fmla="*/ 17 w 196"/>
                <a:gd name="T11" fmla="*/ 372 h 434"/>
                <a:gd name="T12" fmla="*/ 24 w 196"/>
                <a:gd name="T13" fmla="*/ 362 h 434"/>
                <a:gd name="T14" fmla="*/ 30 w 196"/>
                <a:gd name="T15" fmla="*/ 350 h 434"/>
                <a:gd name="T16" fmla="*/ 35 w 196"/>
                <a:gd name="T17" fmla="*/ 337 h 434"/>
                <a:gd name="T18" fmla="*/ 41 w 196"/>
                <a:gd name="T19" fmla="*/ 322 h 434"/>
                <a:gd name="T20" fmla="*/ 50 w 196"/>
                <a:gd name="T21" fmla="*/ 287 h 434"/>
                <a:gd name="T22" fmla="*/ 51 w 196"/>
                <a:gd name="T23" fmla="*/ 278 h 434"/>
                <a:gd name="T24" fmla="*/ 56 w 196"/>
                <a:gd name="T25" fmla="*/ 266 h 434"/>
                <a:gd name="T26" fmla="*/ 60 w 196"/>
                <a:gd name="T27" fmla="*/ 253 h 434"/>
                <a:gd name="T28" fmla="*/ 62 w 196"/>
                <a:gd name="T29" fmla="*/ 244 h 434"/>
                <a:gd name="T30" fmla="*/ 66 w 196"/>
                <a:gd name="T31" fmla="*/ 211 h 434"/>
                <a:gd name="T32" fmla="*/ 66 w 196"/>
                <a:gd name="T33" fmla="*/ 179 h 434"/>
                <a:gd name="T34" fmla="*/ 65 w 196"/>
                <a:gd name="T35" fmla="*/ 148 h 434"/>
                <a:gd name="T36" fmla="*/ 62 w 196"/>
                <a:gd name="T37" fmla="*/ 117 h 434"/>
                <a:gd name="T38" fmla="*/ 55 w 196"/>
                <a:gd name="T39" fmla="*/ 59 h 434"/>
                <a:gd name="T40" fmla="*/ 53 w 196"/>
                <a:gd name="T41" fmla="*/ 31 h 434"/>
                <a:gd name="T42" fmla="*/ 51 w 196"/>
                <a:gd name="T43" fmla="*/ 6 h 434"/>
                <a:gd name="T44" fmla="*/ 123 w 196"/>
                <a:gd name="T45" fmla="*/ 2 h 434"/>
                <a:gd name="T46" fmla="*/ 195 w 196"/>
                <a:gd name="T47" fmla="*/ 0 h 434"/>
                <a:gd name="T48" fmla="*/ 191 w 196"/>
                <a:gd name="T49" fmla="*/ 28 h 434"/>
                <a:gd name="T50" fmla="*/ 185 w 196"/>
                <a:gd name="T51" fmla="*/ 55 h 434"/>
                <a:gd name="T52" fmla="*/ 175 w 196"/>
                <a:gd name="T53" fmla="*/ 95 h 434"/>
                <a:gd name="T54" fmla="*/ 162 w 196"/>
                <a:gd name="T55" fmla="*/ 131 h 434"/>
                <a:gd name="T56" fmla="*/ 140 w 196"/>
                <a:gd name="T57" fmla="*/ 193 h 434"/>
                <a:gd name="T58" fmla="*/ 133 w 196"/>
                <a:gd name="T59" fmla="*/ 220 h 434"/>
                <a:gd name="T60" fmla="*/ 130 w 196"/>
                <a:gd name="T61" fmla="*/ 245 h 434"/>
                <a:gd name="T62" fmla="*/ 131 w 196"/>
                <a:gd name="T63" fmla="*/ 265 h 434"/>
                <a:gd name="T64" fmla="*/ 132 w 196"/>
                <a:gd name="T65" fmla="*/ 287 h 434"/>
                <a:gd name="T66" fmla="*/ 132 w 196"/>
                <a:gd name="T67" fmla="*/ 295 h 434"/>
                <a:gd name="T68" fmla="*/ 130 w 196"/>
                <a:gd name="T69" fmla="*/ 302 h 434"/>
                <a:gd name="T70" fmla="*/ 128 w 196"/>
                <a:gd name="T71" fmla="*/ 312 h 434"/>
                <a:gd name="T72" fmla="*/ 122 w 196"/>
                <a:gd name="T73" fmla="*/ 331 h 434"/>
                <a:gd name="T74" fmla="*/ 119 w 196"/>
                <a:gd name="T75" fmla="*/ 349 h 434"/>
                <a:gd name="T76" fmla="*/ 115 w 196"/>
                <a:gd name="T77" fmla="*/ 367 h 434"/>
                <a:gd name="T78" fmla="*/ 110 w 196"/>
                <a:gd name="T79" fmla="*/ 382 h 434"/>
                <a:gd name="T80" fmla="*/ 103 w 196"/>
                <a:gd name="T81" fmla="*/ 398 h 434"/>
                <a:gd name="T82" fmla="*/ 93 w 196"/>
                <a:gd name="T83" fmla="*/ 410 h 434"/>
                <a:gd name="T84" fmla="*/ 83 w 196"/>
                <a:gd name="T85" fmla="*/ 419 h 434"/>
                <a:gd name="T86" fmla="*/ 70 w 196"/>
                <a:gd name="T87" fmla="*/ 424 h 434"/>
                <a:gd name="T88" fmla="*/ 56 w 196"/>
                <a:gd name="T89" fmla="*/ 428 h 434"/>
                <a:gd name="T90" fmla="*/ 42 w 196"/>
                <a:gd name="T91" fmla="*/ 430 h 434"/>
                <a:gd name="T92" fmla="*/ 13 w 196"/>
                <a:gd name="T93" fmla="*/ 433 h 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6"/>
                <a:gd name="T142" fmla="*/ 0 h 434"/>
                <a:gd name="T143" fmla="*/ 196 w 196"/>
                <a:gd name="T144" fmla="*/ 434 h 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6" h="434">
                  <a:moveTo>
                    <a:pt x="13" y="433"/>
                  </a:moveTo>
                  <a:lnTo>
                    <a:pt x="4" y="426"/>
                  </a:lnTo>
                  <a:lnTo>
                    <a:pt x="1" y="419"/>
                  </a:lnTo>
                  <a:lnTo>
                    <a:pt x="0" y="409"/>
                  </a:lnTo>
                  <a:lnTo>
                    <a:pt x="1" y="397"/>
                  </a:lnTo>
                  <a:lnTo>
                    <a:pt x="17" y="372"/>
                  </a:lnTo>
                  <a:lnTo>
                    <a:pt x="24" y="362"/>
                  </a:lnTo>
                  <a:lnTo>
                    <a:pt x="30" y="350"/>
                  </a:lnTo>
                  <a:lnTo>
                    <a:pt x="35" y="337"/>
                  </a:lnTo>
                  <a:lnTo>
                    <a:pt x="41" y="322"/>
                  </a:lnTo>
                  <a:lnTo>
                    <a:pt x="50" y="287"/>
                  </a:lnTo>
                  <a:lnTo>
                    <a:pt x="51" y="278"/>
                  </a:lnTo>
                  <a:lnTo>
                    <a:pt x="56" y="266"/>
                  </a:lnTo>
                  <a:lnTo>
                    <a:pt x="60" y="253"/>
                  </a:lnTo>
                  <a:lnTo>
                    <a:pt x="62" y="244"/>
                  </a:lnTo>
                  <a:lnTo>
                    <a:pt x="66" y="211"/>
                  </a:lnTo>
                  <a:lnTo>
                    <a:pt x="66" y="179"/>
                  </a:lnTo>
                  <a:lnTo>
                    <a:pt x="65" y="148"/>
                  </a:lnTo>
                  <a:lnTo>
                    <a:pt x="62" y="117"/>
                  </a:lnTo>
                  <a:lnTo>
                    <a:pt x="55" y="59"/>
                  </a:lnTo>
                  <a:lnTo>
                    <a:pt x="53" y="31"/>
                  </a:lnTo>
                  <a:lnTo>
                    <a:pt x="51" y="6"/>
                  </a:lnTo>
                  <a:lnTo>
                    <a:pt x="123" y="2"/>
                  </a:lnTo>
                  <a:lnTo>
                    <a:pt x="195" y="0"/>
                  </a:lnTo>
                  <a:lnTo>
                    <a:pt x="191" y="28"/>
                  </a:lnTo>
                  <a:lnTo>
                    <a:pt x="185" y="55"/>
                  </a:lnTo>
                  <a:lnTo>
                    <a:pt x="175" y="95"/>
                  </a:lnTo>
                  <a:lnTo>
                    <a:pt x="162" y="131"/>
                  </a:lnTo>
                  <a:lnTo>
                    <a:pt x="140" y="193"/>
                  </a:lnTo>
                  <a:lnTo>
                    <a:pt x="133" y="220"/>
                  </a:lnTo>
                  <a:lnTo>
                    <a:pt x="130" y="245"/>
                  </a:lnTo>
                  <a:lnTo>
                    <a:pt x="131" y="265"/>
                  </a:lnTo>
                  <a:lnTo>
                    <a:pt x="132" y="287"/>
                  </a:lnTo>
                  <a:lnTo>
                    <a:pt x="132" y="295"/>
                  </a:lnTo>
                  <a:lnTo>
                    <a:pt x="130" y="302"/>
                  </a:lnTo>
                  <a:lnTo>
                    <a:pt x="128" y="312"/>
                  </a:lnTo>
                  <a:lnTo>
                    <a:pt x="122" y="331"/>
                  </a:lnTo>
                  <a:lnTo>
                    <a:pt x="119" y="349"/>
                  </a:lnTo>
                  <a:lnTo>
                    <a:pt x="115" y="367"/>
                  </a:lnTo>
                  <a:lnTo>
                    <a:pt x="110" y="382"/>
                  </a:lnTo>
                  <a:lnTo>
                    <a:pt x="103" y="398"/>
                  </a:lnTo>
                  <a:lnTo>
                    <a:pt x="93" y="410"/>
                  </a:lnTo>
                  <a:lnTo>
                    <a:pt x="83" y="419"/>
                  </a:lnTo>
                  <a:lnTo>
                    <a:pt x="70" y="424"/>
                  </a:lnTo>
                  <a:lnTo>
                    <a:pt x="56" y="428"/>
                  </a:lnTo>
                  <a:lnTo>
                    <a:pt x="42" y="430"/>
                  </a:lnTo>
                  <a:lnTo>
                    <a:pt x="13" y="433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60"/>
            <p:cNvSpPr>
              <a:spLocks/>
            </p:cNvSpPr>
            <p:nvPr/>
          </p:nvSpPr>
          <p:spPr bwMode="auto">
            <a:xfrm>
              <a:off x="4515" y="1521"/>
              <a:ext cx="170" cy="187"/>
            </a:xfrm>
            <a:custGeom>
              <a:avLst/>
              <a:gdLst>
                <a:gd name="T0" fmla="*/ 111 w 170"/>
                <a:gd name="T1" fmla="*/ 186 h 187"/>
                <a:gd name="T2" fmla="*/ 109 w 170"/>
                <a:gd name="T3" fmla="*/ 175 h 187"/>
                <a:gd name="T4" fmla="*/ 107 w 170"/>
                <a:gd name="T5" fmla="*/ 166 h 187"/>
                <a:gd name="T6" fmla="*/ 105 w 170"/>
                <a:gd name="T7" fmla="*/ 158 h 187"/>
                <a:gd name="T8" fmla="*/ 103 w 170"/>
                <a:gd name="T9" fmla="*/ 152 h 187"/>
                <a:gd name="T10" fmla="*/ 99 w 170"/>
                <a:gd name="T11" fmla="*/ 142 h 187"/>
                <a:gd name="T12" fmla="*/ 96 w 170"/>
                <a:gd name="T13" fmla="*/ 129 h 187"/>
                <a:gd name="T14" fmla="*/ 91 w 170"/>
                <a:gd name="T15" fmla="*/ 123 h 187"/>
                <a:gd name="T16" fmla="*/ 89 w 170"/>
                <a:gd name="T17" fmla="*/ 117 h 187"/>
                <a:gd name="T18" fmla="*/ 87 w 170"/>
                <a:gd name="T19" fmla="*/ 112 h 187"/>
                <a:gd name="T20" fmla="*/ 83 w 170"/>
                <a:gd name="T21" fmla="*/ 106 h 187"/>
                <a:gd name="T22" fmla="*/ 82 w 170"/>
                <a:gd name="T23" fmla="*/ 87 h 187"/>
                <a:gd name="T24" fmla="*/ 85 w 170"/>
                <a:gd name="T25" fmla="*/ 78 h 187"/>
                <a:gd name="T26" fmla="*/ 86 w 170"/>
                <a:gd name="T27" fmla="*/ 74 h 187"/>
                <a:gd name="T28" fmla="*/ 88 w 170"/>
                <a:gd name="T29" fmla="*/ 71 h 187"/>
                <a:gd name="T30" fmla="*/ 85 w 170"/>
                <a:gd name="T31" fmla="*/ 59 h 187"/>
                <a:gd name="T32" fmla="*/ 82 w 170"/>
                <a:gd name="T33" fmla="*/ 52 h 187"/>
                <a:gd name="T34" fmla="*/ 78 w 170"/>
                <a:gd name="T35" fmla="*/ 45 h 187"/>
                <a:gd name="T36" fmla="*/ 70 w 170"/>
                <a:gd name="T37" fmla="*/ 42 h 187"/>
                <a:gd name="T38" fmla="*/ 65 w 170"/>
                <a:gd name="T39" fmla="*/ 39 h 187"/>
                <a:gd name="T40" fmla="*/ 58 w 170"/>
                <a:gd name="T41" fmla="*/ 31 h 187"/>
                <a:gd name="T42" fmla="*/ 56 w 170"/>
                <a:gd name="T43" fmla="*/ 23 h 187"/>
                <a:gd name="T44" fmla="*/ 56 w 170"/>
                <a:gd name="T45" fmla="*/ 17 h 187"/>
                <a:gd name="T46" fmla="*/ 0 w 170"/>
                <a:gd name="T47" fmla="*/ 17 h 187"/>
                <a:gd name="T48" fmla="*/ 1 w 170"/>
                <a:gd name="T49" fmla="*/ 14 h 187"/>
                <a:gd name="T50" fmla="*/ 6 w 170"/>
                <a:gd name="T51" fmla="*/ 12 h 187"/>
                <a:gd name="T52" fmla="*/ 22 w 170"/>
                <a:gd name="T53" fmla="*/ 8 h 187"/>
                <a:gd name="T54" fmla="*/ 63 w 170"/>
                <a:gd name="T55" fmla="*/ 0 h 187"/>
                <a:gd name="T56" fmla="*/ 89 w 170"/>
                <a:gd name="T57" fmla="*/ 6 h 187"/>
                <a:gd name="T58" fmla="*/ 105 w 170"/>
                <a:gd name="T59" fmla="*/ 7 h 187"/>
                <a:gd name="T60" fmla="*/ 111 w 170"/>
                <a:gd name="T61" fmla="*/ 7 h 187"/>
                <a:gd name="T62" fmla="*/ 114 w 170"/>
                <a:gd name="T63" fmla="*/ 8 h 187"/>
                <a:gd name="T64" fmla="*/ 117 w 170"/>
                <a:gd name="T65" fmla="*/ 9 h 187"/>
                <a:gd name="T66" fmla="*/ 119 w 170"/>
                <a:gd name="T67" fmla="*/ 13 h 187"/>
                <a:gd name="T68" fmla="*/ 121 w 170"/>
                <a:gd name="T69" fmla="*/ 18 h 187"/>
                <a:gd name="T70" fmla="*/ 123 w 170"/>
                <a:gd name="T71" fmla="*/ 26 h 187"/>
                <a:gd name="T72" fmla="*/ 128 w 170"/>
                <a:gd name="T73" fmla="*/ 45 h 187"/>
                <a:gd name="T74" fmla="*/ 133 w 170"/>
                <a:gd name="T75" fmla="*/ 70 h 187"/>
                <a:gd name="T76" fmla="*/ 141 w 170"/>
                <a:gd name="T77" fmla="*/ 97 h 187"/>
                <a:gd name="T78" fmla="*/ 146 w 170"/>
                <a:gd name="T79" fmla="*/ 103 h 187"/>
                <a:gd name="T80" fmla="*/ 151 w 170"/>
                <a:gd name="T81" fmla="*/ 112 h 187"/>
                <a:gd name="T82" fmla="*/ 160 w 170"/>
                <a:gd name="T83" fmla="*/ 131 h 187"/>
                <a:gd name="T84" fmla="*/ 169 w 170"/>
                <a:gd name="T85" fmla="*/ 155 h 187"/>
                <a:gd name="T86" fmla="*/ 111 w 170"/>
                <a:gd name="T87" fmla="*/ 186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87"/>
                <a:gd name="T134" fmla="*/ 170 w 170"/>
                <a:gd name="T135" fmla="*/ 187 h 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87">
                  <a:moveTo>
                    <a:pt x="111" y="186"/>
                  </a:moveTo>
                  <a:lnTo>
                    <a:pt x="109" y="175"/>
                  </a:lnTo>
                  <a:lnTo>
                    <a:pt x="107" y="166"/>
                  </a:lnTo>
                  <a:lnTo>
                    <a:pt x="105" y="158"/>
                  </a:lnTo>
                  <a:lnTo>
                    <a:pt x="103" y="152"/>
                  </a:lnTo>
                  <a:lnTo>
                    <a:pt x="99" y="142"/>
                  </a:lnTo>
                  <a:lnTo>
                    <a:pt x="96" y="129"/>
                  </a:lnTo>
                  <a:lnTo>
                    <a:pt x="91" y="123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3" y="106"/>
                  </a:lnTo>
                  <a:lnTo>
                    <a:pt x="82" y="87"/>
                  </a:lnTo>
                  <a:lnTo>
                    <a:pt x="85" y="78"/>
                  </a:lnTo>
                  <a:lnTo>
                    <a:pt x="86" y="74"/>
                  </a:lnTo>
                  <a:lnTo>
                    <a:pt x="88" y="71"/>
                  </a:lnTo>
                  <a:lnTo>
                    <a:pt x="85" y="59"/>
                  </a:lnTo>
                  <a:lnTo>
                    <a:pt x="82" y="52"/>
                  </a:lnTo>
                  <a:lnTo>
                    <a:pt x="78" y="45"/>
                  </a:lnTo>
                  <a:lnTo>
                    <a:pt x="70" y="42"/>
                  </a:lnTo>
                  <a:lnTo>
                    <a:pt x="65" y="39"/>
                  </a:lnTo>
                  <a:lnTo>
                    <a:pt x="58" y="31"/>
                  </a:lnTo>
                  <a:lnTo>
                    <a:pt x="56" y="23"/>
                  </a:lnTo>
                  <a:lnTo>
                    <a:pt x="56" y="17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6" y="12"/>
                  </a:lnTo>
                  <a:lnTo>
                    <a:pt x="22" y="8"/>
                  </a:lnTo>
                  <a:lnTo>
                    <a:pt x="63" y="0"/>
                  </a:lnTo>
                  <a:lnTo>
                    <a:pt x="89" y="6"/>
                  </a:lnTo>
                  <a:lnTo>
                    <a:pt x="105" y="7"/>
                  </a:lnTo>
                  <a:lnTo>
                    <a:pt x="111" y="7"/>
                  </a:lnTo>
                  <a:lnTo>
                    <a:pt x="114" y="8"/>
                  </a:lnTo>
                  <a:lnTo>
                    <a:pt x="117" y="9"/>
                  </a:lnTo>
                  <a:lnTo>
                    <a:pt x="119" y="13"/>
                  </a:lnTo>
                  <a:lnTo>
                    <a:pt x="121" y="18"/>
                  </a:lnTo>
                  <a:lnTo>
                    <a:pt x="123" y="26"/>
                  </a:lnTo>
                  <a:lnTo>
                    <a:pt x="128" y="45"/>
                  </a:lnTo>
                  <a:lnTo>
                    <a:pt x="133" y="70"/>
                  </a:lnTo>
                  <a:lnTo>
                    <a:pt x="141" y="97"/>
                  </a:lnTo>
                  <a:lnTo>
                    <a:pt x="146" y="103"/>
                  </a:lnTo>
                  <a:lnTo>
                    <a:pt x="151" y="112"/>
                  </a:lnTo>
                  <a:lnTo>
                    <a:pt x="160" y="131"/>
                  </a:lnTo>
                  <a:lnTo>
                    <a:pt x="169" y="155"/>
                  </a:lnTo>
                  <a:lnTo>
                    <a:pt x="111" y="186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61"/>
            <p:cNvSpPr>
              <a:spLocks/>
            </p:cNvSpPr>
            <p:nvPr/>
          </p:nvSpPr>
          <p:spPr bwMode="auto">
            <a:xfrm>
              <a:off x="4647" y="2143"/>
              <a:ext cx="226" cy="88"/>
            </a:xfrm>
            <a:custGeom>
              <a:avLst/>
              <a:gdLst>
                <a:gd name="T0" fmla="*/ 221 w 226"/>
                <a:gd name="T1" fmla="*/ 70 h 88"/>
                <a:gd name="T2" fmla="*/ 194 w 226"/>
                <a:gd name="T3" fmla="*/ 72 h 88"/>
                <a:gd name="T4" fmla="*/ 188 w 226"/>
                <a:gd name="T5" fmla="*/ 76 h 88"/>
                <a:gd name="T6" fmla="*/ 181 w 226"/>
                <a:gd name="T7" fmla="*/ 80 h 88"/>
                <a:gd name="T8" fmla="*/ 173 w 226"/>
                <a:gd name="T9" fmla="*/ 83 h 88"/>
                <a:gd name="T10" fmla="*/ 166 w 226"/>
                <a:gd name="T11" fmla="*/ 85 h 88"/>
                <a:gd name="T12" fmla="*/ 147 w 226"/>
                <a:gd name="T13" fmla="*/ 87 h 88"/>
                <a:gd name="T14" fmla="*/ 129 w 226"/>
                <a:gd name="T15" fmla="*/ 87 h 88"/>
                <a:gd name="T16" fmla="*/ 124 w 226"/>
                <a:gd name="T17" fmla="*/ 86 h 88"/>
                <a:gd name="T18" fmla="*/ 118 w 226"/>
                <a:gd name="T19" fmla="*/ 83 h 88"/>
                <a:gd name="T20" fmla="*/ 111 w 226"/>
                <a:gd name="T21" fmla="*/ 74 h 88"/>
                <a:gd name="T22" fmla="*/ 100 w 226"/>
                <a:gd name="T23" fmla="*/ 74 h 88"/>
                <a:gd name="T24" fmla="*/ 94 w 226"/>
                <a:gd name="T25" fmla="*/ 72 h 88"/>
                <a:gd name="T26" fmla="*/ 87 w 226"/>
                <a:gd name="T27" fmla="*/ 66 h 88"/>
                <a:gd name="T28" fmla="*/ 81 w 226"/>
                <a:gd name="T29" fmla="*/ 58 h 88"/>
                <a:gd name="T30" fmla="*/ 68 w 226"/>
                <a:gd name="T31" fmla="*/ 58 h 88"/>
                <a:gd name="T32" fmla="*/ 64 w 226"/>
                <a:gd name="T33" fmla="*/ 57 h 88"/>
                <a:gd name="T34" fmla="*/ 60 w 226"/>
                <a:gd name="T35" fmla="*/ 55 h 88"/>
                <a:gd name="T36" fmla="*/ 57 w 226"/>
                <a:gd name="T37" fmla="*/ 49 h 88"/>
                <a:gd name="T38" fmla="*/ 57 w 226"/>
                <a:gd name="T39" fmla="*/ 41 h 88"/>
                <a:gd name="T40" fmla="*/ 59 w 226"/>
                <a:gd name="T41" fmla="*/ 38 h 88"/>
                <a:gd name="T42" fmla="*/ 64 w 226"/>
                <a:gd name="T43" fmla="*/ 36 h 88"/>
                <a:gd name="T44" fmla="*/ 72 w 226"/>
                <a:gd name="T45" fmla="*/ 32 h 88"/>
                <a:gd name="T46" fmla="*/ 81 w 226"/>
                <a:gd name="T47" fmla="*/ 30 h 88"/>
                <a:gd name="T48" fmla="*/ 86 w 226"/>
                <a:gd name="T49" fmla="*/ 27 h 88"/>
                <a:gd name="T50" fmla="*/ 70 w 226"/>
                <a:gd name="T51" fmla="*/ 28 h 88"/>
                <a:gd name="T52" fmla="*/ 60 w 226"/>
                <a:gd name="T53" fmla="*/ 29 h 88"/>
                <a:gd name="T54" fmla="*/ 46 w 226"/>
                <a:gd name="T55" fmla="*/ 28 h 88"/>
                <a:gd name="T56" fmla="*/ 36 w 226"/>
                <a:gd name="T57" fmla="*/ 31 h 88"/>
                <a:gd name="T58" fmla="*/ 25 w 226"/>
                <a:gd name="T59" fmla="*/ 32 h 88"/>
                <a:gd name="T60" fmla="*/ 10 w 226"/>
                <a:gd name="T61" fmla="*/ 31 h 88"/>
                <a:gd name="T62" fmla="*/ 3 w 226"/>
                <a:gd name="T63" fmla="*/ 27 h 88"/>
                <a:gd name="T64" fmla="*/ 0 w 226"/>
                <a:gd name="T65" fmla="*/ 23 h 88"/>
                <a:gd name="T66" fmla="*/ 0 w 226"/>
                <a:gd name="T67" fmla="*/ 20 h 88"/>
                <a:gd name="T68" fmla="*/ 2 w 226"/>
                <a:gd name="T69" fmla="*/ 17 h 88"/>
                <a:gd name="T70" fmla="*/ 23 w 226"/>
                <a:gd name="T71" fmla="*/ 10 h 88"/>
                <a:gd name="T72" fmla="*/ 34 w 226"/>
                <a:gd name="T73" fmla="*/ 7 h 88"/>
                <a:gd name="T74" fmla="*/ 51 w 226"/>
                <a:gd name="T75" fmla="*/ 6 h 88"/>
                <a:gd name="T76" fmla="*/ 110 w 226"/>
                <a:gd name="T77" fmla="*/ 0 h 88"/>
                <a:gd name="T78" fmla="*/ 144 w 226"/>
                <a:gd name="T79" fmla="*/ 0 h 88"/>
                <a:gd name="T80" fmla="*/ 177 w 226"/>
                <a:gd name="T81" fmla="*/ 0 h 88"/>
                <a:gd name="T82" fmla="*/ 202 w 226"/>
                <a:gd name="T83" fmla="*/ 5 h 88"/>
                <a:gd name="T84" fmla="*/ 225 w 226"/>
                <a:gd name="T85" fmla="*/ 10 h 88"/>
                <a:gd name="T86" fmla="*/ 221 w 226"/>
                <a:gd name="T87" fmla="*/ 25 h 88"/>
                <a:gd name="T88" fmla="*/ 219 w 226"/>
                <a:gd name="T89" fmla="*/ 40 h 88"/>
                <a:gd name="T90" fmla="*/ 219 w 226"/>
                <a:gd name="T91" fmla="*/ 55 h 88"/>
                <a:gd name="T92" fmla="*/ 221 w 226"/>
                <a:gd name="T93" fmla="*/ 70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6"/>
                <a:gd name="T142" fmla="*/ 0 h 88"/>
                <a:gd name="T143" fmla="*/ 226 w 226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6" h="88">
                  <a:moveTo>
                    <a:pt x="221" y="70"/>
                  </a:moveTo>
                  <a:lnTo>
                    <a:pt x="194" y="72"/>
                  </a:lnTo>
                  <a:lnTo>
                    <a:pt x="188" y="76"/>
                  </a:lnTo>
                  <a:lnTo>
                    <a:pt x="181" y="80"/>
                  </a:lnTo>
                  <a:lnTo>
                    <a:pt x="173" y="83"/>
                  </a:lnTo>
                  <a:lnTo>
                    <a:pt x="166" y="85"/>
                  </a:lnTo>
                  <a:lnTo>
                    <a:pt x="147" y="87"/>
                  </a:lnTo>
                  <a:lnTo>
                    <a:pt x="129" y="87"/>
                  </a:lnTo>
                  <a:lnTo>
                    <a:pt x="124" y="86"/>
                  </a:lnTo>
                  <a:lnTo>
                    <a:pt x="118" y="83"/>
                  </a:lnTo>
                  <a:lnTo>
                    <a:pt x="111" y="74"/>
                  </a:lnTo>
                  <a:lnTo>
                    <a:pt x="100" y="74"/>
                  </a:lnTo>
                  <a:lnTo>
                    <a:pt x="94" y="72"/>
                  </a:lnTo>
                  <a:lnTo>
                    <a:pt x="87" y="66"/>
                  </a:lnTo>
                  <a:lnTo>
                    <a:pt x="81" y="58"/>
                  </a:lnTo>
                  <a:lnTo>
                    <a:pt x="68" y="58"/>
                  </a:lnTo>
                  <a:lnTo>
                    <a:pt x="64" y="57"/>
                  </a:lnTo>
                  <a:lnTo>
                    <a:pt x="60" y="55"/>
                  </a:lnTo>
                  <a:lnTo>
                    <a:pt x="57" y="49"/>
                  </a:lnTo>
                  <a:lnTo>
                    <a:pt x="57" y="41"/>
                  </a:lnTo>
                  <a:lnTo>
                    <a:pt x="59" y="38"/>
                  </a:lnTo>
                  <a:lnTo>
                    <a:pt x="64" y="36"/>
                  </a:lnTo>
                  <a:lnTo>
                    <a:pt x="72" y="32"/>
                  </a:lnTo>
                  <a:lnTo>
                    <a:pt x="81" y="30"/>
                  </a:lnTo>
                  <a:lnTo>
                    <a:pt x="86" y="27"/>
                  </a:lnTo>
                  <a:lnTo>
                    <a:pt x="70" y="28"/>
                  </a:lnTo>
                  <a:lnTo>
                    <a:pt x="60" y="29"/>
                  </a:lnTo>
                  <a:lnTo>
                    <a:pt x="46" y="28"/>
                  </a:lnTo>
                  <a:lnTo>
                    <a:pt x="36" y="31"/>
                  </a:lnTo>
                  <a:lnTo>
                    <a:pt x="25" y="32"/>
                  </a:lnTo>
                  <a:lnTo>
                    <a:pt x="10" y="31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23" y="10"/>
                  </a:lnTo>
                  <a:lnTo>
                    <a:pt x="34" y="7"/>
                  </a:lnTo>
                  <a:lnTo>
                    <a:pt x="51" y="6"/>
                  </a:lnTo>
                  <a:lnTo>
                    <a:pt x="110" y="0"/>
                  </a:lnTo>
                  <a:lnTo>
                    <a:pt x="144" y="0"/>
                  </a:lnTo>
                  <a:lnTo>
                    <a:pt x="177" y="0"/>
                  </a:lnTo>
                  <a:lnTo>
                    <a:pt x="202" y="5"/>
                  </a:lnTo>
                  <a:lnTo>
                    <a:pt x="225" y="10"/>
                  </a:lnTo>
                  <a:lnTo>
                    <a:pt x="221" y="25"/>
                  </a:lnTo>
                  <a:lnTo>
                    <a:pt x="219" y="40"/>
                  </a:lnTo>
                  <a:lnTo>
                    <a:pt x="219" y="55"/>
                  </a:lnTo>
                  <a:lnTo>
                    <a:pt x="221" y="70"/>
                  </a:lnTo>
                </a:path>
              </a:pathLst>
            </a:custGeom>
            <a:solidFill>
              <a:srgbClr val="FFB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62"/>
            <p:cNvSpPr>
              <a:spLocks/>
            </p:cNvSpPr>
            <p:nvPr/>
          </p:nvSpPr>
          <p:spPr bwMode="auto">
            <a:xfrm>
              <a:off x="4808" y="3447"/>
              <a:ext cx="82" cy="83"/>
            </a:xfrm>
            <a:custGeom>
              <a:avLst/>
              <a:gdLst>
                <a:gd name="T0" fmla="*/ 81 w 82"/>
                <a:gd name="T1" fmla="*/ 2 h 83"/>
                <a:gd name="T2" fmla="*/ 81 w 82"/>
                <a:gd name="T3" fmla="*/ 2 h 83"/>
                <a:gd name="T4" fmla="*/ 76 w 82"/>
                <a:gd name="T5" fmla="*/ 7 h 83"/>
                <a:gd name="T6" fmla="*/ 72 w 82"/>
                <a:gd name="T7" fmla="*/ 13 h 83"/>
                <a:gd name="T8" fmla="*/ 67 w 82"/>
                <a:gd name="T9" fmla="*/ 19 h 83"/>
                <a:gd name="T10" fmla="*/ 62 w 82"/>
                <a:gd name="T11" fmla="*/ 23 h 83"/>
                <a:gd name="T12" fmla="*/ 57 w 82"/>
                <a:gd name="T13" fmla="*/ 29 h 83"/>
                <a:gd name="T14" fmla="*/ 52 w 82"/>
                <a:gd name="T15" fmla="*/ 34 h 83"/>
                <a:gd name="T16" fmla="*/ 47 w 82"/>
                <a:gd name="T17" fmla="*/ 39 h 83"/>
                <a:gd name="T18" fmla="*/ 43 w 82"/>
                <a:gd name="T19" fmla="*/ 45 h 83"/>
                <a:gd name="T20" fmla="*/ 38 w 82"/>
                <a:gd name="T21" fmla="*/ 50 h 83"/>
                <a:gd name="T22" fmla="*/ 33 w 82"/>
                <a:gd name="T23" fmla="*/ 55 h 83"/>
                <a:gd name="T24" fmla="*/ 28 w 82"/>
                <a:gd name="T25" fmla="*/ 60 h 83"/>
                <a:gd name="T26" fmla="*/ 23 w 82"/>
                <a:gd name="T27" fmla="*/ 64 h 83"/>
                <a:gd name="T28" fmla="*/ 17 w 82"/>
                <a:gd name="T29" fmla="*/ 69 h 83"/>
                <a:gd name="T30" fmla="*/ 12 w 82"/>
                <a:gd name="T31" fmla="*/ 73 h 83"/>
                <a:gd name="T32" fmla="*/ 6 w 82"/>
                <a:gd name="T33" fmla="*/ 78 h 83"/>
                <a:gd name="T34" fmla="*/ 1 w 82"/>
                <a:gd name="T35" fmla="*/ 82 h 83"/>
                <a:gd name="T36" fmla="*/ 0 w 82"/>
                <a:gd name="T37" fmla="*/ 81 h 83"/>
                <a:gd name="T38" fmla="*/ 5 w 82"/>
                <a:gd name="T39" fmla="*/ 76 h 83"/>
                <a:gd name="T40" fmla="*/ 10 w 82"/>
                <a:gd name="T41" fmla="*/ 72 h 83"/>
                <a:gd name="T42" fmla="*/ 16 w 82"/>
                <a:gd name="T43" fmla="*/ 67 h 83"/>
                <a:gd name="T44" fmla="*/ 22 w 82"/>
                <a:gd name="T45" fmla="*/ 62 h 83"/>
                <a:gd name="T46" fmla="*/ 27 w 82"/>
                <a:gd name="T47" fmla="*/ 59 h 83"/>
                <a:gd name="T48" fmla="*/ 32 w 82"/>
                <a:gd name="T49" fmla="*/ 54 h 83"/>
                <a:gd name="T50" fmla="*/ 37 w 82"/>
                <a:gd name="T51" fmla="*/ 49 h 83"/>
                <a:gd name="T52" fmla="*/ 41 w 82"/>
                <a:gd name="T53" fmla="*/ 43 h 83"/>
                <a:gd name="T54" fmla="*/ 46 w 82"/>
                <a:gd name="T55" fmla="*/ 38 h 83"/>
                <a:gd name="T56" fmla="*/ 51 w 82"/>
                <a:gd name="T57" fmla="*/ 33 h 83"/>
                <a:gd name="T58" fmla="*/ 55 w 82"/>
                <a:gd name="T59" fmla="*/ 27 h 83"/>
                <a:gd name="T60" fmla="*/ 60 w 82"/>
                <a:gd name="T61" fmla="*/ 22 h 83"/>
                <a:gd name="T62" fmla="*/ 66 w 82"/>
                <a:gd name="T63" fmla="*/ 17 h 83"/>
                <a:gd name="T64" fmla="*/ 70 w 82"/>
                <a:gd name="T65" fmla="*/ 12 h 83"/>
                <a:gd name="T66" fmla="*/ 75 w 82"/>
                <a:gd name="T67" fmla="*/ 6 h 83"/>
                <a:gd name="T68" fmla="*/ 80 w 82"/>
                <a:gd name="T69" fmla="*/ 0 h 83"/>
                <a:gd name="T70" fmla="*/ 79 w 82"/>
                <a:gd name="T71" fmla="*/ 1 h 83"/>
                <a:gd name="T72" fmla="*/ 80 w 82"/>
                <a:gd name="T73" fmla="*/ 0 h 83"/>
                <a:gd name="T74" fmla="*/ 81 w 82"/>
                <a:gd name="T75" fmla="*/ 0 h 83"/>
                <a:gd name="T76" fmla="*/ 81 w 82"/>
                <a:gd name="T77" fmla="*/ 1 h 83"/>
                <a:gd name="T78" fmla="*/ 81 w 82"/>
                <a:gd name="T79" fmla="*/ 2 h 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"/>
                <a:gd name="T121" fmla="*/ 0 h 83"/>
                <a:gd name="T122" fmla="*/ 82 w 82"/>
                <a:gd name="T123" fmla="*/ 83 h 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" h="83">
                  <a:moveTo>
                    <a:pt x="81" y="2"/>
                  </a:moveTo>
                  <a:lnTo>
                    <a:pt x="81" y="2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67" y="19"/>
                  </a:lnTo>
                  <a:lnTo>
                    <a:pt x="62" y="23"/>
                  </a:lnTo>
                  <a:lnTo>
                    <a:pt x="57" y="29"/>
                  </a:lnTo>
                  <a:lnTo>
                    <a:pt x="52" y="34"/>
                  </a:lnTo>
                  <a:lnTo>
                    <a:pt x="47" y="39"/>
                  </a:lnTo>
                  <a:lnTo>
                    <a:pt x="43" y="45"/>
                  </a:lnTo>
                  <a:lnTo>
                    <a:pt x="38" y="50"/>
                  </a:lnTo>
                  <a:lnTo>
                    <a:pt x="33" y="55"/>
                  </a:lnTo>
                  <a:lnTo>
                    <a:pt x="28" y="60"/>
                  </a:lnTo>
                  <a:lnTo>
                    <a:pt x="23" y="64"/>
                  </a:lnTo>
                  <a:lnTo>
                    <a:pt x="17" y="69"/>
                  </a:lnTo>
                  <a:lnTo>
                    <a:pt x="12" y="73"/>
                  </a:lnTo>
                  <a:lnTo>
                    <a:pt x="6" y="78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2" y="62"/>
                  </a:lnTo>
                  <a:lnTo>
                    <a:pt x="27" y="59"/>
                  </a:lnTo>
                  <a:lnTo>
                    <a:pt x="32" y="54"/>
                  </a:lnTo>
                  <a:lnTo>
                    <a:pt x="37" y="49"/>
                  </a:lnTo>
                  <a:lnTo>
                    <a:pt x="41" y="43"/>
                  </a:lnTo>
                  <a:lnTo>
                    <a:pt x="46" y="38"/>
                  </a:lnTo>
                  <a:lnTo>
                    <a:pt x="51" y="33"/>
                  </a:lnTo>
                  <a:lnTo>
                    <a:pt x="55" y="27"/>
                  </a:lnTo>
                  <a:lnTo>
                    <a:pt x="60" y="22"/>
                  </a:lnTo>
                  <a:lnTo>
                    <a:pt x="66" y="17"/>
                  </a:lnTo>
                  <a:lnTo>
                    <a:pt x="70" y="12"/>
                  </a:lnTo>
                  <a:lnTo>
                    <a:pt x="75" y="6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63"/>
            <p:cNvSpPr>
              <a:spLocks/>
            </p:cNvSpPr>
            <p:nvPr/>
          </p:nvSpPr>
          <p:spPr bwMode="auto">
            <a:xfrm>
              <a:off x="4893" y="3343"/>
              <a:ext cx="25" cy="101"/>
            </a:xfrm>
            <a:custGeom>
              <a:avLst/>
              <a:gdLst>
                <a:gd name="T0" fmla="*/ 24 w 25"/>
                <a:gd name="T1" fmla="*/ 0 h 101"/>
                <a:gd name="T2" fmla="*/ 23 w 25"/>
                <a:gd name="T3" fmla="*/ 8 h 101"/>
                <a:gd name="T4" fmla="*/ 23 w 25"/>
                <a:gd name="T5" fmla="*/ 15 h 101"/>
                <a:gd name="T6" fmla="*/ 22 w 25"/>
                <a:gd name="T7" fmla="*/ 23 h 101"/>
                <a:gd name="T8" fmla="*/ 21 w 25"/>
                <a:gd name="T9" fmla="*/ 29 h 101"/>
                <a:gd name="T10" fmla="*/ 20 w 25"/>
                <a:gd name="T11" fmla="*/ 36 h 101"/>
                <a:gd name="T12" fmla="*/ 19 w 25"/>
                <a:gd name="T13" fmla="*/ 43 h 101"/>
                <a:gd name="T14" fmla="*/ 18 w 25"/>
                <a:gd name="T15" fmla="*/ 49 h 101"/>
                <a:gd name="T16" fmla="*/ 16 w 25"/>
                <a:gd name="T17" fmla="*/ 54 h 101"/>
                <a:gd name="T18" fmla="*/ 15 w 25"/>
                <a:gd name="T19" fmla="*/ 60 h 101"/>
                <a:gd name="T20" fmla="*/ 14 w 25"/>
                <a:gd name="T21" fmla="*/ 66 h 101"/>
                <a:gd name="T22" fmla="*/ 12 w 25"/>
                <a:gd name="T23" fmla="*/ 71 h 101"/>
                <a:gd name="T24" fmla="*/ 10 w 25"/>
                <a:gd name="T25" fmla="*/ 77 h 101"/>
                <a:gd name="T26" fmla="*/ 9 w 25"/>
                <a:gd name="T27" fmla="*/ 83 h 101"/>
                <a:gd name="T28" fmla="*/ 6 w 25"/>
                <a:gd name="T29" fmla="*/ 88 h 101"/>
                <a:gd name="T30" fmla="*/ 4 w 25"/>
                <a:gd name="T31" fmla="*/ 94 h 101"/>
                <a:gd name="T32" fmla="*/ 2 w 25"/>
                <a:gd name="T33" fmla="*/ 100 h 101"/>
                <a:gd name="T34" fmla="*/ 0 w 25"/>
                <a:gd name="T35" fmla="*/ 99 h 101"/>
                <a:gd name="T36" fmla="*/ 3 w 25"/>
                <a:gd name="T37" fmla="*/ 93 h 101"/>
                <a:gd name="T38" fmla="*/ 4 w 25"/>
                <a:gd name="T39" fmla="*/ 87 h 101"/>
                <a:gd name="T40" fmla="*/ 7 w 25"/>
                <a:gd name="T41" fmla="*/ 82 h 101"/>
                <a:gd name="T42" fmla="*/ 9 w 25"/>
                <a:gd name="T43" fmla="*/ 76 h 101"/>
                <a:gd name="T44" fmla="*/ 10 w 25"/>
                <a:gd name="T45" fmla="*/ 71 h 101"/>
                <a:gd name="T46" fmla="*/ 12 w 25"/>
                <a:gd name="T47" fmla="*/ 65 h 101"/>
                <a:gd name="T48" fmla="*/ 13 w 25"/>
                <a:gd name="T49" fmla="*/ 59 h 101"/>
                <a:gd name="T50" fmla="*/ 15 w 25"/>
                <a:gd name="T51" fmla="*/ 54 h 101"/>
                <a:gd name="T52" fmla="*/ 16 w 25"/>
                <a:gd name="T53" fmla="*/ 48 h 101"/>
                <a:gd name="T54" fmla="*/ 17 w 25"/>
                <a:gd name="T55" fmla="*/ 42 h 101"/>
                <a:gd name="T56" fmla="*/ 19 w 25"/>
                <a:gd name="T57" fmla="*/ 36 h 101"/>
                <a:gd name="T58" fmla="*/ 20 w 25"/>
                <a:gd name="T59" fmla="*/ 29 h 101"/>
                <a:gd name="T60" fmla="*/ 21 w 25"/>
                <a:gd name="T61" fmla="*/ 22 h 101"/>
                <a:gd name="T62" fmla="*/ 21 w 25"/>
                <a:gd name="T63" fmla="*/ 15 h 101"/>
                <a:gd name="T64" fmla="*/ 22 w 25"/>
                <a:gd name="T65" fmla="*/ 8 h 101"/>
                <a:gd name="T66" fmla="*/ 22 w 25"/>
                <a:gd name="T67" fmla="*/ 0 h 101"/>
                <a:gd name="T68" fmla="*/ 24 w 25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101"/>
                <a:gd name="T107" fmla="*/ 25 w 25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101">
                  <a:moveTo>
                    <a:pt x="24" y="0"/>
                  </a:moveTo>
                  <a:lnTo>
                    <a:pt x="23" y="8"/>
                  </a:lnTo>
                  <a:lnTo>
                    <a:pt x="23" y="15"/>
                  </a:lnTo>
                  <a:lnTo>
                    <a:pt x="22" y="23"/>
                  </a:lnTo>
                  <a:lnTo>
                    <a:pt x="21" y="29"/>
                  </a:lnTo>
                  <a:lnTo>
                    <a:pt x="20" y="36"/>
                  </a:lnTo>
                  <a:lnTo>
                    <a:pt x="19" y="43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5" y="60"/>
                  </a:lnTo>
                  <a:lnTo>
                    <a:pt x="14" y="66"/>
                  </a:lnTo>
                  <a:lnTo>
                    <a:pt x="12" y="71"/>
                  </a:lnTo>
                  <a:lnTo>
                    <a:pt x="10" y="77"/>
                  </a:lnTo>
                  <a:lnTo>
                    <a:pt x="9" y="83"/>
                  </a:lnTo>
                  <a:lnTo>
                    <a:pt x="6" y="88"/>
                  </a:lnTo>
                  <a:lnTo>
                    <a:pt x="4" y="94"/>
                  </a:lnTo>
                  <a:lnTo>
                    <a:pt x="2" y="100"/>
                  </a:lnTo>
                  <a:lnTo>
                    <a:pt x="0" y="99"/>
                  </a:lnTo>
                  <a:lnTo>
                    <a:pt x="3" y="93"/>
                  </a:lnTo>
                  <a:lnTo>
                    <a:pt x="4" y="87"/>
                  </a:lnTo>
                  <a:lnTo>
                    <a:pt x="7" y="82"/>
                  </a:lnTo>
                  <a:lnTo>
                    <a:pt x="9" y="76"/>
                  </a:lnTo>
                  <a:lnTo>
                    <a:pt x="10" y="71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5" y="54"/>
                  </a:lnTo>
                  <a:lnTo>
                    <a:pt x="16" y="48"/>
                  </a:lnTo>
                  <a:lnTo>
                    <a:pt x="17" y="42"/>
                  </a:lnTo>
                  <a:lnTo>
                    <a:pt x="19" y="36"/>
                  </a:lnTo>
                  <a:lnTo>
                    <a:pt x="20" y="29"/>
                  </a:lnTo>
                  <a:lnTo>
                    <a:pt x="21" y="22"/>
                  </a:lnTo>
                  <a:lnTo>
                    <a:pt x="21" y="15"/>
                  </a:lnTo>
                  <a:lnTo>
                    <a:pt x="22" y="8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64"/>
            <p:cNvSpPr>
              <a:spLocks/>
            </p:cNvSpPr>
            <p:nvPr/>
          </p:nvSpPr>
          <p:spPr bwMode="auto">
            <a:xfrm>
              <a:off x="4922" y="3108"/>
              <a:ext cx="7" cy="230"/>
            </a:xfrm>
            <a:custGeom>
              <a:avLst/>
              <a:gdLst>
                <a:gd name="T0" fmla="*/ 6 w 7"/>
                <a:gd name="T1" fmla="*/ 1 h 230"/>
                <a:gd name="T2" fmla="*/ 6 w 7"/>
                <a:gd name="T3" fmla="*/ 12 h 230"/>
                <a:gd name="T4" fmla="*/ 6 w 7"/>
                <a:gd name="T5" fmla="*/ 23 h 230"/>
                <a:gd name="T6" fmla="*/ 6 w 7"/>
                <a:gd name="T7" fmla="*/ 37 h 230"/>
                <a:gd name="T8" fmla="*/ 6 w 7"/>
                <a:gd name="T9" fmla="*/ 51 h 230"/>
                <a:gd name="T10" fmla="*/ 5 w 7"/>
                <a:gd name="T11" fmla="*/ 65 h 230"/>
                <a:gd name="T12" fmla="*/ 5 w 7"/>
                <a:gd name="T13" fmla="*/ 81 h 230"/>
                <a:gd name="T14" fmla="*/ 5 w 7"/>
                <a:gd name="T15" fmla="*/ 97 h 230"/>
                <a:gd name="T16" fmla="*/ 5 w 7"/>
                <a:gd name="T17" fmla="*/ 113 h 230"/>
                <a:gd name="T18" fmla="*/ 4 w 7"/>
                <a:gd name="T19" fmla="*/ 129 h 230"/>
                <a:gd name="T20" fmla="*/ 4 w 7"/>
                <a:gd name="T21" fmla="*/ 146 h 230"/>
                <a:gd name="T22" fmla="*/ 3 w 7"/>
                <a:gd name="T23" fmla="*/ 161 h 230"/>
                <a:gd name="T24" fmla="*/ 3 w 7"/>
                <a:gd name="T25" fmla="*/ 176 h 230"/>
                <a:gd name="T26" fmla="*/ 3 w 7"/>
                <a:gd name="T27" fmla="*/ 190 h 230"/>
                <a:gd name="T28" fmla="*/ 2 w 7"/>
                <a:gd name="T29" fmla="*/ 205 h 230"/>
                <a:gd name="T30" fmla="*/ 2 w 7"/>
                <a:gd name="T31" fmla="*/ 218 h 230"/>
                <a:gd name="T32" fmla="*/ 1 w 7"/>
                <a:gd name="T33" fmla="*/ 229 h 230"/>
                <a:gd name="T34" fmla="*/ 1 w 7"/>
                <a:gd name="T35" fmla="*/ 223 h 230"/>
                <a:gd name="T36" fmla="*/ 1 w 7"/>
                <a:gd name="T37" fmla="*/ 211 h 230"/>
                <a:gd name="T38" fmla="*/ 1 w 7"/>
                <a:gd name="T39" fmla="*/ 197 h 230"/>
                <a:gd name="T40" fmla="*/ 2 w 7"/>
                <a:gd name="T41" fmla="*/ 183 h 230"/>
                <a:gd name="T42" fmla="*/ 2 w 7"/>
                <a:gd name="T43" fmla="*/ 169 h 230"/>
                <a:gd name="T44" fmla="*/ 3 w 7"/>
                <a:gd name="T45" fmla="*/ 153 h 230"/>
                <a:gd name="T46" fmla="*/ 3 w 7"/>
                <a:gd name="T47" fmla="*/ 137 h 230"/>
                <a:gd name="T48" fmla="*/ 3 w 7"/>
                <a:gd name="T49" fmla="*/ 121 h 230"/>
                <a:gd name="T50" fmla="*/ 4 w 7"/>
                <a:gd name="T51" fmla="*/ 105 h 230"/>
                <a:gd name="T52" fmla="*/ 4 w 7"/>
                <a:gd name="T53" fmla="*/ 89 h 230"/>
                <a:gd name="T54" fmla="*/ 4 w 7"/>
                <a:gd name="T55" fmla="*/ 73 h 230"/>
                <a:gd name="T56" fmla="*/ 5 w 7"/>
                <a:gd name="T57" fmla="*/ 58 h 230"/>
                <a:gd name="T58" fmla="*/ 5 w 7"/>
                <a:gd name="T59" fmla="*/ 44 h 230"/>
                <a:gd name="T60" fmla="*/ 5 w 7"/>
                <a:gd name="T61" fmla="*/ 31 h 230"/>
                <a:gd name="T62" fmla="*/ 5 w 7"/>
                <a:gd name="T63" fmla="*/ 17 h 230"/>
                <a:gd name="T64" fmla="*/ 5 w 7"/>
                <a:gd name="T65" fmla="*/ 6 h 230"/>
                <a:gd name="T66" fmla="*/ 6 w 7"/>
                <a:gd name="T67" fmla="*/ 1 h 230"/>
                <a:gd name="T68" fmla="*/ 6 w 7"/>
                <a:gd name="T69" fmla="*/ 0 h 230"/>
                <a:gd name="T70" fmla="*/ 5 w 7"/>
                <a:gd name="T71" fmla="*/ 2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"/>
                <a:gd name="T109" fmla="*/ 0 h 230"/>
                <a:gd name="T110" fmla="*/ 7 w 7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" h="230">
                  <a:moveTo>
                    <a:pt x="5" y="2"/>
                  </a:moveTo>
                  <a:lnTo>
                    <a:pt x="6" y="1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6" y="44"/>
                  </a:lnTo>
                  <a:lnTo>
                    <a:pt x="6" y="51"/>
                  </a:lnTo>
                  <a:lnTo>
                    <a:pt x="6" y="58"/>
                  </a:lnTo>
                  <a:lnTo>
                    <a:pt x="5" y="65"/>
                  </a:lnTo>
                  <a:lnTo>
                    <a:pt x="5" y="73"/>
                  </a:lnTo>
                  <a:lnTo>
                    <a:pt x="5" y="81"/>
                  </a:lnTo>
                  <a:lnTo>
                    <a:pt x="5" y="89"/>
                  </a:lnTo>
                  <a:lnTo>
                    <a:pt x="5" y="97"/>
                  </a:lnTo>
                  <a:lnTo>
                    <a:pt x="5" y="105"/>
                  </a:lnTo>
                  <a:lnTo>
                    <a:pt x="5" y="113"/>
                  </a:lnTo>
                  <a:lnTo>
                    <a:pt x="4" y="121"/>
                  </a:lnTo>
                  <a:lnTo>
                    <a:pt x="4" y="129"/>
                  </a:lnTo>
                  <a:lnTo>
                    <a:pt x="4" y="137"/>
                  </a:lnTo>
                  <a:lnTo>
                    <a:pt x="4" y="146"/>
                  </a:lnTo>
                  <a:lnTo>
                    <a:pt x="4" y="153"/>
                  </a:lnTo>
                  <a:lnTo>
                    <a:pt x="3" y="161"/>
                  </a:lnTo>
                  <a:lnTo>
                    <a:pt x="3" y="169"/>
                  </a:lnTo>
                  <a:lnTo>
                    <a:pt x="3" y="176"/>
                  </a:lnTo>
                  <a:lnTo>
                    <a:pt x="3" y="183"/>
                  </a:lnTo>
                  <a:lnTo>
                    <a:pt x="3" y="190"/>
                  </a:lnTo>
                  <a:lnTo>
                    <a:pt x="2" y="197"/>
                  </a:lnTo>
                  <a:lnTo>
                    <a:pt x="2" y="205"/>
                  </a:lnTo>
                  <a:lnTo>
                    <a:pt x="2" y="211"/>
                  </a:lnTo>
                  <a:lnTo>
                    <a:pt x="2" y="218"/>
                  </a:lnTo>
                  <a:lnTo>
                    <a:pt x="2" y="223"/>
                  </a:lnTo>
                  <a:lnTo>
                    <a:pt x="1" y="229"/>
                  </a:lnTo>
                  <a:lnTo>
                    <a:pt x="0" y="229"/>
                  </a:lnTo>
                  <a:lnTo>
                    <a:pt x="1" y="223"/>
                  </a:lnTo>
                  <a:lnTo>
                    <a:pt x="1" y="218"/>
                  </a:lnTo>
                  <a:lnTo>
                    <a:pt x="1" y="211"/>
                  </a:lnTo>
                  <a:lnTo>
                    <a:pt x="1" y="205"/>
                  </a:lnTo>
                  <a:lnTo>
                    <a:pt x="1" y="197"/>
                  </a:lnTo>
                  <a:lnTo>
                    <a:pt x="2" y="190"/>
                  </a:lnTo>
                  <a:lnTo>
                    <a:pt x="2" y="183"/>
                  </a:lnTo>
                  <a:lnTo>
                    <a:pt x="2" y="176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3" y="153"/>
                  </a:lnTo>
                  <a:lnTo>
                    <a:pt x="3" y="146"/>
                  </a:lnTo>
                  <a:lnTo>
                    <a:pt x="3" y="137"/>
                  </a:lnTo>
                  <a:lnTo>
                    <a:pt x="3" y="129"/>
                  </a:lnTo>
                  <a:lnTo>
                    <a:pt x="3" y="121"/>
                  </a:lnTo>
                  <a:lnTo>
                    <a:pt x="4" y="113"/>
                  </a:lnTo>
                  <a:lnTo>
                    <a:pt x="4" y="105"/>
                  </a:lnTo>
                  <a:lnTo>
                    <a:pt x="4" y="97"/>
                  </a:lnTo>
                  <a:lnTo>
                    <a:pt x="4" y="89"/>
                  </a:lnTo>
                  <a:lnTo>
                    <a:pt x="4" y="81"/>
                  </a:lnTo>
                  <a:lnTo>
                    <a:pt x="4" y="73"/>
                  </a:lnTo>
                  <a:lnTo>
                    <a:pt x="4" y="65"/>
                  </a:lnTo>
                  <a:lnTo>
                    <a:pt x="5" y="58"/>
                  </a:lnTo>
                  <a:lnTo>
                    <a:pt x="5" y="51"/>
                  </a:lnTo>
                  <a:lnTo>
                    <a:pt x="5" y="44"/>
                  </a:lnTo>
                  <a:lnTo>
                    <a:pt x="5" y="37"/>
                  </a:lnTo>
                  <a:lnTo>
                    <a:pt x="5" y="31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6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65"/>
            <p:cNvSpPr>
              <a:spLocks/>
            </p:cNvSpPr>
            <p:nvPr/>
          </p:nvSpPr>
          <p:spPr bwMode="auto">
            <a:xfrm>
              <a:off x="4933" y="3109"/>
              <a:ext cx="149" cy="17"/>
            </a:xfrm>
            <a:custGeom>
              <a:avLst/>
              <a:gdLst>
                <a:gd name="T0" fmla="*/ 146 w 149"/>
                <a:gd name="T1" fmla="*/ 15 h 17"/>
                <a:gd name="T2" fmla="*/ 147 w 149"/>
                <a:gd name="T3" fmla="*/ 16 h 17"/>
                <a:gd name="T4" fmla="*/ 132 w 149"/>
                <a:gd name="T5" fmla="*/ 16 h 17"/>
                <a:gd name="T6" fmla="*/ 117 w 149"/>
                <a:gd name="T7" fmla="*/ 15 h 17"/>
                <a:gd name="T8" fmla="*/ 104 w 149"/>
                <a:gd name="T9" fmla="*/ 15 h 17"/>
                <a:gd name="T10" fmla="*/ 90 w 149"/>
                <a:gd name="T11" fmla="*/ 14 h 17"/>
                <a:gd name="T12" fmla="*/ 78 w 149"/>
                <a:gd name="T13" fmla="*/ 13 h 17"/>
                <a:gd name="T14" fmla="*/ 67 w 149"/>
                <a:gd name="T15" fmla="*/ 12 h 17"/>
                <a:gd name="T16" fmla="*/ 55 w 149"/>
                <a:gd name="T17" fmla="*/ 11 h 17"/>
                <a:gd name="T18" fmla="*/ 45 w 149"/>
                <a:gd name="T19" fmla="*/ 9 h 17"/>
                <a:gd name="T20" fmla="*/ 37 w 149"/>
                <a:gd name="T21" fmla="*/ 9 h 17"/>
                <a:gd name="T22" fmla="*/ 29 w 149"/>
                <a:gd name="T23" fmla="*/ 7 h 17"/>
                <a:gd name="T24" fmla="*/ 21 w 149"/>
                <a:gd name="T25" fmla="*/ 6 h 17"/>
                <a:gd name="T26" fmla="*/ 15 w 149"/>
                <a:gd name="T27" fmla="*/ 5 h 17"/>
                <a:gd name="T28" fmla="*/ 10 w 149"/>
                <a:gd name="T29" fmla="*/ 4 h 17"/>
                <a:gd name="T30" fmla="*/ 6 w 149"/>
                <a:gd name="T31" fmla="*/ 2 h 17"/>
                <a:gd name="T32" fmla="*/ 2 w 149"/>
                <a:gd name="T33" fmla="*/ 1 h 17"/>
                <a:gd name="T34" fmla="*/ 0 w 149"/>
                <a:gd name="T35" fmla="*/ 1 h 17"/>
                <a:gd name="T36" fmla="*/ 1 w 149"/>
                <a:gd name="T37" fmla="*/ 0 h 17"/>
                <a:gd name="T38" fmla="*/ 3 w 149"/>
                <a:gd name="T39" fmla="*/ 0 h 17"/>
                <a:gd name="T40" fmla="*/ 6 w 149"/>
                <a:gd name="T41" fmla="*/ 1 h 17"/>
                <a:gd name="T42" fmla="*/ 11 w 149"/>
                <a:gd name="T43" fmla="*/ 2 h 17"/>
                <a:gd name="T44" fmla="*/ 16 w 149"/>
                <a:gd name="T45" fmla="*/ 3 h 17"/>
                <a:gd name="T46" fmla="*/ 22 w 149"/>
                <a:gd name="T47" fmla="*/ 4 h 17"/>
                <a:gd name="T48" fmla="*/ 29 w 149"/>
                <a:gd name="T49" fmla="*/ 6 h 17"/>
                <a:gd name="T50" fmla="*/ 37 w 149"/>
                <a:gd name="T51" fmla="*/ 7 h 17"/>
                <a:gd name="T52" fmla="*/ 45 w 149"/>
                <a:gd name="T53" fmla="*/ 8 h 17"/>
                <a:gd name="T54" fmla="*/ 56 w 149"/>
                <a:gd name="T55" fmla="*/ 9 h 17"/>
                <a:gd name="T56" fmla="*/ 67 w 149"/>
                <a:gd name="T57" fmla="*/ 10 h 17"/>
                <a:gd name="T58" fmla="*/ 78 w 149"/>
                <a:gd name="T59" fmla="*/ 12 h 17"/>
                <a:gd name="T60" fmla="*/ 90 w 149"/>
                <a:gd name="T61" fmla="*/ 12 h 17"/>
                <a:gd name="T62" fmla="*/ 104 w 149"/>
                <a:gd name="T63" fmla="*/ 13 h 17"/>
                <a:gd name="T64" fmla="*/ 117 w 149"/>
                <a:gd name="T65" fmla="*/ 14 h 17"/>
                <a:gd name="T66" fmla="*/ 132 w 149"/>
                <a:gd name="T67" fmla="*/ 15 h 17"/>
                <a:gd name="T68" fmla="*/ 147 w 149"/>
                <a:gd name="T69" fmla="*/ 15 h 17"/>
                <a:gd name="T70" fmla="*/ 148 w 149"/>
                <a:gd name="T71" fmla="*/ 15 h 17"/>
                <a:gd name="T72" fmla="*/ 147 w 149"/>
                <a:gd name="T73" fmla="*/ 15 h 17"/>
                <a:gd name="T74" fmla="*/ 148 w 149"/>
                <a:gd name="T75" fmla="*/ 15 h 17"/>
                <a:gd name="T76" fmla="*/ 148 w 149"/>
                <a:gd name="T77" fmla="*/ 16 h 17"/>
                <a:gd name="T78" fmla="*/ 147 w 149"/>
                <a:gd name="T79" fmla="*/ 16 h 17"/>
                <a:gd name="T80" fmla="*/ 146 w 149"/>
                <a:gd name="T81" fmla="*/ 15 h 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9"/>
                <a:gd name="T124" fmla="*/ 0 h 17"/>
                <a:gd name="T125" fmla="*/ 149 w 149"/>
                <a:gd name="T126" fmla="*/ 17 h 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9" h="17">
                  <a:moveTo>
                    <a:pt x="146" y="15"/>
                  </a:moveTo>
                  <a:lnTo>
                    <a:pt x="147" y="16"/>
                  </a:lnTo>
                  <a:lnTo>
                    <a:pt x="132" y="16"/>
                  </a:lnTo>
                  <a:lnTo>
                    <a:pt x="117" y="15"/>
                  </a:lnTo>
                  <a:lnTo>
                    <a:pt x="104" y="15"/>
                  </a:lnTo>
                  <a:lnTo>
                    <a:pt x="90" y="14"/>
                  </a:lnTo>
                  <a:lnTo>
                    <a:pt x="78" y="13"/>
                  </a:lnTo>
                  <a:lnTo>
                    <a:pt x="67" y="12"/>
                  </a:lnTo>
                  <a:lnTo>
                    <a:pt x="55" y="11"/>
                  </a:lnTo>
                  <a:lnTo>
                    <a:pt x="45" y="9"/>
                  </a:lnTo>
                  <a:lnTo>
                    <a:pt x="37" y="9"/>
                  </a:lnTo>
                  <a:lnTo>
                    <a:pt x="29" y="7"/>
                  </a:lnTo>
                  <a:lnTo>
                    <a:pt x="21" y="6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22" y="4"/>
                  </a:lnTo>
                  <a:lnTo>
                    <a:pt x="29" y="6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6" y="9"/>
                  </a:lnTo>
                  <a:lnTo>
                    <a:pt x="67" y="10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104" y="13"/>
                  </a:lnTo>
                  <a:lnTo>
                    <a:pt x="117" y="14"/>
                  </a:lnTo>
                  <a:lnTo>
                    <a:pt x="132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7" y="15"/>
                  </a:lnTo>
                  <a:lnTo>
                    <a:pt x="148" y="15"/>
                  </a:lnTo>
                  <a:lnTo>
                    <a:pt x="148" y="16"/>
                  </a:lnTo>
                  <a:lnTo>
                    <a:pt x="147" y="16"/>
                  </a:lnTo>
                  <a:lnTo>
                    <a:pt x="146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66"/>
            <p:cNvSpPr>
              <a:spLocks/>
            </p:cNvSpPr>
            <p:nvPr/>
          </p:nvSpPr>
          <p:spPr bwMode="auto">
            <a:xfrm>
              <a:off x="5039" y="3131"/>
              <a:ext cx="43" cy="142"/>
            </a:xfrm>
            <a:custGeom>
              <a:avLst/>
              <a:gdLst>
                <a:gd name="T0" fmla="*/ 0 w 43"/>
                <a:gd name="T1" fmla="*/ 141 h 142"/>
                <a:gd name="T2" fmla="*/ 2 w 43"/>
                <a:gd name="T3" fmla="*/ 133 h 142"/>
                <a:gd name="T4" fmla="*/ 4 w 43"/>
                <a:gd name="T5" fmla="*/ 124 h 142"/>
                <a:gd name="T6" fmla="*/ 7 w 43"/>
                <a:gd name="T7" fmla="*/ 115 h 142"/>
                <a:gd name="T8" fmla="*/ 11 w 43"/>
                <a:gd name="T9" fmla="*/ 106 h 142"/>
                <a:gd name="T10" fmla="*/ 13 w 43"/>
                <a:gd name="T11" fmla="*/ 96 h 142"/>
                <a:gd name="T12" fmla="*/ 17 w 43"/>
                <a:gd name="T13" fmla="*/ 87 h 142"/>
                <a:gd name="T14" fmla="*/ 20 w 43"/>
                <a:gd name="T15" fmla="*/ 76 h 142"/>
                <a:gd name="T16" fmla="*/ 24 w 43"/>
                <a:gd name="T17" fmla="*/ 67 h 142"/>
                <a:gd name="T18" fmla="*/ 28 w 43"/>
                <a:gd name="T19" fmla="*/ 57 h 142"/>
                <a:gd name="T20" fmla="*/ 31 w 43"/>
                <a:gd name="T21" fmla="*/ 48 h 142"/>
                <a:gd name="T22" fmla="*/ 33 w 43"/>
                <a:gd name="T23" fmla="*/ 38 h 142"/>
                <a:gd name="T24" fmla="*/ 36 w 43"/>
                <a:gd name="T25" fmla="*/ 30 h 142"/>
                <a:gd name="T26" fmla="*/ 38 w 43"/>
                <a:gd name="T27" fmla="*/ 21 h 142"/>
                <a:gd name="T28" fmla="*/ 39 w 43"/>
                <a:gd name="T29" fmla="*/ 14 h 142"/>
                <a:gd name="T30" fmla="*/ 40 w 43"/>
                <a:gd name="T31" fmla="*/ 7 h 142"/>
                <a:gd name="T32" fmla="*/ 40 w 43"/>
                <a:gd name="T33" fmla="*/ 0 h 142"/>
                <a:gd name="T34" fmla="*/ 42 w 43"/>
                <a:gd name="T35" fmla="*/ 0 h 142"/>
                <a:gd name="T36" fmla="*/ 42 w 43"/>
                <a:gd name="T37" fmla="*/ 7 h 142"/>
                <a:gd name="T38" fmla="*/ 41 w 43"/>
                <a:gd name="T39" fmla="*/ 14 h 142"/>
                <a:gd name="T40" fmla="*/ 40 w 43"/>
                <a:gd name="T41" fmla="*/ 22 h 142"/>
                <a:gd name="T42" fmla="*/ 38 w 43"/>
                <a:gd name="T43" fmla="*/ 30 h 142"/>
                <a:gd name="T44" fmla="*/ 35 w 43"/>
                <a:gd name="T45" fmla="*/ 39 h 142"/>
                <a:gd name="T46" fmla="*/ 32 w 43"/>
                <a:gd name="T47" fmla="*/ 48 h 142"/>
                <a:gd name="T48" fmla="*/ 29 w 43"/>
                <a:gd name="T49" fmla="*/ 58 h 142"/>
                <a:gd name="T50" fmla="*/ 26 w 43"/>
                <a:gd name="T51" fmla="*/ 67 h 142"/>
                <a:gd name="T52" fmla="*/ 22 w 43"/>
                <a:gd name="T53" fmla="*/ 77 h 142"/>
                <a:gd name="T54" fmla="*/ 18 w 43"/>
                <a:gd name="T55" fmla="*/ 87 h 142"/>
                <a:gd name="T56" fmla="*/ 15 w 43"/>
                <a:gd name="T57" fmla="*/ 97 h 142"/>
                <a:gd name="T58" fmla="*/ 11 w 43"/>
                <a:gd name="T59" fmla="*/ 106 h 142"/>
                <a:gd name="T60" fmla="*/ 9 w 43"/>
                <a:gd name="T61" fmla="*/ 115 h 142"/>
                <a:gd name="T62" fmla="*/ 6 w 43"/>
                <a:gd name="T63" fmla="*/ 125 h 142"/>
                <a:gd name="T64" fmla="*/ 4 w 43"/>
                <a:gd name="T65" fmla="*/ 133 h 142"/>
                <a:gd name="T66" fmla="*/ 2 w 43"/>
                <a:gd name="T67" fmla="*/ 141 h 142"/>
                <a:gd name="T68" fmla="*/ 0 w 43"/>
                <a:gd name="T69" fmla="*/ 141 h 1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142"/>
                <a:gd name="T107" fmla="*/ 43 w 43"/>
                <a:gd name="T108" fmla="*/ 142 h 1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142">
                  <a:moveTo>
                    <a:pt x="0" y="141"/>
                  </a:moveTo>
                  <a:lnTo>
                    <a:pt x="2" y="133"/>
                  </a:lnTo>
                  <a:lnTo>
                    <a:pt x="4" y="124"/>
                  </a:lnTo>
                  <a:lnTo>
                    <a:pt x="7" y="115"/>
                  </a:lnTo>
                  <a:lnTo>
                    <a:pt x="11" y="106"/>
                  </a:lnTo>
                  <a:lnTo>
                    <a:pt x="13" y="96"/>
                  </a:lnTo>
                  <a:lnTo>
                    <a:pt x="17" y="87"/>
                  </a:lnTo>
                  <a:lnTo>
                    <a:pt x="20" y="76"/>
                  </a:lnTo>
                  <a:lnTo>
                    <a:pt x="24" y="67"/>
                  </a:lnTo>
                  <a:lnTo>
                    <a:pt x="28" y="57"/>
                  </a:lnTo>
                  <a:lnTo>
                    <a:pt x="31" y="48"/>
                  </a:lnTo>
                  <a:lnTo>
                    <a:pt x="33" y="38"/>
                  </a:lnTo>
                  <a:lnTo>
                    <a:pt x="36" y="30"/>
                  </a:lnTo>
                  <a:lnTo>
                    <a:pt x="38" y="21"/>
                  </a:lnTo>
                  <a:lnTo>
                    <a:pt x="39" y="14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1" y="14"/>
                  </a:lnTo>
                  <a:lnTo>
                    <a:pt x="40" y="22"/>
                  </a:lnTo>
                  <a:lnTo>
                    <a:pt x="38" y="30"/>
                  </a:lnTo>
                  <a:lnTo>
                    <a:pt x="35" y="39"/>
                  </a:lnTo>
                  <a:lnTo>
                    <a:pt x="32" y="48"/>
                  </a:lnTo>
                  <a:lnTo>
                    <a:pt x="29" y="58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18" y="87"/>
                  </a:lnTo>
                  <a:lnTo>
                    <a:pt x="15" y="97"/>
                  </a:lnTo>
                  <a:lnTo>
                    <a:pt x="11" y="106"/>
                  </a:lnTo>
                  <a:lnTo>
                    <a:pt x="9" y="115"/>
                  </a:lnTo>
                  <a:lnTo>
                    <a:pt x="6" y="125"/>
                  </a:lnTo>
                  <a:lnTo>
                    <a:pt x="4" y="133"/>
                  </a:lnTo>
                  <a:lnTo>
                    <a:pt x="2" y="141"/>
                  </a:lnTo>
                  <a:lnTo>
                    <a:pt x="0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67"/>
            <p:cNvSpPr>
              <a:spLocks/>
            </p:cNvSpPr>
            <p:nvPr/>
          </p:nvSpPr>
          <p:spPr bwMode="auto">
            <a:xfrm>
              <a:off x="5015" y="3278"/>
              <a:ext cx="21" cy="152"/>
            </a:xfrm>
            <a:custGeom>
              <a:avLst/>
              <a:gdLst>
                <a:gd name="T0" fmla="*/ 0 w 21"/>
                <a:gd name="T1" fmla="*/ 149 h 152"/>
                <a:gd name="T2" fmla="*/ 0 w 21"/>
                <a:gd name="T3" fmla="*/ 150 h 152"/>
                <a:gd name="T4" fmla="*/ 0 w 21"/>
                <a:gd name="T5" fmla="*/ 139 h 152"/>
                <a:gd name="T6" fmla="*/ 0 w 21"/>
                <a:gd name="T7" fmla="*/ 129 h 152"/>
                <a:gd name="T8" fmla="*/ 1 w 21"/>
                <a:gd name="T9" fmla="*/ 119 h 152"/>
                <a:gd name="T10" fmla="*/ 2 w 21"/>
                <a:gd name="T11" fmla="*/ 109 h 152"/>
                <a:gd name="T12" fmla="*/ 3 w 21"/>
                <a:gd name="T13" fmla="*/ 99 h 152"/>
                <a:gd name="T14" fmla="*/ 3 w 21"/>
                <a:gd name="T15" fmla="*/ 90 h 152"/>
                <a:gd name="T16" fmla="*/ 4 w 21"/>
                <a:gd name="T17" fmla="*/ 81 h 152"/>
                <a:gd name="T18" fmla="*/ 5 w 21"/>
                <a:gd name="T19" fmla="*/ 71 h 152"/>
                <a:gd name="T20" fmla="*/ 7 w 21"/>
                <a:gd name="T21" fmla="*/ 63 h 152"/>
                <a:gd name="T22" fmla="*/ 8 w 21"/>
                <a:gd name="T23" fmla="*/ 54 h 152"/>
                <a:gd name="T24" fmla="*/ 10 w 21"/>
                <a:gd name="T25" fmla="*/ 46 h 152"/>
                <a:gd name="T26" fmla="*/ 11 w 21"/>
                <a:gd name="T27" fmla="*/ 37 h 152"/>
                <a:gd name="T28" fmla="*/ 13 w 21"/>
                <a:gd name="T29" fmla="*/ 28 h 152"/>
                <a:gd name="T30" fmla="*/ 15 w 21"/>
                <a:gd name="T31" fmla="*/ 19 h 152"/>
                <a:gd name="T32" fmla="*/ 17 w 21"/>
                <a:gd name="T33" fmla="*/ 9 h 152"/>
                <a:gd name="T34" fmla="*/ 18 w 21"/>
                <a:gd name="T35" fmla="*/ 0 h 152"/>
                <a:gd name="T36" fmla="*/ 20 w 21"/>
                <a:gd name="T37" fmla="*/ 0 h 152"/>
                <a:gd name="T38" fmla="*/ 18 w 21"/>
                <a:gd name="T39" fmla="*/ 10 h 152"/>
                <a:gd name="T40" fmla="*/ 17 w 21"/>
                <a:gd name="T41" fmla="*/ 19 h 152"/>
                <a:gd name="T42" fmla="*/ 15 w 21"/>
                <a:gd name="T43" fmla="*/ 28 h 152"/>
                <a:gd name="T44" fmla="*/ 13 w 21"/>
                <a:gd name="T45" fmla="*/ 37 h 152"/>
                <a:gd name="T46" fmla="*/ 11 w 21"/>
                <a:gd name="T47" fmla="*/ 46 h 152"/>
                <a:gd name="T48" fmla="*/ 10 w 21"/>
                <a:gd name="T49" fmla="*/ 55 h 152"/>
                <a:gd name="T50" fmla="*/ 8 w 21"/>
                <a:gd name="T51" fmla="*/ 63 h 152"/>
                <a:gd name="T52" fmla="*/ 7 w 21"/>
                <a:gd name="T53" fmla="*/ 72 h 152"/>
                <a:gd name="T54" fmla="*/ 6 w 21"/>
                <a:gd name="T55" fmla="*/ 82 h 152"/>
                <a:gd name="T56" fmla="*/ 5 w 21"/>
                <a:gd name="T57" fmla="*/ 91 h 152"/>
                <a:gd name="T58" fmla="*/ 4 w 21"/>
                <a:gd name="T59" fmla="*/ 99 h 152"/>
                <a:gd name="T60" fmla="*/ 3 w 21"/>
                <a:gd name="T61" fmla="*/ 109 h 152"/>
                <a:gd name="T62" fmla="*/ 3 w 21"/>
                <a:gd name="T63" fmla="*/ 119 h 152"/>
                <a:gd name="T64" fmla="*/ 2 w 21"/>
                <a:gd name="T65" fmla="*/ 129 h 152"/>
                <a:gd name="T66" fmla="*/ 2 w 21"/>
                <a:gd name="T67" fmla="*/ 139 h 152"/>
                <a:gd name="T68" fmla="*/ 2 w 21"/>
                <a:gd name="T69" fmla="*/ 150 h 152"/>
                <a:gd name="T70" fmla="*/ 1 w 21"/>
                <a:gd name="T71" fmla="*/ 151 h 152"/>
                <a:gd name="T72" fmla="*/ 2 w 21"/>
                <a:gd name="T73" fmla="*/ 150 h 152"/>
                <a:gd name="T74" fmla="*/ 1 w 21"/>
                <a:gd name="T75" fmla="*/ 151 h 152"/>
                <a:gd name="T76" fmla="*/ 0 w 21"/>
                <a:gd name="T77" fmla="*/ 151 h 152"/>
                <a:gd name="T78" fmla="*/ 0 w 21"/>
                <a:gd name="T79" fmla="*/ 150 h 152"/>
                <a:gd name="T80" fmla="*/ 0 w 21"/>
                <a:gd name="T81" fmla="*/ 149 h 1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152"/>
                <a:gd name="T125" fmla="*/ 21 w 21"/>
                <a:gd name="T126" fmla="*/ 152 h 1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152">
                  <a:moveTo>
                    <a:pt x="0" y="149"/>
                  </a:moveTo>
                  <a:lnTo>
                    <a:pt x="0" y="150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1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3" y="90"/>
                  </a:lnTo>
                  <a:lnTo>
                    <a:pt x="4" y="81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54"/>
                  </a:lnTo>
                  <a:lnTo>
                    <a:pt x="10" y="46"/>
                  </a:lnTo>
                  <a:lnTo>
                    <a:pt x="11" y="37"/>
                  </a:lnTo>
                  <a:lnTo>
                    <a:pt x="13" y="28"/>
                  </a:lnTo>
                  <a:lnTo>
                    <a:pt x="15" y="19"/>
                  </a:lnTo>
                  <a:lnTo>
                    <a:pt x="17" y="9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10"/>
                  </a:lnTo>
                  <a:lnTo>
                    <a:pt x="17" y="19"/>
                  </a:lnTo>
                  <a:lnTo>
                    <a:pt x="15" y="28"/>
                  </a:lnTo>
                  <a:lnTo>
                    <a:pt x="13" y="37"/>
                  </a:lnTo>
                  <a:lnTo>
                    <a:pt x="11" y="46"/>
                  </a:lnTo>
                  <a:lnTo>
                    <a:pt x="10" y="55"/>
                  </a:lnTo>
                  <a:lnTo>
                    <a:pt x="8" y="63"/>
                  </a:lnTo>
                  <a:lnTo>
                    <a:pt x="7" y="72"/>
                  </a:lnTo>
                  <a:lnTo>
                    <a:pt x="6" y="82"/>
                  </a:lnTo>
                  <a:lnTo>
                    <a:pt x="5" y="91"/>
                  </a:lnTo>
                  <a:lnTo>
                    <a:pt x="4" y="99"/>
                  </a:lnTo>
                  <a:lnTo>
                    <a:pt x="3" y="109"/>
                  </a:lnTo>
                  <a:lnTo>
                    <a:pt x="3" y="119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50"/>
                  </a:lnTo>
                  <a:lnTo>
                    <a:pt x="1" y="151"/>
                  </a:lnTo>
                  <a:lnTo>
                    <a:pt x="2" y="150"/>
                  </a:lnTo>
                  <a:lnTo>
                    <a:pt x="1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Freeform 68"/>
            <p:cNvSpPr>
              <a:spLocks/>
            </p:cNvSpPr>
            <p:nvPr/>
          </p:nvSpPr>
          <p:spPr bwMode="auto">
            <a:xfrm>
              <a:off x="4882" y="3433"/>
              <a:ext cx="128" cy="107"/>
            </a:xfrm>
            <a:custGeom>
              <a:avLst/>
              <a:gdLst>
                <a:gd name="T0" fmla="*/ 0 w 128"/>
                <a:gd name="T1" fmla="*/ 104 h 107"/>
                <a:gd name="T2" fmla="*/ 0 w 128"/>
                <a:gd name="T3" fmla="*/ 105 h 107"/>
                <a:gd name="T4" fmla="*/ 8 w 128"/>
                <a:gd name="T5" fmla="*/ 100 h 107"/>
                <a:gd name="T6" fmla="*/ 16 w 128"/>
                <a:gd name="T7" fmla="*/ 95 h 107"/>
                <a:gd name="T8" fmla="*/ 23 w 128"/>
                <a:gd name="T9" fmla="*/ 89 h 107"/>
                <a:gd name="T10" fmla="*/ 31 w 128"/>
                <a:gd name="T11" fmla="*/ 82 h 107"/>
                <a:gd name="T12" fmla="*/ 39 w 128"/>
                <a:gd name="T13" fmla="*/ 75 h 107"/>
                <a:gd name="T14" fmla="*/ 47 w 128"/>
                <a:gd name="T15" fmla="*/ 68 h 107"/>
                <a:gd name="T16" fmla="*/ 55 w 128"/>
                <a:gd name="T17" fmla="*/ 61 h 107"/>
                <a:gd name="T18" fmla="*/ 63 w 128"/>
                <a:gd name="T19" fmla="*/ 54 h 107"/>
                <a:gd name="T20" fmla="*/ 70 w 128"/>
                <a:gd name="T21" fmla="*/ 47 h 107"/>
                <a:gd name="T22" fmla="*/ 79 w 128"/>
                <a:gd name="T23" fmla="*/ 40 h 107"/>
                <a:gd name="T24" fmla="*/ 86 w 128"/>
                <a:gd name="T25" fmla="*/ 32 h 107"/>
                <a:gd name="T26" fmla="*/ 94 w 128"/>
                <a:gd name="T27" fmla="*/ 25 h 107"/>
                <a:gd name="T28" fmla="*/ 103 w 128"/>
                <a:gd name="T29" fmla="*/ 18 h 107"/>
                <a:gd name="T30" fmla="*/ 110 w 128"/>
                <a:gd name="T31" fmla="*/ 12 h 107"/>
                <a:gd name="T32" fmla="*/ 119 w 128"/>
                <a:gd name="T33" fmla="*/ 6 h 107"/>
                <a:gd name="T34" fmla="*/ 126 w 128"/>
                <a:gd name="T35" fmla="*/ 0 h 107"/>
                <a:gd name="T36" fmla="*/ 127 w 128"/>
                <a:gd name="T37" fmla="*/ 2 h 107"/>
                <a:gd name="T38" fmla="*/ 120 w 128"/>
                <a:gd name="T39" fmla="*/ 7 h 107"/>
                <a:gd name="T40" fmla="*/ 111 w 128"/>
                <a:gd name="T41" fmla="*/ 13 h 107"/>
                <a:gd name="T42" fmla="*/ 104 w 128"/>
                <a:gd name="T43" fmla="*/ 20 h 107"/>
                <a:gd name="T44" fmla="*/ 97 w 128"/>
                <a:gd name="T45" fmla="*/ 26 h 107"/>
                <a:gd name="T46" fmla="*/ 88 w 128"/>
                <a:gd name="T47" fmla="*/ 34 h 107"/>
                <a:gd name="T48" fmla="*/ 80 w 128"/>
                <a:gd name="T49" fmla="*/ 41 h 107"/>
                <a:gd name="T50" fmla="*/ 72 w 128"/>
                <a:gd name="T51" fmla="*/ 49 h 107"/>
                <a:gd name="T52" fmla="*/ 64 w 128"/>
                <a:gd name="T53" fmla="*/ 55 h 107"/>
                <a:gd name="T54" fmla="*/ 57 w 128"/>
                <a:gd name="T55" fmla="*/ 63 h 107"/>
                <a:gd name="T56" fmla="*/ 48 w 128"/>
                <a:gd name="T57" fmla="*/ 70 h 107"/>
                <a:gd name="T58" fmla="*/ 41 w 128"/>
                <a:gd name="T59" fmla="*/ 77 h 107"/>
                <a:gd name="T60" fmla="*/ 33 w 128"/>
                <a:gd name="T61" fmla="*/ 84 h 107"/>
                <a:gd name="T62" fmla="*/ 25 w 128"/>
                <a:gd name="T63" fmla="*/ 90 h 107"/>
                <a:gd name="T64" fmla="*/ 17 w 128"/>
                <a:gd name="T65" fmla="*/ 96 h 107"/>
                <a:gd name="T66" fmla="*/ 8 w 128"/>
                <a:gd name="T67" fmla="*/ 102 h 107"/>
                <a:gd name="T68" fmla="*/ 1 w 128"/>
                <a:gd name="T69" fmla="*/ 106 h 107"/>
                <a:gd name="T70" fmla="*/ 0 w 128"/>
                <a:gd name="T71" fmla="*/ 104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07"/>
                <a:gd name="T110" fmla="*/ 128 w 128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07">
                  <a:moveTo>
                    <a:pt x="0" y="104"/>
                  </a:moveTo>
                  <a:lnTo>
                    <a:pt x="0" y="105"/>
                  </a:lnTo>
                  <a:lnTo>
                    <a:pt x="8" y="100"/>
                  </a:lnTo>
                  <a:lnTo>
                    <a:pt x="16" y="95"/>
                  </a:lnTo>
                  <a:lnTo>
                    <a:pt x="23" y="89"/>
                  </a:lnTo>
                  <a:lnTo>
                    <a:pt x="31" y="82"/>
                  </a:lnTo>
                  <a:lnTo>
                    <a:pt x="39" y="75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3" y="54"/>
                  </a:lnTo>
                  <a:lnTo>
                    <a:pt x="70" y="47"/>
                  </a:lnTo>
                  <a:lnTo>
                    <a:pt x="79" y="40"/>
                  </a:lnTo>
                  <a:lnTo>
                    <a:pt x="86" y="32"/>
                  </a:lnTo>
                  <a:lnTo>
                    <a:pt x="94" y="25"/>
                  </a:lnTo>
                  <a:lnTo>
                    <a:pt x="103" y="18"/>
                  </a:lnTo>
                  <a:lnTo>
                    <a:pt x="110" y="12"/>
                  </a:lnTo>
                  <a:lnTo>
                    <a:pt x="119" y="6"/>
                  </a:lnTo>
                  <a:lnTo>
                    <a:pt x="126" y="0"/>
                  </a:lnTo>
                  <a:lnTo>
                    <a:pt x="127" y="2"/>
                  </a:lnTo>
                  <a:lnTo>
                    <a:pt x="120" y="7"/>
                  </a:lnTo>
                  <a:lnTo>
                    <a:pt x="111" y="13"/>
                  </a:lnTo>
                  <a:lnTo>
                    <a:pt x="104" y="20"/>
                  </a:lnTo>
                  <a:lnTo>
                    <a:pt x="97" y="26"/>
                  </a:lnTo>
                  <a:lnTo>
                    <a:pt x="88" y="34"/>
                  </a:lnTo>
                  <a:lnTo>
                    <a:pt x="80" y="41"/>
                  </a:lnTo>
                  <a:lnTo>
                    <a:pt x="72" y="49"/>
                  </a:lnTo>
                  <a:lnTo>
                    <a:pt x="64" y="55"/>
                  </a:lnTo>
                  <a:lnTo>
                    <a:pt x="57" y="63"/>
                  </a:lnTo>
                  <a:lnTo>
                    <a:pt x="48" y="70"/>
                  </a:lnTo>
                  <a:lnTo>
                    <a:pt x="41" y="77"/>
                  </a:lnTo>
                  <a:lnTo>
                    <a:pt x="33" y="84"/>
                  </a:lnTo>
                  <a:lnTo>
                    <a:pt x="25" y="90"/>
                  </a:lnTo>
                  <a:lnTo>
                    <a:pt x="17" y="96"/>
                  </a:lnTo>
                  <a:lnTo>
                    <a:pt x="8" y="102"/>
                  </a:lnTo>
                  <a:lnTo>
                    <a:pt x="1" y="106"/>
                  </a:lnTo>
                  <a:lnTo>
                    <a:pt x="0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Freeform 69"/>
            <p:cNvSpPr>
              <a:spLocks/>
            </p:cNvSpPr>
            <p:nvPr/>
          </p:nvSpPr>
          <p:spPr bwMode="auto">
            <a:xfrm>
              <a:off x="4777" y="3543"/>
              <a:ext cx="100" cy="12"/>
            </a:xfrm>
            <a:custGeom>
              <a:avLst/>
              <a:gdLst>
                <a:gd name="T0" fmla="*/ 2 w 100"/>
                <a:gd name="T1" fmla="*/ 8 h 12"/>
                <a:gd name="T2" fmla="*/ 2 w 100"/>
                <a:gd name="T3" fmla="*/ 8 h 12"/>
                <a:gd name="T4" fmla="*/ 4 w 100"/>
                <a:gd name="T5" fmla="*/ 8 h 12"/>
                <a:gd name="T6" fmla="*/ 8 w 100"/>
                <a:gd name="T7" fmla="*/ 9 h 12"/>
                <a:gd name="T8" fmla="*/ 12 w 100"/>
                <a:gd name="T9" fmla="*/ 10 h 12"/>
                <a:gd name="T10" fmla="*/ 18 w 100"/>
                <a:gd name="T11" fmla="*/ 10 h 12"/>
                <a:gd name="T12" fmla="*/ 24 w 100"/>
                <a:gd name="T13" fmla="*/ 10 h 12"/>
                <a:gd name="T14" fmla="*/ 31 w 100"/>
                <a:gd name="T15" fmla="*/ 10 h 12"/>
                <a:gd name="T16" fmla="*/ 38 w 100"/>
                <a:gd name="T17" fmla="*/ 9 h 12"/>
                <a:gd name="T18" fmla="*/ 46 w 100"/>
                <a:gd name="T19" fmla="*/ 9 h 12"/>
                <a:gd name="T20" fmla="*/ 55 w 100"/>
                <a:gd name="T21" fmla="*/ 8 h 12"/>
                <a:gd name="T22" fmla="*/ 62 w 100"/>
                <a:gd name="T23" fmla="*/ 7 h 12"/>
                <a:gd name="T24" fmla="*/ 70 w 100"/>
                <a:gd name="T25" fmla="*/ 6 h 12"/>
                <a:gd name="T26" fmla="*/ 78 w 100"/>
                <a:gd name="T27" fmla="*/ 5 h 12"/>
                <a:gd name="T28" fmla="*/ 86 w 100"/>
                <a:gd name="T29" fmla="*/ 3 h 12"/>
                <a:gd name="T30" fmla="*/ 92 w 100"/>
                <a:gd name="T31" fmla="*/ 2 h 12"/>
                <a:gd name="T32" fmla="*/ 98 w 100"/>
                <a:gd name="T33" fmla="*/ 0 h 12"/>
                <a:gd name="T34" fmla="*/ 99 w 100"/>
                <a:gd name="T35" fmla="*/ 1 h 12"/>
                <a:gd name="T36" fmla="*/ 93 w 100"/>
                <a:gd name="T37" fmla="*/ 3 h 12"/>
                <a:gd name="T38" fmla="*/ 86 w 100"/>
                <a:gd name="T39" fmla="*/ 5 h 12"/>
                <a:gd name="T40" fmla="*/ 78 w 100"/>
                <a:gd name="T41" fmla="*/ 6 h 12"/>
                <a:gd name="T42" fmla="*/ 71 w 100"/>
                <a:gd name="T43" fmla="*/ 8 h 12"/>
                <a:gd name="T44" fmla="*/ 63 w 100"/>
                <a:gd name="T45" fmla="*/ 8 h 12"/>
                <a:gd name="T46" fmla="*/ 55 w 100"/>
                <a:gd name="T47" fmla="*/ 10 h 12"/>
                <a:gd name="T48" fmla="*/ 46 w 100"/>
                <a:gd name="T49" fmla="*/ 10 h 12"/>
                <a:gd name="T50" fmla="*/ 38 w 100"/>
                <a:gd name="T51" fmla="*/ 10 h 12"/>
                <a:gd name="T52" fmla="*/ 31 w 100"/>
                <a:gd name="T53" fmla="*/ 11 h 12"/>
                <a:gd name="T54" fmla="*/ 24 w 100"/>
                <a:gd name="T55" fmla="*/ 11 h 12"/>
                <a:gd name="T56" fmla="*/ 18 w 100"/>
                <a:gd name="T57" fmla="*/ 11 h 12"/>
                <a:gd name="T58" fmla="*/ 12 w 100"/>
                <a:gd name="T59" fmla="*/ 10 h 12"/>
                <a:gd name="T60" fmla="*/ 7 w 100"/>
                <a:gd name="T61" fmla="*/ 10 h 12"/>
                <a:gd name="T62" fmla="*/ 4 w 100"/>
                <a:gd name="T63" fmla="*/ 10 h 12"/>
                <a:gd name="T64" fmla="*/ 1 w 100"/>
                <a:gd name="T65" fmla="*/ 9 h 12"/>
                <a:gd name="T66" fmla="*/ 0 w 100"/>
                <a:gd name="T67" fmla="*/ 8 h 12"/>
                <a:gd name="T68" fmla="*/ 0 w 100"/>
                <a:gd name="T69" fmla="*/ 7 h 12"/>
                <a:gd name="T70" fmla="*/ 0 w 100"/>
                <a:gd name="T71" fmla="*/ 8 h 12"/>
                <a:gd name="T72" fmla="*/ 0 w 100"/>
                <a:gd name="T73" fmla="*/ 7 h 12"/>
                <a:gd name="T74" fmla="*/ 1 w 100"/>
                <a:gd name="T75" fmla="*/ 7 h 12"/>
                <a:gd name="T76" fmla="*/ 2 w 100"/>
                <a:gd name="T77" fmla="*/ 7 h 12"/>
                <a:gd name="T78" fmla="*/ 2 w 100"/>
                <a:gd name="T79" fmla="*/ 8 h 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12"/>
                <a:gd name="T122" fmla="*/ 100 w 100"/>
                <a:gd name="T123" fmla="*/ 12 h 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12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10"/>
                  </a:lnTo>
                  <a:lnTo>
                    <a:pt x="31" y="10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5" y="8"/>
                  </a:lnTo>
                  <a:lnTo>
                    <a:pt x="62" y="7"/>
                  </a:lnTo>
                  <a:lnTo>
                    <a:pt x="70" y="6"/>
                  </a:lnTo>
                  <a:lnTo>
                    <a:pt x="78" y="5"/>
                  </a:lnTo>
                  <a:lnTo>
                    <a:pt x="86" y="3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93" y="3"/>
                  </a:lnTo>
                  <a:lnTo>
                    <a:pt x="86" y="5"/>
                  </a:lnTo>
                  <a:lnTo>
                    <a:pt x="78" y="6"/>
                  </a:lnTo>
                  <a:lnTo>
                    <a:pt x="71" y="8"/>
                  </a:lnTo>
                  <a:lnTo>
                    <a:pt x="63" y="8"/>
                  </a:lnTo>
                  <a:lnTo>
                    <a:pt x="55" y="10"/>
                  </a:lnTo>
                  <a:lnTo>
                    <a:pt x="46" y="10"/>
                  </a:lnTo>
                  <a:lnTo>
                    <a:pt x="38" y="10"/>
                  </a:lnTo>
                  <a:lnTo>
                    <a:pt x="31" y="11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Freeform 70"/>
            <p:cNvSpPr>
              <a:spLocks/>
            </p:cNvSpPr>
            <p:nvPr/>
          </p:nvSpPr>
          <p:spPr bwMode="auto">
            <a:xfrm>
              <a:off x="4777" y="3534"/>
              <a:ext cx="26" cy="16"/>
            </a:xfrm>
            <a:custGeom>
              <a:avLst/>
              <a:gdLst>
                <a:gd name="T0" fmla="*/ 25 w 26"/>
                <a:gd name="T1" fmla="*/ 1 h 16"/>
                <a:gd name="T2" fmla="*/ 22 w 26"/>
                <a:gd name="T3" fmla="*/ 2 h 16"/>
                <a:gd name="T4" fmla="*/ 19 w 26"/>
                <a:gd name="T5" fmla="*/ 4 h 16"/>
                <a:gd name="T6" fmla="*/ 16 w 26"/>
                <a:gd name="T7" fmla="*/ 5 h 16"/>
                <a:gd name="T8" fmla="*/ 12 w 26"/>
                <a:gd name="T9" fmla="*/ 8 h 16"/>
                <a:gd name="T10" fmla="*/ 9 w 26"/>
                <a:gd name="T11" fmla="*/ 9 h 16"/>
                <a:gd name="T12" fmla="*/ 6 w 26"/>
                <a:gd name="T13" fmla="*/ 11 h 16"/>
                <a:gd name="T14" fmla="*/ 3 w 26"/>
                <a:gd name="T15" fmla="*/ 14 h 16"/>
                <a:gd name="T16" fmla="*/ 2 w 26"/>
                <a:gd name="T17" fmla="*/ 15 h 16"/>
                <a:gd name="T18" fmla="*/ 0 w 26"/>
                <a:gd name="T19" fmla="*/ 14 h 16"/>
                <a:gd name="T20" fmla="*/ 2 w 26"/>
                <a:gd name="T21" fmla="*/ 12 h 16"/>
                <a:gd name="T22" fmla="*/ 5 w 26"/>
                <a:gd name="T23" fmla="*/ 10 h 16"/>
                <a:gd name="T24" fmla="*/ 8 w 26"/>
                <a:gd name="T25" fmla="*/ 8 h 16"/>
                <a:gd name="T26" fmla="*/ 11 w 26"/>
                <a:gd name="T27" fmla="*/ 6 h 16"/>
                <a:gd name="T28" fmla="*/ 15 w 26"/>
                <a:gd name="T29" fmla="*/ 5 h 16"/>
                <a:gd name="T30" fmla="*/ 18 w 26"/>
                <a:gd name="T31" fmla="*/ 3 h 16"/>
                <a:gd name="T32" fmla="*/ 22 w 26"/>
                <a:gd name="T33" fmla="*/ 2 h 16"/>
                <a:gd name="T34" fmla="*/ 24 w 26"/>
                <a:gd name="T35" fmla="*/ 0 h 16"/>
                <a:gd name="T36" fmla="*/ 25 w 26"/>
                <a:gd name="T37" fmla="*/ 0 h 16"/>
                <a:gd name="T38" fmla="*/ 25 w 26"/>
                <a:gd name="T39" fmla="*/ 1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6"/>
                <a:gd name="T62" fmla="*/ 26 w 26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6">
                  <a:moveTo>
                    <a:pt x="25" y="1"/>
                  </a:moveTo>
                  <a:lnTo>
                    <a:pt x="22" y="2"/>
                  </a:lnTo>
                  <a:lnTo>
                    <a:pt x="19" y="4"/>
                  </a:lnTo>
                  <a:lnTo>
                    <a:pt x="16" y="5"/>
                  </a:lnTo>
                  <a:lnTo>
                    <a:pt x="12" y="8"/>
                  </a:lnTo>
                  <a:lnTo>
                    <a:pt x="9" y="9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Freeform 71"/>
            <p:cNvSpPr>
              <a:spLocks/>
            </p:cNvSpPr>
            <p:nvPr/>
          </p:nvSpPr>
          <p:spPr bwMode="auto">
            <a:xfrm>
              <a:off x="5066" y="1476"/>
              <a:ext cx="49" cy="73"/>
            </a:xfrm>
            <a:custGeom>
              <a:avLst/>
              <a:gdLst>
                <a:gd name="T0" fmla="*/ 0 w 49"/>
                <a:gd name="T1" fmla="*/ 71 h 73"/>
                <a:gd name="T2" fmla="*/ 1 w 49"/>
                <a:gd name="T3" fmla="*/ 70 h 73"/>
                <a:gd name="T4" fmla="*/ 5 w 49"/>
                <a:gd name="T5" fmla="*/ 68 h 73"/>
                <a:gd name="T6" fmla="*/ 8 w 49"/>
                <a:gd name="T7" fmla="*/ 66 h 73"/>
                <a:gd name="T8" fmla="*/ 12 w 49"/>
                <a:gd name="T9" fmla="*/ 64 h 73"/>
                <a:gd name="T10" fmla="*/ 15 w 49"/>
                <a:gd name="T11" fmla="*/ 61 h 73"/>
                <a:gd name="T12" fmla="*/ 18 w 49"/>
                <a:gd name="T13" fmla="*/ 59 h 73"/>
                <a:gd name="T14" fmla="*/ 22 w 49"/>
                <a:gd name="T15" fmla="*/ 56 h 73"/>
                <a:gd name="T16" fmla="*/ 25 w 49"/>
                <a:gd name="T17" fmla="*/ 52 h 73"/>
                <a:gd name="T18" fmla="*/ 29 w 49"/>
                <a:gd name="T19" fmla="*/ 49 h 73"/>
                <a:gd name="T20" fmla="*/ 32 w 49"/>
                <a:gd name="T21" fmla="*/ 44 h 73"/>
                <a:gd name="T22" fmla="*/ 35 w 49"/>
                <a:gd name="T23" fmla="*/ 39 h 73"/>
                <a:gd name="T24" fmla="*/ 37 w 49"/>
                <a:gd name="T25" fmla="*/ 35 h 73"/>
                <a:gd name="T26" fmla="*/ 40 w 49"/>
                <a:gd name="T27" fmla="*/ 29 h 73"/>
                <a:gd name="T28" fmla="*/ 42 w 49"/>
                <a:gd name="T29" fmla="*/ 23 h 73"/>
                <a:gd name="T30" fmla="*/ 44 w 49"/>
                <a:gd name="T31" fmla="*/ 15 h 73"/>
                <a:gd name="T32" fmla="*/ 45 w 49"/>
                <a:gd name="T33" fmla="*/ 8 h 73"/>
                <a:gd name="T34" fmla="*/ 46 w 49"/>
                <a:gd name="T35" fmla="*/ 0 h 73"/>
                <a:gd name="T36" fmla="*/ 48 w 49"/>
                <a:gd name="T37" fmla="*/ 0 h 73"/>
                <a:gd name="T38" fmla="*/ 47 w 49"/>
                <a:gd name="T39" fmla="*/ 9 h 73"/>
                <a:gd name="T40" fmla="*/ 46 w 49"/>
                <a:gd name="T41" fmla="*/ 16 h 73"/>
                <a:gd name="T42" fmla="*/ 44 w 49"/>
                <a:gd name="T43" fmla="*/ 23 h 73"/>
                <a:gd name="T44" fmla="*/ 42 w 49"/>
                <a:gd name="T45" fmla="*/ 30 h 73"/>
                <a:gd name="T46" fmla="*/ 39 w 49"/>
                <a:gd name="T47" fmla="*/ 36 h 73"/>
                <a:gd name="T48" fmla="*/ 36 w 49"/>
                <a:gd name="T49" fmla="*/ 40 h 73"/>
                <a:gd name="T50" fmla="*/ 34 w 49"/>
                <a:gd name="T51" fmla="*/ 45 h 73"/>
                <a:gd name="T52" fmla="*/ 31 w 49"/>
                <a:gd name="T53" fmla="*/ 50 h 73"/>
                <a:gd name="T54" fmla="*/ 27 w 49"/>
                <a:gd name="T55" fmla="*/ 54 h 73"/>
                <a:gd name="T56" fmla="*/ 23 w 49"/>
                <a:gd name="T57" fmla="*/ 58 h 73"/>
                <a:gd name="T58" fmla="*/ 19 w 49"/>
                <a:gd name="T59" fmla="*/ 60 h 73"/>
                <a:gd name="T60" fmla="*/ 15 w 49"/>
                <a:gd name="T61" fmla="*/ 63 h 73"/>
                <a:gd name="T62" fmla="*/ 12 w 49"/>
                <a:gd name="T63" fmla="*/ 65 h 73"/>
                <a:gd name="T64" fmla="*/ 9 w 49"/>
                <a:gd name="T65" fmla="*/ 67 h 73"/>
                <a:gd name="T66" fmla="*/ 5 w 49"/>
                <a:gd name="T67" fmla="*/ 70 h 73"/>
                <a:gd name="T68" fmla="*/ 2 w 49"/>
                <a:gd name="T69" fmla="*/ 72 h 73"/>
                <a:gd name="T70" fmla="*/ 2 w 49"/>
                <a:gd name="T71" fmla="*/ 71 h 73"/>
                <a:gd name="T72" fmla="*/ 2 w 49"/>
                <a:gd name="T73" fmla="*/ 72 h 73"/>
                <a:gd name="T74" fmla="*/ 1 w 49"/>
                <a:gd name="T75" fmla="*/ 72 h 73"/>
                <a:gd name="T76" fmla="*/ 0 w 49"/>
                <a:gd name="T77" fmla="*/ 71 h 73"/>
                <a:gd name="T78" fmla="*/ 0 w 49"/>
                <a:gd name="T79" fmla="*/ 70 h 73"/>
                <a:gd name="T80" fmla="*/ 1 w 49"/>
                <a:gd name="T81" fmla="*/ 70 h 73"/>
                <a:gd name="T82" fmla="*/ 0 w 49"/>
                <a:gd name="T83" fmla="*/ 71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3"/>
                <a:gd name="T128" fmla="*/ 49 w 49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3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5" y="61"/>
                  </a:lnTo>
                  <a:lnTo>
                    <a:pt x="18" y="59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9"/>
                  </a:lnTo>
                  <a:lnTo>
                    <a:pt x="32" y="44"/>
                  </a:lnTo>
                  <a:lnTo>
                    <a:pt x="35" y="39"/>
                  </a:lnTo>
                  <a:lnTo>
                    <a:pt x="37" y="35"/>
                  </a:lnTo>
                  <a:lnTo>
                    <a:pt x="40" y="29"/>
                  </a:lnTo>
                  <a:lnTo>
                    <a:pt x="42" y="23"/>
                  </a:lnTo>
                  <a:lnTo>
                    <a:pt x="44" y="15"/>
                  </a:lnTo>
                  <a:lnTo>
                    <a:pt x="45" y="8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7" y="9"/>
                  </a:lnTo>
                  <a:lnTo>
                    <a:pt x="46" y="16"/>
                  </a:lnTo>
                  <a:lnTo>
                    <a:pt x="44" y="23"/>
                  </a:lnTo>
                  <a:lnTo>
                    <a:pt x="42" y="30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5"/>
                  </a:lnTo>
                  <a:lnTo>
                    <a:pt x="31" y="50"/>
                  </a:lnTo>
                  <a:lnTo>
                    <a:pt x="27" y="54"/>
                  </a:lnTo>
                  <a:lnTo>
                    <a:pt x="23" y="58"/>
                  </a:lnTo>
                  <a:lnTo>
                    <a:pt x="19" y="60"/>
                  </a:lnTo>
                  <a:lnTo>
                    <a:pt x="15" y="63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5" y="70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72"/>
            <p:cNvSpPr>
              <a:spLocks/>
            </p:cNvSpPr>
            <p:nvPr/>
          </p:nvSpPr>
          <p:spPr bwMode="auto">
            <a:xfrm>
              <a:off x="5066" y="1553"/>
              <a:ext cx="37" cy="147"/>
            </a:xfrm>
            <a:custGeom>
              <a:avLst/>
              <a:gdLst>
                <a:gd name="T0" fmla="*/ 34 w 37"/>
                <a:gd name="T1" fmla="*/ 146 h 147"/>
                <a:gd name="T2" fmla="*/ 28 w 37"/>
                <a:gd name="T3" fmla="*/ 141 h 147"/>
                <a:gd name="T4" fmla="*/ 22 w 37"/>
                <a:gd name="T5" fmla="*/ 135 h 147"/>
                <a:gd name="T6" fmla="*/ 18 w 37"/>
                <a:gd name="T7" fmla="*/ 128 h 147"/>
                <a:gd name="T8" fmla="*/ 13 w 37"/>
                <a:gd name="T9" fmla="*/ 120 h 147"/>
                <a:gd name="T10" fmla="*/ 10 w 37"/>
                <a:gd name="T11" fmla="*/ 111 h 147"/>
                <a:gd name="T12" fmla="*/ 7 w 37"/>
                <a:gd name="T13" fmla="*/ 102 h 147"/>
                <a:gd name="T14" fmla="*/ 5 w 37"/>
                <a:gd name="T15" fmla="*/ 92 h 147"/>
                <a:gd name="T16" fmla="*/ 4 w 37"/>
                <a:gd name="T17" fmla="*/ 82 h 147"/>
                <a:gd name="T18" fmla="*/ 2 w 37"/>
                <a:gd name="T19" fmla="*/ 70 h 147"/>
                <a:gd name="T20" fmla="*/ 1 w 37"/>
                <a:gd name="T21" fmla="*/ 60 h 147"/>
                <a:gd name="T22" fmla="*/ 1 w 37"/>
                <a:gd name="T23" fmla="*/ 49 h 147"/>
                <a:gd name="T24" fmla="*/ 0 w 37"/>
                <a:gd name="T25" fmla="*/ 39 h 147"/>
                <a:gd name="T26" fmla="*/ 0 w 37"/>
                <a:gd name="T27" fmla="*/ 28 h 147"/>
                <a:gd name="T28" fmla="*/ 0 w 37"/>
                <a:gd name="T29" fmla="*/ 18 h 147"/>
                <a:gd name="T30" fmla="*/ 0 w 37"/>
                <a:gd name="T31" fmla="*/ 9 h 147"/>
                <a:gd name="T32" fmla="*/ 0 w 37"/>
                <a:gd name="T33" fmla="*/ 0 h 147"/>
                <a:gd name="T34" fmla="*/ 2 w 37"/>
                <a:gd name="T35" fmla="*/ 0 h 147"/>
                <a:gd name="T36" fmla="*/ 2 w 37"/>
                <a:gd name="T37" fmla="*/ 9 h 147"/>
                <a:gd name="T38" fmla="*/ 2 w 37"/>
                <a:gd name="T39" fmla="*/ 18 h 147"/>
                <a:gd name="T40" fmla="*/ 2 w 37"/>
                <a:gd name="T41" fmla="*/ 28 h 147"/>
                <a:gd name="T42" fmla="*/ 2 w 37"/>
                <a:gd name="T43" fmla="*/ 39 h 147"/>
                <a:gd name="T44" fmla="*/ 3 w 37"/>
                <a:gd name="T45" fmla="*/ 49 h 147"/>
                <a:gd name="T46" fmla="*/ 3 w 37"/>
                <a:gd name="T47" fmla="*/ 60 h 147"/>
                <a:gd name="T48" fmla="*/ 4 w 37"/>
                <a:gd name="T49" fmla="*/ 70 h 147"/>
                <a:gd name="T50" fmla="*/ 5 w 37"/>
                <a:gd name="T51" fmla="*/ 81 h 147"/>
                <a:gd name="T52" fmla="*/ 6 w 37"/>
                <a:gd name="T53" fmla="*/ 92 h 147"/>
                <a:gd name="T54" fmla="*/ 9 w 37"/>
                <a:gd name="T55" fmla="*/ 101 h 147"/>
                <a:gd name="T56" fmla="*/ 12 w 37"/>
                <a:gd name="T57" fmla="*/ 110 h 147"/>
                <a:gd name="T58" fmla="*/ 15 w 37"/>
                <a:gd name="T59" fmla="*/ 119 h 147"/>
                <a:gd name="T60" fmla="*/ 18 w 37"/>
                <a:gd name="T61" fmla="*/ 127 h 147"/>
                <a:gd name="T62" fmla="*/ 24 w 37"/>
                <a:gd name="T63" fmla="*/ 134 h 147"/>
                <a:gd name="T64" fmla="*/ 29 w 37"/>
                <a:gd name="T65" fmla="*/ 140 h 147"/>
                <a:gd name="T66" fmla="*/ 35 w 37"/>
                <a:gd name="T67" fmla="*/ 145 h 147"/>
                <a:gd name="T68" fmla="*/ 36 w 37"/>
                <a:gd name="T69" fmla="*/ 145 h 147"/>
                <a:gd name="T70" fmla="*/ 35 w 37"/>
                <a:gd name="T71" fmla="*/ 146 h 147"/>
                <a:gd name="T72" fmla="*/ 34 w 37"/>
                <a:gd name="T73" fmla="*/ 146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147"/>
                <a:gd name="T113" fmla="*/ 37 w 37"/>
                <a:gd name="T114" fmla="*/ 147 h 1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147">
                  <a:moveTo>
                    <a:pt x="34" y="146"/>
                  </a:moveTo>
                  <a:lnTo>
                    <a:pt x="28" y="141"/>
                  </a:lnTo>
                  <a:lnTo>
                    <a:pt x="22" y="135"/>
                  </a:lnTo>
                  <a:lnTo>
                    <a:pt x="18" y="128"/>
                  </a:lnTo>
                  <a:lnTo>
                    <a:pt x="13" y="120"/>
                  </a:lnTo>
                  <a:lnTo>
                    <a:pt x="10" y="111"/>
                  </a:lnTo>
                  <a:lnTo>
                    <a:pt x="7" y="102"/>
                  </a:lnTo>
                  <a:lnTo>
                    <a:pt x="5" y="92"/>
                  </a:lnTo>
                  <a:lnTo>
                    <a:pt x="4" y="82"/>
                  </a:lnTo>
                  <a:lnTo>
                    <a:pt x="2" y="70"/>
                  </a:lnTo>
                  <a:lnTo>
                    <a:pt x="1" y="60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9"/>
                  </a:lnTo>
                  <a:lnTo>
                    <a:pt x="2" y="18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9"/>
                  </a:lnTo>
                  <a:lnTo>
                    <a:pt x="3" y="60"/>
                  </a:lnTo>
                  <a:lnTo>
                    <a:pt x="4" y="70"/>
                  </a:lnTo>
                  <a:lnTo>
                    <a:pt x="5" y="81"/>
                  </a:lnTo>
                  <a:lnTo>
                    <a:pt x="6" y="92"/>
                  </a:lnTo>
                  <a:lnTo>
                    <a:pt x="9" y="101"/>
                  </a:lnTo>
                  <a:lnTo>
                    <a:pt x="12" y="110"/>
                  </a:lnTo>
                  <a:lnTo>
                    <a:pt x="15" y="119"/>
                  </a:lnTo>
                  <a:lnTo>
                    <a:pt x="18" y="127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36" y="145"/>
                  </a:lnTo>
                  <a:lnTo>
                    <a:pt x="35" y="146"/>
                  </a:lnTo>
                  <a:lnTo>
                    <a:pt x="34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73"/>
            <p:cNvSpPr>
              <a:spLocks/>
            </p:cNvSpPr>
            <p:nvPr/>
          </p:nvSpPr>
          <p:spPr bwMode="auto">
            <a:xfrm>
              <a:off x="5107" y="1704"/>
              <a:ext cx="18" cy="6"/>
            </a:xfrm>
            <a:custGeom>
              <a:avLst/>
              <a:gdLst>
                <a:gd name="T0" fmla="*/ 15 w 18"/>
                <a:gd name="T1" fmla="*/ 5 h 6"/>
                <a:gd name="T2" fmla="*/ 16 w 18"/>
                <a:gd name="T3" fmla="*/ 5 h 6"/>
                <a:gd name="T4" fmla="*/ 13 w 18"/>
                <a:gd name="T5" fmla="*/ 4 h 6"/>
                <a:gd name="T6" fmla="*/ 11 w 18"/>
                <a:gd name="T7" fmla="*/ 3 h 6"/>
                <a:gd name="T8" fmla="*/ 9 w 18"/>
                <a:gd name="T9" fmla="*/ 3 h 6"/>
                <a:gd name="T10" fmla="*/ 8 w 18"/>
                <a:gd name="T11" fmla="*/ 3 h 6"/>
                <a:gd name="T12" fmla="*/ 5 w 18"/>
                <a:gd name="T13" fmla="*/ 2 h 6"/>
                <a:gd name="T14" fmla="*/ 5 w 18"/>
                <a:gd name="T15" fmla="*/ 2 h 6"/>
                <a:gd name="T16" fmla="*/ 2 w 18"/>
                <a:gd name="T17" fmla="*/ 1 h 6"/>
                <a:gd name="T18" fmla="*/ 0 w 18"/>
                <a:gd name="T19" fmla="*/ 0 h 6"/>
                <a:gd name="T20" fmla="*/ 1 w 18"/>
                <a:gd name="T21" fmla="*/ 0 h 6"/>
                <a:gd name="T22" fmla="*/ 3 w 18"/>
                <a:gd name="T23" fmla="*/ 0 h 6"/>
                <a:gd name="T24" fmla="*/ 5 w 18"/>
                <a:gd name="T25" fmla="*/ 1 h 6"/>
                <a:gd name="T26" fmla="*/ 6 w 18"/>
                <a:gd name="T27" fmla="*/ 1 h 6"/>
                <a:gd name="T28" fmla="*/ 8 w 18"/>
                <a:gd name="T29" fmla="*/ 2 h 6"/>
                <a:gd name="T30" fmla="*/ 9 w 18"/>
                <a:gd name="T31" fmla="*/ 2 h 6"/>
                <a:gd name="T32" fmla="*/ 11 w 18"/>
                <a:gd name="T33" fmla="*/ 2 h 6"/>
                <a:gd name="T34" fmla="*/ 14 w 18"/>
                <a:gd name="T35" fmla="*/ 3 h 6"/>
                <a:gd name="T36" fmla="*/ 17 w 18"/>
                <a:gd name="T37" fmla="*/ 4 h 6"/>
                <a:gd name="T38" fmla="*/ 17 w 18"/>
                <a:gd name="T39" fmla="*/ 5 h 6"/>
                <a:gd name="T40" fmla="*/ 16 w 18"/>
                <a:gd name="T41" fmla="*/ 5 h 6"/>
                <a:gd name="T42" fmla="*/ 15 w 18"/>
                <a:gd name="T43" fmla="*/ 5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6"/>
                <a:gd name="T68" fmla="*/ 18 w 1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6">
                  <a:moveTo>
                    <a:pt x="15" y="5"/>
                  </a:moveTo>
                  <a:lnTo>
                    <a:pt x="16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74"/>
            <p:cNvSpPr>
              <a:spLocks/>
            </p:cNvSpPr>
            <p:nvPr/>
          </p:nvSpPr>
          <p:spPr bwMode="auto">
            <a:xfrm>
              <a:off x="5119" y="1714"/>
              <a:ext cx="10" cy="64"/>
            </a:xfrm>
            <a:custGeom>
              <a:avLst/>
              <a:gdLst>
                <a:gd name="T0" fmla="*/ 1 w 10"/>
                <a:gd name="T1" fmla="*/ 63 h 64"/>
                <a:gd name="T2" fmla="*/ 0 w 10"/>
                <a:gd name="T3" fmla="*/ 62 h 64"/>
                <a:gd name="T4" fmla="*/ 0 w 10"/>
                <a:gd name="T5" fmla="*/ 58 h 64"/>
                <a:gd name="T6" fmla="*/ 1 w 10"/>
                <a:gd name="T7" fmla="*/ 55 h 64"/>
                <a:gd name="T8" fmla="*/ 1 w 10"/>
                <a:gd name="T9" fmla="*/ 52 h 64"/>
                <a:gd name="T10" fmla="*/ 2 w 10"/>
                <a:gd name="T11" fmla="*/ 48 h 64"/>
                <a:gd name="T12" fmla="*/ 3 w 10"/>
                <a:gd name="T13" fmla="*/ 44 h 64"/>
                <a:gd name="T14" fmla="*/ 4 w 10"/>
                <a:gd name="T15" fmla="*/ 40 h 64"/>
                <a:gd name="T16" fmla="*/ 5 w 10"/>
                <a:gd name="T17" fmla="*/ 37 h 64"/>
                <a:gd name="T18" fmla="*/ 6 w 10"/>
                <a:gd name="T19" fmla="*/ 32 h 64"/>
                <a:gd name="T20" fmla="*/ 6 w 10"/>
                <a:gd name="T21" fmla="*/ 28 h 64"/>
                <a:gd name="T22" fmla="*/ 7 w 10"/>
                <a:gd name="T23" fmla="*/ 24 h 64"/>
                <a:gd name="T24" fmla="*/ 8 w 10"/>
                <a:gd name="T25" fmla="*/ 20 h 64"/>
                <a:gd name="T26" fmla="*/ 8 w 10"/>
                <a:gd name="T27" fmla="*/ 16 h 64"/>
                <a:gd name="T28" fmla="*/ 8 w 10"/>
                <a:gd name="T29" fmla="*/ 12 h 64"/>
                <a:gd name="T30" fmla="*/ 8 w 10"/>
                <a:gd name="T31" fmla="*/ 8 h 64"/>
                <a:gd name="T32" fmla="*/ 7 w 10"/>
                <a:gd name="T33" fmla="*/ 5 h 64"/>
                <a:gd name="T34" fmla="*/ 6 w 10"/>
                <a:gd name="T35" fmla="*/ 1 h 64"/>
                <a:gd name="T36" fmla="*/ 7 w 10"/>
                <a:gd name="T37" fmla="*/ 0 h 64"/>
                <a:gd name="T38" fmla="*/ 8 w 10"/>
                <a:gd name="T39" fmla="*/ 4 h 64"/>
                <a:gd name="T40" fmla="*/ 9 w 10"/>
                <a:gd name="T41" fmla="*/ 8 h 64"/>
                <a:gd name="T42" fmla="*/ 9 w 10"/>
                <a:gd name="T43" fmla="*/ 12 h 64"/>
                <a:gd name="T44" fmla="*/ 9 w 10"/>
                <a:gd name="T45" fmla="*/ 16 h 64"/>
                <a:gd name="T46" fmla="*/ 9 w 10"/>
                <a:gd name="T47" fmla="*/ 21 h 64"/>
                <a:gd name="T48" fmla="*/ 8 w 10"/>
                <a:gd name="T49" fmla="*/ 24 h 64"/>
                <a:gd name="T50" fmla="*/ 8 w 10"/>
                <a:gd name="T51" fmla="*/ 29 h 64"/>
                <a:gd name="T52" fmla="*/ 7 w 10"/>
                <a:gd name="T53" fmla="*/ 33 h 64"/>
                <a:gd name="T54" fmla="*/ 6 w 10"/>
                <a:gd name="T55" fmla="*/ 37 h 64"/>
                <a:gd name="T56" fmla="*/ 5 w 10"/>
                <a:gd name="T57" fmla="*/ 40 h 64"/>
                <a:gd name="T58" fmla="*/ 5 w 10"/>
                <a:gd name="T59" fmla="*/ 44 h 64"/>
                <a:gd name="T60" fmla="*/ 3 w 10"/>
                <a:gd name="T61" fmla="*/ 49 h 64"/>
                <a:gd name="T62" fmla="*/ 3 w 10"/>
                <a:gd name="T63" fmla="*/ 52 h 64"/>
                <a:gd name="T64" fmla="*/ 2 w 10"/>
                <a:gd name="T65" fmla="*/ 55 h 64"/>
                <a:gd name="T66" fmla="*/ 1 w 10"/>
                <a:gd name="T67" fmla="*/ 59 h 64"/>
                <a:gd name="T68" fmla="*/ 1 w 10"/>
                <a:gd name="T69" fmla="*/ 62 h 64"/>
                <a:gd name="T70" fmla="*/ 1 w 10"/>
                <a:gd name="T71" fmla="*/ 61 h 64"/>
                <a:gd name="T72" fmla="*/ 1 w 10"/>
                <a:gd name="T73" fmla="*/ 62 h 64"/>
                <a:gd name="T74" fmla="*/ 1 w 10"/>
                <a:gd name="T75" fmla="*/ 63 h 64"/>
                <a:gd name="T76" fmla="*/ 1 w 10"/>
                <a:gd name="T77" fmla="*/ 63 h 64"/>
                <a:gd name="T78" fmla="*/ 0 w 10"/>
                <a:gd name="T79" fmla="*/ 63 h 64"/>
                <a:gd name="T80" fmla="*/ 0 w 10"/>
                <a:gd name="T81" fmla="*/ 62 h 64"/>
                <a:gd name="T82" fmla="*/ 1 w 10"/>
                <a:gd name="T83" fmla="*/ 63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64"/>
                <a:gd name="T128" fmla="*/ 10 w 10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64">
                  <a:moveTo>
                    <a:pt x="1" y="63"/>
                  </a:moveTo>
                  <a:lnTo>
                    <a:pt x="0" y="62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8"/>
                  </a:lnTo>
                  <a:lnTo>
                    <a:pt x="3" y="44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7" y="24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7" y="5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4"/>
                  </a:lnTo>
                  <a:lnTo>
                    <a:pt x="9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75"/>
            <p:cNvSpPr>
              <a:spLocks/>
            </p:cNvSpPr>
            <p:nvPr/>
          </p:nvSpPr>
          <p:spPr bwMode="auto">
            <a:xfrm>
              <a:off x="5120" y="1722"/>
              <a:ext cx="96" cy="56"/>
            </a:xfrm>
            <a:custGeom>
              <a:avLst/>
              <a:gdLst>
                <a:gd name="T0" fmla="*/ 95 w 96"/>
                <a:gd name="T1" fmla="*/ 1 h 56"/>
                <a:gd name="T2" fmla="*/ 95 w 96"/>
                <a:gd name="T3" fmla="*/ 1 h 56"/>
                <a:gd name="T4" fmla="*/ 89 w 96"/>
                <a:gd name="T5" fmla="*/ 7 h 56"/>
                <a:gd name="T6" fmla="*/ 84 w 96"/>
                <a:gd name="T7" fmla="*/ 12 h 56"/>
                <a:gd name="T8" fmla="*/ 77 w 96"/>
                <a:gd name="T9" fmla="*/ 18 h 56"/>
                <a:gd name="T10" fmla="*/ 71 w 96"/>
                <a:gd name="T11" fmla="*/ 22 h 56"/>
                <a:gd name="T12" fmla="*/ 65 w 96"/>
                <a:gd name="T13" fmla="*/ 27 h 56"/>
                <a:gd name="T14" fmla="*/ 58 w 96"/>
                <a:gd name="T15" fmla="*/ 32 h 56"/>
                <a:gd name="T16" fmla="*/ 52 w 96"/>
                <a:gd name="T17" fmla="*/ 36 h 56"/>
                <a:gd name="T18" fmla="*/ 44 w 96"/>
                <a:gd name="T19" fmla="*/ 40 h 56"/>
                <a:gd name="T20" fmla="*/ 38 w 96"/>
                <a:gd name="T21" fmla="*/ 44 h 56"/>
                <a:gd name="T22" fmla="*/ 31 w 96"/>
                <a:gd name="T23" fmla="*/ 47 h 56"/>
                <a:gd name="T24" fmla="*/ 25 w 96"/>
                <a:gd name="T25" fmla="*/ 49 h 56"/>
                <a:gd name="T26" fmla="*/ 19 w 96"/>
                <a:gd name="T27" fmla="*/ 51 h 56"/>
                <a:gd name="T28" fmla="*/ 13 w 96"/>
                <a:gd name="T29" fmla="*/ 53 h 56"/>
                <a:gd name="T30" fmla="*/ 8 w 96"/>
                <a:gd name="T31" fmla="*/ 54 h 56"/>
                <a:gd name="T32" fmla="*/ 3 w 96"/>
                <a:gd name="T33" fmla="*/ 55 h 56"/>
                <a:gd name="T34" fmla="*/ 0 w 96"/>
                <a:gd name="T35" fmla="*/ 55 h 56"/>
                <a:gd name="T36" fmla="*/ 0 w 96"/>
                <a:gd name="T37" fmla="*/ 53 h 56"/>
                <a:gd name="T38" fmla="*/ 3 w 96"/>
                <a:gd name="T39" fmla="*/ 53 h 56"/>
                <a:gd name="T40" fmla="*/ 8 w 96"/>
                <a:gd name="T41" fmla="*/ 52 h 56"/>
                <a:gd name="T42" fmla="*/ 12 w 96"/>
                <a:gd name="T43" fmla="*/ 51 h 56"/>
                <a:gd name="T44" fmla="*/ 19 w 96"/>
                <a:gd name="T45" fmla="*/ 49 h 56"/>
                <a:gd name="T46" fmla="*/ 24 w 96"/>
                <a:gd name="T47" fmla="*/ 48 h 56"/>
                <a:gd name="T48" fmla="*/ 30 w 96"/>
                <a:gd name="T49" fmla="*/ 45 h 56"/>
                <a:gd name="T50" fmla="*/ 37 w 96"/>
                <a:gd name="T51" fmla="*/ 42 h 56"/>
                <a:gd name="T52" fmla="*/ 43 w 96"/>
                <a:gd name="T53" fmla="*/ 38 h 56"/>
                <a:gd name="T54" fmla="*/ 51 w 96"/>
                <a:gd name="T55" fmla="*/ 34 h 56"/>
                <a:gd name="T56" fmla="*/ 57 w 96"/>
                <a:gd name="T57" fmla="*/ 31 h 56"/>
                <a:gd name="T58" fmla="*/ 64 w 96"/>
                <a:gd name="T59" fmla="*/ 26 h 56"/>
                <a:gd name="T60" fmla="*/ 70 w 96"/>
                <a:gd name="T61" fmla="*/ 21 h 56"/>
                <a:gd name="T62" fmla="*/ 76 w 96"/>
                <a:gd name="T63" fmla="*/ 17 h 56"/>
                <a:gd name="T64" fmla="*/ 83 w 96"/>
                <a:gd name="T65" fmla="*/ 11 h 56"/>
                <a:gd name="T66" fmla="*/ 88 w 96"/>
                <a:gd name="T67" fmla="*/ 6 h 56"/>
                <a:gd name="T68" fmla="*/ 93 w 96"/>
                <a:gd name="T69" fmla="*/ 0 h 56"/>
                <a:gd name="T70" fmla="*/ 93 w 96"/>
                <a:gd name="T71" fmla="*/ 1 h 56"/>
                <a:gd name="T72" fmla="*/ 93 w 96"/>
                <a:gd name="T73" fmla="*/ 0 h 56"/>
                <a:gd name="T74" fmla="*/ 94 w 96"/>
                <a:gd name="T75" fmla="*/ 0 h 56"/>
                <a:gd name="T76" fmla="*/ 95 w 96"/>
                <a:gd name="T77" fmla="*/ 0 h 56"/>
                <a:gd name="T78" fmla="*/ 95 w 96"/>
                <a:gd name="T79" fmla="*/ 1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56"/>
                <a:gd name="T122" fmla="*/ 96 w 96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56">
                  <a:moveTo>
                    <a:pt x="95" y="1"/>
                  </a:moveTo>
                  <a:lnTo>
                    <a:pt x="95" y="1"/>
                  </a:lnTo>
                  <a:lnTo>
                    <a:pt x="89" y="7"/>
                  </a:lnTo>
                  <a:lnTo>
                    <a:pt x="84" y="12"/>
                  </a:lnTo>
                  <a:lnTo>
                    <a:pt x="77" y="18"/>
                  </a:lnTo>
                  <a:lnTo>
                    <a:pt x="71" y="22"/>
                  </a:lnTo>
                  <a:lnTo>
                    <a:pt x="65" y="27"/>
                  </a:lnTo>
                  <a:lnTo>
                    <a:pt x="58" y="32"/>
                  </a:lnTo>
                  <a:lnTo>
                    <a:pt x="52" y="36"/>
                  </a:lnTo>
                  <a:lnTo>
                    <a:pt x="44" y="40"/>
                  </a:lnTo>
                  <a:lnTo>
                    <a:pt x="38" y="44"/>
                  </a:lnTo>
                  <a:lnTo>
                    <a:pt x="31" y="47"/>
                  </a:lnTo>
                  <a:lnTo>
                    <a:pt x="25" y="49"/>
                  </a:lnTo>
                  <a:lnTo>
                    <a:pt x="19" y="51"/>
                  </a:lnTo>
                  <a:lnTo>
                    <a:pt x="13" y="53"/>
                  </a:lnTo>
                  <a:lnTo>
                    <a:pt x="8" y="54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9" y="49"/>
                  </a:lnTo>
                  <a:lnTo>
                    <a:pt x="24" y="48"/>
                  </a:lnTo>
                  <a:lnTo>
                    <a:pt x="30" y="45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4" y="26"/>
                  </a:lnTo>
                  <a:lnTo>
                    <a:pt x="70" y="21"/>
                  </a:lnTo>
                  <a:lnTo>
                    <a:pt x="76" y="17"/>
                  </a:lnTo>
                  <a:lnTo>
                    <a:pt x="83" y="11"/>
                  </a:lnTo>
                  <a:lnTo>
                    <a:pt x="88" y="6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Freeform 76"/>
            <p:cNvSpPr>
              <a:spLocks/>
            </p:cNvSpPr>
            <p:nvPr/>
          </p:nvSpPr>
          <p:spPr bwMode="auto">
            <a:xfrm>
              <a:off x="5215" y="1692"/>
              <a:ext cx="4" cy="26"/>
            </a:xfrm>
            <a:custGeom>
              <a:avLst/>
              <a:gdLst>
                <a:gd name="T0" fmla="*/ 1 w 4"/>
                <a:gd name="T1" fmla="*/ 1 h 26"/>
                <a:gd name="T2" fmla="*/ 2 w 4"/>
                <a:gd name="T3" fmla="*/ 1 h 26"/>
                <a:gd name="T4" fmla="*/ 3 w 4"/>
                <a:gd name="T5" fmla="*/ 25 h 26"/>
                <a:gd name="T6" fmla="*/ 1 w 4"/>
                <a:gd name="T7" fmla="*/ 25 h 26"/>
                <a:gd name="T8" fmla="*/ 0 w 4"/>
                <a:gd name="T9" fmla="*/ 1 h 26"/>
                <a:gd name="T10" fmla="*/ 0 w 4"/>
                <a:gd name="T11" fmla="*/ 0 h 26"/>
                <a:gd name="T12" fmla="*/ 0 w 4"/>
                <a:gd name="T13" fmla="*/ 1 h 26"/>
                <a:gd name="T14" fmla="*/ 0 w 4"/>
                <a:gd name="T15" fmla="*/ 0 h 26"/>
                <a:gd name="T16" fmla="*/ 1 w 4"/>
                <a:gd name="T17" fmla="*/ 0 h 26"/>
                <a:gd name="T18" fmla="*/ 2 w 4"/>
                <a:gd name="T19" fmla="*/ 1 h 26"/>
                <a:gd name="T20" fmla="*/ 1 w 4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6"/>
                <a:gd name="T35" fmla="*/ 4 w 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6">
                  <a:moveTo>
                    <a:pt x="1" y="1"/>
                  </a:moveTo>
                  <a:lnTo>
                    <a:pt x="2" y="1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Freeform 77"/>
            <p:cNvSpPr>
              <a:spLocks/>
            </p:cNvSpPr>
            <p:nvPr/>
          </p:nvSpPr>
          <p:spPr bwMode="auto">
            <a:xfrm>
              <a:off x="5218" y="1616"/>
              <a:ext cx="27" cy="71"/>
            </a:xfrm>
            <a:custGeom>
              <a:avLst/>
              <a:gdLst>
                <a:gd name="T0" fmla="*/ 26 w 27"/>
                <a:gd name="T1" fmla="*/ 2 h 71"/>
                <a:gd name="T2" fmla="*/ 26 w 27"/>
                <a:gd name="T3" fmla="*/ 1 h 71"/>
                <a:gd name="T4" fmla="*/ 25 w 27"/>
                <a:gd name="T5" fmla="*/ 11 h 71"/>
                <a:gd name="T6" fmla="*/ 24 w 27"/>
                <a:gd name="T7" fmla="*/ 19 h 71"/>
                <a:gd name="T8" fmla="*/ 23 w 27"/>
                <a:gd name="T9" fmla="*/ 27 h 71"/>
                <a:gd name="T10" fmla="*/ 22 w 27"/>
                <a:gd name="T11" fmla="*/ 35 h 71"/>
                <a:gd name="T12" fmla="*/ 20 w 27"/>
                <a:gd name="T13" fmla="*/ 40 h 71"/>
                <a:gd name="T14" fmla="*/ 18 w 27"/>
                <a:gd name="T15" fmla="*/ 46 h 71"/>
                <a:gd name="T16" fmla="*/ 16 w 27"/>
                <a:gd name="T17" fmla="*/ 50 h 71"/>
                <a:gd name="T18" fmla="*/ 13 w 27"/>
                <a:gd name="T19" fmla="*/ 55 h 71"/>
                <a:gd name="T20" fmla="*/ 12 w 27"/>
                <a:gd name="T21" fmla="*/ 58 h 71"/>
                <a:gd name="T22" fmla="*/ 10 w 27"/>
                <a:gd name="T23" fmla="*/ 60 h 71"/>
                <a:gd name="T24" fmla="*/ 8 w 27"/>
                <a:gd name="T25" fmla="*/ 63 h 71"/>
                <a:gd name="T26" fmla="*/ 6 w 27"/>
                <a:gd name="T27" fmla="*/ 65 h 71"/>
                <a:gd name="T28" fmla="*/ 4 w 27"/>
                <a:gd name="T29" fmla="*/ 67 h 71"/>
                <a:gd name="T30" fmla="*/ 4 w 27"/>
                <a:gd name="T31" fmla="*/ 68 h 71"/>
                <a:gd name="T32" fmla="*/ 2 w 27"/>
                <a:gd name="T33" fmla="*/ 69 h 71"/>
                <a:gd name="T34" fmla="*/ 1 w 27"/>
                <a:gd name="T35" fmla="*/ 70 h 71"/>
                <a:gd name="T36" fmla="*/ 0 w 27"/>
                <a:gd name="T37" fmla="*/ 69 h 71"/>
                <a:gd name="T38" fmla="*/ 1 w 27"/>
                <a:gd name="T39" fmla="*/ 68 h 71"/>
                <a:gd name="T40" fmla="*/ 2 w 27"/>
                <a:gd name="T41" fmla="*/ 67 h 71"/>
                <a:gd name="T42" fmla="*/ 4 w 27"/>
                <a:gd name="T43" fmla="*/ 66 h 71"/>
                <a:gd name="T44" fmla="*/ 4 w 27"/>
                <a:gd name="T45" fmla="*/ 64 h 71"/>
                <a:gd name="T46" fmla="*/ 6 w 27"/>
                <a:gd name="T47" fmla="*/ 62 h 71"/>
                <a:gd name="T48" fmla="*/ 8 w 27"/>
                <a:gd name="T49" fmla="*/ 59 h 71"/>
                <a:gd name="T50" fmla="*/ 11 w 27"/>
                <a:gd name="T51" fmla="*/ 57 h 71"/>
                <a:gd name="T52" fmla="*/ 13 w 27"/>
                <a:gd name="T53" fmla="*/ 54 h 71"/>
                <a:gd name="T54" fmla="*/ 14 w 27"/>
                <a:gd name="T55" fmla="*/ 50 h 71"/>
                <a:gd name="T56" fmla="*/ 16 w 27"/>
                <a:gd name="T57" fmla="*/ 45 h 71"/>
                <a:gd name="T58" fmla="*/ 18 w 27"/>
                <a:gd name="T59" fmla="*/ 39 h 71"/>
                <a:gd name="T60" fmla="*/ 20 w 27"/>
                <a:gd name="T61" fmla="*/ 34 h 71"/>
                <a:gd name="T62" fmla="*/ 22 w 27"/>
                <a:gd name="T63" fmla="*/ 27 h 71"/>
                <a:gd name="T64" fmla="*/ 22 w 27"/>
                <a:gd name="T65" fmla="*/ 19 h 71"/>
                <a:gd name="T66" fmla="*/ 23 w 27"/>
                <a:gd name="T67" fmla="*/ 11 h 71"/>
                <a:gd name="T68" fmla="*/ 24 w 27"/>
                <a:gd name="T69" fmla="*/ 1 h 71"/>
                <a:gd name="T70" fmla="*/ 25 w 27"/>
                <a:gd name="T71" fmla="*/ 0 h 71"/>
                <a:gd name="T72" fmla="*/ 26 w 27"/>
                <a:gd name="T73" fmla="*/ 1 h 71"/>
                <a:gd name="T74" fmla="*/ 26 w 27"/>
                <a:gd name="T75" fmla="*/ 2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71"/>
                <a:gd name="T116" fmla="*/ 27 w 27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71">
                  <a:moveTo>
                    <a:pt x="26" y="2"/>
                  </a:moveTo>
                  <a:lnTo>
                    <a:pt x="26" y="1"/>
                  </a:lnTo>
                  <a:lnTo>
                    <a:pt x="25" y="11"/>
                  </a:lnTo>
                  <a:lnTo>
                    <a:pt x="24" y="19"/>
                  </a:lnTo>
                  <a:lnTo>
                    <a:pt x="23" y="27"/>
                  </a:lnTo>
                  <a:lnTo>
                    <a:pt x="22" y="35"/>
                  </a:lnTo>
                  <a:lnTo>
                    <a:pt x="20" y="40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3" y="55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8" y="63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2" y="69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2" y="67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6" y="62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3" y="54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8" y="39"/>
                  </a:lnTo>
                  <a:lnTo>
                    <a:pt x="20" y="34"/>
                  </a:lnTo>
                  <a:lnTo>
                    <a:pt x="22" y="27"/>
                  </a:lnTo>
                  <a:lnTo>
                    <a:pt x="22" y="19"/>
                  </a:lnTo>
                  <a:lnTo>
                    <a:pt x="23" y="1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78"/>
            <p:cNvSpPr>
              <a:spLocks/>
            </p:cNvSpPr>
            <p:nvPr/>
          </p:nvSpPr>
          <p:spPr bwMode="auto">
            <a:xfrm>
              <a:off x="5248" y="1581"/>
              <a:ext cx="2" cy="32"/>
            </a:xfrm>
            <a:custGeom>
              <a:avLst/>
              <a:gdLst>
                <a:gd name="T0" fmla="*/ 1 w 2"/>
                <a:gd name="T1" fmla="*/ 1 h 32"/>
                <a:gd name="T2" fmla="*/ 1 w 2"/>
                <a:gd name="T3" fmla="*/ 1 h 32"/>
                <a:gd name="T4" fmla="*/ 1 w 2"/>
                <a:gd name="T5" fmla="*/ 4 h 32"/>
                <a:gd name="T6" fmla="*/ 1 w 2"/>
                <a:gd name="T7" fmla="*/ 8 h 32"/>
                <a:gd name="T8" fmla="*/ 1 w 2"/>
                <a:gd name="T9" fmla="*/ 11 h 32"/>
                <a:gd name="T10" fmla="*/ 1 w 2"/>
                <a:gd name="T11" fmla="*/ 15 h 32"/>
                <a:gd name="T12" fmla="*/ 1 w 2"/>
                <a:gd name="T13" fmla="*/ 19 h 32"/>
                <a:gd name="T14" fmla="*/ 1 w 2"/>
                <a:gd name="T15" fmla="*/ 22 h 32"/>
                <a:gd name="T16" fmla="*/ 1 w 2"/>
                <a:gd name="T17" fmla="*/ 27 h 32"/>
                <a:gd name="T18" fmla="*/ 0 w 2"/>
                <a:gd name="T19" fmla="*/ 31 h 32"/>
                <a:gd name="T20" fmla="*/ 0 w 2"/>
                <a:gd name="T21" fmla="*/ 30 h 32"/>
                <a:gd name="T22" fmla="*/ 0 w 2"/>
                <a:gd name="T23" fmla="*/ 27 h 32"/>
                <a:gd name="T24" fmla="*/ 0 w 2"/>
                <a:gd name="T25" fmla="*/ 22 h 32"/>
                <a:gd name="T26" fmla="*/ 1 w 2"/>
                <a:gd name="T27" fmla="*/ 18 h 32"/>
                <a:gd name="T28" fmla="*/ 1 w 2"/>
                <a:gd name="T29" fmla="*/ 15 h 32"/>
                <a:gd name="T30" fmla="*/ 1 w 2"/>
                <a:gd name="T31" fmla="*/ 11 h 32"/>
                <a:gd name="T32" fmla="*/ 1 w 2"/>
                <a:gd name="T33" fmla="*/ 8 h 32"/>
                <a:gd name="T34" fmla="*/ 1 w 2"/>
                <a:gd name="T35" fmla="*/ 4 h 32"/>
                <a:gd name="T36" fmla="*/ 0 w 2"/>
                <a:gd name="T37" fmla="*/ 2 h 32"/>
                <a:gd name="T38" fmla="*/ 0 w 2"/>
                <a:gd name="T39" fmla="*/ 1 h 32"/>
                <a:gd name="T40" fmla="*/ 0 w 2"/>
                <a:gd name="T41" fmla="*/ 0 h 32"/>
                <a:gd name="T42" fmla="*/ 1 w 2"/>
                <a:gd name="T43" fmla="*/ 0 h 32"/>
                <a:gd name="T44" fmla="*/ 1 w 2"/>
                <a:gd name="T45" fmla="*/ 1 h 32"/>
                <a:gd name="T46" fmla="*/ 1 w 2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32"/>
                <a:gd name="T74" fmla="*/ 2 w 2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32">
                  <a:moveTo>
                    <a:pt x="1" y="1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79"/>
            <p:cNvSpPr>
              <a:spLocks/>
            </p:cNvSpPr>
            <p:nvPr/>
          </p:nvSpPr>
          <p:spPr bwMode="auto">
            <a:xfrm>
              <a:off x="5205" y="1489"/>
              <a:ext cx="42" cy="88"/>
            </a:xfrm>
            <a:custGeom>
              <a:avLst/>
              <a:gdLst>
                <a:gd name="T0" fmla="*/ 1 w 42"/>
                <a:gd name="T1" fmla="*/ 1 h 88"/>
                <a:gd name="T2" fmla="*/ 4 w 42"/>
                <a:gd name="T3" fmla="*/ 5 h 88"/>
                <a:gd name="T4" fmla="*/ 7 w 42"/>
                <a:gd name="T5" fmla="*/ 11 h 88"/>
                <a:gd name="T6" fmla="*/ 9 w 42"/>
                <a:gd name="T7" fmla="*/ 16 h 88"/>
                <a:gd name="T8" fmla="*/ 11 w 42"/>
                <a:gd name="T9" fmla="*/ 22 h 88"/>
                <a:gd name="T10" fmla="*/ 13 w 42"/>
                <a:gd name="T11" fmla="*/ 28 h 88"/>
                <a:gd name="T12" fmla="*/ 15 w 42"/>
                <a:gd name="T13" fmla="*/ 34 h 88"/>
                <a:gd name="T14" fmla="*/ 17 w 42"/>
                <a:gd name="T15" fmla="*/ 40 h 88"/>
                <a:gd name="T16" fmla="*/ 19 w 42"/>
                <a:gd name="T17" fmla="*/ 46 h 88"/>
                <a:gd name="T18" fmla="*/ 21 w 42"/>
                <a:gd name="T19" fmla="*/ 53 h 88"/>
                <a:gd name="T20" fmla="*/ 23 w 42"/>
                <a:gd name="T21" fmla="*/ 59 h 88"/>
                <a:gd name="T22" fmla="*/ 26 w 42"/>
                <a:gd name="T23" fmla="*/ 64 h 88"/>
                <a:gd name="T24" fmla="*/ 28 w 42"/>
                <a:gd name="T25" fmla="*/ 69 h 88"/>
                <a:gd name="T26" fmla="*/ 31 w 42"/>
                <a:gd name="T27" fmla="*/ 74 h 88"/>
                <a:gd name="T28" fmla="*/ 34 w 42"/>
                <a:gd name="T29" fmla="*/ 78 h 88"/>
                <a:gd name="T30" fmla="*/ 37 w 42"/>
                <a:gd name="T31" fmla="*/ 82 h 88"/>
                <a:gd name="T32" fmla="*/ 41 w 42"/>
                <a:gd name="T33" fmla="*/ 86 h 88"/>
                <a:gd name="T34" fmla="*/ 40 w 42"/>
                <a:gd name="T35" fmla="*/ 87 h 88"/>
                <a:gd name="T36" fmla="*/ 36 w 42"/>
                <a:gd name="T37" fmla="*/ 84 h 88"/>
                <a:gd name="T38" fmla="*/ 32 w 42"/>
                <a:gd name="T39" fmla="*/ 80 h 88"/>
                <a:gd name="T40" fmla="*/ 30 w 42"/>
                <a:gd name="T41" fmla="*/ 75 h 88"/>
                <a:gd name="T42" fmla="*/ 27 w 42"/>
                <a:gd name="T43" fmla="*/ 70 h 88"/>
                <a:gd name="T44" fmla="*/ 24 w 42"/>
                <a:gd name="T45" fmla="*/ 65 h 88"/>
                <a:gd name="T46" fmla="*/ 21 w 42"/>
                <a:gd name="T47" fmla="*/ 59 h 88"/>
                <a:gd name="T48" fmla="*/ 19 w 42"/>
                <a:gd name="T49" fmla="*/ 53 h 88"/>
                <a:gd name="T50" fmla="*/ 17 w 42"/>
                <a:gd name="T51" fmla="*/ 47 h 88"/>
                <a:gd name="T52" fmla="*/ 15 w 42"/>
                <a:gd name="T53" fmla="*/ 40 h 88"/>
                <a:gd name="T54" fmla="*/ 13 w 42"/>
                <a:gd name="T55" fmla="*/ 34 h 88"/>
                <a:gd name="T56" fmla="*/ 11 w 42"/>
                <a:gd name="T57" fmla="*/ 28 h 88"/>
                <a:gd name="T58" fmla="*/ 10 w 42"/>
                <a:gd name="T59" fmla="*/ 22 h 88"/>
                <a:gd name="T60" fmla="*/ 7 w 42"/>
                <a:gd name="T61" fmla="*/ 17 h 88"/>
                <a:gd name="T62" fmla="*/ 5 w 42"/>
                <a:gd name="T63" fmla="*/ 12 h 88"/>
                <a:gd name="T64" fmla="*/ 2 w 42"/>
                <a:gd name="T65" fmla="*/ 6 h 88"/>
                <a:gd name="T66" fmla="*/ 0 w 42"/>
                <a:gd name="T67" fmla="*/ 2 h 88"/>
                <a:gd name="T68" fmla="*/ 0 w 42"/>
                <a:gd name="T69" fmla="*/ 1 h 88"/>
                <a:gd name="T70" fmla="*/ 1 w 42"/>
                <a:gd name="T71" fmla="*/ 0 h 88"/>
                <a:gd name="T72" fmla="*/ 1 w 42"/>
                <a:gd name="T73" fmla="*/ 1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88"/>
                <a:gd name="T113" fmla="*/ 42 w 42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88">
                  <a:moveTo>
                    <a:pt x="1" y="1"/>
                  </a:moveTo>
                  <a:lnTo>
                    <a:pt x="4" y="5"/>
                  </a:lnTo>
                  <a:lnTo>
                    <a:pt x="7" y="11"/>
                  </a:lnTo>
                  <a:lnTo>
                    <a:pt x="9" y="16"/>
                  </a:lnTo>
                  <a:lnTo>
                    <a:pt x="11" y="22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40"/>
                  </a:lnTo>
                  <a:lnTo>
                    <a:pt x="19" y="46"/>
                  </a:lnTo>
                  <a:lnTo>
                    <a:pt x="21" y="53"/>
                  </a:lnTo>
                  <a:lnTo>
                    <a:pt x="23" y="59"/>
                  </a:lnTo>
                  <a:lnTo>
                    <a:pt x="26" y="64"/>
                  </a:lnTo>
                  <a:lnTo>
                    <a:pt x="28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2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6" y="84"/>
                  </a:lnTo>
                  <a:lnTo>
                    <a:pt x="32" y="80"/>
                  </a:lnTo>
                  <a:lnTo>
                    <a:pt x="30" y="75"/>
                  </a:lnTo>
                  <a:lnTo>
                    <a:pt x="27" y="70"/>
                  </a:lnTo>
                  <a:lnTo>
                    <a:pt x="24" y="65"/>
                  </a:lnTo>
                  <a:lnTo>
                    <a:pt x="21" y="59"/>
                  </a:lnTo>
                  <a:lnTo>
                    <a:pt x="19" y="53"/>
                  </a:lnTo>
                  <a:lnTo>
                    <a:pt x="17" y="47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8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80"/>
            <p:cNvSpPr>
              <a:spLocks/>
            </p:cNvSpPr>
            <p:nvPr/>
          </p:nvSpPr>
          <p:spPr bwMode="auto">
            <a:xfrm>
              <a:off x="5166" y="1476"/>
              <a:ext cx="34" cy="10"/>
            </a:xfrm>
            <a:custGeom>
              <a:avLst/>
              <a:gdLst>
                <a:gd name="T0" fmla="*/ 1 w 34"/>
                <a:gd name="T1" fmla="*/ 2 h 10"/>
                <a:gd name="T2" fmla="*/ 6 w 34"/>
                <a:gd name="T3" fmla="*/ 2 h 10"/>
                <a:gd name="T4" fmla="*/ 11 w 34"/>
                <a:gd name="T5" fmla="*/ 1 h 10"/>
                <a:gd name="T6" fmla="*/ 15 w 34"/>
                <a:gd name="T7" fmla="*/ 1 h 10"/>
                <a:gd name="T8" fmla="*/ 18 w 34"/>
                <a:gd name="T9" fmla="*/ 0 h 10"/>
                <a:gd name="T10" fmla="*/ 22 w 34"/>
                <a:gd name="T11" fmla="*/ 1 h 10"/>
                <a:gd name="T12" fmla="*/ 26 w 34"/>
                <a:gd name="T13" fmla="*/ 2 h 10"/>
                <a:gd name="T14" fmla="*/ 29 w 34"/>
                <a:gd name="T15" fmla="*/ 4 h 10"/>
                <a:gd name="T16" fmla="*/ 33 w 34"/>
                <a:gd name="T17" fmla="*/ 8 h 10"/>
                <a:gd name="T18" fmla="*/ 32 w 34"/>
                <a:gd name="T19" fmla="*/ 9 h 10"/>
                <a:gd name="T20" fmla="*/ 28 w 34"/>
                <a:gd name="T21" fmla="*/ 5 h 10"/>
                <a:gd name="T22" fmla="*/ 24 w 34"/>
                <a:gd name="T23" fmla="*/ 3 h 10"/>
                <a:gd name="T24" fmla="*/ 21 w 34"/>
                <a:gd name="T25" fmla="*/ 2 h 10"/>
                <a:gd name="T26" fmla="*/ 18 w 34"/>
                <a:gd name="T27" fmla="*/ 1 h 10"/>
                <a:gd name="T28" fmla="*/ 15 w 34"/>
                <a:gd name="T29" fmla="*/ 2 h 10"/>
                <a:gd name="T30" fmla="*/ 12 w 34"/>
                <a:gd name="T31" fmla="*/ 2 h 10"/>
                <a:gd name="T32" fmla="*/ 7 w 34"/>
                <a:gd name="T33" fmla="*/ 2 h 10"/>
                <a:gd name="T34" fmla="*/ 1 w 34"/>
                <a:gd name="T35" fmla="*/ 3 h 10"/>
                <a:gd name="T36" fmla="*/ 0 w 34"/>
                <a:gd name="T37" fmla="*/ 3 h 10"/>
                <a:gd name="T38" fmla="*/ 0 w 34"/>
                <a:gd name="T39" fmla="*/ 2 h 10"/>
                <a:gd name="T40" fmla="*/ 1 w 34"/>
                <a:gd name="T41" fmla="*/ 2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0"/>
                <a:gd name="T65" fmla="*/ 34 w 3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0">
                  <a:moveTo>
                    <a:pt x="1" y="2"/>
                  </a:moveTo>
                  <a:lnTo>
                    <a:pt x="6" y="2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7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81"/>
            <p:cNvSpPr>
              <a:spLocks/>
            </p:cNvSpPr>
            <p:nvPr/>
          </p:nvSpPr>
          <p:spPr bwMode="auto">
            <a:xfrm>
              <a:off x="5119" y="1474"/>
              <a:ext cx="43" cy="2"/>
            </a:xfrm>
            <a:custGeom>
              <a:avLst/>
              <a:gdLst>
                <a:gd name="T0" fmla="*/ 0 w 43"/>
                <a:gd name="T1" fmla="*/ 0 h 2"/>
                <a:gd name="T2" fmla="*/ 1 w 43"/>
                <a:gd name="T3" fmla="*/ 0 h 2"/>
                <a:gd name="T4" fmla="*/ 2 w 43"/>
                <a:gd name="T5" fmla="*/ 0 h 2"/>
                <a:gd name="T6" fmla="*/ 4 w 43"/>
                <a:gd name="T7" fmla="*/ 0 h 2"/>
                <a:gd name="T8" fmla="*/ 6 w 43"/>
                <a:gd name="T9" fmla="*/ 0 h 2"/>
                <a:gd name="T10" fmla="*/ 9 w 43"/>
                <a:gd name="T11" fmla="*/ 0 h 2"/>
                <a:gd name="T12" fmla="*/ 11 w 43"/>
                <a:gd name="T13" fmla="*/ 0 h 2"/>
                <a:gd name="T14" fmla="*/ 13 w 43"/>
                <a:gd name="T15" fmla="*/ 0 h 2"/>
                <a:gd name="T16" fmla="*/ 17 w 43"/>
                <a:gd name="T17" fmla="*/ 0 h 2"/>
                <a:gd name="T18" fmla="*/ 21 w 43"/>
                <a:gd name="T19" fmla="*/ 0 h 2"/>
                <a:gd name="T20" fmla="*/ 24 w 43"/>
                <a:gd name="T21" fmla="*/ 0 h 2"/>
                <a:gd name="T22" fmla="*/ 28 w 43"/>
                <a:gd name="T23" fmla="*/ 0 h 2"/>
                <a:gd name="T24" fmla="*/ 31 w 43"/>
                <a:gd name="T25" fmla="*/ 1 h 2"/>
                <a:gd name="T26" fmla="*/ 33 w 43"/>
                <a:gd name="T27" fmla="*/ 1 h 2"/>
                <a:gd name="T28" fmla="*/ 36 w 43"/>
                <a:gd name="T29" fmla="*/ 1 h 2"/>
                <a:gd name="T30" fmla="*/ 38 w 43"/>
                <a:gd name="T31" fmla="*/ 1 h 2"/>
                <a:gd name="T32" fmla="*/ 40 w 43"/>
                <a:gd name="T33" fmla="*/ 1 h 2"/>
                <a:gd name="T34" fmla="*/ 42 w 43"/>
                <a:gd name="T35" fmla="*/ 1 h 2"/>
                <a:gd name="T36" fmla="*/ 42 w 43"/>
                <a:gd name="T37" fmla="*/ 1 h 2"/>
                <a:gd name="T38" fmla="*/ 40 w 43"/>
                <a:gd name="T39" fmla="*/ 1 h 2"/>
                <a:gd name="T40" fmla="*/ 38 w 43"/>
                <a:gd name="T41" fmla="*/ 1 h 2"/>
                <a:gd name="T42" fmla="*/ 36 w 43"/>
                <a:gd name="T43" fmla="*/ 1 h 2"/>
                <a:gd name="T44" fmla="*/ 33 w 43"/>
                <a:gd name="T45" fmla="*/ 1 h 2"/>
                <a:gd name="T46" fmla="*/ 30 w 43"/>
                <a:gd name="T47" fmla="*/ 1 h 2"/>
                <a:gd name="T48" fmla="*/ 27 w 43"/>
                <a:gd name="T49" fmla="*/ 1 h 2"/>
                <a:gd name="T50" fmla="*/ 24 w 43"/>
                <a:gd name="T51" fmla="*/ 1 h 2"/>
                <a:gd name="T52" fmla="*/ 20 w 43"/>
                <a:gd name="T53" fmla="*/ 1 h 2"/>
                <a:gd name="T54" fmla="*/ 17 w 43"/>
                <a:gd name="T55" fmla="*/ 0 h 2"/>
                <a:gd name="T56" fmla="*/ 13 w 43"/>
                <a:gd name="T57" fmla="*/ 0 h 2"/>
                <a:gd name="T58" fmla="*/ 11 w 43"/>
                <a:gd name="T59" fmla="*/ 0 h 2"/>
                <a:gd name="T60" fmla="*/ 9 w 43"/>
                <a:gd name="T61" fmla="*/ 0 h 2"/>
                <a:gd name="T62" fmla="*/ 6 w 43"/>
                <a:gd name="T63" fmla="*/ 0 h 2"/>
                <a:gd name="T64" fmla="*/ 4 w 43"/>
                <a:gd name="T65" fmla="*/ 0 h 2"/>
                <a:gd name="T66" fmla="*/ 3 w 43"/>
                <a:gd name="T67" fmla="*/ 0 h 2"/>
                <a:gd name="T68" fmla="*/ 2 w 43"/>
                <a:gd name="T69" fmla="*/ 0 h 2"/>
                <a:gd name="T70" fmla="*/ 2 w 43"/>
                <a:gd name="T71" fmla="*/ 0 h 2"/>
                <a:gd name="T72" fmla="*/ 2 w 43"/>
                <a:gd name="T73" fmla="*/ 0 h 2"/>
                <a:gd name="T74" fmla="*/ 1 w 43"/>
                <a:gd name="T75" fmla="*/ 0 h 2"/>
                <a:gd name="T76" fmla="*/ 0 w 43"/>
                <a:gd name="T77" fmla="*/ 0 h 2"/>
                <a:gd name="T78" fmla="*/ 1 w 43"/>
                <a:gd name="T79" fmla="*/ 0 h 2"/>
                <a:gd name="T80" fmla="*/ 0 w 43"/>
                <a:gd name="T81" fmla="*/ 0 h 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2"/>
                <a:gd name="T125" fmla="*/ 43 w 43"/>
                <a:gd name="T126" fmla="*/ 2 h 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82"/>
            <p:cNvSpPr>
              <a:spLocks/>
            </p:cNvSpPr>
            <p:nvPr/>
          </p:nvSpPr>
          <p:spPr bwMode="auto">
            <a:xfrm>
              <a:off x="5113" y="3525"/>
              <a:ext cx="9" cy="33"/>
            </a:xfrm>
            <a:custGeom>
              <a:avLst/>
              <a:gdLst>
                <a:gd name="T0" fmla="*/ 2 w 9"/>
                <a:gd name="T1" fmla="*/ 1 h 33"/>
                <a:gd name="T2" fmla="*/ 2 w 9"/>
                <a:gd name="T3" fmla="*/ 1 h 33"/>
                <a:gd name="T4" fmla="*/ 2 w 9"/>
                <a:gd name="T5" fmla="*/ 6 h 33"/>
                <a:gd name="T6" fmla="*/ 2 w 9"/>
                <a:gd name="T7" fmla="*/ 11 h 33"/>
                <a:gd name="T8" fmla="*/ 1 w 9"/>
                <a:gd name="T9" fmla="*/ 16 h 33"/>
                <a:gd name="T10" fmla="*/ 2 w 9"/>
                <a:gd name="T11" fmla="*/ 19 h 33"/>
                <a:gd name="T12" fmla="*/ 2 w 9"/>
                <a:gd name="T13" fmla="*/ 22 h 33"/>
                <a:gd name="T14" fmla="*/ 4 w 9"/>
                <a:gd name="T15" fmla="*/ 25 h 33"/>
                <a:gd name="T16" fmla="*/ 6 w 9"/>
                <a:gd name="T17" fmla="*/ 28 h 33"/>
                <a:gd name="T18" fmla="*/ 8 w 9"/>
                <a:gd name="T19" fmla="*/ 30 h 33"/>
                <a:gd name="T20" fmla="*/ 7 w 9"/>
                <a:gd name="T21" fmla="*/ 32 h 33"/>
                <a:gd name="T22" fmla="*/ 4 w 9"/>
                <a:gd name="T23" fmla="*/ 29 h 33"/>
                <a:gd name="T24" fmla="*/ 2 w 9"/>
                <a:gd name="T25" fmla="*/ 26 h 33"/>
                <a:gd name="T26" fmla="*/ 1 w 9"/>
                <a:gd name="T27" fmla="*/ 22 h 33"/>
                <a:gd name="T28" fmla="*/ 1 w 9"/>
                <a:gd name="T29" fmla="*/ 19 h 33"/>
                <a:gd name="T30" fmla="*/ 0 w 9"/>
                <a:gd name="T31" fmla="*/ 16 h 33"/>
                <a:gd name="T32" fmla="*/ 1 w 9"/>
                <a:gd name="T33" fmla="*/ 11 h 33"/>
                <a:gd name="T34" fmla="*/ 1 w 9"/>
                <a:gd name="T35" fmla="*/ 6 h 33"/>
                <a:gd name="T36" fmla="*/ 1 w 9"/>
                <a:gd name="T37" fmla="*/ 1 h 33"/>
                <a:gd name="T38" fmla="*/ 1 w 9"/>
                <a:gd name="T39" fmla="*/ 0 h 33"/>
                <a:gd name="T40" fmla="*/ 1 w 9"/>
                <a:gd name="T41" fmla="*/ 1 h 33"/>
                <a:gd name="T42" fmla="*/ 1 w 9"/>
                <a:gd name="T43" fmla="*/ 0 h 33"/>
                <a:gd name="T44" fmla="*/ 1 w 9"/>
                <a:gd name="T45" fmla="*/ 0 h 33"/>
                <a:gd name="T46" fmla="*/ 2 w 9"/>
                <a:gd name="T47" fmla="*/ 0 h 33"/>
                <a:gd name="T48" fmla="*/ 2 w 9"/>
                <a:gd name="T49" fmla="*/ 1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33"/>
                <a:gd name="T77" fmla="*/ 9 w 9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33">
                  <a:moveTo>
                    <a:pt x="2" y="1"/>
                  </a:moveTo>
                  <a:lnTo>
                    <a:pt x="2" y="1"/>
                  </a:lnTo>
                  <a:lnTo>
                    <a:pt x="2" y="6"/>
                  </a:lnTo>
                  <a:lnTo>
                    <a:pt x="2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6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Freeform 83"/>
            <p:cNvSpPr>
              <a:spLocks/>
            </p:cNvSpPr>
            <p:nvPr/>
          </p:nvSpPr>
          <p:spPr bwMode="auto">
            <a:xfrm>
              <a:off x="5114" y="3478"/>
              <a:ext cx="27" cy="42"/>
            </a:xfrm>
            <a:custGeom>
              <a:avLst/>
              <a:gdLst>
                <a:gd name="T0" fmla="*/ 26 w 27"/>
                <a:gd name="T1" fmla="*/ 1 h 42"/>
                <a:gd name="T2" fmla="*/ 25 w 27"/>
                <a:gd name="T3" fmla="*/ 4 h 42"/>
                <a:gd name="T4" fmla="*/ 23 w 27"/>
                <a:gd name="T5" fmla="*/ 6 h 42"/>
                <a:gd name="T6" fmla="*/ 22 w 27"/>
                <a:gd name="T7" fmla="*/ 8 h 42"/>
                <a:gd name="T8" fmla="*/ 21 w 27"/>
                <a:gd name="T9" fmla="*/ 11 h 42"/>
                <a:gd name="T10" fmla="*/ 20 w 27"/>
                <a:gd name="T11" fmla="*/ 13 h 42"/>
                <a:gd name="T12" fmla="*/ 18 w 27"/>
                <a:gd name="T13" fmla="*/ 15 h 42"/>
                <a:gd name="T14" fmla="*/ 16 w 27"/>
                <a:gd name="T15" fmla="*/ 18 h 42"/>
                <a:gd name="T16" fmla="*/ 15 w 27"/>
                <a:gd name="T17" fmla="*/ 20 h 42"/>
                <a:gd name="T18" fmla="*/ 13 w 27"/>
                <a:gd name="T19" fmla="*/ 22 h 42"/>
                <a:gd name="T20" fmla="*/ 12 w 27"/>
                <a:gd name="T21" fmla="*/ 25 h 42"/>
                <a:gd name="T22" fmla="*/ 10 w 27"/>
                <a:gd name="T23" fmla="*/ 27 h 42"/>
                <a:gd name="T24" fmla="*/ 8 w 27"/>
                <a:gd name="T25" fmla="*/ 29 h 42"/>
                <a:gd name="T26" fmla="*/ 6 w 27"/>
                <a:gd name="T27" fmla="*/ 33 h 42"/>
                <a:gd name="T28" fmla="*/ 5 w 27"/>
                <a:gd name="T29" fmla="*/ 35 h 42"/>
                <a:gd name="T30" fmla="*/ 4 w 27"/>
                <a:gd name="T31" fmla="*/ 38 h 42"/>
                <a:gd name="T32" fmla="*/ 2 w 27"/>
                <a:gd name="T33" fmla="*/ 41 h 42"/>
                <a:gd name="T34" fmla="*/ 0 w 27"/>
                <a:gd name="T35" fmla="*/ 40 h 42"/>
                <a:gd name="T36" fmla="*/ 2 w 27"/>
                <a:gd name="T37" fmla="*/ 37 h 42"/>
                <a:gd name="T38" fmla="*/ 4 w 27"/>
                <a:gd name="T39" fmla="*/ 35 h 42"/>
                <a:gd name="T40" fmla="*/ 5 w 27"/>
                <a:gd name="T41" fmla="*/ 32 h 42"/>
                <a:gd name="T42" fmla="*/ 7 w 27"/>
                <a:gd name="T43" fmla="*/ 29 h 42"/>
                <a:gd name="T44" fmla="*/ 9 w 27"/>
                <a:gd name="T45" fmla="*/ 26 h 42"/>
                <a:gd name="T46" fmla="*/ 11 w 27"/>
                <a:gd name="T47" fmla="*/ 24 h 42"/>
                <a:gd name="T48" fmla="*/ 12 w 27"/>
                <a:gd name="T49" fmla="*/ 21 h 42"/>
                <a:gd name="T50" fmla="*/ 13 w 27"/>
                <a:gd name="T51" fmla="*/ 19 h 42"/>
                <a:gd name="T52" fmla="*/ 15 w 27"/>
                <a:gd name="T53" fmla="*/ 17 h 42"/>
                <a:gd name="T54" fmla="*/ 16 w 27"/>
                <a:gd name="T55" fmla="*/ 15 h 42"/>
                <a:gd name="T56" fmla="*/ 18 w 27"/>
                <a:gd name="T57" fmla="*/ 12 h 42"/>
                <a:gd name="T58" fmla="*/ 20 w 27"/>
                <a:gd name="T59" fmla="*/ 10 h 42"/>
                <a:gd name="T60" fmla="*/ 21 w 27"/>
                <a:gd name="T61" fmla="*/ 7 h 42"/>
                <a:gd name="T62" fmla="*/ 22 w 27"/>
                <a:gd name="T63" fmla="*/ 5 h 42"/>
                <a:gd name="T64" fmla="*/ 23 w 27"/>
                <a:gd name="T65" fmla="*/ 3 h 42"/>
                <a:gd name="T66" fmla="*/ 24 w 27"/>
                <a:gd name="T67" fmla="*/ 0 h 42"/>
                <a:gd name="T68" fmla="*/ 26 w 27"/>
                <a:gd name="T69" fmla="*/ 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42"/>
                <a:gd name="T107" fmla="*/ 27 w 27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42">
                  <a:moveTo>
                    <a:pt x="26" y="1"/>
                  </a:moveTo>
                  <a:lnTo>
                    <a:pt x="25" y="4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5" y="35"/>
                  </a:lnTo>
                  <a:lnTo>
                    <a:pt x="4" y="38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2" y="5"/>
                  </a:lnTo>
                  <a:lnTo>
                    <a:pt x="23" y="3"/>
                  </a:lnTo>
                  <a:lnTo>
                    <a:pt x="24" y="0"/>
                  </a:lnTo>
                  <a:lnTo>
                    <a:pt x="2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Freeform 84"/>
            <p:cNvSpPr>
              <a:spLocks/>
            </p:cNvSpPr>
            <p:nvPr/>
          </p:nvSpPr>
          <p:spPr bwMode="auto">
            <a:xfrm>
              <a:off x="5144" y="3413"/>
              <a:ext cx="18" cy="61"/>
            </a:xfrm>
            <a:custGeom>
              <a:avLst/>
              <a:gdLst>
                <a:gd name="T0" fmla="*/ 17 w 18"/>
                <a:gd name="T1" fmla="*/ 1 h 61"/>
                <a:gd name="T2" fmla="*/ 17 w 18"/>
                <a:gd name="T3" fmla="*/ 1 h 61"/>
                <a:gd name="T4" fmla="*/ 16 w 18"/>
                <a:gd name="T5" fmla="*/ 6 h 61"/>
                <a:gd name="T6" fmla="*/ 15 w 18"/>
                <a:gd name="T7" fmla="*/ 10 h 61"/>
                <a:gd name="T8" fmla="*/ 14 w 18"/>
                <a:gd name="T9" fmla="*/ 14 h 61"/>
                <a:gd name="T10" fmla="*/ 13 w 18"/>
                <a:gd name="T11" fmla="*/ 18 h 61"/>
                <a:gd name="T12" fmla="*/ 12 w 18"/>
                <a:gd name="T13" fmla="*/ 22 h 61"/>
                <a:gd name="T14" fmla="*/ 11 w 18"/>
                <a:gd name="T15" fmla="*/ 26 h 61"/>
                <a:gd name="T16" fmla="*/ 11 w 18"/>
                <a:gd name="T17" fmla="*/ 30 h 61"/>
                <a:gd name="T18" fmla="*/ 10 w 18"/>
                <a:gd name="T19" fmla="*/ 33 h 61"/>
                <a:gd name="T20" fmla="*/ 9 w 18"/>
                <a:gd name="T21" fmla="*/ 37 h 61"/>
                <a:gd name="T22" fmla="*/ 7 w 18"/>
                <a:gd name="T23" fmla="*/ 41 h 61"/>
                <a:gd name="T24" fmla="*/ 6 w 18"/>
                <a:gd name="T25" fmla="*/ 44 h 61"/>
                <a:gd name="T26" fmla="*/ 6 w 18"/>
                <a:gd name="T27" fmla="*/ 48 h 61"/>
                <a:gd name="T28" fmla="*/ 5 w 18"/>
                <a:gd name="T29" fmla="*/ 50 h 61"/>
                <a:gd name="T30" fmla="*/ 4 w 18"/>
                <a:gd name="T31" fmla="*/ 53 h 61"/>
                <a:gd name="T32" fmla="*/ 3 w 18"/>
                <a:gd name="T33" fmla="*/ 57 h 61"/>
                <a:gd name="T34" fmla="*/ 2 w 18"/>
                <a:gd name="T35" fmla="*/ 60 h 61"/>
                <a:gd name="T36" fmla="*/ 0 w 18"/>
                <a:gd name="T37" fmla="*/ 59 h 61"/>
                <a:gd name="T38" fmla="*/ 2 w 18"/>
                <a:gd name="T39" fmla="*/ 56 h 61"/>
                <a:gd name="T40" fmla="*/ 2 w 18"/>
                <a:gd name="T41" fmla="*/ 53 h 61"/>
                <a:gd name="T42" fmla="*/ 3 w 18"/>
                <a:gd name="T43" fmla="*/ 50 h 61"/>
                <a:gd name="T44" fmla="*/ 4 w 18"/>
                <a:gd name="T45" fmla="*/ 47 h 61"/>
                <a:gd name="T46" fmla="*/ 6 w 18"/>
                <a:gd name="T47" fmla="*/ 44 h 61"/>
                <a:gd name="T48" fmla="*/ 6 w 18"/>
                <a:gd name="T49" fmla="*/ 40 h 61"/>
                <a:gd name="T50" fmla="*/ 7 w 18"/>
                <a:gd name="T51" fmla="*/ 37 h 61"/>
                <a:gd name="T52" fmla="*/ 8 w 18"/>
                <a:gd name="T53" fmla="*/ 33 h 61"/>
                <a:gd name="T54" fmla="*/ 9 w 18"/>
                <a:gd name="T55" fmla="*/ 30 h 61"/>
                <a:gd name="T56" fmla="*/ 10 w 18"/>
                <a:gd name="T57" fmla="*/ 26 h 61"/>
                <a:gd name="T58" fmla="*/ 11 w 18"/>
                <a:gd name="T59" fmla="*/ 22 h 61"/>
                <a:gd name="T60" fmla="*/ 11 w 18"/>
                <a:gd name="T61" fmla="*/ 18 h 61"/>
                <a:gd name="T62" fmla="*/ 12 w 18"/>
                <a:gd name="T63" fmla="*/ 13 h 61"/>
                <a:gd name="T64" fmla="*/ 13 w 18"/>
                <a:gd name="T65" fmla="*/ 10 h 61"/>
                <a:gd name="T66" fmla="*/ 15 w 18"/>
                <a:gd name="T67" fmla="*/ 5 h 61"/>
                <a:gd name="T68" fmla="*/ 15 w 18"/>
                <a:gd name="T69" fmla="*/ 1 h 61"/>
                <a:gd name="T70" fmla="*/ 15 w 18"/>
                <a:gd name="T71" fmla="*/ 0 h 61"/>
                <a:gd name="T72" fmla="*/ 16 w 18"/>
                <a:gd name="T73" fmla="*/ 0 h 61"/>
                <a:gd name="T74" fmla="*/ 17 w 18"/>
                <a:gd name="T75" fmla="*/ 0 h 61"/>
                <a:gd name="T76" fmla="*/ 17 w 18"/>
                <a:gd name="T77" fmla="*/ 1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"/>
                <a:gd name="T118" fmla="*/ 0 h 61"/>
                <a:gd name="T119" fmla="*/ 18 w 18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" h="61">
                  <a:moveTo>
                    <a:pt x="17" y="1"/>
                  </a:moveTo>
                  <a:lnTo>
                    <a:pt x="17" y="1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3" y="57"/>
                  </a:lnTo>
                  <a:lnTo>
                    <a:pt x="2" y="60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4" y="47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5" y="5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Freeform 85"/>
            <p:cNvSpPr>
              <a:spLocks/>
            </p:cNvSpPr>
            <p:nvPr/>
          </p:nvSpPr>
          <p:spPr bwMode="auto">
            <a:xfrm>
              <a:off x="5165" y="3369"/>
              <a:ext cx="9" cy="40"/>
            </a:xfrm>
            <a:custGeom>
              <a:avLst/>
              <a:gdLst>
                <a:gd name="T0" fmla="*/ 8 w 9"/>
                <a:gd name="T1" fmla="*/ 1 h 40"/>
                <a:gd name="T2" fmla="*/ 8 w 9"/>
                <a:gd name="T3" fmla="*/ 3 h 40"/>
                <a:gd name="T4" fmla="*/ 7 w 9"/>
                <a:gd name="T5" fmla="*/ 5 h 40"/>
                <a:gd name="T6" fmla="*/ 7 w 9"/>
                <a:gd name="T7" fmla="*/ 6 h 40"/>
                <a:gd name="T8" fmla="*/ 7 w 9"/>
                <a:gd name="T9" fmla="*/ 9 h 40"/>
                <a:gd name="T10" fmla="*/ 6 w 9"/>
                <a:gd name="T11" fmla="*/ 12 h 40"/>
                <a:gd name="T12" fmla="*/ 6 w 9"/>
                <a:gd name="T13" fmla="*/ 15 h 40"/>
                <a:gd name="T14" fmla="*/ 5 w 9"/>
                <a:gd name="T15" fmla="*/ 17 h 40"/>
                <a:gd name="T16" fmla="*/ 4 w 9"/>
                <a:gd name="T17" fmla="*/ 20 h 40"/>
                <a:gd name="T18" fmla="*/ 4 w 9"/>
                <a:gd name="T19" fmla="*/ 23 h 40"/>
                <a:gd name="T20" fmla="*/ 3 w 9"/>
                <a:gd name="T21" fmla="*/ 25 h 40"/>
                <a:gd name="T22" fmla="*/ 2 w 9"/>
                <a:gd name="T23" fmla="*/ 28 h 40"/>
                <a:gd name="T24" fmla="*/ 2 w 9"/>
                <a:gd name="T25" fmla="*/ 31 h 40"/>
                <a:gd name="T26" fmla="*/ 2 w 9"/>
                <a:gd name="T27" fmla="*/ 34 h 40"/>
                <a:gd name="T28" fmla="*/ 1 w 9"/>
                <a:gd name="T29" fmla="*/ 35 h 40"/>
                <a:gd name="T30" fmla="*/ 1 w 9"/>
                <a:gd name="T31" fmla="*/ 37 h 40"/>
                <a:gd name="T32" fmla="*/ 1 w 9"/>
                <a:gd name="T33" fmla="*/ 39 h 40"/>
                <a:gd name="T34" fmla="*/ 0 w 9"/>
                <a:gd name="T35" fmla="*/ 39 h 40"/>
                <a:gd name="T36" fmla="*/ 0 w 9"/>
                <a:gd name="T37" fmla="*/ 37 h 40"/>
                <a:gd name="T38" fmla="*/ 0 w 9"/>
                <a:gd name="T39" fmla="*/ 35 h 40"/>
                <a:gd name="T40" fmla="*/ 1 w 9"/>
                <a:gd name="T41" fmla="*/ 33 h 40"/>
                <a:gd name="T42" fmla="*/ 1 w 9"/>
                <a:gd name="T43" fmla="*/ 30 h 40"/>
                <a:gd name="T44" fmla="*/ 1 w 9"/>
                <a:gd name="T45" fmla="*/ 28 h 40"/>
                <a:gd name="T46" fmla="*/ 2 w 9"/>
                <a:gd name="T47" fmla="*/ 25 h 40"/>
                <a:gd name="T48" fmla="*/ 2 w 9"/>
                <a:gd name="T49" fmla="*/ 23 h 40"/>
                <a:gd name="T50" fmla="*/ 3 w 9"/>
                <a:gd name="T51" fmla="*/ 19 h 40"/>
                <a:gd name="T52" fmla="*/ 4 w 9"/>
                <a:gd name="T53" fmla="*/ 16 h 40"/>
                <a:gd name="T54" fmla="*/ 4 w 9"/>
                <a:gd name="T55" fmla="*/ 14 h 40"/>
                <a:gd name="T56" fmla="*/ 5 w 9"/>
                <a:gd name="T57" fmla="*/ 12 h 40"/>
                <a:gd name="T58" fmla="*/ 6 w 9"/>
                <a:gd name="T59" fmla="*/ 8 h 40"/>
                <a:gd name="T60" fmla="*/ 6 w 9"/>
                <a:gd name="T61" fmla="*/ 6 h 40"/>
                <a:gd name="T62" fmla="*/ 6 w 9"/>
                <a:gd name="T63" fmla="*/ 4 h 40"/>
                <a:gd name="T64" fmla="*/ 7 w 9"/>
                <a:gd name="T65" fmla="*/ 2 h 40"/>
                <a:gd name="T66" fmla="*/ 7 w 9"/>
                <a:gd name="T67" fmla="*/ 0 h 40"/>
                <a:gd name="T68" fmla="*/ 8 w 9"/>
                <a:gd name="T69" fmla="*/ 1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"/>
                <a:gd name="T106" fmla="*/ 0 h 40"/>
                <a:gd name="T107" fmla="*/ 9 w 9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" h="40">
                  <a:moveTo>
                    <a:pt x="8" y="1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Freeform 86"/>
            <p:cNvSpPr>
              <a:spLocks/>
            </p:cNvSpPr>
            <p:nvPr/>
          </p:nvSpPr>
          <p:spPr bwMode="auto">
            <a:xfrm>
              <a:off x="5166" y="3129"/>
              <a:ext cx="12" cy="236"/>
            </a:xfrm>
            <a:custGeom>
              <a:avLst/>
              <a:gdLst>
                <a:gd name="T0" fmla="*/ 1 w 12"/>
                <a:gd name="T1" fmla="*/ 1 h 236"/>
                <a:gd name="T2" fmla="*/ 1 w 12"/>
                <a:gd name="T3" fmla="*/ 13 h 236"/>
                <a:gd name="T4" fmla="*/ 2 w 12"/>
                <a:gd name="T5" fmla="*/ 25 h 236"/>
                <a:gd name="T6" fmla="*/ 3 w 12"/>
                <a:gd name="T7" fmla="*/ 40 h 236"/>
                <a:gd name="T8" fmla="*/ 3 w 12"/>
                <a:gd name="T9" fmla="*/ 53 h 236"/>
                <a:gd name="T10" fmla="*/ 5 w 12"/>
                <a:gd name="T11" fmla="*/ 66 h 236"/>
                <a:gd name="T12" fmla="*/ 6 w 12"/>
                <a:gd name="T13" fmla="*/ 80 h 236"/>
                <a:gd name="T14" fmla="*/ 8 w 12"/>
                <a:gd name="T15" fmla="*/ 96 h 236"/>
                <a:gd name="T16" fmla="*/ 8 w 12"/>
                <a:gd name="T17" fmla="*/ 110 h 236"/>
                <a:gd name="T18" fmla="*/ 10 w 12"/>
                <a:gd name="T19" fmla="*/ 125 h 236"/>
                <a:gd name="T20" fmla="*/ 10 w 12"/>
                <a:gd name="T21" fmla="*/ 140 h 236"/>
                <a:gd name="T22" fmla="*/ 11 w 12"/>
                <a:gd name="T23" fmla="*/ 156 h 236"/>
                <a:gd name="T24" fmla="*/ 11 w 12"/>
                <a:gd name="T25" fmla="*/ 171 h 236"/>
                <a:gd name="T26" fmla="*/ 11 w 12"/>
                <a:gd name="T27" fmla="*/ 186 h 236"/>
                <a:gd name="T28" fmla="*/ 11 w 12"/>
                <a:gd name="T29" fmla="*/ 202 h 236"/>
                <a:gd name="T30" fmla="*/ 10 w 12"/>
                <a:gd name="T31" fmla="*/ 219 h 236"/>
                <a:gd name="T32" fmla="*/ 8 w 12"/>
                <a:gd name="T33" fmla="*/ 235 h 236"/>
                <a:gd name="T34" fmla="*/ 8 w 12"/>
                <a:gd name="T35" fmla="*/ 226 h 236"/>
                <a:gd name="T36" fmla="*/ 9 w 12"/>
                <a:gd name="T37" fmla="*/ 211 h 236"/>
                <a:gd name="T38" fmla="*/ 10 w 12"/>
                <a:gd name="T39" fmla="*/ 194 h 236"/>
                <a:gd name="T40" fmla="*/ 10 w 12"/>
                <a:gd name="T41" fmla="*/ 179 h 236"/>
                <a:gd name="T42" fmla="*/ 10 w 12"/>
                <a:gd name="T43" fmla="*/ 163 h 236"/>
                <a:gd name="T44" fmla="*/ 10 w 12"/>
                <a:gd name="T45" fmla="*/ 148 h 236"/>
                <a:gd name="T46" fmla="*/ 8 w 12"/>
                <a:gd name="T47" fmla="*/ 132 h 236"/>
                <a:gd name="T48" fmla="*/ 8 w 12"/>
                <a:gd name="T49" fmla="*/ 117 h 236"/>
                <a:gd name="T50" fmla="*/ 6 w 12"/>
                <a:gd name="T51" fmla="*/ 103 h 236"/>
                <a:gd name="T52" fmla="*/ 6 w 12"/>
                <a:gd name="T53" fmla="*/ 87 h 236"/>
                <a:gd name="T54" fmla="*/ 4 w 12"/>
                <a:gd name="T55" fmla="*/ 74 h 236"/>
                <a:gd name="T56" fmla="*/ 3 w 12"/>
                <a:gd name="T57" fmla="*/ 60 h 236"/>
                <a:gd name="T58" fmla="*/ 2 w 12"/>
                <a:gd name="T59" fmla="*/ 46 h 236"/>
                <a:gd name="T60" fmla="*/ 1 w 12"/>
                <a:gd name="T61" fmla="*/ 33 h 236"/>
                <a:gd name="T62" fmla="*/ 1 w 12"/>
                <a:gd name="T63" fmla="*/ 19 h 236"/>
                <a:gd name="T64" fmla="*/ 0 w 12"/>
                <a:gd name="T65" fmla="*/ 7 h 236"/>
                <a:gd name="T66" fmla="*/ 1 w 12"/>
                <a:gd name="T67" fmla="*/ 0 h 236"/>
                <a:gd name="T68" fmla="*/ 0 w 12"/>
                <a:gd name="T69" fmla="*/ 0 h 236"/>
                <a:gd name="T70" fmla="*/ 1 w 12"/>
                <a:gd name="T71" fmla="*/ 0 h 236"/>
                <a:gd name="T72" fmla="*/ 1 w 12"/>
                <a:gd name="T73" fmla="*/ 2 h 2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236"/>
                <a:gd name="T113" fmla="*/ 12 w 12"/>
                <a:gd name="T114" fmla="*/ 236 h 2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236">
                  <a:moveTo>
                    <a:pt x="1" y="2"/>
                  </a:moveTo>
                  <a:lnTo>
                    <a:pt x="1" y="1"/>
                  </a:lnTo>
                  <a:lnTo>
                    <a:pt x="1" y="7"/>
                  </a:lnTo>
                  <a:lnTo>
                    <a:pt x="1" y="13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3" y="40"/>
                  </a:lnTo>
                  <a:lnTo>
                    <a:pt x="3" y="46"/>
                  </a:lnTo>
                  <a:lnTo>
                    <a:pt x="3" y="53"/>
                  </a:lnTo>
                  <a:lnTo>
                    <a:pt x="4" y="60"/>
                  </a:lnTo>
                  <a:lnTo>
                    <a:pt x="5" y="66"/>
                  </a:lnTo>
                  <a:lnTo>
                    <a:pt x="6" y="73"/>
                  </a:lnTo>
                  <a:lnTo>
                    <a:pt x="6" y="80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8" y="103"/>
                  </a:lnTo>
                  <a:lnTo>
                    <a:pt x="8" y="110"/>
                  </a:lnTo>
                  <a:lnTo>
                    <a:pt x="9" y="117"/>
                  </a:lnTo>
                  <a:lnTo>
                    <a:pt x="10" y="125"/>
                  </a:lnTo>
                  <a:lnTo>
                    <a:pt x="10" y="132"/>
                  </a:lnTo>
                  <a:lnTo>
                    <a:pt x="10" y="140"/>
                  </a:lnTo>
                  <a:lnTo>
                    <a:pt x="10" y="148"/>
                  </a:lnTo>
                  <a:lnTo>
                    <a:pt x="11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1" y="179"/>
                  </a:lnTo>
                  <a:lnTo>
                    <a:pt x="11" y="186"/>
                  </a:lnTo>
                  <a:lnTo>
                    <a:pt x="11" y="194"/>
                  </a:lnTo>
                  <a:lnTo>
                    <a:pt x="11" y="202"/>
                  </a:lnTo>
                  <a:lnTo>
                    <a:pt x="10" y="211"/>
                  </a:lnTo>
                  <a:lnTo>
                    <a:pt x="10" y="219"/>
                  </a:lnTo>
                  <a:lnTo>
                    <a:pt x="10" y="227"/>
                  </a:lnTo>
                  <a:lnTo>
                    <a:pt x="8" y="235"/>
                  </a:lnTo>
                  <a:lnTo>
                    <a:pt x="7" y="234"/>
                  </a:lnTo>
                  <a:lnTo>
                    <a:pt x="8" y="226"/>
                  </a:lnTo>
                  <a:lnTo>
                    <a:pt x="9" y="219"/>
                  </a:lnTo>
                  <a:lnTo>
                    <a:pt x="9" y="211"/>
                  </a:lnTo>
                  <a:lnTo>
                    <a:pt x="10" y="202"/>
                  </a:lnTo>
                  <a:lnTo>
                    <a:pt x="10" y="194"/>
                  </a:lnTo>
                  <a:lnTo>
                    <a:pt x="10" y="186"/>
                  </a:lnTo>
                  <a:lnTo>
                    <a:pt x="10" y="179"/>
                  </a:lnTo>
                  <a:lnTo>
                    <a:pt x="10" y="171"/>
                  </a:lnTo>
                  <a:lnTo>
                    <a:pt x="10" y="163"/>
                  </a:lnTo>
                  <a:lnTo>
                    <a:pt x="10" y="156"/>
                  </a:lnTo>
                  <a:lnTo>
                    <a:pt x="10" y="148"/>
                  </a:lnTo>
                  <a:lnTo>
                    <a:pt x="9" y="140"/>
                  </a:lnTo>
                  <a:lnTo>
                    <a:pt x="8" y="132"/>
                  </a:lnTo>
                  <a:lnTo>
                    <a:pt x="8" y="125"/>
                  </a:lnTo>
                  <a:lnTo>
                    <a:pt x="8" y="117"/>
                  </a:lnTo>
                  <a:lnTo>
                    <a:pt x="7" y="110"/>
                  </a:lnTo>
                  <a:lnTo>
                    <a:pt x="6" y="103"/>
                  </a:lnTo>
                  <a:lnTo>
                    <a:pt x="6" y="96"/>
                  </a:lnTo>
                  <a:lnTo>
                    <a:pt x="6" y="87"/>
                  </a:lnTo>
                  <a:lnTo>
                    <a:pt x="5" y="80"/>
                  </a:lnTo>
                  <a:lnTo>
                    <a:pt x="4" y="74"/>
                  </a:lnTo>
                  <a:lnTo>
                    <a:pt x="3" y="67"/>
                  </a:lnTo>
                  <a:lnTo>
                    <a:pt x="3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Freeform 87"/>
            <p:cNvSpPr>
              <a:spLocks/>
            </p:cNvSpPr>
            <p:nvPr/>
          </p:nvSpPr>
          <p:spPr bwMode="auto">
            <a:xfrm>
              <a:off x="5167" y="3122"/>
              <a:ext cx="144" cy="3"/>
            </a:xfrm>
            <a:custGeom>
              <a:avLst/>
              <a:gdLst>
                <a:gd name="T0" fmla="*/ 141 w 144"/>
                <a:gd name="T1" fmla="*/ 0 h 3"/>
                <a:gd name="T2" fmla="*/ 142 w 144"/>
                <a:gd name="T3" fmla="*/ 1 h 3"/>
                <a:gd name="T4" fmla="*/ 133 w 144"/>
                <a:gd name="T5" fmla="*/ 1 h 3"/>
                <a:gd name="T6" fmla="*/ 124 w 144"/>
                <a:gd name="T7" fmla="*/ 1 h 3"/>
                <a:gd name="T8" fmla="*/ 115 w 144"/>
                <a:gd name="T9" fmla="*/ 1 h 3"/>
                <a:gd name="T10" fmla="*/ 107 w 144"/>
                <a:gd name="T11" fmla="*/ 1 h 3"/>
                <a:gd name="T12" fmla="*/ 97 w 144"/>
                <a:gd name="T13" fmla="*/ 1 h 3"/>
                <a:gd name="T14" fmla="*/ 89 w 144"/>
                <a:gd name="T15" fmla="*/ 1 h 3"/>
                <a:gd name="T16" fmla="*/ 79 w 144"/>
                <a:gd name="T17" fmla="*/ 1 h 3"/>
                <a:gd name="T18" fmla="*/ 71 w 144"/>
                <a:gd name="T19" fmla="*/ 1 h 3"/>
                <a:gd name="T20" fmla="*/ 61 w 144"/>
                <a:gd name="T21" fmla="*/ 1 h 3"/>
                <a:gd name="T22" fmla="*/ 53 w 144"/>
                <a:gd name="T23" fmla="*/ 1 h 3"/>
                <a:gd name="T24" fmla="*/ 44 w 144"/>
                <a:gd name="T25" fmla="*/ 2 h 3"/>
                <a:gd name="T26" fmla="*/ 35 w 144"/>
                <a:gd name="T27" fmla="*/ 2 h 3"/>
                <a:gd name="T28" fmla="*/ 26 w 144"/>
                <a:gd name="T29" fmla="*/ 2 h 3"/>
                <a:gd name="T30" fmla="*/ 18 w 144"/>
                <a:gd name="T31" fmla="*/ 2 h 3"/>
                <a:gd name="T32" fmla="*/ 8 w 144"/>
                <a:gd name="T33" fmla="*/ 2 h 3"/>
                <a:gd name="T34" fmla="*/ 0 w 144"/>
                <a:gd name="T35" fmla="*/ 2 h 3"/>
                <a:gd name="T36" fmla="*/ 0 w 144"/>
                <a:gd name="T37" fmla="*/ 2 h 3"/>
                <a:gd name="T38" fmla="*/ 8 w 144"/>
                <a:gd name="T39" fmla="*/ 1 h 3"/>
                <a:gd name="T40" fmla="*/ 18 w 144"/>
                <a:gd name="T41" fmla="*/ 1 h 3"/>
                <a:gd name="T42" fmla="*/ 26 w 144"/>
                <a:gd name="T43" fmla="*/ 1 h 3"/>
                <a:gd name="T44" fmla="*/ 35 w 144"/>
                <a:gd name="T45" fmla="*/ 1 h 3"/>
                <a:gd name="T46" fmla="*/ 44 w 144"/>
                <a:gd name="T47" fmla="*/ 1 h 3"/>
                <a:gd name="T48" fmla="*/ 53 w 144"/>
                <a:gd name="T49" fmla="*/ 1 h 3"/>
                <a:gd name="T50" fmla="*/ 61 w 144"/>
                <a:gd name="T51" fmla="*/ 1 h 3"/>
                <a:gd name="T52" fmla="*/ 71 w 144"/>
                <a:gd name="T53" fmla="*/ 1 h 3"/>
                <a:gd name="T54" fmla="*/ 79 w 144"/>
                <a:gd name="T55" fmla="*/ 1 h 3"/>
                <a:gd name="T56" fmla="*/ 89 w 144"/>
                <a:gd name="T57" fmla="*/ 0 h 3"/>
                <a:gd name="T58" fmla="*/ 97 w 144"/>
                <a:gd name="T59" fmla="*/ 0 h 3"/>
                <a:gd name="T60" fmla="*/ 107 w 144"/>
                <a:gd name="T61" fmla="*/ 0 h 3"/>
                <a:gd name="T62" fmla="*/ 115 w 144"/>
                <a:gd name="T63" fmla="*/ 0 h 3"/>
                <a:gd name="T64" fmla="*/ 124 w 144"/>
                <a:gd name="T65" fmla="*/ 0 h 3"/>
                <a:gd name="T66" fmla="*/ 133 w 144"/>
                <a:gd name="T67" fmla="*/ 0 h 3"/>
                <a:gd name="T68" fmla="*/ 142 w 144"/>
                <a:gd name="T69" fmla="*/ 0 h 3"/>
                <a:gd name="T70" fmla="*/ 143 w 144"/>
                <a:gd name="T71" fmla="*/ 0 h 3"/>
                <a:gd name="T72" fmla="*/ 142 w 144"/>
                <a:gd name="T73" fmla="*/ 0 h 3"/>
                <a:gd name="T74" fmla="*/ 143 w 144"/>
                <a:gd name="T75" fmla="*/ 0 h 3"/>
                <a:gd name="T76" fmla="*/ 143 w 144"/>
                <a:gd name="T77" fmla="*/ 1 h 3"/>
                <a:gd name="T78" fmla="*/ 142 w 144"/>
                <a:gd name="T79" fmla="*/ 1 h 3"/>
                <a:gd name="T80" fmla="*/ 141 w 144"/>
                <a:gd name="T81" fmla="*/ 0 h 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3"/>
                <a:gd name="T125" fmla="*/ 144 w 144"/>
                <a:gd name="T126" fmla="*/ 3 h 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3">
                  <a:moveTo>
                    <a:pt x="141" y="0"/>
                  </a:moveTo>
                  <a:lnTo>
                    <a:pt x="142" y="1"/>
                  </a:lnTo>
                  <a:lnTo>
                    <a:pt x="133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7" y="1"/>
                  </a:lnTo>
                  <a:lnTo>
                    <a:pt x="97" y="1"/>
                  </a:lnTo>
                  <a:lnTo>
                    <a:pt x="89" y="1"/>
                  </a:lnTo>
                  <a:lnTo>
                    <a:pt x="79" y="1"/>
                  </a:lnTo>
                  <a:lnTo>
                    <a:pt x="71" y="1"/>
                  </a:lnTo>
                  <a:lnTo>
                    <a:pt x="61" y="1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5" y="2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8" y="2"/>
                  </a:lnTo>
                  <a:lnTo>
                    <a:pt x="0" y="2"/>
                  </a:lnTo>
                  <a:lnTo>
                    <a:pt x="8" y="1"/>
                  </a:lnTo>
                  <a:lnTo>
                    <a:pt x="18" y="1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53" y="1"/>
                  </a:lnTo>
                  <a:lnTo>
                    <a:pt x="61" y="1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2" y="1"/>
                  </a:lnTo>
                  <a:lnTo>
                    <a:pt x="14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88"/>
            <p:cNvSpPr>
              <a:spLocks/>
            </p:cNvSpPr>
            <p:nvPr/>
          </p:nvSpPr>
          <p:spPr bwMode="auto">
            <a:xfrm>
              <a:off x="5305" y="3123"/>
              <a:ext cx="6" cy="52"/>
            </a:xfrm>
            <a:custGeom>
              <a:avLst/>
              <a:gdLst>
                <a:gd name="T0" fmla="*/ 0 w 6"/>
                <a:gd name="T1" fmla="*/ 50 h 52"/>
                <a:gd name="T2" fmla="*/ 0 w 6"/>
                <a:gd name="T3" fmla="*/ 47 h 52"/>
                <a:gd name="T4" fmla="*/ 0 w 6"/>
                <a:gd name="T5" fmla="*/ 45 h 52"/>
                <a:gd name="T6" fmla="*/ 1 w 6"/>
                <a:gd name="T7" fmla="*/ 42 h 52"/>
                <a:gd name="T8" fmla="*/ 1 w 6"/>
                <a:gd name="T9" fmla="*/ 39 h 52"/>
                <a:gd name="T10" fmla="*/ 1 w 6"/>
                <a:gd name="T11" fmla="*/ 36 h 52"/>
                <a:gd name="T12" fmla="*/ 2 w 6"/>
                <a:gd name="T13" fmla="*/ 32 h 52"/>
                <a:gd name="T14" fmla="*/ 2 w 6"/>
                <a:gd name="T15" fmla="*/ 29 h 52"/>
                <a:gd name="T16" fmla="*/ 2 w 6"/>
                <a:gd name="T17" fmla="*/ 26 h 52"/>
                <a:gd name="T18" fmla="*/ 3 w 6"/>
                <a:gd name="T19" fmla="*/ 22 h 52"/>
                <a:gd name="T20" fmla="*/ 3 w 6"/>
                <a:gd name="T21" fmla="*/ 19 h 52"/>
                <a:gd name="T22" fmla="*/ 3 w 6"/>
                <a:gd name="T23" fmla="*/ 15 h 52"/>
                <a:gd name="T24" fmla="*/ 3 w 6"/>
                <a:gd name="T25" fmla="*/ 12 h 52"/>
                <a:gd name="T26" fmla="*/ 4 w 6"/>
                <a:gd name="T27" fmla="*/ 9 h 52"/>
                <a:gd name="T28" fmla="*/ 4 w 6"/>
                <a:gd name="T29" fmla="*/ 6 h 52"/>
                <a:gd name="T30" fmla="*/ 4 w 6"/>
                <a:gd name="T31" fmla="*/ 3 h 52"/>
                <a:gd name="T32" fmla="*/ 4 w 6"/>
                <a:gd name="T33" fmla="*/ 0 h 52"/>
                <a:gd name="T34" fmla="*/ 5 w 6"/>
                <a:gd name="T35" fmla="*/ 0 h 52"/>
                <a:gd name="T36" fmla="*/ 5 w 6"/>
                <a:gd name="T37" fmla="*/ 3 h 52"/>
                <a:gd name="T38" fmla="*/ 5 w 6"/>
                <a:gd name="T39" fmla="*/ 7 h 52"/>
                <a:gd name="T40" fmla="*/ 5 w 6"/>
                <a:gd name="T41" fmla="*/ 9 h 52"/>
                <a:gd name="T42" fmla="*/ 4 w 6"/>
                <a:gd name="T43" fmla="*/ 12 h 52"/>
                <a:gd name="T44" fmla="*/ 4 w 6"/>
                <a:gd name="T45" fmla="*/ 16 h 52"/>
                <a:gd name="T46" fmla="*/ 4 w 6"/>
                <a:gd name="T47" fmla="*/ 19 h 52"/>
                <a:gd name="T48" fmla="*/ 3 w 6"/>
                <a:gd name="T49" fmla="*/ 23 h 52"/>
                <a:gd name="T50" fmla="*/ 3 w 6"/>
                <a:gd name="T51" fmla="*/ 26 h 52"/>
                <a:gd name="T52" fmla="*/ 3 w 6"/>
                <a:gd name="T53" fmla="*/ 29 h 52"/>
                <a:gd name="T54" fmla="*/ 3 w 6"/>
                <a:gd name="T55" fmla="*/ 33 h 52"/>
                <a:gd name="T56" fmla="*/ 2 w 6"/>
                <a:gd name="T57" fmla="*/ 36 h 52"/>
                <a:gd name="T58" fmla="*/ 2 w 6"/>
                <a:gd name="T59" fmla="*/ 40 h 52"/>
                <a:gd name="T60" fmla="*/ 2 w 6"/>
                <a:gd name="T61" fmla="*/ 43 h 52"/>
                <a:gd name="T62" fmla="*/ 1 w 6"/>
                <a:gd name="T63" fmla="*/ 45 h 52"/>
                <a:gd name="T64" fmla="*/ 1 w 6"/>
                <a:gd name="T65" fmla="*/ 48 h 52"/>
                <a:gd name="T66" fmla="*/ 1 w 6"/>
                <a:gd name="T67" fmla="*/ 51 h 52"/>
                <a:gd name="T68" fmla="*/ 0 w 6"/>
                <a:gd name="T69" fmla="*/ 5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52"/>
                <a:gd name="T107" fmla="*/ 6 w 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52">
                  <a:moveTo>
                    <a:pt x="0" y="50"/>
                  </a:moveTo>
                  <a:lnTo>
                    <a:pt x="0" y="47"/>
                  </a:lnTo>
                  <a:lnTo>
                    <a:pt x="0" y="45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Freeform 89"/>
            <p:cNvSpPr>
              <a:spLocks/>
            </p:cNvSpPr>
            <p:nvPr/>
          </p:nvSpPr>
          <p:spPr bwMode="auto">
            <a:xfrm>
              <a:off x="5280" y="3179"/>
              <a:ext cx="21" cy="72"/>
            </a:xfrm>
            <a:custGeom>
              <a:avLst/>
              <a:gdLst>
                <a:gd name="T0" fmla="*/ 0 w 21"/>
                <a:gd name="T1" fmla="*/ 71 h 72"/>
                <a:gd name="T2" fmla="*/ 2 w 21"/>
                <a:gd name="T3" fmla="*/ 66 h 72"/>
                <a:gd name="T4" fmla="*/ 3 w 21"/>
                <a:gd name="T5" fmla="*/ 62 h 72"/>
                <a:gd name="T6" fmla="*/ 4 w 21"/>
                <a:gd name="T7" fmla="*/ 59 h 72"/>
                <a:gd name="T8" fmla="*/ 5 w 21"/>
                <a:gd name="T9" fmla="*/ 55 h 72"/>
                <a:gd name="T10" fmla="*/ 6 w 21"/>
                <a:gd name="T11" fmla="*/ 50 h 72"/>
                <a:gd name="T12" fmla="*/ 8 w 21"/>
                <a:gd name="T13" fmla="*/ 46 h 72"/>
                <a:gd name="T14" fmla="*/ 8 w 21"/>
                <a:gd name="T15" fmla="*/ 41 h 72"/>
                <a:gd name="T16" fmla="*/ 10 w 21"/>
                <a:gd name="T17" fmla="*/ 37 h 72"/>
                <a:gd name="T18" fmla="*/ 11 w 21"/>
                <a:gd name="T19" fmla="*/ 33 h 72"/>
                <a:gd name="T20" fmla="*/ 12 w 21"/>
                <a:gd name="T21" fmla="*/ 29 h 72"/>
                <a:gd name="T22" fmla="*/ 13 w 21"/>
                <a:gd name="T23" fmla="*/ 24 h 72"/>
                <a:gd name="T24" fmla="*/ 14 w 21"/>
                <a:gd name="T25" fmla="*/ 19 h 72"/>
                <a:gd name="T26" fmla="*/ 15 w 21"/>
                <a:gd name="T27" fmla="*/ 14 h 72"/>
                <a:gd name="T28" fmla="*/ 17 w 21"/>
                <a:gd name="T29" fmla="*/ 10 h 72"/>
                <a:gd name="T30" fmla="*/ 18 w 21"/>
                <a:gd name="T31" fmla="*/ 5 h 72"/>
                <a:gd name="T32" fmla="*/ 18 w 21"/>
                <a:gd name="T33" fmla="*/ 0 h 72"/>
                <a:gd name="T34" fmla="*/ 20 w 21"/>
                <a:gd name="T35" fmla="*/ 1 h 72"/>
                <a:gd name="T36" fmla="*/ 19 w 21"/>
                <a:gd name="T37" fmla="*/ 6 h 72"/>
                <a:gd name="T38" fmla="*/ 18 w 21"/>
                <a:gd name="T39" fmla="*/ 11 h 72"/>
                <a:gd name="T40" fmla="*/ 17 w 21"/>
                <a:gd name="T41" fmla="*/ 14 h 72"/>
                <a:gd name="T42" fmla="*/ 16 w 21"/>
                <a:gd name="T43" fmla="*/ 19 h 72"/>
                <a:gd name="T44" fmla="*/ 15 w 21"/>
                <a:gd name="T45" fmla="*/ 24 h 72"/>
                <a:gd name="T46" fmla="*/ 13 w 21"/>
                <a:gd name="T47" fmla="*/ 29 h 72"/>
                <a:gd name="T48" fmla="*/ 13 w 21"/>
                <a:gd name="T49" fmla="*/ 34 h 72"/>
                <a:gd name="T50" fmla="*/ 12 w 21"/>
                <a:gd name="T51" fmla="*/ 37 h 72"/>
                <a:gd name="T52" fmla="*/ 10 w 21"/>
                <a:gd name="T53" fmla="*/ 42 h 72"/>
                <a:gd name="T54" fmla="*/ 9 w 21"/>
                <a:gd name="T55" fmla="*/ 46 h 72"/>
                <a:gd name="T56" fmla="*/ 8 w 21"/>
                <a:gd name="T57" fmla="*/ 51 h 72"/>
                <a:gd name="T58" fmla="*/ 7 w 21"/>
                <a:gd name="T59" fmla="*/ 55 h 72"/>
                <a:gd name="T60" fmla="*/ 6 w 21"/>
                <a:gd name="T61" fmla="*/ 59 h 72"/>
                <a:gd name="T62" fmla="*/ 4 w 21"/>
                <a:gd name="T63" fmla="*/ 63 h 72"/>
                <a:gd name="T64" fmla="*/ 3 w 21"/>
                <a:gd name="T65" fmla="*/ 67 h 72"/>
                <a:gd name="T66" fmla="*/ 2 w 21"/>
                <a:gd name="T67" fmla="*/ 71 h 72"/>
                <a:gd name="T68" fmla="*/ 0 w 21"/>
                <a:gd name="T69" fmla="*/ 71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"/>
                <a:gd name="T106" fmla="*/ 0 h 72"/>
                <a:gd name="T107" fmla="*/ 21 w 21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" h="72">
                  <a:moveTo>
                    <a:pt x="0" y="71"/>
                  </a:moveTo>
                  <a:lnTo>
                    <a:pt x="2" y="66"/>
                  </a:lnTo>
                  <a:lnTo>
                    <a:pt x="3" y="62"/>
                  </a:lnTo>
                  <a:lnTo>
                    <a:pt x="4" y="59"/>
                  </a:lnTo>
                  <a:lnTo>
                    <a:pt x="5" y="55"/>
                  </a:lnTo>
                  <a:lnTo>
                    <a:pt x="6" y="50"/>
                  </a:lnTo>
                  <a:lnTo>
                    <a:pt x="8" y="46"/>
                  </a:lnTo>
                  <a:lnTo>
                    <a:pt x="8" y="41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2" y="29"/>
                  </a:lnTo>
                  <a:lnTo>
                    <a:pt x="13" y="24"/>
                  </a:lnTo>
                  <a:lnTo>
                    <a:pt x="14" y="19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19" y="6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46"/>
                  </a:lnTo>
                  <a:lnTo>
                    <a:pt x="8" y="51"/>
                  </a:lnTo>
                  <a:lnTo>
                    <a:pt x="7" y="55"/>
                  </a:lnTo>
                  <a:lnTo>
                    <a:pt x="6" y="59"/>
                  </a:lnTo>
                  <a:lnTo>
                    <a:pt x="4" y="63"/>
                  </a:lnTo>
                  <a:lnTo>
                    <a:pt x="3" y="67"/>
                  </a:lnTo>
                  <a:lnTo>
                    <a:pt x="2" y="71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90"/>
            <p:cNvSpPr>
              <a:spLocks/>
            </p:cNvSpPr>
            <p:nvPr/>
          </p:nvSpPr>
          <p:spPr bwMode="auto">
            <a:xfrm>
              <a:off x="5247" y="3256"/>
              <a:ext cx="30" cy="111"/>
            </a:xfrm>
            <a:custGeom>
              <a:avLst/>
              <a:gdLst>
                <a:gd name="T0" fmla="*/ 0 w 30"/>
                <a:gd name="T1" fmla="*/ 109 h 111"/>
                <a:gd name="T2" fmla="*/ 1 w 30"/>
                <a:gd name="T3" fmla="*/ 103 h 111"/>
                <a:gd name="T4" fmla="*/ 1 w 30"/>
                <a:gd name="T5" fmla="*/ 97 h 111"/>
                <a:gd name="T6" fmla="*/ 2 w 30"/>
                <a:gd name="T7" fmla="*/ 91 h 111"/>
                <a:gd name="T8" fmla="*/ 3 w 30"/>
                <a:gd name="T9" fmla="*/ 85 h 111"/>
                <a:gd name="T10" fmla="*/ 4 w 30"/>
                <a:gd name="T11" fmla="*/ 78 h 111"/>
                <a:gd name="T12" fmla="*/ 5 w 30"/>
                <a:gd name="T13" fmla="*/ 72 h 111"/>
                <a:gd name="T14" fmla="*/ 7 w 30"/>
                <a:gd name="T15" fmla="*/ 65 h 111"/>
                <a:gd name="T16" fmla="*/ 9 w 30"/>
                <a:gd name="T17" fmla="*/ 59 h 111"/>
                <a:gd name="T18" fmla="*/ 11 w 30"/>
                <a:gd name="T19" fmla="*/ 53 h 111"/>
                <a:gd name="T20" fmla="*/ 13 w 30"/>
                <a:gd name="T21" fmla="*/ 46 h 111"/>
                <a:gd name="T22" fmla="*/ 15 w 30"/>
                <a:gd name="T23" fmla="*/ 39 h 111"/>
                <a:gd name="T24" fmla="*/ 17 w 30"/>
                <a:gd name="T25" fmla="*/ 31 h 111"/>
                <a:gd name="T26" fmla="*/ 20 w 30"/>
                <a:gd name="T27" fmla="*/ 23 h 111"/>
                <a:gd name="T28" fmla="*/ 23 w 30"/>
                <a:gd name="T29" fmla="*/ 16 h 111"/>
                <a:gd name="T30" fmla="*/ 24 w 30"/>
                <a:gd name="T31" fmla="*/ 8 h 111"/>
                <a:gd name="T32" fmla="*/ 27 w 30"/>
                <a:gd name="T33" fmla="*/ 0 h 111"/>
                <a:gd name="T34" fmla="*/ 29 w 30"/>
                <a:gd name="T35" fmla="*/ 0 h 111"/>
                <a:gd name="T36" fmla="*/ 26 w 30"/>
                <a:gd name="T37" fmla="*/ 8 h 111"/>
                <a:gd name="T38" fmla="*/ 24 w 30"/>
                <a:gd name="T39" fmla="*/ 16 h 111"/>
                <a:gd name="T40" fmla="*/ 22 w 30"/>
                <a:gd name="T41" fmla="*/ 24 h 111"/>
                <a:gd name="T42" fmla="*/ 19 w 30"/>
                <a:gd name="T43" fmla="*/ 32 h 111"/>
                <a:gd name="T44" fmla="*/ 17 w 30"/>
                <a:gd name="T45" fmla="*/ 39 h 111"/>
                <a:gd name="T46" fmla="*/ 15 w 30"/>
                <a:gd name="T47" fmla="*/ 46 h 111"/>
                <a:gd name="T48" fmla="*/ 13 w 30"/>
                <a:gd name="T49" fmla="*/ 53 h 111"/>
                <a:gd name="T50" fmla="*/ 11 w 30"/>
                <a:gd name="T51" fmla="*/ 59 h 111"/>
                <a:gd name="T52" fmla="*/ 9 w 30"/>
                <a:gd name="T53" fmla="*/ 66 h 111"/>
                <a:gd name="T54" fmla="*/ 7 w 30"/>
                <a:gd name="T55" fmla="*/ 72 h 111"/>
                <a:gd name="T56" fmla="*/ 5 w 30"/>
                <a:gd name="T57" fmla="*/ 79 h 111"/>
                <a:gd name="T58" fmla="*/ 5 w 30"/>
                <a:gd name="T59" fmla="*/ 85 h 111"/>
                <a:gd name="T60" fmla="*/ 4 w 30"/>
                <a:gd name="T61" fmla="*/ 91 h 111"/>
                <a:gd name="T62" fmla="*/ 3 w 30"/>
                <a:gd name="T63" fmla="*/ 97 h 111"/>
                <a:gd name="T64" fmla="*/ 3 w 30"/>
                <a:gd name="T65" fmla="*/ 103 h 111"/>
                <a:gd name="T66" fmla="*/ 2 w 30"/>
                <a:gd name="T67" fmla="*/ 109 h 111"/>
                <a:gd name="T68" fmla="*/ 2 w 30"/>
                <a:gd name="T69" fmla="*/ 110 h 111"/>
                <a:gd name="T70" fmla="*/ 1 w 30"/>
                <a:gd name="T71" fmla="*/ 110 h 111"/>
                <a:gd name="T72" fmla="*/ 0 w 30"/>
                <a:gd name="T73" fmla="*/ 109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111"/>
                <a:gd name="T113" fmla="*/ 30 w 30"/>
                <a:gd name="T114" fmla="*/ 111 h 1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111">
                  <a:moveTo>
                    <a:pt x="0" y="109"/>
                  </a:moveTo>
                  <a:lnTo>
                    <a:pt x="1" y="103"/>
                  </a:lnTo>
                  <a:lnTo>
                    <a:pt x="1" y="97"/>
                  </a:lnTo>
                  <a:lnTo>
                    <a:pt x="2" y="91"/>
                  </a:lnTo>
                  <a:lnTo>
                    <a:pt x="3" y="85"/>
                  </a:lnTo>
                  <a:lnTo>
                    <a:pt x="4" y="78"/>
                  </a:lnTo>
                  <a:lnTo>
                    <a:pt x="5" y="72"/>
                  </a:lnTo>
                  <a:lnTo>
                    <a:pt x="7" y="65"/>
                  </a:lnTo>
                  <a:lnTo>
                    <a:pt x="9" y="59"/>
                  </a:lnTo>
                  <a:lnTo>
                    <a:pt x="11" y="53"/>
                  </a:lnTo>
                  <a:lnTo>
                    <a:pt x="13" y="46"/>
                  </a:lnTo>
                  <a:lnTo>
                    <a:pt x="15" y="39"/>
                  </a:lnTo>
                  <a:lnTo>
                    <a:pt x="17" y="31"/>
                  </a:lnTo>
                  <a:lnTo>
                    <a:pt x="20" y="23"/>
                  </a:lnTo>
                  <a:lnTo>
                    <a:pt x="23" y="16"/>
                  </a:lnTo>
                  <a:lnTo>
                    <a:pt x="24" y="8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24" y="16"/>
                  </a:lnTo>
                  <a:lnTo>
                    <a:pt x="22" y="24"/>
                  </a:lnTo>
                  <a:lnTo>
                    <a:pt x="19" y="32"/>
                  </a:lnTo>
                  <a:lnTo>
                    <a:pt x="17" y="39"/>
                  </a:lnTo>
                  <a:lnTo>
                    <a:pt x="15" y="46"/>
                  </a:lnTo>
                  <a:lnTo>
                    <a:pt x="13" y="53"/>
                  </a:lnTo>
                  <a:lnTo>
                    <a:pt x="11" y="59"/>
                  </a:lnTo>
                  <a:lnTo>
                    <a:pt x="9" y="66"/>
                  </a:lnTo>
                  <a:lnTo>
                    <a:pt x="7" y="72"/>
                  </a:lnTo>
                  <a:lnTo>
                    <a:pt x="5" y="79"/>
                  </a:lnTo>
                  <a:lnTo>
                    <a:pt x="5" y="85"/>
                  </a:lnTo>
                  <a:lnTo>
                    <a:pt x="4" y="91"/>
                  </a:lnTo>
                  <a:lnTo>
                    <a:pt x="3" y="97"/>
                  </a:lnTo>
                  <a:lnTo>
                    <a:pt x="3" y="103"/>
                  </a:lnTo>
                  <a:lnTo>
                    <a:pt x="2" y="109"/>
                  </a:lnTo>
                  <a:lnTo>
                    <a:pt x="2" y="110"/>
                  </a:lnTo>
                  <a:lnTo>
                    <a:pt x="1" y="110"/>
                  </a:lnTo>
                  <a:lnTo>
                    <a:pt x="0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Freeform 91"/>
            <p:cNvSpPr>
              <a:spLocks/>
            </p:cNvSpPr>
            <p:nvPr/>
          </p:nvSpPr>
          <p:spPr bwMode="auto">
            <a:xfrm>
              <a:off x="5245" y="3372"/>
              <a:ext cx="3" cy="38"/>
            </a:xfrm>
            <a:custGeom>
              <a:avLst/>
              <a:gdLst>
                <a:gd name="T0" fmla="*/ 1 w 3"/>
                <a:gd name="T1" fmla="*/ 37 h 38"/>
                <a:gd name="T2" fmla="*/ 1 w 3"/>
                <a:gd name="T3" fmla="*/ 36 h 38"/>
                <a:gd name="T4" fmla="*/ 1 w 3"/>
                <a:gd name="T5" fmla="*/ 34 h 38"/>
                <a:gd name="T6" fmla="*/ 1 w 3"/>
                <a:gd name="T7" fmla="*/ 33 h 38"/>
                <a:gd name="T8" fmla="*/ 1 w 3"/>
                <a:gd name="T9" fmla="*/ 30 h 38"/>
                <a:gd name="T10" fmla="*/ 1 w 3"/>
                <a:gd name="T11" fmla="*/ 27 h 38"/>
                <a:gd name="T12" fmla="*/ 1 w 3"/>
                <a:gd name="T13" fmla="*/ 25 h 38"/>
                <a:gd name="T14" fmla="*/ 1 w 3"/>
                <a:gd name="T15" fmla="*/ 22 h 38"/>
                <a:gd name="T16" fmla="*/ 1 w 3"/>
                <a:gd name="T17" fmla="*/ 19 h 38"/>
                <a:gd name="T18" fmla="*/ 1 w 3"/>
                <a:gd name="T19" fmla="*/ 17 h 38"/>
                <a:gd name="T20" fmla="*/ 1 w 3"/>
                <a:gd name="T21" fmla="*/ 15 h 38"/>
                <a:gd name="T22" fmla="*/ 0 w 3"/>
                <a:gd name="T23" fmla="*/ 12 h 38"/>
                <a:gd name="T24" fmla="*/ 0 w 3"/>
                <a:gd name="T25" fmla="*/ 10 h 38"/>
                <a:gd name="T26" fmla="*/ 0 w 3"/>
                <a:gd name="T27" fmla="*/ 7 h 38"/>
                <a:gd name="T28" fmla="*/ 0 w 3"/>
                <a:gd name="T29" fmla="*/ 5 h 38"/>
                <a:gd name="T30" fmla="*/ 0 w 3"/>
                <a:gd name="T31" fmla="*/ 3 h 38"/>
                <a:gd name="T32" fmla="*/ 0 w 3"/>
                <a:gd name="T33" fmla="*/ 1 h 38"/>
                <a:gd name="T34" fmla="*/ 0 w 3"/>
                <a:gd name="T35" fmla="*/ 0 h 38"/>
                <a:gd name="T36" fmla="*/ 1 w 3"/>
                <a:gd name="T37" fmla="*/ 0 h 38"/>
                <a:gd name="T38" fmla="*/ 1 w 3"/>
                <a:gd name="T39" fmla="*/ 1 h 38"/>
                <a:gd name="T40" fmla="*/ 1 w 3"/>
                <a:gd name="T41" fmla="*/ 3 h 38"/>
                <a:gd name="T42" fmla="*/ 1 w 3"/>
                <a:gd name="T43" fmla="*/ 5 h 38"/>
                <a:gd name="T44" fmla="*/ 1 w 3"/>
                <a:gd name="T45" fmla="*/ 7 h 38"/>
                <a:gd name="T46" fmla="*/ 1 w 3"/>
                <a:gd name="T47" fmla="*/ 10 h 38"/>
                <a:gd name="T48" fmla="*/ 1 w 3"/>
                <a:gd name="T49" fmla="*/ 12 h 38"/>
                <a:gd name="T50" fmla="*/ 2 w 3"/>
                <a:gd name="T51" fmla="*/ 15 h 38"/>
                <a:gd name="T52" fmla="*/ 2 w 3"/>
                <a:gd name="T53" fmla="*/ 17 h 38"/>
                <a:gd name="T54" fmla="*/ 2 w 3"/>
                <a:gd name="T55" fmla="*/ 19 h 38"/>
                <a:gd name="T56" fmla="*/ 2 w 3"/>
                <a:gd name="T57" fmla="*/ 22 h 38"/>
                <a:gd name="T58" fmla="*/ 2 w 3"/>
                <a:gd name="T59" fmla="*/ 25 h 38"/>
                <a:gd name="T60" fmla="*/ 2 w 3"/>
                <a:gd name="T61" fmla="*/ 27 h 38"/>
                <a:gd name="T62" fmla="*/ 2 w 3"/>
                <a:gd name="T63" fmla="*/ 30 h 38"/>
                <a:gd name="T64" fmla="*/ 2 w 3"/>
                <a:gd name="T65" fmla="*/ 33 h 38"/>
                <a:gd name="T66" fmla="*/ 2 w 3"/>
                <a:gd name="T67" fmla="*/ 34 h 38"/>
                <a:gd name="T68" fmla="*/ 2 w 3"/>
                <a:gd name="T69" fmla="*/ 36 h 38"/>
                <a:gd name="T70" fmla="*/ 2 w 3"/>
                <a:gd name="T71" fmla="*/ 37 h 38"/>
                <a:gd name="T72" fmla="*/ 2 w 3"/>
                <a:gd name="T73" fmla="*/ 37 h 38"/>
                <a:gd name="T74" fmla="*/ 1 w 3"/>
                <a:gd name="T75" fmla="*/ 37 h 38"/>
                <a:gd name="T76" fmla="*/ 1 w 3"/>
                <a:gd name="T77" fmla="*/ 36 h 38"/>
                <a:gd name="T78" fmla="*/ 1 w 3"/>
                <a:gd name="T79" fmla="*/ 37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"/>
                <a:gd name="T121" fmla="*/ 0 h 38"/>
                <a:gd name="T122" fmla="*/ 3 w 3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" h="38">
                  <a:moveTo>
                    <a:pt x="1" y="37"/>
                  </a:moveTo>
                  <a:lnTo>
                    <a:pt x="1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Freeform 92"/>
            <p:cNvSpPr>
              <a:spLocks/>
            </p:cNvSpPr>
            <p:nvPr/>
          </p:nvSpPr>
          <p:spPr bwMode="auto">
            <a:xfrm>
              <a:off x="5245" y="3415"/>
              <a:ext cx="1" cy="20"/>
            </a:xfrm>
            <a:custGeom>
              <a:avLst/>
              <a:gdLst>
                <a:gd name="T0" fmla="*/ 0 w 1"/>
                <a:gd name="T1" fmla="*/ 18 h 20"/>
                <a:gd name="T2" fmla="*/ 0 w 1"/>
                <a:gd name="T3" fmla="*/ 18 h 20"/>
                <a:gd name="T4" fmla="*/ 0 w 1"/>
                <a:gd name="T5" fmla="*/ 17 h 20"/>
                <a:gd name="T6" fmla="*/ 0 w 1"/>
                <a:gd name="T7" fmla="*/ 14 h 20"/>
                <a:gd name="T8" fmla="*/ 0 w 1"/>
                <a:gd name="T9" fmla="*/ 13 h 20"/>
                <a:gd name="T10" fmla="*/ 0 w 1"/>
                <a:gd name="T11" fmla="*/ 11 h 20"/>
                <a:gd name="T12" fmla="*/ 0 w 1"/>
                <a:gd name="T13" fmla="*/ 8 h 20"/>
                <a:gd name="T14" fmla="*/ 0 w 1"/>
                <a:gd name="T15" fmla="*/ 5 h 20"/>
                <a:gd name="T16" fmla="*/ 0 w 1"/>
                <a:gd name="T17" fmla="*/ 3 h 20"/>
                <a:gd name="T18" fmla="*/ 0 w 1"/>
                <a:gd name="T19" fmla="*/ 1 h 20"/>
                <a:gd name="T20" fmla="*/ 0 w 1"/>
                <a:gd name="T21" fmla="*/ 0 h 20"/>
                <a:gd name="T22" fmla="*/ 0 w 1"/>
                <a:gd name="T23" fmla="*/ 3 h 20"/>
                <a:gd name="T24" fmla="*/ 0 w 1"/>
                <a:gd name="T25" fmla="*/ 5 h 20"/>
                <a:gd name="T26" fmla="*/ 0 w 1"/>
                <a:gd name="T27" fmla="*/ 8 h 20"/>
                <a:gd name="T28" fmla="*/ 0 w 1"/>
                <a:gd name="T29" fmla="*/ 11 h 20"/>
                <a:gd name="T30" fmla="*/ 0 w 1"/>
                <a:gd name="T31" fmla="*/ 13 h 20"/>
                <a:gd name="T32" fmla="*/ 0 w 1"/>
                <a:gd name="T33" fmla="*/ 15 h 20"/>
                <a:gd name="T34" fmla="*/ 0 w 1"/>
                <a:gd name="T35" fmla="*/ 17 h 20"/>
                <a:gd name="T36" fmla="*/ 0 w 1"/>
                <a:gd name="T37" fmla="*/ 18 h 20"/>
                <a:gd name="T38" fmla="*/ 0 w 1"/>
                <a:gd name="T39" fmla="*/ 19 h 20"/>
                <a:gd name="T40" fmla="*/ 0 w 1"/>
                <a:gd name="T41" fmla="*/ 19 h 20"/>
                <a:gd name="T42" fmla="*/ 0 w 1"/>
                <a:gd name="T43" fmla="*/ 18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20"/>
                <a:gd name="T68" fmla="*/ 1 w 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20">
                  <a:moveTo>
                    <a:pt x="0" y="18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Freeform 93"/>
            <p:cNvSpPr>
              <a:spLocks/>
            </p:cNvSpPr>
            <p:nvPr/>
          </p:nvSpPr>
          <p:spPr bwMode="auto">
            <a:xfrm>
              <a:off x="5227" y="3440"/>
              <a:ext cx="14" cy="66"/>
            </a:xfrm>
            <a:custGeom>
              <a:avLst/>
              <a:gdLst>
                <a:gd name="T0" fmla="*/ 0 w 14"/>
                <a:gd name="T1" fmla="*/ 65 h 66"/>
                <a:gd name="T2" fmla="*/ 1 w 14"/>
                <a:gd name="T3" fmla="*/ 61 h 66"/>
                <a:gd name="T4" fmla="*/ 1 w 14"/>
                <a:gd name="T5" fmla="*/ 57 h 66"/>
                <a:gd name="T6" fmla="*/ 2 w 14"/>
                <a:gd name="T7" fmla="*/ 54 h 66"/>
                <a:gd name="T8" fmla="*/ 3 w 14"/>
                <a:gd name="T9" fmla="*/ 51 h 66"/>
                <a:gd name="T10" fmla="*/ 4 w 14"/>
                <a:gd name="T11" fmla="*/ 46 h 66"/>
                <a:gd name="T12" fmla="*/ 4 w 14"/>
                <a:gd name="T13" fmla="*/ 42 h 66"/>
                <a:gd name="T14" fmla="*/ 5 w 14"/>
                <a:gd name="T15" fmla="*/ 38 h 66"/>
                <a:gd name="T16" fmla="*/ 6 w 14"/>
                <a:gd name="T17" fmla="*/ 33 h 66"/>
                <a:gd name="T18" fmla="*/ 6 w 14"/>
                <a:gd name="T19" fmla="*/ 30 h 66"/>
                <a:gd name="T20" fmla="*/ 7 w 14"/>
                <a:gd name="T21" fmla="*/ 26 h 66"/>
                <a:gd name="T22" fmla="*/ 7 w 14"/>
                <a:gd name="T23" fmla="*/ 21 h 66"/>
                <a:gd name="T24" fmla="*/ 8 w 14"/>
                <a:gd name="T25" fmla="*/ 17 h 66"/>
                <a:gd name="T26" fmla="*/ 9 w 14"/>
                <a:gd name="T27" fmla="*/ 12 h 66"/>
                <a:gd name="T28" fmla="*/ 9 w 14"/>
                <a:gd name="T29" fmla="*/ 9 h 66"/>
                <a:gd name="T30" fmla="*/ 11 w 14"/>
                <a:gd name="T31" fmla="*/ 4 h 66"/>
                <a:gd name="T32" fmla="*/ 12 w 14"/>
                <a:gd name="T33" fmla="*/ 0 h 66"/>
                <a:gd name="T34" fmla="*/ 13 w 14"/>
                <a:gd name="T35" fmla="*/ 0 h 66"/>
                <a:gd name="T36" fmla="*/ 12 w 14"/>
                <a:gd name="T37" fmla="*/ 5 h 66"/>
                <a:gd name="T38" fmla="*/ 11 w 14"/>
                <a:gd name="T39" fmla="*/ 9 h 66"/>
                <a:gd name="T40" fmla="*/ 10 w 14"/>
                <a:gd name="T41" fmla="*/ 12 h 66"/>
                <a:gd name="T42" fmla="*/ 9 w 14"/>
                <a:gd name="T43" fmla="*/ 17 h 66"/>
                <a:gd name="T44" fmla="*/ 9 w 14"/>
                <a:gd name="T45" fmla="*/ 21 h 66"/>
                <a:gd name="T46" fmla="*/ 8 w 14"/>
                <a:gd name="T47" fmla="*/ 26 h 66"/>
                <a:gd name="T48" fmla="*/ 7 w 14"/>
                <a:gd name="T49" fmla="*/ 30 h 66"/>
                <a:gd name="T50" fmla="*/ 7 w 14"/>
                <a:gd name="T51" fmla="*/ 34 h 66"/>
                <a:gd name="T52" fmla="*/ 7 w 14"/>
                <a:gd name="T53" fmla="*/ 38 h 66"/>
                <a:gd name="T54" fmla="*/ 6 w 14"/>
                <a:gd name="T55" fmla="*/ 43 h 66"/>
                <a:gd name="T56" fmla="*/ 5 w 14"/>
                <a:gd name="T57" fmla="*/ 47 h 66"/>
                <a:gd name="T58" fmla="*/ 4 w 14"/>
                <a:gd name="T59" fmla="*/ 51 h 66"/>
                <a:gd name="T60" fmla="*/ 4 w 14"/>
                <a:gd name="T61" fmla="*/ 54 h 66"/>
                <a:gd name="T62" fmla="*/ 3 w 14"/>
                <a:gd name="T63" fmla="*/ 58 h 66"/>
                <a:gd name="T64" fmla="*/ 2 w 14"/>
                <a:gd name="T65" fmla="*/ 61 h 66"/>
                <a:gd name="T66" fmla="*/ 1 w 14"/>
                <a:gd name="T67" fmla="*/ 65 h 66"/>
                <a:gd name="T68" fmla="*/ 0 w 14"/>
                <a:gd name="T69" fmla="*/ 65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66"/>
                <a:gd name="T107" fmla="*/ 14 w 14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66">
                  <a:moveTo>
                    <a:pt x="0" y="65"/>
                  </a:moveTo>
                  <a:lnTo>
                    <a:pt x="1" y="61"/>
                  </a:lnTo>
                  <a:lnTo>
                    <a:pt x="1" y="57"/>
                  </a:lnTo>
                  <a:lnTo>
                    <a:pt x="2" y="54"/>
                  </a:lnTo>
                  <a:lnTo>
                    <a:pt x="3" y="51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5" y="38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26"/>
                  </a:lnTo>
                  <a:lnTo>
                    <a:pt x="7" y="21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1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5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8" y="26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6" y="43"/>
                  </a:lnTo>
                  <a:lnTo>
                    <a:pt x="5" y="47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1" y="65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Freeform 94"/>
            <p:cNvSpPr>
              <a:spLocks/>
            </p:cNvSpPr>
            <p:nvPr/>
          </p:nvSpPr>
          <p:spPr bwMode="auto">
            <a:xfrm>
              <a:off x="5126" y="3511"/>
              <a:ext cx="98" cy="47"/>
            </a:xfrm>
            <a:custGeom>
              <a:avLst/>
              <a:gdLst>
                <a:gd name="T0" fmla="*/ 1 w 98"/>
                <a:gd name="T1" fmla="*/ 44 h 47"/>
                <a:gd name="T2" fmla="*/ 1 w 98"/>
                <a:gd name="T3" fmla="*/ 44 h 47"/>
                <a:gd name="T4" fmla="*/ 7 w 98"/>
                <a:gd name="T5" fmla="*/ 43 h 47"/>
                <a:gd name="T6" fmla="*/ 15 w 98"/>
                <a:gd name="T7" fmla="*/ 43 h 47"/>
                <a:gd name="T8" fmla="*/ 22 w 98"/>
                <a:gd name="T9" fmla="*/ 42 h 47"/>
                <a:gd name="T10" fmla="*/ 29 w 98"/>
                <a:gd name="T11" fmla="*/ 42 h 47"/>
                <a:gd name="T12" fmla="*/ 35 w 98"/>
                <a:gd name="T13" fmla="*/ 41 h 47"/>
                <a:gd name="T14" fmla="*/ 43 w 98"/>
                <a:gd name="T15" fmla="*/ 40 h 47"/>
                <a:gd name="T16" fmla="*/ 49 w 98"/>
                <a:gd name="T17" fmla="*/ 39 h 47"/>
                <a:gd name="T18" fmla="*/ 56 w 98"/>
                <a:gd name="T19" fmla="*/ 36 h 47"/>
                <a:gd name="T20" fmla="*/ 63 w 98"/>
                <a:gd name="T21" fmla="*/ 34 h 47"/>
                <a:gd name="T22" fmla="*/ 68 w 98"/>
                <a:gd name="T23" fmla="*/ 31 h 47"/>
                <a:gd name="T24" fmla="*/ 74 w 98"/>
                <a:gd name="T25" fmla="*/ 28 h 47"/>
                <a:gd name="T26" fmla="*/ 79 w 98"/>
                <a:gd name="T27" fmla="*/ 24 h 47"/>
                <a:gd name="T28" fmla="*/ 83 w 98"/>
                <a:gd name="T29" fmla="*/ 19 h 47"/>
                <a:gd name="T30" fmla="*/ 88 w 98"/>
                <a:gd name="T31" fmla="*/ 14 h 47"/>
                <a:gd name="T32" fmla="*/ 92 w 98"/>
                <a:gd name="T33" fmla="*/ 6 h 47"/>
                <a:gd name="T34" fmla="*/ 95 w 98"/>
                <a:gd name="T35" fmla="*/ 0 h 47"/>
                <a:gd name="T36" fmla="*/ 97 w 98"/>
                <a:gd name="T37" fmla="*/ 0 h 47"/>
                <a:gd name="T38" fmla="*/ 94 w 98"/>
                <a:gd name="T39" fmla="*/ 7 h 47"/>
                <a:gd name="T40" fmla="*/ 90 w 98"/>
                <a:gd name="T41" fmla="*/ 15 h 47"/>
                <a:gd name="T42" fmla="*/ 86 w 98"/>
                <a:gd name="T43" fmla="*/ 20 h 47"/>
                <a:gd name="T44" fmla="*/ 80 w 98"/>
                <a:gd name="T45" fmla="*/ 25 h 47"/>
                <a:gd name="T46" fmla="*/ 75 w 98"/>
                <a:gd name="T47" fmla="*/ 29 h 47"/>
                <a:gd name="T48" fmla="*/ 69 w 98"/>
                <a:gd name="T49" fmla="*/ 32 h 47"/>
                <a:gd name="T50" fmla="*/ 64 w 98"/>
                <a:gd name="T51" fmla="*/ 36 h 47"/>
                <a:gd name="T52" fmla="*/ 56 w 98"/>
                <a:gd name="T53" fmla="*/ 38 h 47"/>
                <a:gd name="T54" fmla="*/ 50 w 98"/>
                <a:gd name="T55" fmla="*/ 40 h 47"/>
                <a:gd name="T56" fmla="*/ 43 w 98"/>
                <a:gd name="T57" fmla="*/ 41 h 47"/>
                <a:gd name="T58" fmla="*/ 37 w 98"/>
                <a:gd name="T59" fmla="*/ 42 h 47"/>
                <a:gd name="T60" fmla="*/ 29 w 98"/>
                <a:gd name="T61" fmla="*/ 43 h 47"/>
                <a:gd name="T62" fmla="*/ 22 w 98"/>
                <a:gd name="T63" fmla="*/ 44 h 47"/>
                <a:gd name="T64" fmla="*/ 15 w 98"/>
                <a:gd name="T65" fmla="*/ 45 h 47"/>
                <a:gd name="T66" fmla="*/ 7 w 98"/>
                <a:gd name="T67" fmla="*/ 45 h 47"/>
                <a:gd name="T68" fmla="*/ 1 w 98"/>
                <a:gd name="T69" fmla="*/ 46 h 47"/>
                <a:gd name="T70" fmla="*/ 0 w 98"/>
                <a:gd name="T71" fmla="*/ 46 h 47"/>
                <a:gd name="T72" fmla="*/ 1 w 98"/>
                <a:gd name="T73" fmla="*/ 46 h 47"/>
                <a:gd name="T74" fmla="*/ 0 w 98"/>
                <a:gd name="T75" fmla="*/ 46 h 47"/>
                <a:gd name="T76" fmla="*/ 0 w 98"/>
                <a:gd name="T77" fmla="*/ 45 h 47"/>
                <a:gd name="T78" fmla="*/ 0 w 98"/>
                <a:gd name="T79" fmla="*/ 44 h 47"/>
                <a:gd name="T80" fmla="*/ 1 w 98"/>
                <a:gd name="T81" fmla="*/ 44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"/>
                <a:gd name="T124" fmla="*/ 0 h 47"/>
                <a:gd name="T125" fmla="*/ 98 w 98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" h="47">
                  <a:moveTo>
                    <a:pt x="1" y="44"/>
                  </a:moveTo>
                  <a:lnTo>
                    <a:pt x="1" y="44"/>
                  </a:lnTo>
                  <a:lnTo>
                    <a:pt x="7" y="43"/>
                  </a:lnTo>
                  <a:lnTo>
                    <a:pt x="15" y="43"/>
                  </a:lnTo>
                  <a:lnTo>
                    <a:pt x="22" y="42"/>
                  </a:lnTo>
                  <a:lnTo>
                    <a:pt x="29" y="42"/>
                  </a:lnTo>
                  <a:lnTo>
                    <a:pt x="35" y="41"/>
                  </a:lnTo>
                  <a:lnTo>
                    <a:pt x="43" y="40"/>
                  </a:lnTo>
                  <a:lnTo>
                    <a:pt x="49" y="39"/>
                  </a:lnTo>
                  <a:lnTo>
                    <a:pt x="56" y="36"/>
                  </a:lnTo>
                  <a:lnTo>
                    <a:pt x="63" y="34"/>
                  </a:lnTo>
                  <a:lnTo>
                    <a:pt x="68" y="31"/>
                  </a:lnTo>
                  <a:lnTo>
                    <a:pt x="74" y="28"/>
                  </a:lnTo>
                  <a:lnTo>
                    <a:pt x="79" y="24"/>
                  </a:lnTo>
                  <a:lnTo>
                    <a:pt x="83" y="19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4" y="7"/>
                  </a:lnTo>
                  <a:lnTo>
                    <a:pt x="90" y="15"/>
                  </a:lnTo>
                  <a:lnTo>
                    <a:pt x="86" y="20"/>
                  </a:lnTo>
                  <a:lnTo>
                    <a:pt x="80" y="25"/>
                  </a:lnTo>
                  <a:lnTo>
                    <a:pt x="75" y="29"/>
                  </a:lnTo>
                  <a:lnTo>
                    <a:pt x="69" y="32"/>
                  </a:lnTo>
                  <a:lnTo>
                    <a:pt x="64" y="36"/>
                  </a:lnTo>
                  <a:lnTo>
                    <a:pt x="56" y="38"/>
                  </a:lnTo>
                  <a:lnTo>
                    <a:pt x="50" y="40"/>
                  </a:lnTo>
                  <a:lnTo>
                    <a:pt x="43" y="41"/>
                  </a:lnTo>
                  <a:lnTo>
                    <a:pt x="37" y="42"/>
                  </a:lnTo>
                  <a:lnTo>
                    <a:pt x="29" y="43"/>
                  </a:lnTo>
                  <a:lnTo>
                    <a:pt x="22" y="44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Freeform 95"/>
            <p:cNvSpPr>
              <a:spLocks/>
            </p:cNvSpPr>
            <p:nvPr/>
          </p:nvSpPr>
          <p:spPr bwMode="auto">
            <a:xfrm>
              <a:off x="4613" y="1654"/>
              <a:ext cx="12" cy="54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1 w 12"/>
                <a:gd name="T5" fmla="*/ 5 h 54"/>
                <a:gd name="T6" fmla="*/ 2 w 12"/>
                <a:gd name="T7" fmla="*/ 7 h 54"/>
                <a:gd name="T8" fmla="*/ 3 w 12"/>
                <a:gd name="T9" fmla="*/ 9 h 54"/>
                <a:gd name="T10" fmla="*/ 3 w 12"/>
                <a:gd name="T11" fmla="*/ 12 h 54"/>
                <a:gd name="T12" fmla="*/ 4 w 12"/>
                <a:gd name="T13" fmla="*/ 14 h 54"/>
                <a:gd name="T14" fmla="*/ 5 w 12"/>
                <a:gd name="T15" fmla="*/ 17 h 54"/>
                <a:gd name="T16" fmla="*/ 6 w 12"/>
                <a:gd name="T17" fmla="*/ 19 h 54"/>
                <a:gd name="T18" fmla="*/ 6 w 12"/>
                <a:gd name="T19" fmla="*/ 21 h 54"/>
                <a:gd name="T20" fmla="*/ 7 w 12"/>
                <a:gd name="T21" fmla="*/ 24 h 54"/>
                <a:gd name="T22" fmla="*/ 8 w 12"/>
                <a:gd name="T23" fmla="*/ 27 h 54"/>
                <a:gd name="T24" fmla="*/ 8 w 12"/>
                <a:gd name="T25" fmla="*/ 31 h 54"/>
                <a:gd name="T26" fmla="*/ 9 w 12"/>
                <a:gd name="T27" fmla="*/ 33 h 54"/>
                <a:gd name="T28" fmla="*/ 10 w 12"/>
                <a:gd name="T29" fmla="*/ 38 h 54"/>
                <a:gd name="T30" fmla="*/ 10 w 12"/>
                <a:gd name="T31" fmla="*/ 42 h 54"/>
                <a:gd name="T32" fmla="*/ 10 w 12"/>
                <a:gd name="T33" fmla="*/ 47 h 54"/>
                <a:gd name="T34" fmla="*/ 11 w 12"/>
                <a:gd name="T35" fmla="*/ 53 h 54"/>
                <a:gd name="T36" fmla="*/ 10 w 12"/>
                <a:gd name="T37" fmla="*/ 53 h 54"/>
                <a:gd name="T38" fmla="*/ 9 w 12"/>
                <a:gd name="T39" fmla="*/ 47 h 54"/>
                <a:gd name="T40" fmla="*/ 9 w 12"/>
                <a:gd name="T41" fmla="*/ 43 h 54"/>
                <a:gd name="T42" fmla="*/ 8 w 12"/>
                <a:gd name="T43" fmla="*/ 38 h 54"/>
                <a:gd name="T44" fmla="*/ 8 w 12"/>
                <a:gd name="T45" fmla="*/ 34 h 54"/>
                <a:gd name="T46" fmla="*/ 7 w 12"/>
                <a:gd name="T47" fmla="*/ 31 h 54"/>
                <a:gd name="T48" fmla="*/ 6 w 12"/>
                <a:gd name="T49" fmla="*/ 28 h 54"/>
                <a:gd name="T50" fmla="*/ 6 w 12"/>
                <a:gd name="T51" fmla="*/ 25 h 54"/>
                <a:gd name="T52" fmla="*/ 5 w 12"/>
                <a:gd name="T53" fmla="*/ 22 h 54"/>
                <a:gd name="T54" fmla="*/ 4 w 12"/>
                <a:gd name="T55" fmla="*/ 20 h 54"/>
                <a:gd name="T56" fmla="*/ 3 w 12"/>
                <a:gd name="T57" fmla="*/ 18 h 54"/>
                <a:gd name="T58" fmla="*/ 3 w 12"/>
                <a:gd name="T59" fmla="*/ 15 h 54"/>
                <a:gd name="T60" fmla="*/ 2 w 12"/>
                <a:gd name="T61" fmla="*/ 12 h 54"/>
                <a:gd name="T62" fmla="*/ 1 w 12"/>
                <a:gd name="T63" fmla="*/ 10 h 54"/>
                <a:gd name="T64" fmla="*/ 1 w 12"/>
                <a:gd name="T65" fmla="*/ 7 h 54"/>
                <a:gd name="T66" fmla="*/ 0 w 12"/>
                <a:gd name="T67" fmla="*/ 5 h 54"/>
                <a:gd name="T68" fmla="*/ 0 w 12"/>
                <a:gd name="T69" fmla="*/ 2 h 54"/>
                <a:gd name="T70" fmla="*/ 0 w 12"/>
                <a:gd name="T71" fmla="*/ 1 h 54"/>
                <a:gd name="T72" fmla="*/ 0 w 12"/>
                <a:gd name="T73" fmla="*/ 0 h 54"/>
                <a:gd name="T74" fmla="*/ 1 w 12"/>
                <a:gd name="T75" fmla="*/ 0 h 54"/>
                <a:gd name="T76" fmla="*/ 1 w 12"/>
                <a:gd name="T77" fmla="*/ 1 h 54"/>
                <a:gd name="T78" fmla="*/ 1 w 12"/>
                <a:gd name="T79" fmla="*/ 1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54"/>
                <a:gd name="T122" fmla="*/ 12 w 12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54">
                  <a:moveTo>
                    <a:pt x="1" y="1"/>
                  </a:moveTo>
                  <a:lnTo>
                    <a:pt x="1" y="1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9" y="47"/>
                  </a:lnTo>
                  <a:lnTo>
                    <a:pt x="9" y="43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7" y="31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96"/>
            <p:cNvSpPr>
              <a:spLocks/>
            </p:cNvSpPr>
            <p:nvPr/>
          </p:nvSpPr>
          <p:spPr bwMode="auto">
            <a:xfrm>
              <a:off x="4600" y="1630"/>
              <a:ext cx="9" cy="21"/>
            </a:xfrm>
            <a:custGeom>
              <a:avLst/>
              <a:gdLst>
                <a:gd name="T0" fmla="*/ 1 w 9"/>
                <a:gd name="T1" fmla="*/ 1 h 21"/>
                <a:gd name="T2" fmla="*/ 1 w 9"/>
                <a:gd name="T3" fmla="*/ 0 h 21"/>
                <a:gd name="T4" fmla="*/ 2 w 9"/>
                <a:gd name="T5" fmla="*/ 2 h 21"/>
                <a:gd name="T6" fmla="*/ 4 w 9"/>
                <a:gd name="T7" fmla="*/ 5 h 21"/>
                <a:gd name="T8" fmla="*/ 4 w 9"/>
                <a:gd name="T9" fmla="*/ 7 h 21"/>
                <a:gd name="T10" fmla="*/ 5 w 9"/>
                <a:gd name="T11" fmla="*/ 10 h 21"/>
                <a:gd name="T12" fmla="*/ 6 w 9"/>
                <a:gd name="T13" fmla="*/ 12 h 21"/>
                <a:gd name="T14" fmla="*/ 6 w 9"/>
                <a:gd name="T15" fmla="*/ 14 h 21"/>
                <a:gd name="T16" fmla="*/ 7 w 9"/>
                <a:gd name="T17" fmla="*/ 16 h 21"/>
                <a:gd name="T18" fmla="*/ 8 w 9"/>
                <a:gd name="T19" fmla="*/ 19 h 21"/>
                <a:gd name="T20" fmla="*/ 7 w 9"/>
                <a:gd name="T21" fmla="*/ 20 h 21"/>
                <a:gd name="T22" fmla="*/ 6 w 9"/>
                <a:gd name="T23" fmla="*/ 17 h 21"/>
                <a:gd name="T24" fmla="*/ 5 w 9"/>
                <a:gd name="T25" fmla="*/ 14 h 21"/>
                <a:gd name="T26" fmla="*/ 4 w 9"/>
                <a:gd name="T27" fmla="*/ 12 h 21"/>
                <a:gd name="T28" fmla="*/ 4 w 9"/>
                <a:gd name="T29" fmla="*/ 10 h 21"/>
                <a:gd name="T30" fmla="*/ 3 w 9"/>
                <a:gd name="T31" fmla="*/ 8 h 21"/>
                <a:gd name="T32" fmla="*/ 2 w 9"/>
                <a:gd name="T33" fmla="*/ 6 h 21"/>
                <a:gd name="T34" fmla="*/ 2 w 9"/>
                <a:gd name="T35" fmla="*/ 3 h 21"/>
                <a:gd name="T36" fmla="*/ 1 w 9"/>
                <a:gd name="T37" fmla="*/ 1 h 21"/>
                <a:gd name="T38" fmla="*/ 0 w 9"/>
                <a:gd name="T39" fmla="*/ 1 h 21"/>
                <a:gd name="T40" fmla="*/ 1 w 9"/>
                <a:gd name="T41" fmla="*/ 1 h 21"/>
                <a:gd name="T42" fmla="*/ 1 w 9"/>
                <a:gd name="T43" fmla="*/ 0 h 21"/>
                <a:gd name="T44" fmla="*/ 1 w 9"/>
                <a:gd name="T45" fmla="*/ 0 h 21"/>
                <a:gd name="T46" fmla="*/ 1 w 9"/>
                <a:gd name="T47" fmla="*/ 1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21"/>
                <a:gd name="T74" fmla="*/ 9 w 9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21">
                  <a:moveTo>
                    <a:pt x="1" y="1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Freeform 97"/>
            <p:cNvSpPr>
              <a:spLocks/>
            </p:cNvSpPr>
            <p:nvPr/>
          </p:nvSpPr>
          <p:spPr bwMode="auto">
            <a:xfrm>
              <a:off x="4595" y="1610"/>
              <a:ext cx="5" cy="16"/>
            </a:xfrm>
            <a:custGeom>
              <a:avLst/>
              <a:gdLst>
                <a:gd name="T0" fmla="*/ 3 w 5"/>
                <a:gd name="T1" fmla="*/ 1 h 16"/>
                <a:gd name="T2" fmla="*/ 3 w 5"/>
                <a:gd name="T3" fmla="*/ 1 h 16"/>
                <a:gd name="T4" fmla="*/ 4 w 5"/>
                <a:gd name="T5" fmla="*/ 15 h 16"/>
                <a:gd name="T6" fmla="*/ 1 w 5"/>
                <a:gd name="T7" fmla="*/ 15 h 16"/>
                <a:gd name="T8" fmla="*/ 0 w 5"/>
                <a:gd name="T9" fmla="*/ 1 h 16"/>
                <a:gd name="T10" fmla="*/ 0 w 5"/>
                <a:gd name="T11" fmla="*/ 0 h 16"/>
                <a:gd name="T12" fmla="*/ 0 w 5"/>
                <a:gd name="T13" fmla="*/ 1 h 16"/>
                <a:gd name="T14" fmla="*/ 1 w 5"/>
                <a:gd name="T15" fmla="*/ 0 h 16"/>
                <a:gd name="T16" fmla="*/ 3 w 5"/>
                <a:gd name="T17" fmla="*/ 0 h 16"/>
                <a:gd name="T18" fmla="*/ 3 w 5"/>
                <a:gd name="T19" fmla="*/ 1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3" y="1"/>
                  </a:moveTo>
                  <a:lnTo>
                    <a:pt x="3" y="1"/>
                  </a:lnTo>
                  <a:lnTo>
                    <a:pt x="4" y="15"/>
                  </a:lnTo>
                  <a:lnTo>
                    <a:pt x="1" y="1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98"/>
            <p:cNvSpPr>
              <a:spLocks/>
            </p:cNvSpPr>
            <p:nvPr/>
          </p:nvSpPr>
          <p:spPr bwMode="auto">
            <a:xfrm>
              <a:off x="4599" y="1593"/>
              <a:ext cx="3" cy="13"/>
            </a:xfrm>
            <a:custGeom>
              <a:avLst/>
              <a:gdLst>
                <a:gd name="T0" fmla="*/ 2 w 3"/>
                <a:gd name="T1" fmla="*/ 0 h 13"/>
                <a:gd name="T2" fmla="*/ 2 w 3"/>
                <a:gd name="T3" fmla="*/ 1 h 13"/>
                <a:gd name="T4" fmla="*/ 2 w 3"/>
                <a:gd name="T5" fmla="*/ 2 h 13"/>
                <a:gd name="T6" fmla="*/ 2 w 3"/>
                <a:gd name="T7" fmla="*/ 4 h 13"/>
                <a:gd name="T8" fmla="*/ 2 w 3"/>
                <a:gd name="T9" fmla="*/ 5 h 13"/>
                <a:gd name="T10" fmla="*/ 1 w 3"/>
                <a:gd name="T11" fmla="*/ 6 h 13"/>
                <a:gd name="T12" fmla="*/ 1 w 3"/>
                <a:gd name="T13" fmla="*/ 8 h 13"/>
                <a:gd name="T14" fmla="*/ 1 w 3"/>
                <a:gd name="T15" fmla="*/ 9 h 13"/>
                <a:gd name="T16" fmla="*/ 1 w 3"/>
                <a:gd name="T17" fmla="*/ 11 h 13"/>
                <a:gd name="T18" fmla="*/ 1 w 3"/>
                <a:gd name="T19" fmla="*/ 12 h 13"/>
                <a:gd name="T20" fmla="*/ 0 w 3"/>
                <a:gd name="T21" fmla="*/ 11 h 13"/>
                <a:gd name="T22" fmla="*/ 0 w 3"/>
                <a:gd name="T23" fmla="*/ 10 h 13"/>
                <a:gd name="T24" fmla="*/ 1 w 3"/>
                <a:gd name="T25" fmla="*/ 8 h 13"/>
                <a:gd name="T26" fmla="*/ 1 w 3"/>
                <a:gd name="T27" fmla="*/ 7 h 13"/>
                <a:gd name="T28" fmla="*/ 1 w 3"/>
                <a:gd name="T29" fmla="*/ 6 h 13"/>
                <a:gd name="T30" fmla="*/ 1 w 3"/>
                <a:gd name="T31" fmla="*/ 4 h 13"/>
                <a:gd name="T32" fmla="*/ 1 w 3"/>
                <a:gd name="T33" fmla="*/ 3 h 13"/>
                <a:gd name="T34" fmla="*/ 2 w 3"/>
                <a:gd name="T35" fmla="*/ 1 h 13"/>
                <a:gd name="T36" fmla="*/ 2 w 3"/>
                <a:gd name="T37" fmla="*/ 0 h 13"/>
                <a:gd name="T38" fmla="*/ 2 w 3"/>
                <a:gd name="T39" fmla="*/ 1 h 13"/>
                <a:gd name="T40" fmla="*/ 2 w 3"/>
                <a:gd name="T41" fmla="*/ 0 h 13"/>
                <a:gd name="T42" fmla="*/ 2 w 3"/>
                <a:gd name="T43" fmla="*/ 0 h 13"/>
                <a:gd name="T44" fmla="*/ 2 w 3"/>
                <a:gd name="T45" fmla="*/ 1 h 13"/>
                <a:gd name="T46" fmla="*/ 2 w 3"/>
                <a:gd name="T47" fmla="*/ 1 h 13"/>
                <a:gd name="T48" fmla="*/ 2 w 3"/>
                <a:gd name="T49" fmla="*/ 0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"/>
                <a:gd name="T76" fmla="*/ 0 h 13"/>
                <a:gd name="T77" fmla="*/ 3 w 3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" h="13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Freeform 99"/>
            <p:cNvSpPr>
              <a:spLocks/>
            </p:cNvSpPr>
            <p:nvPr/>
          </p:nvSpPr>
          <p:spPr bwMode="auto">
            <a:xfrm>
              <a:off x="4594" y="1567"/>
              <a:ext cx="8" cy="22"/>
            </a:xfrm>
            <a:custGeom>
              <a:avLst/>
              <a:gdLst>
                <a:gd name="T0" fmla="*/ 1 w 8"/>
                <a:gd name="T1" fmla="*/ 0 h 22"/>
                <a:gd name="T2" fmla="*/ 1 w 8"/>
                <a:gd name="T3" fmla="*/ 0 h 22"/>
                <a:gd name="T4" fmla="*/ 2 w 8"/>
                <a:gd name="T5" fmla="*/ 3 h 22"/>
                <a:gd name="T6" fmla="*/ 4 w 8"/>
                <a:gd name="T7" fmla="*/ 6 h 22"/>
                <a:gd name="T8" fmla="*/ 5 w 8"/>
                <a:gd name="T9" fmla="*/ 8 h 22"/>
                <a:gd name="T10" fmla="*/ 5 w 8"/>
                <a:gd name="T11" fmla="*/ 11 h 22"/>
                <a:gd name="T12" fmla="*/ 6 w 8"/>
                <a:gd name="T13" fmla="*/ 14 h 22"/>
                <a:gd name="T14" fmla="*/ 6 w 8"/>
                <a:gd name="T15" fmla="*/ 16 h 22"/>
                <a:gd name="T16" fmla="*/ 6 w 8"/>
                <a:gd name="T17" fmla="*/ 19 h 22"/>
                <a:gd name="T18" fmla="*/ 7 w 8"/>
                <a:gd name="T19" fmla="*/ 20 h 22"/>
                <a:gd name="T20" fmla="*/ 6 w 8"/>
                <a:gd name="T21" fmla="*/ 21 h 22"/>
                <a:gd name="T22" fmla="*/ 6 w 8"/>
                <a:gd name="T23" fmla="*/ 19 h 22"/>
                <a:gd name="T24" fmla="*/ 5 w 8"/>
                <a:gd name="T25" fmla="*/ 17 h 22"/>
                <a:gd name="T26" fmla="*/ 5 w 8"/>
                <a:gd name="T27" fmla="*/ 14 h 22"/>
                <a:gd name="T28" fmla="*/ 4 w 8"/>
                <a:gd name="T29" fmla="*/ 11 h 22"/>
                <a:gd name="T30" fmla="*/ 4 w 8"/>
                <a:gd name="T31" fmla="*/ 9 h 22"/>
                <a:gd name="T32" fmla="*/ 3 w 8"/>
                <a:gd name="T33" fmla="*/ 6 h 22"/>
                <a:gd name="T34" fmla="*/ 2 w 8"/>
                <a:gd name="T35" fmla="*/ 4 h 22"/>
                <a:gd name="T36" fmla="*/ 0 w 8"/>
                <a:gd name="T37" fmla="*/ 2 h 22"/>
                <a:gd name="T38" fmla="*/ 1 w 8"/>
                <a:gd name="T39" fmla="*/ 2 h 22"/>
                <a:gd name="T40" fmla="*/ 0 w 8"/>
                <a:gd name="T41" fmla="*/ 2 h 22"/>
                <a:gd name="T42" fmla="*/ 0 w 8"/>
                <a:gd name="T43" fmla="*/ 1 h 22"/>
                <a:gd name="T44" fmla="*/ 0 w 8"/>
                <a:gd name="T45" fmla="*/ 0 h 22"/>
                <a:gd name="T46" fmla="*/ 1 w 8"/>
                <a:gd name="T47" fmla="*/ 0 h 22"/>
                <a:gd name="T48" fmla="*/ 1 w 8"/>
                <a:gd name="T49" fmla="*/ 0 h 22"/>
                <a:gd name="T50" fmla="*/ 1 w 8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"/>
                <a:gd name="T79" fmla="*/ 0 h 22"/>
                <a:gd name="T80" fmla="*/ 8 w 8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" h="22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Freeform 100"/>
            <p:cNvSpPr>
              <a:spLocks/>
            </p:cNvSpPr>
            <p:nvPr/>
          </p:nvSpPr>
          <p:spPr bwMode="auto">
            <a:xfrm>
              <a:off x="4572" y="1538"/>
              <a:ext cx="18" cy="26"/>
            </a:xfrm>
            <a:custGeom>
              <a:avLst/>
              <a:gdLst>
                <a:gd name="T0" fmla="*/ 1 w 18"/>
                <a:gd name="T1" fmla="*/ 0 h 26"/>
                <a:gd name="T2" fmla="*/ 2 w 18"/>
                <a:gd name="T3" fmla="*/ 1 h 26"/>
                <a:gd name="T4" fmla="*/ 2 w 18"/>
                <a:gd name="T5" fmla="*/ 3 h 26"/>
                <a:gd name="T6" fmla="*/ 2 w 18"/>
                <a:gd name="T7" fmla="*/ 6 h 26"/>
                <a:gd name="T8" fmla="*/ 2 w 18"/>
                <a:gd name="T9" fmla="*/ 9 h 26"/>
                <a:gd name="T10" fmla="*/ 3 w 18"/>
                <a:gd name="T11" fmla="*/ 12 h 26"/>
                <a:gd name="T12" fmla="*/ 5 w 18"/>
                <a:gd name="T13" fmla="*/ 15 h 26"/>
                <a:gd name="T14" fmla="*/ 8 w 18"/>
                <a:gd name="T15" fmla="*/ 18 h 26"/>
                <a:gd name="T16" fmla="*/ 12 w 18"/>
                <a:gd name="T17" fmla="*/ 21 h 26"/>
                <a:gd name="T18" fmla="*/ 17 w 18"/>
                <a:gd name="T19" fmla="*/ 23 h 26"/>
                <a:gd name="T20" fmla="*/ 17 w 18"/>
                <a:gd name="T21" fmla="*/ 25 h 26"/>
                <a:gd name="T22" fmla="*/ 11 w 18"/>
                <a:gd name="T23" fmla="*/ 23 h 26"/>
                <a:gd name="T24" fmla="*/ 6 w 18"/>
                <a:gd name="T25" fmla="*/ 19 h 26"/>
                <a:gd name="T26" fmla="*/ 4 w 18"/>
                <a:gd name="T27" fmla="*/ 16 h 26"/>
                <a:gd name="T28" fmla="*/ 2 w 18"/>
                <a:gd name="T29" fmla="*/ 13 h 26"/>
                <a:gd name="T30" fmla="*/ 1 w 18"/>
                <a:gd name="T31" fmla="*/ 9 h 26"/>
                <a:gd name="T32" fmla="*/ 0 w 18"/>
                <a:gd name="T33" fmla="*/ 6 h 26"/>
                <a:gd name="T34" fmla="*/ 0 w 18"/>
                <a:gd name="T35" fmla="*/ 3 h 26"/>
                <a:gd name="T36" fmla="*/ 0 w 18"/>
                <a:gd name="T37" fmla="*/ 1 h 26"/>
                <a:gd name="T38" fmla="*/ 1 w 18"/>
                <a:gd name="T39" fmla="*/ 1 h 26"/>
                <a:gd name="T40" fmla="*/ 0 w 18"/>
                <a:gd name="T41" fmla="*/ 1 h 26"/>
                <a:gd name="T42" fmla="*/ 0 w 18"/>
                <a:gd name="T43" fmla="*/ 0 h 26"/>
                <a:gd name="T44" fmla="*/ 1 w 18"/>
                <a:gd name="T45" fmla="*/ 0 h 26"/>
                <a:gd name="T46" fmla="*/ 2 w 18"/>
                <a:gd name="T47" fmla="*/ 0 h 26"/>
                <a:gd name="T48" fmla="*/ 2 w 18"/>
                <a:gd name="T49" fmla="*/ 1 h 26"/>
                <a:gd name="T50" fmla="*/ 1 w 18"/>
                <a:gd name="T51" fmla="*/ 0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26"/>
                <a:gd name="T80" fmla="*/ 18 w 18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26">
                  <a:moveTo>
                    <a:pt x="1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8" y="18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1" y="23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Freeform 101"/>
            <p:cNvSpPr>
              <a:spLocks/>
            </p:cNvSpPr>
            <p:nvPr/>
          </p:nvSpPr>
          <p:spPr bwMode="auto">
            <a:xfrm>
              <a:off x="4514" y="1532"/>
              <a:ext cx="54" cy="7"/>
            </a:xfrm>
            <a:custGeom>
              <a:avLst/>
              <a:gdLst>
                <a:gd name="T0" fmla="*/ 2 w 54"/>
                <a:gd name="T1" fmla="*/ 6 h 7"/>
                <a:gd name="T2" fmla="*/ 1 w 54"/>
                <a:gd name="T3" fmla="*/ 0 h 7"/>
                <a:gd name="T4" fmla="*/ 53 w 54"/>
                <a:gd name="T5" fmla="*/ 0 h 7"/>
                <a:gd name="T6" fmla="*/ 53 w 54"/>
                <a:gd name="T7" fmla="*/ 6 h 7"/>
                <a:gd name="T8" fmla="*/ 1 w 54"/>
                <a:gd name="T9" fmla="*/ 6 h 7"/>
                <a:gd name="T10" fmla="*/ 0 w 54"/>
                <a:gd name="T11" fmla="*/ 6 h 7"/>
                <a:gd name="T12" fmla="*/ 1 w 54"/>
                <a:gd name="T13" fmla="*/ 6 h 7"/>
                <a:gd name="T14" fmla="*/ 0 w 54"/>
                <a:gd name="T15" fmla="*/ 6 h 7"/>
                <a:gd name="T16" fmla="*/ 0 w 54"/>
                <a:gd name="T17" fmla="*/ 0 h 7"/>
                <a:gd name="T18" fmla="*/ 1 w 54"/>
                <a:gd name="T19" fmla="*/ 0 h 7"/>
                <a:gd name="T20" fmla="*/ 2 w 54"/>
                <a:gd name="T21" fmla="*/ 6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7"/>
                <a:gd name="T35" fmla="*/ 54 w 5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7">
                  <a:moveTo>
                    <a:pt x="2" y="6"/>
                  </a:moveTo>
                  <a:lnTo>
                    <a:pt x="1" y="0"/>
                  </a:lnTo>
                  <a:lnTo>
                    <a:pt x="53" y="0"/>
                  </a:lnTo>
                  <a:lnTo>
                    <a:pt x="5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Freeform 102"/>
            <p:cNvSpPr>
              <a:spLocks/>
            </p:cNvSpPr>
            <p:nvPr/>
          </p:nvSpPr>
          <p:spPr bwMode="auto">
            <a:xfrm>
              <a:off x="4514" y="1520"/>
              <a:ext cx="61" cy="13"/>
            </a:xfrm>
            <a:custGeom>
              <a:avLst/>
              <a:gdLst>
                <a:gd name="T0" fmla="*/ 59 w 61"/>
                <a:gd name="T1" fmla="*/ 1 h 13"/>
                <a:gd name="T2" fmla="*/ 59 w 61"/>
                <a:gd name="T3" fmla="*/ 1 h 13"/>
                <a:gd name="T4" fmla="*/ 55 w 61"/>
                <a:gd name="T5" fmla="*/ 2 h 13"/>
                <a:gd name="T6" fmla="*/ 50 w 61"/>
                <a:gd name="T7" fmla="*/ 3 h 13"/>
                <a:gd name="T8" fmla="*/ 45 w 61"/>
                <a:gd name="T9" fmla="*/ 3 h 13"/>
                <a:gd name="T10" fmla="*/ 40 w 61"/>
                <a:gd name="T11" fmla="*/ 4 h 13"/>
                <a:gd name="T12" fmla="*/ 35 w 61"/>
                <a:gd name="T13" fmla="*/ 5 h 13"/>
                <a:gd name="T14" fmla="*/ 30 w 61"/>
                <a:gd name="T15" fmla="*/ 5 h 13"/>
                <a:gd name="T16" fmla="*/ 27 w 61"/>
                <a:gd name="T17" fmla="*/ 6 h 13"/>
                <a:gd name="T18" fmla="*/ 22 w 61"/>
                <a:gd name="T19" fmla="*/ 7 h 13"/>
                <a:gd name="T20" fmla="*/ 18 w 61"/>
                <a:gd name="T21" fmla="*/ 7 h 13"/>
                <a:gd name="T22" fmla="*/ 14 w 61"/>
                <a:gd name="T23" fmla="*/ 8 h 13"/>
                <a:gd name="T24" fmla="*/ 10 w 61"/>
                <a:gd name="T25" fmla="*/ 9 h 13"/>
                <a:gd name="T26" fmla="*/ 7 w 61"/>
                <a:gd name="T27" fmla="*/ 9 h 13"/>
                <a:gd name="T28" fmla="*/ 5 w 61"/>
                <a:gd name="T29" fmla="*/ 10 h 13"/>
                <a:gd name="T30" fmla="*/ 3 w 61"/>
                <a:gd name="T31" fmla="*/ 11 h 13"/>
                <a:gd name="T32" fmla="*/ 2 w 61"/>
                <a:gd name="T33" fmla="*/ 11 h 13"/>
                <a:gd name="T34" fmla="*/ 2 w 61"/>
                <a:gd name="T35" fmla="*/ 12 h 13"/>
                <a:gd name="T36" fmla="*/ 0 w 61"/>
                <a:gd name="T37" fmla="*/ 12 h 13"/>
                <a:gd name="T38" fmla="*/ 1 w 61"/>
                <a:gd name="T39" fmla="*/ 11 h 13"/>
                <a:gd name="T40" fmla="*/ 2 w 61"/>
                <a:gd name="T41" fmla="*/ 9 h 13"/>
                <a:gd name="T42" fmla="*/ 4 w 61"/>
                <a:gd name="T43" fmla="*/ 9 h 13"/>
                <a:gd name="T44" fmla="*/ 7 w 61"/>
                <a:gd name="T45" fmla="*/ 8 h 13"/>
                <a:gd name="T46" fmla="*/ 10 w 61"/>
                <a:gd name="T47" fmla="*/ 7 h 13"/>
                <a:gd name="T48" fmla="*/ 13 w 61"/>
                <a:gd name="T49" fmla="*/ 7 h 13"/>
                <a:gd name="T50" fmla="*/ 17 w 61"/>
                <a:gd name="T51" fmla="*/ 6 h 13"/>
                <a:gd name="T52" fmla="*/ 22 w 61"/>
                <a:gd name="T53" fmla="*/ 5 h 13"/>
                <a:gd name="T54" fmla="*/ 26 w 61"/>
                <a:gd name="T55" fmla="*/ 5 h 13"/>
                <a:gd name="T56" fmla="*/ 30 w 61"/>
                <a:gd name="T57" fmla="*/ 4 h 13"/>
                <a:gd name="T58" fmla="*/ 35 w 61"/>
                <a:gd name="T59" fmla="*/ 3 h 13"/>
                <a:gd name="T60" fmla="*/ 40 w 61"/>
                <a:gd name="T61" fmla="*/ 3 h 13"/>
                <a:gd name="T62" fmla="*/ 45 w 61"/>
                <a:gd name="T63" fmla="*/ 2 h 13"/>
                <a:gd name="T64" fmla="*/ 49 w 61"/>
                <a:gd name="T65" fmla="*/ 1 h 13"/>
                <a:gd name="T66" fmla="*/ 54 w 61"/>
                <a:gd name="T67" fmla="*/ 1 h 13"/>
                <a:gd name="T68" fmla="*/ 59 w 61"/>
                <a:gd name="T69" fmla="*/ 0 h 13"/>
                <a:gd name="T70" fmla="*/ 59 w 61"/>
                <a:gd name="T71" fmla="*/ 1 h 13"/>
                <a:gd name="T72" fmla="*/ 60 w 61"/>
                <a:gd name="T73" fmla="*/ 1 h 13"/>
                <a:gd name="T74" fmla="*/ 60 w 61"/>
                <a:gd name="T75" fmla="*/ 1 h 13"/>
                <a:gd name="T76" fmla="*/ 59 w 61"/>
                <a:gd name="T77" fmla="*/ 1 h 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13"/>
                <a:gd name="T119" fmla="*/ 61 w 61"/>
                <a:gd name="T120" fmla="*/ 13 h 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13">
                  <a:moveTo>
                    <a:pt x="59" y="1"/>
                  </a:moveTo>
                  <a:lnTo>
                    <a:pt x="59" y="1"/>
                  </a:lnTo>
                  <a:lnTo>
                    <a:pt x="55" y="2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0" y="4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4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4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5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Freeform 103"/>
            <p:cNvSpPr>
              <a:spLocks/>
            </p:cNvSpPr>
            <p:nvPr/>
          </p:nvSpPr>
          <p:spPr bwMode="auto">
            <a:xfrm>
              <a:off x="4580" y="1520"/>
              <a:ext cx="54" cy="10"/>
            </a:xfrm>
            <a:custGeom>
              <a:avLst/>
              <a:gdLst>
                <a:gd name="T0" fmla="*/ 51 w 54"/>
                <a:gd name="T1" fmla="*/ 8 h 10"/>
                <a:gd name="T2" fmla="*/ 51 w 54"/>
                <a:gd name="T3" fmla="*/ 8 h 10"/>
                <a:gd name="T4" fmla="*/ 50 w 54"/>
                <a:gd name="T5" fmla="*/ 7 h 10"/>
                <a:gd name="T6" fmla="*/ 49 w 54"/>
                <a:gd name="T7" fmla="*/ 7 h 10"/>
                <a:gd name="T8" fmla="*/ 48 w 54"/>
                <a:gd name="T9" fmla="*/ 6 h 10"/>
                <a:gd name="T10" fmla="*/ 47 w 54"/>
                <a:gd name="T11" fmla="*/ 6 h 10"/>
                <a:gd name="T12" fmla="*/ 45 w 54"/>
                <a:gd name="T13" fmla="*/ 5 h 10"/>
                <a:gd name="T14" fmla="*/ 44 w 54"/>
                <a:gd name="T15" fmla="*/ 5 h 10"/>
                <a:gd name="T16" fmla="*/ 42 w 54"/>
                <a:gd name="T17" fmla="*/ 5 h 10"/>
                <a:gd name="T18" fmla="*/ 39 w 54"/>
                <a:gd name="T19" fmla="*/ 5 h 10"/>
                <a:gd name="T20" fmla="*/ 36 w 54"/>
                <a:gd name="T21" fmla="*/ 5 h 10"/>
                <a:gd name="T22" fmla="*/ 33 w 54"/>
                <a:gd name="T23" fmla="*/ 5 h 10"/>
                <a:gd name="T24" fmla="*/ 29 w 54"/>
                <a:gd name="T25" fmla="*/ 5 h 10"/>
                <a:gd name="T26" fmla="*/ 25 w 54"/>
                <a:gd name="T27" fmla="*/ 5 h 10"/>
                <a:gd name="T28" fmla="*/ 20 w 54"/>
                <a:gd name="T29" fmla="*/ 4 h 10"/>
                <a:gd name="T30" fmla="*/ 14 w 54"/>
                <a:gd name="T31" fmla="*/ 4 h 10"/>
                <a:gd name="T32" fmla="*/ 7 w 54"/>
                <a:gd name="T33" fmla="*/ 2 h 10"/>
                <a:gd name="T34" fmla="*/ 0 w 54"/>
                <a:gd name="T35" fmla="*/ 1 h 10"/>
                <a:gd name="T36" fmla="*/ 0 w 54"/>
                <a:gd name="T37" fmla="*/ 0 h 10"/>
                <a:gd name="T38" fmla="*/ 8 w 54"/>
                <a:gd name="T39" fmla="*/ 1 h 10"/>
                <a:gd name="T40" fmla="*/ 14 w 54"/>
                <a:gd name="T41" fmla="*/ 2 h 10"/>
                <a:gd name="T42" fmla="*/ 20 w 54"/>
                <a:gd name="T43" fmla="*/ 3 h 10"/>
                <a:gd name="T44" fmla="*/ 25 w 54"/>
                <a:gd name="T45" fmla="*/ 4 h 10"/>
                <a:gd name="T46" fmla="*/ 29 w 54"/>
                <a:gd name="T47" fmla="*/ 4 h 10"/>
                <a:gd name="T48" fmla="*/ 33 w 54"/>
                <a:gd name="T49" fmla="*/ 4 h 10"/>
                <a:gd name="T50" fmla="*/ 36 w 54"/>
                <a:gd name="T51" fmla="*/ 4 h 10"/>
                <a:gd name="T52" fmla="*/ 39 w 54"/>
                <a:gd name="T53" fmla="*/ 4 h 10"/>
                <a:gd name="T54" fmla="*/ 42 w 54"/>
                <a:gd name="T55" fmla="*/ 4 h 10"/>
                <a:gd name="T56" fmla="*/ 44 w 54"/>
                <a:gd name="T57" fmla="*/ 4 h 10"/>
                <a:gd name="T58" fmla="*/ 46 w 54"/>
                <a:gd name="T59" fmla="*/ 4 h 10"/>
                <a:gd name="T60" fmla="*/ 47 w 54"/>
                <a:gd name="T61" fmla="*/ 4 h 10"/>
                <a:gd name="T62" fmla="*/ 49 w 54"/>
                <a:gd name="T63" fmla="*/ 5 h 10"/>
                <a:gd name="T64" fmla="*/ 51 w 54"/>
                <a:gd name="T65" fmla="*/ 6 h 10"/>
                <a:gd name="T66" fmla="*/ 51 w 54"/>
                <a:gd name="T67" fmla="*/ 7 h 10"/>
                <a:gd name="T68" fmla="*/ 53 w 54"/>
                <a:gd name="T69" fmla="*/ 8 h 10"/>
                <a:gd name="T70" fmla="*/ 52 w 54"/>
                <a:gd name="T71" fmla="*/ 8 h 10"/>
                <a:gd name="T72" fmla="*/ 53 w 54"/>
                <a:gd name="T73" fmla="*/ 8 h 10"/>
                <a:gd name="T74" fmla="*/ 53 w 54"/>
                <a:gd name="T75" fmla="*/ 8 h 10"/>
                <a:gd name="T76" fmla="*/ 52 w 54"/>
                <a:gd name="T77" fmla="*/ 9 h 10"/>
                <a:gd name="T78" fmla="*/ 51 w 54"/>
                <a:gd name="T79" fmla="*/ 9 h 10"/>
                <a:gd name="T80" fmla="*/ 51 w 54"/>
                <a:gd name="T81" fmla="*/ 8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"/>
                <a:gd name="T124" fmla="*/ 0 h 10"/>
                <a:gd name="T125" fmla="*/ 54 w 54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" h="10">
                  <a:moveTo>
                    <a:pt x="51" y="8"/>
                  </a:moveTo>
                  <a:lnTo>
                    <a:pt x="51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5" y="5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7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2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Freeform 104"/>
            <p:cNvSpPr>
              <a:spLocks/>
            </p:cNvSpPr>
            <p:nvPr/>
          </p:nvSpPr>
          <p:spPr bwMode="auto">
            <a:xfrm>
              <a:off x="4638" y="1533"/>
              <a:ext cx="19" cy="84"/>
            </a:xfrm>
            <a:custGeom>
              <a:avLst/>
              <a:gdLst>
                <a:gd name="T0" fmla="*/ 16 w 19"/>
                <a:gd name="T1" fmla="*/ 83 h 84"/>
                <a:gd name="T2" fmla="*/ 16 w 19"/>
                <a:gd name="T3" fmla="*/ 83 h 84"/>
                <a:gd name="T4" fmla="*/ 15 w 19"/>
                <a:gd name="T5" fmla="*/ 76 h 84"/>
                <a:gd name="T6" fmla="*/ 13 w 19"/>
                <a:gd name="T7" fmla="*/ 69 h 84"/>
                <a:gd name="T8" fmla="*/ 12 w 19"/>
                <a:gd name="T9" fmla="*/ 62 h 84"/>
                <a:gd name="T10" fmla="*/ 10 w 19"/>
                <a:gd name="T11" fmla="*/ 57 h 84"/>
                <a:gd name="T12" fmla="*/ 9 w 19"/>
                <a:gd name="T13" fmla="*/ 50 h 84"/>
                <a:gd name="T14" fmla="*/ 8 w 19"/>
                <a:gd name="T15" fmla="*/ 44 h 84"/>
                <a:gd name="T16" fmla="*/ 7 w 19"/>
                <a:gd name="T17" fmla="*/ 38 h 84"/>
                <a:gd name="T18" fmla="*/ 6 w 19"/>
                <a:gd name="T19" fmla="*/ 32 h 84"/>
                <a:gd name="T20" fmla="*/ 5 w 19"/>
                <a:gd name="T21" fmla="*/ 27 h 84"/>
                <a:gd name="T22" fmla="*/ 5 w 19"/>
                <a:gd name="T23" fmla="*/ 22 h 84"/>
                <a:gd name="T24" fmla="*/ 4 w 19"/>
                <a:gd name="T25" fmla="*/ 18 h 84"/>
                <a:gd name="T26" fmla="*/ 3 w 19"/>
                <a:gd name="T27" fmla="*/ 14 h 84"/>
                <a:gd name="T28" fmla="*/ 2 w 19"/>
                <a:gd name="T29" fmla="*/ 10 h 84"/>
                <a:gd name="T30" fmla="*/ 2 w 19"/>
                <a:gd name="T31" fmla="*/ 7 h 84"/>
                <a:gd name="T32" fmla="*/ 1 w 19"/>
                <a:gd name="T33" fmla="*/ 4 h 84"/>
                <a:gd name="T34" fmla="*/ 0 w 19"/>
                <a:gd name="T35" fmla="*/ 1 h 84"/>
                <a:gd name="T36" fmla="*/ 1 w 19"/>
                <a:gd name="T37" fmla="*/ 0 h 84"/>
                <a:gd name="T38" fmla="*/ 2 w 19"/>
                <a:gd name="T39" fmla="*/ 3 h 84"/>
                <a:gd name="T40" fmla="*/ 3 w 19"/>
                <a:gd name="T41" fmla="*/ 6 h 84"/>
                <a:gd name="T42" fmla="*/ 4 w 19"/>
                <a:gd name="T43" fmla="*/ 10 h 84"/>
                <a:gd name="T44" fmla="*/ 5 w 19"/>
                <a:gd name="T45" fmla="*/ 14 h 84"/>
                <a:gd name="T46" fmla="*/ 5 w 19"/>
                <a:gd name="T47" fmla="*/ 18 h 84"/>
                <a:gd name="T48" fmla="*/ 6 w 19"/>
                <a:gd name="T49" fmla="*/ 22 h 84"/>
                <a:gd name="T50" fmla="*/ 7 w 19"/>
                <a:gd name="T51" fmla="*/ 27 h 84"/>
                <a:gd name="T52" fmla="*/ 8 w 19"/>
                <a:gd name="T53" fmla="*/ 32 h 84"/>
                <a:gd name="T54" fmla="*/ 9 w 19"/>
                <a:gd name="T55" fmla="*/ 38 h 84"/>
                <a:gd name="T56" fmla="*/ 9 w 19"/>
                <a:gd name="T57" fmla="*/ 44 h 84"/>
                <a:gd name="T58" fmla="*/ 11 w 19"/>
                <a:gd name="T59" fmla="*/ 50 h 84"/>
                <a:gd name="T60" fmla="*/ 12 w 19"/>
                <a:gd name="T61" fmla="*/ 56 h 84"/>
                <a:gd name="T62" fmla="*/ 13 w 19"/>
                <a:gd name="T63" fmla="*/ 62 h 84"/>
                <a:gd name="T64" fmla="*/ 14 w 19"/>
                <a:gd name="T65" fmla="*/ 69 h 84"/>
                <a:gd name="T66" fmla="*/ 16 w 19"/>
                <a:gd name="T67" fmla="*/ 75 h 84"/>
                <a:gd name="T68" fmla="*/ 18 w 19"/>
                <a:gd name="T69" fmla="*/ 82 h 84"/>
                <a:gd name="T70" fmla="*/ 18 w 19"/>
                <a:gd name="T71" fmla="*/ 83 h 84"/>
                <a:gd name="T72" fmla="*/ 17 w 19"/>
                <a:gd name="T73" fmla="*/ 83 h 84"/>
                <a:gd name="T74" fmla="*/ 16 w 19"/>
                <a:gd name="T75" fmla="*/ 83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"/>
                <a:gd name="T115" fmla="*/ 0 h 84"/>
                <a:gd name="T116" fmla="*/ 19 w 19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" h="84">
                  <a:moveTo>
                    <a:pt x="16" y="83"/>
                  </a:moveTo>
                  <a:lnTo>
                    <a:pt x="16" y="83"/>
                  </a:lnTo>
                  <a:lnTo>
                    <a:pt x="15" y="76"/>
                  </a:lnTo>
                  <a:lnTo>
                    <a:pt x="13" y="69"/>
                  </a:lnTo>
                  <a:lnTo>
                    <a:pt x="12" y="62"/>
                  </a:lnTo>
                  <a:lnTo>
                    <a:pt x="10" y="57"/>
                  </a:lnTo>
                  <a:lnTo>
                    <a:pt x="9" y="50"/>
                  </a:lnTo>
                  <a:lnTo>
                    <a:pt x="8" y="44"/>
                  </a:lnTo>
                  <a:lnTo>
                    <a:pt x="7" y="38"/>
                  </a:lnTo>
                  <a:lnTo>
                    <a:pt x="6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7" y="27"/>
                  </a:lnTo>
                  <a:lnTo>
                    <a:pt x="8" y="32"/>
                  </a:lnTo>
                  <a:lnTo>
                    <a:pt x="9" y="38"/>
                  </a:lnTo>
                  <a:lnTo>
                    <a:pt x="9" y="44"/>
                  </a:lnTo>
                  <a:lnTo>
                    <a:pt x="11" y="50"/>
                  </a:lnTo>
                  <a:lnTo>
                    <a:pt x="12" y="56"/>
                  </a:lnTo>
                  <a:lnTo>
                    <a:pt x="13" y="62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18" y="82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Freeform 105"/>
            <p:cNvSpPr>
              <a:spLocks/>
            </p:cNvSpPr>
            <p:nvPr/>
          </p:nvSpPr>
          <p:spPr bwMode="auto">
            <a:xfrm>
              <a:off x="4661" y="1621"/>
              <a:ext cx="25" cy="56"/>
            </a:xfrm>
            <a:custGeom>
              <a:avLst/>
              <a:gdLst>
                <a:gd name="T0" fmla="*/ 23 w 25"/>
                <a:gd name="T1" fmla="*/ 53 h 56"/>
                <a:gd name="T2" fmla="*/ 23 w 25"/>
                <a:gd name="T3" fmla="*/ 53 h 56"/>
                <a:gd name="T4" fmla="*/ 22 w 25"/>
                <a:gd name="T5" fmla="*/ 54 h 56"/>
                <a:gd name="T6" fmla="*/ 22 w 25"/>
                <a:gd name="T7" fmla="*/ 53 h 56"/>
                <a:gd name="T8" fmla="*/ 21 w 25"/>
                <a:gd name="T9" fmla="*/ 51 h 56"/>
                <a:gd name="T10" fmla="*/ 21 w 25"/>
                <a:gd name="T11" fmla="*/ 48 h 56"/>
                <a:gd name="T12" fmla="*/ 20 w 25"/>
                <a:gd name="T13" fmla="*/ 45 h 56"/>
                <a:gd name="T14" fmla="*/ 18 w 25"/>
                <a:gd name="T15" fmla="*/ 41 h 56"/>
                <a:gd name="T16" fmla="*/ 16 w 25"/>
                <a:gd name="T17" fmla="*/ 37 h 56"/>
                <a:gd name="T18" fmla="*/ 15 w 25"/>
                <a:gd name="T19" fmla="*/ 32 h 56"/>
                <a:gd name="T20" fmla="*/ 13 w 25"/>
                <a:gd name="T21" fmla="*/ 28 h 56"/>
                <a:gd name="T22" fmla="*/ 11 w 25"/>
                <a:gd name="T23" fmla="*/ 23 h 56"/>
                <a:gd name="T24" fmla="*/ 9 w 25"/>
                <a:gd name="T25" fmla="*/ 19 h 56"/>
                <a:gd name="T26" fmla="*/ 8 w 25"/>
                <a:gd name="T27" fmla="*/ 14 h 56"/>
                <a:gd name="T28" fmla="*/ 6 w 25"/>
                <a:gd name="T29" fmla="*/ 10 h 56"/>
                <a:gd name="T30" fmla="*/ 4 w 25"/>
                <a:gd name="T31" fmla="*/ 7 h 56"/>
                <a:gd name="T32" fmla="*/ 2 w 25"/>
                <a:gd name="T33" fmla="*/ 4 h 56"/>
                <a:gd name="T34" fmla="*/ 0 w 25"/>
                <a:gd name="T35" fmla="*/ 1 h 56"/>
                <a:gd name="T36" fmla="*/ 2 w 25"/>
                <a:gd name="T37" fmla="*/ 0 h 56"/>
                <a:gd name="T38" fmla="*/ 3 w 25"/>
                <a:gd name="T39" fmla="*/ 3 h 56"/>
                <a:gd name="T40" fmla="*/ 5 w 25"/>
                <a:gd name="T41" fmla="*/ 6 h 56"/>
                <a:gd name="T42" fmla="*/ 7 w 25"/>
                <a:gd name="T43" fmla="*/ 9 h 56"/>
                <a:gd name="T44" fmla="*/ 9 w 25"/>
                <a:gd name="T45" fmla="*/ 13 h 56"/>
                <a:gd name="T46" fmla="*/ 11 w 25"/>
                <a:gd name="T47" fmla="*/ 18 h 56"/>
                <a:gd name="T48" fmla="*/ 13 w 25"/>
                <a:gd name="T49" fmla="*/ 22 h 56"/>
                <a:gd name="T50" fmla="*/ 15 w 25"/>
                <a:gd name="T51" fmla="*/ 27 h 56"/>
                <a:gd name="T52" fmla="*/ 17 w 25"/>
                <a:gd name="T53" fmla="*/ 31 h 56"/>
                <a:gd name="T54" fmla="*/ 18 w 25"/>
                <a:gd name="T55" fmla="*/ 36 h 56"/>
                <a:gd name="T56" fmla="*/ 20 w 25"/>
                <a:gd name="T57" fmla="*/ 40 h 56"/>
                <a:gd name="T58" fmla="*/ 21 w 25"/>
                <a:gd name="T59" fmla="*/ 45 h 56"/>
                <a:gd name="T60" fmla="*/ 22 w 25"/>
                <a:gd name="T61" fmla="*/ 47 h 56"/>
                <a:gd name="T62" fmla="*/ 23 w 25"/>
                <a:gd name="T63" fmla="*/ 50 h 56"/>
                <a:gd name="T64" fmla="*/ 24 w 25"/>
                <a:gd name="T65" fmla="*/ 52 h 56"/>
                <a:gd name="T66" fmla="*/ 24 w 25"/>
                <a:gd name="T67" fmla="*/ 54 h 56"/>
                <a:gd name="T68" fmla="*/ 23 w 25"/>
                <a:gd name="T69" fmla="*/ 55 h 56"/>
                <a:gd name="T70" fmla="*/ 24 w 25"/>
                <a:gd name="T71" fmla="*/ 55 h 56"/>
                <a:gd name="T72" fmla="*/ 23 w 25"/>
                <a:gd name="T73" fmla="*/ 55 h 56"/>
                <a:gd name="T74" fmla="*/ 22 w 25"/>
                <a:gd name="T75" fmla="*/ 54 h 56"/>
                <a:gd name="T76" fmla="*/ 23 w 25"/>
                <a:gd name="T77" fmla="*/ 54 h 56"/>
                <a:gd name="T78" fmla="*/ 23 w 25"/>
                <a:gd name="T79" fmla="*/ 53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56"/>
                <a:gd name="T122" fmla="*/ 25 w 25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56">
                  <a:moveTo>
                    <a:pt x="23" y="53"/>
                  </a:moveTo>
                  <a:lnTo>
                    <a:pt x="23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1" y="51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18" y="41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3" y="28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7" y="9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3" y="22"/>
                  </a:lnTo>
                  <a:lnTo>
                    <a:pt x="15" y="27"/>
                  </a:lnTo>
                  <a:lnTo>
                    <a:pt x="17" y="31"/>
                  </a:lnTo>
                  <a:lnTo>
                    <a:pt x="18" y="36"/>
                  </a:lnTo>
                  <a:lnTo>
                    <a:pt x="20" y="40"/>
                  </a:lnTo>
                  <a:lnTo>
                    <a:pt x="21" y="45"/>
                  </a:lnTo>
                  <a:lnTo>
                    <a:pt x="22" y="47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Freeform 106"/>
            <p:cNvSpPr>
              <a:spLocks/>
            </p:cNvSpPr>
            <p:nvPr/>
          </p:nvSpPr>
          <p:spPr bwMode="auto">
            <a:xfrm>
              <a:off x="4629" y="1680"/>
              <a:ext cx="57" cy="29"/>
            </a:xfrm>
            <a:custGeom>
              <a:avLst/>
              <a:gdLst>
                <a:gd name="T0" fmla="*/ 2 w 57"/>
                <a:gd name="T1" fmla="*/ 27 h 29"/>
                <a:gd name="T2" fmla="*/ 0 w 57"/>
                <a:gd name="T3" fmla="*/ 26 h 29"/>
                <a:gd name="T4" fmla="*/ 55 w 57"/>
                <a:gd name="T5" fmla="*/ 0 h 29"/>
                <a:gd name="T6" fmla="*/ 56 w 57"/>
                <a:gd name="T7" fmla="*/ 2 h 29"/>
                <a:gd name="T8" fmla="*/ 1 w 57"/>
                <a:gd name="T9" fmla="*/ 28 h 29"/>
                <a:gd name="T10" fmla="*/ 0 w 57"/>
                <a:gd name="T11" fmla="*/ 27 h 29"/>
                <a:gd name="T12" fmla="*/ 1 w 57"/>
                <a:gd name="T13" fmla="*/ 28 h 29"/>
                <a:gd name="T14" fmla="*/ 0 w 57"/>
                <a:gd name="T15" fmla="*/ 28 h 29"/>
                <a:gd name="T16" fmla="*/ 0 w 57"/>
                <a:gd name="T17" fmla="*/ 27 h 29"/>
                <a:gd name="T18" fmla="*/ 0 w 57"/>
                <a:gd name="T19" fmla="*/ 26 h 29"/>
                <a:gd name="T20" fmla="*/ 2 w 57"/>
                <a:gd name="T21" fmla="*/ 27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29"/>
                <a:gd name="T35" fmla="*/ 57 w 5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29">
                  <a:moveTo>
                    <a:pt x="2" y="27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56" y="2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Freeform 107"/>
            <p:cNvSpPr>
              <a:spLocks/>
            </p:cNvSpPr>
            <p:nvPr/>
          </p:nvSpPr>
          <p:spPr bwMode="auto">
            <a:xfrm>
              <a:off x="4845" y="2215"/>
              <a:ext cx="24" cy="3"/>
            </a:xfrm>
            <a:custGeom>
              <a:avLst/>
              <a:gdLst>
                <a:gd name="T0" fmla="*/ 0 w 24"/>
                <a:gd name="T1" fmla="*/ 1 h 3"/>
                <a:gd name="T2" fmla="*/ 1 w 24"/>
                <a:gd name="T3" fmla="*/ 1 h 3"/>
                <a:gd name="T4" fmla="*/ 4 w 24"/>
                <a:gd name="T5" fmla="*/ 1 h 3"/>
                <a:gd name="T6" fmla="*/ 6 w 24"/>
                <a:gd name="T7" fmla="*/ 1 h 3"/>
                <a:gd name="T8" fmla="*/ 9 w 24"/>
                <a:gd name="T9" fmla="*/ 1 h 3"/>
                <a:gd name="T10" fmla="*/ 12 w 24"/>
                <a:gd name="T11" fmla="*/ 1 h 3"/>
                <a:gd name="T12" fmla="*/ 14 w 24"/>
                <a:gd name="T13" fmla="*/ 0 h 3"/>
                <a:gd name="T14" fmla="*/ 18 w 24"/>
                <a:gd name="T15" fmla="*/ 0 h 3"/>
                <a:gd name="T16" fmla="*/ 20 w 24"/>
                <a:gd name="T17" fmla="*/ 0 h 3"/>
                <a:gd name="T18" fmla="*/ 23 w 24"/>
                <a:gd name="T19" fmla="*/ 0 h 3"/>
                <a:gd name="T20" fmla="*/ 23 w 24"/>
                <a:gd name="T21" fmla="*/ 1 h 3"/>
                <a:gd name="T22" fmla="*/ 20 w 24"/>
                <a:gd name="T23" fmla="*/ 1 h 3"/>
                <a:gd name="T24" fmla="*/ 18 w 24"/>
                <a:gd name="T25" fmla="*/ 1 h 3"/>
                <a:gd name="T26" fmla="*/ 14 w 24"/>
                <a:gd name="T27" fmla="*/ 1 h 3"/>
                <a:gd name="T28" fmla="*/ 12 w 24"/>
                <a:gd name="T29" fmla="*/ 2 h 3"/>
                <a:gd name="T30" fmla="*/ 9 w 24"/>
                <a:gd name="T31" fmla="*/ 2 h 3"/>
                <a:gd name="T32" fmla="*/ 6 w 24"/>
                <a:gd name="T33" fmla="*/ 2 h 3"/>
                <a:gd name="T34" fmla="*/ 4 w 24"/>
                <a:gd name="T35" fmla="*/ 2 h 3"/>
                <a:gd name="T36" fmla="*/ 1 w 24"/>
                <a:gd name="T37" fmla="*/ 2 h 3"/>
                <a:gd name="T38" fmla="*/ 2 w 24"/>
                <a:gd name="T39" fmla="*/ 2 h 3"/>
                <a:gd name="T40" fmla="*/ 1 w 24"/>
                <a:gd name="T41" fmla="*/ 2 h 3"/>
                <a:gd name="T42" fmla="*/ 0 w 24"/>
                <a:gd name="T43" fmla="*/ 2 h 3"/>
                <a:gd name="T44" fmla="*/ 0 w 24"/>
                <a:gd name="T45" fmla="*/ 1 h 3"/>
                <a:gd name="T46" fmla="*/ 1 w 24"/>
                <a:gd name="T47" fmla="*/ 1 h 3"/>
                <a:gd name="T48" fmla="*/ 0 w 24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"/>
                <a:gd name="T77" fmla="*/ 24 w 24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Freeform 108"/>
            <p:cNvSpPr>
              <a:spLocks/>
            </p:cNvSpPr>
            <p:nvPr/>
          </p:nvSpPr>
          <p:spPr bwMode="auto">
            <a:xfrm>
              <a:off x="4779" y="2219"/>
              <a:ext cx="63" cy="13"/>
            </a:xfrm>
            <a:custGeom>
              <a:avLst/>
              <a:gdLst>
                <a:gd name="T0" fmla="*/ 1 w 63"/>
                <a:gd name="T1" fmla="*/ 11 h 13"/>
                <a:gd name="T2" fmla="*/ 5 w 63"/>
                <a:gd name="T3" fmla="*/ 11 h 13"/>
                <a:gd name="T4" fmla="*/ 9 w 63"/>
                <a:gd name="T5" fmla="*/ 11 h 13"/>
                <a:gd name="T6" fmla="*/ 14 w 63"/>
                <a:gd name="T7" fmla="*/ 11 h 13"/>
                <a:gd name="T8" fmla="*/ 18 w 63"/>
                <a:gd name="T9" fmla="*/ 11 h 13"/>
                <a:gd name="T10" fmla="*/ 22 w 63"/>
                <a:gd name="T11" fmla="*/ 11 h 13"/>
                <a:gd name="T12" fmla="*/ 27 w 63"/>
                <a:gd name="T13" fmla="*/ 10 h 13"/>
                <a:gd name="T14" fmla="*/ 30 w 63"/>
                <a:gd name="T15" fmla="*/ 10 h 13"/>
                <a:gd name="T16" fmla="*/ 34 w 63"/>
                <a:gd name="T17" fmla="*/ 9 h 13"/>
                <a:gd name="T18" fmla="*/ 38 w 63"/>
                <a:gd name="T19" fmla="*/ 8 h 13"/>
                <a:gd name="T20" fmla="*/ 42 w 63"/>
                <a:gd name="T21" fmla="*/ 8 h 13"/>
                <a:gd name="T22" fmla="*/ 46 w 63"/>
                <a:gd name="T23" fmla="*/ 7 h 13"/>
                <a:gd name="T24" fmla="*/ 49 w 63"/>
                <a:gd name="T25" fmla="*/ 6 h 13"/>
                <a:gd name="T26" fmla="*/ 52 w 63"/>
                <a:gd name="T27" fmla="*/ 5 h 13"/>
                <a:gd name="T28" fmla="*/ 55 w 63"/>
                <a:gd name="T29" fmla="*/ 4 h 13"/>
                <a:gd name="T30" fmla="*/ 58 w 63"/>
                <a:gd name="T31" fmla="*/ 2 h 13"/>
                <a:gd name="T32" fmla="*/ 60 w 63"/>
                <a:gd name="T33" fmla="*/ 0 h 13"/>
                <a:gd name="T34" fmla="*/ 62 w 63"/>
                <a:gd name="T35" fmla="*/ 1 h 13"/>
                <a:gd name="T36" fmla="*/ 59 w 63"/>
                <a:gd name="T37" fmla="*/ 3 h 13"/>
                <a:gd name="T38" fmla="*/ 56 w 63"/>
                <a:gd name="T39" fmla="*/ 4 h 13"/>
                <a:gd name="T40" fmla="*/ 53 w 63"/>
                <a:gd name="T41" fmla="*/ 6 h 13"/>
                <a:gd name="T42" fmla="*/ 50 w 63"/>
                <a:gd name="T43" fmla="*/ 7 h 13"/>
                <a:gd name="T44" fmla="*/ 46 w 63"/>
                <a:gd name="T45" fmla="*/ 8 h 13"/>
                <a:gd name="T46" fmla="*/ 43 w 63"/>
                <a:gd name="T47" fmla="*/ 9 h 13"/>
                <a:gd name="T48" fmla="*/ 39 w 63"/>
                <a:gd name="T49" fmla="*/ 10 h 13"/>
                <a:gd name="T50" fmla="*/ 35 w 63"/>
                <a:gd name="T51" fmla="*/ 11 h 13"/>
                <a:gd name="T52" fmla="*/ 31 w 63"/>
                <a:gd name="T53" fmla="*/ 11 h 13"/>
                <a:gd name="T54" fmla="*/ 27 w 63"/>
                <a:gd name="T55" fmla="*/ 11 h 13"/>
                <a:gd name="T56" fmla="*/ 22 w 63"/>
                <a:gd name="T57" fmla="*/ 12 h 13"/>
                <a:gd name="T58" fmla="*/ 18 w 63"/>
                <a:gd name="T59" fmla="*/ 12 h 13"/>
                <a:gd name="T60" fmla="*/ 14 w 63"/>
                <a:gd name="T61" fmla="*/ 12 h 13"/>
                <a:gd name="T62" fmla="*/ 9 w 63"/>
                <a:gd name="T63" fmla="*/ 12 h 13"/>
                <a:gd name="T64" fmla="*/ 5 w 63"/>
                <a:gd name="T65" fmla="*/ 12 h 13"/>
                <a:gd name="T66" fmla="*/ 1 w 63"/>
                <a:gd name="T67" fmla="*/ 12 h 13"/>
                <a:gd name="T68" fmla="*/ 0 w 63"/>
                <a:gd name="T69" fmla="*/ 12 h 13"/>
                <a:gd name="T70" fmla="*/ 0 w 63"/>
                <a:gd name="T71" fmla="*/ 11 h 13"/>
                <a:gd name="T72" fmla="*/ 0 w 63"/>
                <a:gd name="T73" fmla="*/ 11 h 13"/>
                <a:gd name="T74" fmla="*/ 1 w 63"/>
                <a:gd name="T75" fmla="*/ 11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3"/>
                <a:gd name="T116" fmla="*/ 63 w 6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3">
                  <a:moveTo>
                    <a:pt x="1" y="11"/>
                  </a:moveTo>
                  <a:lnTo>
                    <a:pt x="5" y="11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7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59" y="3"/>
                  </a:lnTo>
                  <a:lnTo>
                    <a:pt x="56" y="4"/>
                  </a:lnTo>
                  <a:lnTo>
                    <a:pt x="53" y="6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3" y="9"/>
                  </a:lnTo>
                  <a:lnTo>
                    <a:pt x="39" y="10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Freeform 109"/>
            <p:cNvSpPr>
              <a:spLocks/>
            </p:cNvSpPr>
            <p:nvPr/>
          </p:nvSpPr>
          <p:spPr bwMode="auto">
            <a:xfrm>
              <a:off x="4760" y="2223"/>
              <a:ext cx="15" cy="9"/>
            </a:xfrm>
            <a:custGeom>
              <a:avLst/>
              <a:gdLst>
                <a:gd name="T0" fmla="*/ 1 w 15"/>
                <a:gd name="T1" fmla="*/ 0 h 9"/>
                <a:gd name="T2" fmla="*/ 2 w 15"/>
                <a:gd name="T3" fmla="*/ 0 h 9"/>
                <a:gd name="T4" fmla="*/ 2 w 15"/>
                <a:gd name="T5" fmla="*/ 1 h 9"/>
                <a:gd name="T6" fmla="*/ 4 w 15"/>
                <a:gd name="T7" fmla="*/ 2 h 9"/>
                <a:gd name="T8" fmla="*/ 5 w 15"/>
                <a:gd name="T9" fmla="*/ 3 h 9"/>
                <a:gd name="T10" fmla="*/ 6 w 15"/>
                <a:gd name="T11" fmla="*/ 5 h 9"/>
                <a:gd name="T12" fmla="*/ 8 w 15"/>
                <a:gd name="T13" fmla="*/ 6 h 9"/>
                <a:gd name="T14" fmla="*/ 10 w 15"/>
                <a:gd name="T15" fmla="*/ 6 h 9"/>
                <a:gd name="T16" fmla="*/ 12 w 15"/>
                <a:gd name="T17" fmla="*/ 7 h 9"/>
                <a:gd name="T18" fmla="*/ 14 w 15"/>
                <a:gd name="T19" fmla="*/ 7 h 9"/>
                <a:gd name="T20" fmla="*/ 14 w 15"/>
                <a:gd name="T21" fmla="*/ 8 h 9"/>
                <a:gd name="T22" fmla="*/ 12 w 15"/>
                <a:gd name="T23" fmla="*/ 8 h 9"/>
                <a:gd name="T24" fmla="*/ 9 w 15"/>
                <a:gd name="T25" fmla="*/ 7 h 9"/>
                <a:gd name="T26" fmla="*/ 7 w 15"/>
                <a:gd name="T27" fmla="*/ 6 h 9"/>
                <a:gd name="T28" fmla="*/ 5 w 15"/>
                <a:gd name="T29" fmla="*/ 5 h 9"/>
                <a:gd name="T30" fmla="*/ 4 w 15"/>
                <a:gd name="T31" fmla="*/ 4 h 9"/>
                <a:gd name="T32" fmla="*/ 2 w 15"/>
                <a:gd name="T33" fmla="*/ 3 h 9"/>
                <a:gd name="T34" fmla="*/ 2 w 15"/>
                <a:gd name="T35" fmla="*/ 2 h 9"/>
                <a:gd name="T36" fmla="*/ 0 w 15"/>
                <a:gd name="T37" fmla="*/ 1 h 9"/>
                <a:gd name="T38" fmla="*/ 1 w 15"/>
                <a:gd name="T39" fmla="*/ 1 h 9"/>
                <a:gd name="T40" fmla="*/ 0 w 15"/>
                <a:gd name="T41" fmla="*/ 1 h 9"/>
                <a:gd name="T42" fmla="*/ 0 w 15"/>
                <a:gd name="T43" fmla="*/ 0 h 9"/>
                <a:gd name="T44" fmla="*/ 1 w 15"/>
                <a:gd name="T45" fmla="*/ 0 h 9"/>
                <a:gd name="T46" fmla="*/ 2 w 15"/>
                <a:gd name="T47" fmla="*/ 0 h 9"/>
                <a:gd name="T48" fmla="*/ 1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Freeform 110"/>
            <p:cNvSpPr>
              <a:spLocks/>
            </p:cNvSpPr>
            <p:nvPr/>
          </p:nvSpPr>
          <p:spPr bwMode="auto">
            <a:xfrm>
              <a:off x="4730" y="2204"/>
              <a:ext cx="26" cy="15"/>
            </a:xfrm>
            <a:custGeom>
              <a:avLst/>
              <a:gdLst>
                <a:gd name="T0" fmla="*/ 0 w 26"/>
                <a:gd name="T1" fmla="*/ 0 h 15"/>
                <a:gd name="T2" fmla="*/ 1 w 26"/>
                <a:gd name="T3" fmla="*/ 0 h 15"/>
                <a:gd name="T4" fmla="*/ 4 w 26"/>
                <a:gd name="T5" fmla="*/ 4 h 15"/>
                <a:gd name="T6" fmla="*/ 6 w 26"/>
                <a:gd name="T7" fmla="*/ 7 h 15"/>
                <a:gd name="T8" fmla="*/ 8 w 26"/>
                <a:gd name="T9" fmla="*/ 9 h 15"/>
                <a:gd name="T10" fmla="*/ 11 w 26"/>
                <a:gd name="T11" fmla="*/ 11 h 15"/>
                <a:gd name="T12" fmla="*/ 13 w 26"/>
                <a:gd name="T13" fmla="*/ 12 h 15"/>
                <a:gd name="T14" fmla="*/ 16 w 26"/>
                <a:gd name="T15" fmla="*/ 13 h 15"/>
                <a:gd name="T16" fmla="*/ 21 w 26"/>
                <a:gd name="T17" fmla="*/ 13 h 15"/>
                <a:gd name="T18" fmla="*/ 25 w 26"/>
                <a:gd name="T19" fmla="*/ 13 h 15"/>
                <a:gd name="T20" fmla="*/ 25 w 26"/>
                <a:gd name="T21" fmla="*/ 13 h 15"/>
                <a:gd name="T22" fmla="*/ 21 w 26"/>
                <a:gd name="T23" fmla="*/ 14 h 15"/>
                <a:gd name="T24" fmla="*/ 16 w 26"/>
                <a:gd name="T25" fmla="*/ 13 h 15"/>
                <a:gd name="T26" fmla="*/ 13 w 26"/>
                <a:gd name="T27" fmla="*/ 13 h 15"/>
                <a:gd name="T28" fmla="*/ 10 w 26"/>
                <a:gd name="T29" fmla="*/ 12 h 15"/>
                <a:gd name="T30" fmla="*/ 7 w 26"/>
                <a:gd name="T31" fmla="*/ 10 h 15"/>
                <a:gd name="T32" fmla="*/ 4 w 26"/>
                <a:gd name="T33" fmla="*/ 8 h 15"/>
                <a:gd name="T34" fmla="*/ 3 w 26"/>
                <a:gd name="T35" fmla="*/ 4 h 15"/>
                <a:gd name="T36" fmla="*/ 0 w 26"/>
                <a:gd name="T37" fmla="*/ 1 h 15"/>
                <a:gd name="T38" fmla="*/ 1 w 26"/>
                <a:gd name="T39" fmla="*/ 1 h 15"/>
                <a:gd name="T40" fmla="*/ 0 w 26"/>
                <a:gd name="T41" fmla="*/ 1 h 15"/>
                <a:gd name="T42" fmla="*/ 0 w 26"/>
                <a:gd name="T43" fmla="*/ 0 h 15"/>
                <a:gd name="T44" fmla="*/ 1 w 26"/>
                <a:gd name="T45" fmla="*/ 0 h 15"/>
                <a:gd name="T46" fmla="*/ 0 w 26"/>
                <a:gd name="T47" fmla="*/ 0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5"/>
                <a:gd name="T74" fmla="*/ 26 w 26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5">
                  <a:moveTo>
                    <a:pt x="0" y="0"/>
                  </a:moveTo>
                  <a:lnTo>
                    <a:pt x="1" y="0"/>
                  </a:lnTo>
                  <a:lnTo>
                    <a:pt x="4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1" y="14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8"/>
                  </a:lnTo>
                  <a:lnTo>
                    <a:pt x="3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Freeform 111"/>
            <p:cNvSpPr>
              <a:spLocks/>
            </p:cNvSpPr>
            <p:nvPr/>
          </p:nvSpPr>
          <p:spPr bwMode="auto">
            <a:xfrm>
              <a:off x="4705" y="2186"/>
              <a:ext cx="21" cy="15"/>
            </a:xfrm>
            <a:custGeom>
              <a:avLst/>
              <a:gdLst>
                <a:gd name="T0" fmla="*/ 2 w 21"/>
                <a:gd name="T1" fmla="*/ 1 h 15"/>
                <a:gd name="T2" fmla="*/ 2 w 21"/>
                <a:gd name="T3" fmla="*/ 1 h 15"/>
                <a:gd name="T4" fmla="*/ 2 w 21"/>
                <a:gd name="T5" fmla="*/ 4 h 15"/>
                <a:gd name="T6" fmla="*/ 2 w 21"/>
                <a:gd name="T7" fmla="*/ 7 h 15"/>
                <a:gd name="T8" fmla="*/ 3 w 21"/>
                <a:gd name="T9" fmla="*/ 9 h 15"/>
                <a:gd name="T10" fmla="*/ 4 w 21"/>
                <a:gd name="T11" fmla="*/ 10 h 15"/>
                <a:gd name="T12" fmla="*/ 7 w 21"/>
                <a:gd name="T13" fmla="*/ 12 h 15"/>
                <a:gd name="T14" fmla="*/ 9 w 21"/>
                <a:gd name="T15" fmla="*/ 13 h 15"/>
                <a:gd name="T16" fmla="*/ 14 w 21"/>
                <a:gd name="T17" fmla="*/ 13 h 15"/>
                <a:gd name="T18" fmla="*/ 19 w 21"/>
                <a:gd name="T19" fmla="*/ 13 h 15"/>
                <a:gd name="T20" fmla="*/ 20 w 21"/>
                <a:gd name="T21" fmla="*/ 13 h 15"/>
                <a:gd name="T22" fmla="*/ 14 w 21"/>
                <a:gd name="T23" fmla="*/ 14 h 15"/>
                <a:gd name="T24" fmla="*/ 9 w 21"/>
                <a:gd name="T25" fmla="*/ 14 h 15"/>
                <a:gd name="T26" fmla="*/ 6 w 21"/>
                <a:gd name="T27" fmla="*/ 13 h 15"/>
                <a:gd name="T28" fmla="*/ 3 w 21"/>
                <a:gd name="T29" fmla="*/ 12 h 15"/>
                <a:gd name="T30" fmla="*/ 1 w 21"/>
                <a:gd name="T31" fmla="*/ 10 h 15"/>
                <a:gd name="T32" fmla="*/ 0 w 21"/>
                <a:gd name="T33" fmla="*/ 7 h 15"/>
                <a:gd name="T34" fmla="*/ 0 w 21"/>
                <a:gd name="T35" fmla="*/ 4 h 15"/>
                <a:gd name="T36" fmla="*/ 0 w 21"/>
                <a:gd name="T37" fmla="*/ 1 h 15"/>
                <a:gd name="T38" fmla="*/ 1 w 21"/>
                <a:gd name="T39" fmla="*/ 0 h 15"/>
                <a:gd name="T40" fmla="*/ 2 w 21"/>
                <a:gd name="T41" fmla="*/ 1 h 15"/>
                <a:gd name="T42" fmla="*/ 2 w 21"/>
                <a:gd name="T43" fmla="*/ 1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5"/>
                <a:gd name="T68" fmla="*/ 21 w 21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5">
                  <a:moveTo>
                    <a:pt x="2" y="1"/>
                  </a:moveTo>
                  <a:lnTo>
                    <a:pt x="2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Freeform 112"/>
            <p:cNvSpPr>
              <a:spLocks/>
            </p:cNvSpPr>
            <p:nvPr/>
          </p:nvSpPr>
          <p:spPr bwMode="auto">
            <a:xfrm>
              <a:off x="4705" y="2171"/>
              <a:ext cx="26" cy="12"/>
            </a:xfrm>
            <a:custGeom>
              <a:avLst/>
              <a:gdLst>
                <a:gd name="T0" fmla="*/ 24 w 26"/>
                <a:gd name="T1" fmla="*/ 0 h 12"/>
                <a:gd name="T2" fmla="*/ 25 w 26"/>
                <a:gd name="T3" fmla="*/ 1 h 12"/>
                <a:gd name="T4" fmla="*/ 23 w 26"/>
                <a:gd name="T5" fmla="*/ 2 h 12"/>
                <a:gd name="T6" fmla="*/ 21 w 26"/>
                <a:gd name="T7" fmla="*/ 3 h 12"/>
                <a:gd name="T8" fmla="*/ 17 w 26"/>
                <a:gd name="T9" fmla="*/ 4 h 12"/>
                <a:gd name="T10" fmla="*/ 14 w 26"/>
                <a:gd name="T11" fmla="*/ 5 h 12"/>
                <a:gd name="T12" fmla="*/ 10 w 26"/>
                <a:gd name="T13" fmla="*/ 6 h 12"/>
                <a:gd name="T14" fmla="*/ 7 w 26"/>
                <a:gd name="T15" fmla="*/ 7 h 12"/>
                <a:gd name="T16" fmla="*/ 3 w 26"/>
                <a:gd name="T17" fmla="*/ 9 h 12"/>
                <a:gd name="T18" fmla="*/ 2 w 26"/>
                <a:gd name="T19" fmla="*/ 11 h 12"/>
                <a:gd name="T20" fmla="*/ 0 w 26"/>
                <a:gd name="T21" fmla="*/ 10 h 12"/>
                <a:gd name="T22" fmla="*/ 3 w 26"/>
                <a:gd name="T23" fmla="*/ 8 h 12"/>
                <a:gd name="T24" fmla="*/ 6 w 26"/>
                <a:gd name="T25" fmla="*/ 6 h 12"/>
                <a:gd name="T26" fmla="*/ 9 w 26"/>
                <a:gd name="T27" fmla="*/ 5 h 12"/>
                <a:gd name="T28" fmla="*/ 13 w 26"/>
                <a:gd name="T29" fmla="*/ 3 h 12"/>
                <a:gd name="T30" fmla="*/ 16 w 26"/>
                <a:gd name="T31" fmla="*/ 3 h 12"/>
                <a:gd name="T32" fmla="*/ 20 w 26"/>
                <a:gd name="T33" fmla="*/ 1 h 12"/>
                <a:gd name="T34" fmla="*/ 22 w 26"/>
                <a:gd name="T35" fmla="*/ 1 h 12"/>
                <a:gd name="T36" fmla="*/ 23 w 26"/>
                <a:gd name="T37" fmla="*/ 0 h 12"/>
                <a:gd name="T38" fmla="*/ 24 w 26"/>
                <a:gd name="T39" fmla="*/ 1 h 12"/>
                <a:gd name="T40" fmla="*/ 23 w 26"/>
                <a:gd name="T41" fmla="*/ 0 h 12"/>
                <a:gd name="T42" fmla="*/ 24 w 26"/>
                <a:gd name="T43" fmla="*/ 0 h 12"/>
                <a:gd name="T44" fmla="*/ 25 w 26"/>
                <a:gd name="T45" fmla="*/ 0 h 12"/>
                <a:gd name="T46" fmla="*/ 25 w 26"/>
                <a:gd name="T47" fmla="*/ 1 h 12"/>
                <a:gd name="T48" fmla="*/ 24 w 26"/>
                <a:gd name="T49" fmla="*/ 0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12"/>
                <a:gd name="T77" fmla="*/ 26 w 26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12">
                  <a:moveTo>
                    <a:pt x="24" y="0"/>
                  </a:moveTo>
                  <a:lnTo>
                    <a:pt x="25" y="1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Freeform 113"/>
            <p:cNvSpPr>
              <a:spLocks/>
            </p:cNvSpPr>
            <p:nvPr/>
          </p:nvSpPr>
          <p:spPr bwMode="auto">
            <a:xfrm>
              <a:off x="4694" y="2169"/>
              <a:ext cx="36" cy="3"/>
            </a:xfrm>
            <a:custGeom>
              <a:avLst/>
              <a:gdLst>
                <a:gd name="T0" fmla="*/ 0 w 36"/>
                <a:gd name="T1" fmla="*/ 1 h 3"/>
                <a:gd name="T2" fmla="*/ 1 w 36"/>
                <a:gd name="T3" fmla="*/ 1 h 3"/>
                <a:gd name="T4" fmla="*/ 4 w 36"/>
                <a:gd name="T5" fmla="*/ 1 h 3"/>
                <a:gd name="T6" fmla="*/ 6 w 36"/>
                <a:gd name="T7" fmla="*/ 1 h 3"/>
                <a:gd name="T8" fmla="*/ 9 w 36"/>
                <a:gd name="T9" fmla="*/ 1 h 3"/>
                <a:gd name="T10" fmla="*/ 13 w 36"/>
                <a:gd name="T11" fmla="*/ 1 h 3"/>
                <a:gd name="T12" fmla="*/ 17 w 36"/>
                <a:gd name="T13" fmla="*/ 1 h 3"/>
                <a:gd name="T14" fmla="*/ 21 w 36"/>
                <a:gd name="T15" fmla="*/ 1 h 3"/>
                <a:gd name="T16" fmla="*/ 28 w 36"/>
                <a:gd name="T17" fmla="*/ 1 h 3"/>
                <a:gd name="T18" fmla="*/ 35 w 36"/>
                <a:gd name="T19" fmla="*/ 0 h 3"/>
                <a:gd name="T20" fmla="*/ 35 w 36"/>
                <a:gd name="T21" fmla="*/ 1 h 3"/>
                <a:gd name="T22" fmla="*/ 28 w 36"/>
                <a:gd name="T23" fmla="*/ 2 h 3"/>
                <a:gd name="T24" fmla="*/ 21 w 36"/>
                <a:gd name="T25" fmla="*/ 2 h 3"/>
                <a:gd name="T26" fmla="*/ 17 w 36"/>
                <a:gd name="T27" fmla="*/ 2 h 3"/>
                <a:gd name="T28" fmla="*/ 13 w 36"/>
                <a:gd name="T29" fmla="*/ 2 h 3"/>
                <a:gd name="T30" fmla="*/ 9 w 36"/>
                <a:gd name="T31" fmla="*/ 2 h 3"/>
                <a:gd name="T32" fmla="*/ 6 w 36"/>
                <a:gd name="T33" fmla="*/ 2 h 3"/>
                <a:gd name="T34" fmla="*/ 4 w 36"/>
                <a:gd name="T35" fmla="*/ 2 h 3"/>
                <a:gd name="T36" fmla="*/ 1 w 36"/>
                <a:gd name="T37" fmla="*/ 2 h 3"/>
                <a:gd name="T38" fmla="*/ 0 w 36"/>
                <a:gd name="T39" fmla="*/ 2 h 3"/>
                <a:gd name="T40" fmla="*/ 0 w 36"/>
                <a:gd name="T41" fmla="*/ 1 h 3"/>
                <a:gd name="T42" fmla="*/ 0 w 36"/>
                <a:gd name="T43" fmla="*/ 1 h 3"/>
                <a:gd name="T44" fmla="*/ 1 w 36"/>
                <a:gd name="T45" fmla="*/ 1 h 3"/>
                <a:gd name="T46" fmla="*/ 0 w 36"/>
                <a:gd name="T47" fmla="*/ 1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"/>
                <a:gd name="T74" fmla="*/ 36 w 36"/>
                <a:gd name="T75" fmla="*/ 3 h 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Freeform 114"/>
            <p:cNvSpPr>
              <a:spLocks/>
            </p:cNvSpPr>
            <p:nvPr/>
          </p:nvSpPr>
          <p:spPr bwMode="auto">
            <a:xfrm>
              <a:off x="4656" y="2172"/>
              <a:ext cx="33" cy="1"/>
            </a:xfrm>
            <a:custGeom>
              <a:avLst/>
              <a:gdLst>
                <a:gd name="T0" fmla="*/ 1 w 33"/>
                <a:gd name="T1" fmla="*/ 0 h 1"/>
                <a:gd name="T2" fmla="*/ 3 w 33"/>
                <a:gd name="T3" fmla="*/ 0 h 1"/>
                <a:gd name="T4" fmla="*/ 5 w 33"/>
                <a:gd name="T5" fmla="*/ 0 h 1"/>
                <a:gd name="T6" fmla="*/ 10 w 33"/>
                <a:gd name="T7" fmla="*/ 0 h 1"/>
                <a:gd name="T8" fmla="*/ 14 w 33"/>
                <a:gd name="T9" fmla="*/ 0 h 1"/>
                <a:gd name="T10" fmla="*/ 18 w 33"/>
                <a:gd name="T11" fmla="*/ 0 h 1"/>
                <a:gd name="T12" fmla="*/ 23 w 33"/>
                <a:gd name="T13" fmla="*/ 0 h 1"/>
                <a:gd name="T14" fmla="*/ 27 w 33"/>
                <a:gd name="T15" fmla="*/ 0 h 1"/>
                <a:gd name="T16" fmla="*/ 31 w 33"/>
                <a:gd name="T17" fmla="*/ 0 h 1"/>
                <a:gd name="T18" fmla="*/ 32 w 33"/>
                <a:gd name="T19" fmla="*/ 0 h 1"/>
                <a:gd name="T20" fmla="*/ 27 w 33"/>
                <a:gd name="T21" fmla="*/ 0 h 1"/>
                <a:gd name="T22" fmla="*/ 23 w 33"/>
                <a:gd name="T23" fmla="*/ 0 h 1"/>
                <a:gd name="T24" fmla="*/ 18 w 33"/>
                <a:gd name="T25" fmla="*/ 0 h 1"/>
                <a:gd name="T26" fmla="*/ 14 w 33"/>
                <a:gd name="T27" fmla="*/ 0 h 1"/>
                <a:gd name="T28" fmla="*/ 10 w 33"/>
                <a:gd name="T29" fmla="*/ 0 h 1"/>
                <a:gd name="T30" fmla="*/ 5 w 33"/>
                <a:gd name="T31" fmla="*/ 0 h 1"/>
                <a:gd name="T32" fmla="*/ 3 w 33"/>
                <a:gd name="T33" fmla="*/ 0 h 1"/>
                <a:gd name="T34" fmla="*/ 0 w 33"/>
                <a:gd name="T35" fmla="*/ 0 h 1"/>
                <a:gd name="T36" fmla="*/ 0 w 33"/>
                <a:gd name="T37" fmla="*/ 0 h 1"/>
                <a:gd name="T38" fmla="*/ 0 w 33"/>
                <a:gd name="T39" fmla="*/ 0 h 1"/>
                <a:gd name="T40" fmla="*/ 1 w 3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1"/>
                <a:gd name="T65" fmla="*/ 33 w 3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1">
                  <a:moveTo>
                    <a:pt x="1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Freeform 115"/>
            <p:cNvSpPr>
              <a:spLocks/>
            </p:cNvSpPr>
            <p:nvPr/>
          </p:nvSpPr>
          <p:spPr bwMode="auto">
            <a:xfrm>
              <a:off x="4646" y="2160"/>
              <a:ext cx="6" cy="12"/>
            </a:xfrm>
            <a:custGeom>
              <a:avLst/>
              <a:gdLst>
                <a:gd name="T0" fmla="*/ 2 w 6"/>
                <a:gd name="T1" fmla="*/ 1 h 12"/>
                <a:gd name="T2" fmla="*/ 2 w 6"/>
                <a:gd name="T3" fmla="*/ 1 h 12"/>
                <a:gd name="T4" fmla="*/ 2 w 6"/>
                <a:gd name="T5" fmla="*/ 2 h 12"/>
                <a:gd name="T6" fmla="*/ 1 w 6"/>
                <a:gd name="T7" fmla="*/ 3 h 12"/>
                <a:gd name="T8" fmla="*/ 1 w 6"/>
                <a:gd name="T9" fmla="*/ 4 h 12"/>
                <a:gd name="T10" fmla="*/ 1 w 6"/>
                <a:gd name="T11" fmla="*/ 5 h 12"/>
                <a:gd name="T12" fmla="*/ 2 w 6"/>
                <a:gd name="T13" fmla="*/ 6 h 12"/>
                <a:gd name="T14" fmla="*/ 3 w 6"/>
                <a:gd name="T15" fmla="*/ 7 h 12"/>
                <a:gd name="T16" fmla="*/ 4 w 6"/>
                <a:gd name="T17" fmla="*/ 8 h 12"/>
                <a:gd name="T18" fmla="*/ 5 w 6"/>
                <a:gd name="T19" fmla="*/ 10 h 12"/>
                <a:gd name="T20" fmla="*/ 5 w 6"/>
                <a:gd name="T21" fmla="*/ 11 h 12"/>
                <a:gd name="T22" fmla="*/ 3 w 6"/>
                <a:gd name="T23" fmla="*/ 10 h 12"/>
                <a:gd name="T24" fmla="*/ 2 w 6"/>
                <a:gd name="T25" fmla="*/ 8 h 12"/>
                <a:gd name="T26" fmla="*/ 1 w 6"/>
                <a:gd name="T27" fmla="*/ 7 h 12"/>
                <a:gd name="T28" fmla="*/ 0 w 6"/>
                <a:gd name="T29" fmla="*/ 5 h 12"/>
                <a:gd name="T30" fmla="*/ 0 w 6"/>
                <a:gd name="T31" fmla="*/ 4 h 12"/>
                <a:gd name="T32" fmla="*/ 0 w 6"/>
                <a:gd name="T33" fmla="*/ 3 h 12"/>
                <a:gd name="T34" fmla="*/ 1 w 6"/>
                <a:gd name="T35" fmla="*/ 1 h 12"/>
                <a:gd name="T36" fmla="*/ 1 w 6"/>
                <a:gd name="T37" fmla="*/ 0 h 12"/>
                <a:gd name="T38" fmla="*/ 2 w 6"/>
                <a:gd name="T39" fmla="*/ 0 h 12"/>
                <a:gd name="T40" fmla="*/ 2 w 6"/>
                <a:gd name="T41" fmla="*/ 1 h 12"/>
                <a:gd name="T42" fmla="*/ 2 w 6"/>
                <a:gd name="T43" fmla="*/ 1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2"/>
                <a:gd name="T68" fmla="*/ 6 w 6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2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Freeform 116"/>
            <p:cNvSpPr>
              <a:spLocks/>
            </p:cNvSpPr>
            <p:nvPr/>
          </p:nvSpPr>
          <p:spPr bwMode="auto">
            <a:xfrm>
              <a:off x="4649" y="2148"/>
              <a:ext cx="46" cy="9"/>
            </a:xfrm>
            <a:custGeom>
              <a:avLst/>
              <a:gdLst>
                <a:gd name="T0" fmla="*/ 44 w 46"/>
                <a:gd name="T1" fmla="*/ 1 h 9"/>
                <a:gd name="T2" fmla="*/ 40 w 46"/>
                <a:gd name="T3" fmla="*/ 1 h 9"/>
                <a:gd name="T4" fmla="*/ 36 w 46"/>
                <a:gd name="T5" fmla="*/ 1 h 9"/>
                <a:gd name="T6" fmla="*/ 34 w 46"/>
                <a:gd name="T7" fmla="*/ 2 h 9"/>
                <a:gd name="T8" fmla="*/ 31 w 46"/>
                <a:gd name="T9" fmla="*/ 2 h 9"/>
                <a:gd name="T10" fmla="*/ 28 w 46"/>
                <a:gd name="T11" fmla="*/ 2 h 9"/>
                <a:gd name="T12" fmla="*/ 25 w 46"/>
                <a:gd name="T13" fmla="*/ 2 h 9"/>
                <a:gd name="T14" fmla="*/ 22 w 46"/>
                <a:gd name="T15" fmla="*/ 3 h 9"/>
                <a:gd name="T16" fmla="*/ 20 w 46"/>
                <a:gd name="T17" fmla="*/ 3 h 9"/>
                <a:gd name="T18" fmla="*/ 17 w 46"/>
                <a:gd name="T19" fmla="*/ 4 h 9"/>
                <a:gd name="T20" fmla="*/ 15 w 46"/>
                <a:gd name="T21" fmla="*/ 4 h 9"/>
                <a:gd name="T22" fmla="*/ 12 w 46"/>
                <a:gd name="T23" fmla="*/ 5 h 9"/>
                <a:gd name="T24" fmla="*/ 11 w 46"/>
                <a:gd name="T25" fmla="*/ 5 h 9"/>
                <a:gd name="T26" fmla="*/ 9 w 46"/>
                <a:gd name="T27" fmla="*/ 6 h 9"/>
                <a:gd name="T28" fmla="*/ 6 w 46"/>
                <a:gd name="T29" fmla="*/ 6 h 9"/>
                <a:gd name="T30" fmla="*/ 4 w 46"/>
                <a:gd name="T31" fmla="*/ 7 h 9"/>
                <a:gd name="T32" fmla="*/ 1 w 46"/>
                <a:gd name="T33" fmla="*/ 8 h 9"/>
                <a:gd name="T34" fmla="*/ 0 w 46"/>
                <a:gd name="T35" fmla="*/ 7 h 9"/>
                <a:gd name="T36" fmla="*/ 3 w 46"/>
                <a:gd name="T37" fmla="*/ 6 h 9"/>
                <a:gd name="T38" fmla="*/ 6 w 46"/>
                <a:gd name="T39" fmla="*/ 5 h 9"/>
                <a:gd name="T40" fmla="*/ 8 w 46"/>
                <a:gd name="T41" fmla="*/ 4 h 9"/>
                <a:gd name="T42" fmla="*/ 11 w 46"/>
                <a:gd name="T43" fmla="*/ 4 h 9"/>
                <a:gd name="T44" fmla="*/ 12 w 46"/>
                <a:gd name="T45" fmla="*/ 4 h 9"/>
                <a:gd name="T46" fmla="*/ 15 w 46"/>
                <a:gd name="T47" fmla="*/ 3 h 9"/>
                <a:gd name="T48" fmla="*/ 17 w 46"/>
                <a:gd name="T49" fmla="*/ 2 h 9"/>
                <a:gd name="T50" fmla="*/ 19 w 46"/>
                <a:gd name="T51" fmla="*/ 2 h 9"/>
                <a:gd name="T52" fmla="*/ 22 w 46"/>
                <a:gd name="T53" fmla="*/ 2 h 9"/>
                <a:gd name="T54" fmla="*/ 24 w 46"/>
                <a:gd name="T55" fmla="*/ 1 h 9"/>
                <a:gd name="T56" fmla="*/ 27 w 46"/>
                <a:gd name="T57" fmla="*/ 1 h 9"/>
                <a:gd name="T58" fmla="*/ 30 w 46"/>
                <a:gd name="T59" fmla="*/ 1 h 9"/>
                <a:gd name="T60" fmla="*/ 33 w 46"/>
                <a:gd name="T61" fmla="*/ 1 h 9"/>
                <a:gd name="T62" fmla="*/ 36 w 46"/>
                <a:gd name="T63" fmla="*/ 0 h 9"/>
                <a:gd name="T64" fmla="*/ 40 w 46"/>
                <a:gd name="T65" fmla="*/ 0 h 9"/>
                <a:gd name="T66" fmla="*/ 44 w 46"/>
                <a:gd name="T67" fmla="*/ 0 h 9"/>
                <a:gd name="T68" fmla="*/ 45 w 46"/>
                <a:gd name="T69" fmla="*/ 0 h 9"/>
                <a:gd name="T70" fmla="*/ 45 w 46"/>
                <a:gd name="T71" fmla="*/ 1 h 9"/>
                <a:gd name="T72" fmla="*/ 44 w 46"/>
                <a:gd name="T73" fmla="*/ 1 h 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9"/>
                <a:gd name="T113" fmla="*/ 46 w 46"/>
                <a:gd name="T114" fmla="*/ 9 h 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9">
                  <a:moveTo>
                    <a:pt x="44" y="1"/>
                  </a:moveTo>
                  <a:lnTo>
                    <a:pt x="40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Freeform 117"/>
            <p:cNvSpPr>
              <a:spLocks/>
            </p:cNvSpPr>
            <p:nvPr/>
          </p:nvSpPr>
          <p:spPr bwMode="auto">
            <a:xfrm>
              <a:off x="4699" y="2142"/>
              <a:ext cx="57" cy="3"/>
            </a:xfrm>
            <a:custGeom>
              <a:avLst/>
              <a:gdLst>
                <a:gd name="T0" fmla="*/ 55 w 57"/>
                <a:gd name="T1" fmla="*/ 1 h 3"/>
                <a:gd name="T2" fmla="*/ 52 w 57"/>
                <a:gd name="T3" fmla="*/ 1 h 3"/>
                <a:gd name="T4" fmla="*/ 48 w 57"/>
                <a:gd name="T5" fmla="*/ 1 h 3"/>
                <a:gd name="T6" fmla="*/ 45 w 57"/>
                <a:gd name="T7" fmla="*/ 1 h 3"/>
                <a:gd name="T8" fmla="*/ 41 w 57"/>
                <a:gd name="T9" fmla="*/ 1 h 3"/>
                <a:gd name="T10" fmla="*/ 38 w 57"/>
                <a:gd name="T11" fmla="*/ 1 h 3"/>
                <a:gd name="T12" fmla="*/ 34 w 57"/>
                <a:gd name="T13" fmla="*/ 1 h 3"/>
                <a:gd name="T14" fmla="*/ 31 w 57"/>
                <a:gd name="T15" fmla="*/ 1 h 3"/>
                <a:gd name="T16" fmla="*/ 27 w 57"/>
                <a:gd name="T17" fmla="*/ 1 h 3"/>
                <a:gd name="T18" fmla="*/ 24 w 57"/>
                <a:gd name="T19" fmla="*/ 1 h 3"/>
                <a:gd name="T20" fmla="*/ 21 w 57"/>
                <a:gd name="T21" fmla="*/ 2 h 3"/>
                <a:gd name="T22" fmla="*/ 17 w 57"/>
                <a:gd name="T23" fmla="*/ 2 h 3"/>
                <a:gd name="T24" fmla="*/ 14 w 57"/>
                <a:gd name="T25" fmla="*/ 2 h 3"/>
                <a:gd name="T26" fmla="*/ 10 w 57"/>
                <a:gd name="T27" fmla="*/ 2 h 3"/>
                <a:gd name="T28" fmla="*/ 7 w 57"/>
                <a:gd name="T29" fmla="*/ 2 h 3"/>
                <a:gd name="T30" fmla="*/ 3 w 57"/>
                <a:gd name="T31" fmla="*/ 2 h 3"/>
                <a:gd name="T32" fmla="*/ 0 w 57"/>
                <a:gd name="T33" fmla="*/ 2 h 3"/>
                <a:gd name="T34" fmla="*/ 0 w 57"/>
                <a:gd name="T35" fmla="*/ 2 h 3"/>
                <a:gd name="T36" fmla="*/ 3 w 57"/>
                <a:gd name="T37" fmla="*/ 1 h 3"/>
                <a:gd name="T38" fmla="*/ 7 w 57"/>
                <a:gd name="T39" fmla="*/ 1 h 3"/>
                <a:gd name="T40" fmla="*/ 10 w 57"/>
                <a:gd name="T41" fmla="*/ 1 h 3"/>
                <a:gd name="T42" fmla="*/ 14 w 57"/>
                <a:gd name="T43" fmla="*/ 1 h 3"/>
                <a:gd name="T44" fmla="*/ 17 w 57"/>
                <a:gd name="T45" fmla="*/ 1 h 3"/>
                <a:gd name="T46" fmla="*/ 21 w 57"/>
                <a:gd name="T47" fmla="*/ 1 h 3"/>
                <a:gd name="T48" fmla="*/ 24 w 57"/>
                <a:gd name="T49" fmla="*/ 1 h 3"/>
                <a:gd name="T50" fmla="*/ 27 w 57"/>
                <a:gd name="T51" fmla="*/ 1 h 3"/>
                <a:gd name="T52" fmla="*/ 31 w 57"/>
                <a:gd name="T53" fmla="*/ 1 h 3"/>
                <a:gd name="T54" fmla="*/ 34 w 57"/>
                <a:gd name="T55" fmla="*/ 1 h 3"/>
                <a:gd name="T56" fmla="*/ 38 w 57"/>
                <a:gd name="T57" fmla="*/ 1 h 3"/>
                <a:gd name="T58" fmla="*/ 41 w 57"/>
                <a:gd name="T59" fmla="*/ 0 h 3"/>
                <a:gd name="T60" fmla="*/ 45 w 57"/>
                <a:gd name="T61" fmla="*/ 0 h 3"/>
                <a:gd name="T62" fmla="*/ 48 w 57"/>
                <a:gd name="T63" fmla="*/ 0 h 3"/>
                <a:gd name="T64" fmla="*/ 52 w 57"/>
                <a:gd name="T65" fmla="*/ 0 h 3"/>
                <a:gd name="T66" fmla="*/ 55 w 57"/>
                <a:gd name="T67" fmla="*/ 0 h 3"/>
                <a:gd name="T68" fmla="*/ 56 w 57"/>
                <a:gd name="T69" fmla="*/ 0 h 3"/>
                <a:gd name="T70" fmla="*/ 56 w 57"/>
                <a:gd name="T71" fmla="*/ 0 h 3"/>
                <a:gd name="T72" fmla="*/ 56 w 57"/>
                <a:gd name="T73" fmla="*/ 1 h 3"/>
                <a:gd name="T74" fmla="*/ 55 w 57"/>
                <a:gd name="T75" fmla="*/ 1 h 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3"/>
                <a:gd name="T116" fmla="*/ 57 w 57"/>
                <a:gd name="T117" fmla="*/ 3 h 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3">
                  <a:moveTo>
                    <a:pt x="55" y="1"/>
                  </a:moveTo>
                  <a:lnTo>
                    <a:pt x="52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6" name="Freeform 118"/>
            <p:cNvSpPr>
              <a:spLocks/>
            </p:cNvSpPr>
            <p:nvPr/>
          </p:nvSpPr>
          <p:spPr bwMode="auto">
            <a:xfrm>
              <a:off x="4760" y="2138"/>
              <a:ext cx="63" cy="5"/>
            </a:xfrm>
            <a:custGeom>
              <a:avLst/>
              <a:gdLst>
                <a:gd name="T0" fmla="*/ 61 w 63"/>
                <a:gd name="T1" fmla="*/ 4 h 5"/>
                <a:gd name="T2" fmla="*/ 62 w 63"/>
                <a:gd name="T3" fmla="*/ 4 h 5"/>
                <a:gd name="T4" fmla="*/ 58 w 63"/>
                <a:gd name="T5" fmla="*/ 4 h 5"/>
                <a:gd name="T6" fmla="*/ 54 w 63"/>
                <a:gd name="T7" fmla="*/ 4 h 5"/>
                <a:gd name="T8" fmla="*/ 51 w 63"/>
                <a:gd name="T9" fmla="*/ 4 h 5"/>
                <a:gd name="T10" fmla="*/ 47 w 63"/>
                <a:gd name="T11" fmla="*/ 4 h 5"/>
                <a:gd name="T12" fmla="*/ 43 w 63"/>
                <a:gd name="T13" fmla="*/ 4 h 5"/>
                <a:gd name="T14" fmla="*/ 39 w 63"/>
                <a:gd name="T15" fmla="*/ 4 h 5"/>
                <a:gd name="T16" fmla="*/ 35 w 63"/>
                <a:gd name="T17" fmla="*/ 4 h 5"/>
                <a:gd name="T18" fmla="*/ 32 w 63"/>
                <a:gd name="T19" fmla="*/ 4 h 5"/>
                <a:gd name="T20" fmla="*/ 28 w 63"/>
                <a:gd name="T21" fmla="*/ 4 h 5"/>
                <a:gd name="T22" fmla="*/ 24 w 63"/>
                <a:gd name="T23" fmla="*/ 4 h 5"/>
                <a:gd name="T24" fmla="*/ 20 w 63"/>
                <a:gd name="T25" fmla="*/ 4 h 5"/>
                <a:gd name="T26" fmla="*/ 16 w 63"/>
                <a:gd name="T27" fmla="*/ 4 h 5"/>
                <a:gd name="T28" fmla="*/ 12 w 63"/>
                <a:gd name="T29" fmla="*/ 4 h 5"/>
                <a:gd name="T30" fmla="*/ 8 w 63"/>
                <a:gd name="T31" fmla="*/ 4 h 5"/>
                <a:gd name="T32" fmla="*/ 4 w 63"/>
                <a:gd name="T33" fmla="*/ 4 h 5"/>
                <a:gd name="T34" fmla="*/ 0 w 63"/>
                <a:gd name="T35" fmla="*/ 4 h 5"/>
                <a:gd name="T36" fmla="*/ 0 w 63"/>
                <a:gd name="T37" fmla="*/ 0 h 5"/>
                <a:gd name="T38" fmla="*/ 4 w 63"/>
                <a:gd name="T39" fmla="*/ 0 h 5"/>
                <a:gd name="T40" fmla="*/ 8 w 63"/>
                <a:gd name="T41" fmla="*/ 0 h 5"/>
                <a:gd name="T42" fmla="*/ 12 w 63"/>
                <a:gd name="T43" fmla="*/ 0 h 5"/>
                <a:gd name="T44" fmla="*/ 16 w 63"/>
                <a:gd name="T45" fmla="*/ 0 h 5"/>
                <a:gd name="T46" fmla="*/ 20 w 63"/>
                <a:gd name="T47" fmla="*/ 0 h 5"/>
                <a:gd name="T48" fmla="*/ 24 w 63"/>
                <a:gd name="T49" fmla="*/ 0 h 5"/>
                <a:gd name="T50" fmla="*/ 28 w 63"/>
                <a:gd name="T51" fmla="*/ 0 h 5"/>
                <a:gd name="T52" fmla="*/ 32 w 63"/>
                <a:gd name="T53" fmla="*/ 0 h 5"/>
                <a:gd name="T54" fmla="*/ 35 w 63"/>
                <a:gd name="T55" fmla="*/ 0 h 5"/>
                <a:gd name="T56" fmla="*/ 39 w 63"/>
                <a:gd name="T57" fmla="*/ 0 h 5"/>
                <a:gd name="T58" fmla="*/ 43 w 63"/>
                <a:gd name="T59" fmla="*/ 0 h 5"/>
                <a:gd name="T60" fmla="*/ 47 w 63"/>
                <a:gd name="T61" fmla="*/ 0 h 5"/>
                <a:gd name="T62" fmla="*/ 51 w 63"/>
                <a:gd name="T63" fmla="*/ 0 h 5"/>
                <a:gd name="T64" fmla="*/ 54 w 63"/>
                <a:gd name="T65" fmla="*/ 0 h 5"/>
                <a:gd name="T66" fmla="*/ 58 w 63"/>
                <a:gd name="T67" fmla="*/ 0 h 5"/>
                <a:gd name="T68" fmla="*/ 62 w 63"/>
                <a:gd name="T69" fmla="*/ 0 h 5"/>
                <a:gd name="T70" fmla="*/ 62 w 63"/>
                <a:gd name="T71" fmla="*/ 2 h 5"/>
                <a:gd name="T72" fmla="*/ 62 w 63"/>
                <a:gd name="T73" fmla="*/ 4 h 5"/>
                <a:gd name="T74" fmla="*/ 61 w 63"/>
                <a:gd name="T75" fmla="*/ 4 h 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5"/>
                <a:gd name="T116" fmla="*/ 63 w 63"/>
                <a:gd name="T117" fmla="*/ 5 h 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5">
                  <a:moveTo>
                    <a:pt x="61" y="4"/>
                  </a:moveTo>
                  <a:lnTo>
                    <a:pt x="62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1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7" name="Freeform 119"/>
            <p:cNvSpPr>
              <a:spLocks/>
            </p:cNvSpPr>
            <p:nvPr/>
          </p:nvSpPr>
          <p:spPr bwMode="auto">
            <a:xfrm>
              <a:off x="4828" y="2142"/>
              <a:ext cx="45" cy="7"/>
            </a:xfrm>
            <a:custGeom>
              <a:avLst/>
              <a:gdLst>
                <a:gd name="T0" fmla="*/ 43 w 45"/>
                <a:gd name="T1" fmla="*/ 6 h 7"/>
                <a:gd name="T2" fmla="*/ 43 w 45"/>
                <a:gd name="T3" fmla="*/ 6 h 7"/>
                <a:gd name="T4" fmla="*/ 41 w 45"/>
                <a:gd name="T5" fmla="*/ 6 h 7"/>
                <a:gd name="T6" fmla="*/ 38 w 45"/>
                <a:gd name="T7" fmla="*/ 6 h 7"/>
                <a:gd name="T8" fmla="*/ 35 w 45"/>
                <a:gd name="T9" fmla="*/ 5 h 7"/>
                <a:gd name="T10" fmla="*/ 33 w 45"/>
                <a:gd name="T11" fmla="*/ 5 h 7"/>
                <a:gd name="T12" fmla="*/ 31 w 45"/>
                <a:gd name="T13" fmla="*/ 5 h 7"/>
                <a:gd name="T14" fmla="*/ 29 w 45"/>
                <a:gd name="T15" fmla="*/ 4 h 7"/>
                <a:gd name="T16" fmla="*/ 26 w 45"/>
                <a:gd name="T17" fmla="*/ 4 h 7"/>
                <a:gd name="T18" fmla="*/ 24 w 45"/>
                <a:gd name="T19" fmla="*/ 4 h 7"/>
                <a:gd name="T20" fmla="*/ 21 w 45"/>
                <a:gd name="T21" fmla="*/ 4 h 7"/>
                <a:gd name="T22" fmla="*/ 18 w 45"/>
                <a:gd name="T23" fmla="*/ 3 h 7"/>
                <a:gd name="T24" fmla="*/ 15 w 45"/>
                <a:gd name="T25" fmla="*/ 3 h 7"/>
                <a:gd name="T26" fmla="*/ 12 w 45"/>
                <a:gd name="T27" fmla="*/ 3 h 7"/>
                <a:gd name="T28" fmla="*/ 10 w 45"/>
                <a:gd name="T29" fmla="*/ 2 h 7"/>
                <a:gd name="T30" fmla="*/ 7 w 45"/>
                <a:gd name="T31" fmla="*/ 2 h 7"/>
                <a:gd name="T32" fmla="*/ 4 w 45"/>
                <a:gd name="T33" fmla="*/ 2 h 7"/>
                <a:gd name="T34" fmla="*/ 0 w 45"/>
                <a:gd name="T35" fmla="*/ 1 h 7"/>
                <a:gd name="T36" fmla="*/ 1 w 45"/>
                <a:gd name="T37" fmla="*/ 0 h 7"/>
                <a:gd name="T38" fmla="*/ 4 w 45"/>
                <a:gd name="T39" fmla="*/ 1 h 7"/>
                <a:gd name="T40" fmla="*/ 8 w 45"/>
                <a:gd name="T41" fmla="*/ 1 h 7"/>
                <a:gd name="T42" fmla="*/ 11 w 45"/>
                <a:gd name="T43" fmla="*/ 1 h 7"/>
                <a:gd name="T44" fmla="*/ 13 w 45"/>
                <a:gd name="T45" fmla="*/ 2 h 7"/>
                <a:gd name="T46" fmla="*/ 16 w 45"/>
                <a:gd name="T47" fmla="*/ 2 h 7"/>
                <a:gd name="T48" fmla="*/ 18 w 45"/>
                <a:gd name="T49" fmla="*/ 2 h 7"/>
                <a:gd name="T50" fmla="*/ 21 w 45"/>
                <a:gd name="T51" fmla="*/ 3 h 7"/>
                <a:gd name="T52" fmla="*/ 24 w 45"/>
                <a:gd name="T53" fmla="*/ 3 h 7"/>
                <a:gd name="T54" fmla="*/ 27 w 45"/>
                <a:gd name="T55" fmla="*/ 3 h 7"/>
                <a:gd name="T56" fmla="*/ 29 w 45"/>
                <a:gd name="T57" fmla="*/ 3 h 7"/>
                <a:gd name="T58" fmla="*/ 32 w 45"/>
                <a:gd name="T59" fmla="*/ 4 h 7"/>
                <a:gd name="T60" fmla="*/ 33 w 45"/>
                <a:gd name="T61" fmla="*/ 4 h 7"/>
                <a:gd name="T62" fmla="*/ 36 w 45"/>
                <a:gd name="T63" fmla="*/ 4 h 7"/>
                <a:gd name="T64" fmla="*/ 38 w 45"/>
                <a:gd name="T65" fmla="*/ 5 h 7"/>
                <a:gd name="T66" fmla="*/ 41 w 45"/>
                <a:gd name="T67" fmla="*/ 5 h 7"/>
                <a:gd name="T68" fmla="*/ 44 w 45"/>
                <a:gd name="T69" fmla="*/ 5 h 7"/>
                <a:gd name="T70" fmla="*/ 44 w 45"/>
                <a:gd name="T71" fmla="*/ 6 h 7"/>
                <a:gd name="T72" fmla="*/ 44 w 45"/>
                <a:gd name="T73" fmla="*/ 5 h 7"/>
                <a:gd name="T74" fmla="*/ 44 w 45"/>
                <a:gd name="T75" fmla="*/ 6 h 7"/>
                <a:gd name="T76" fmla="*/ 44 w 45"/>
                <a:gd name="T77" fmla="*/ 6 h 7"/>
                <a:gd name="T78" fmla="*/ 43 w 45"/>
                <a:gd name="T79" fmla="*/ 6 h 7"/>
                <a:gd name="T80" fmla="*/ 43 w 45"/>
                <a:gd name="T81" fmla="*/ 6 h 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"/>
                <a:gd name="T124" fmla="*/ 0 h 7"/>
                <a:gd name="T125" fmla="*/ 45 w 45"/>
                <a:gd name="T126" fmla="*/ 7 h 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" h="7">
                  <a:moveTo>
                    <a:pt x="43" y="6"/>
                  </a:moveTo>
                  <a:lnTo>
                    <a:pt x="43" y="6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3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8" name="Freeform 120"/>
            <p:cNvSpPr>
              <a:spLocks/>
            </p:cNvSpPr>
            <p:nvPr/>
          </p:nvSpPr>
          <p:spPr bwMode="auto">
            <a:xfrm>
              <a:off x="4871" y="2153"/>
              <a:ext cx="2" cy="61"/>
            </a:xfrm>
            <a:custGeom>
              <a:avLst/>
              <a:gdLst>
                <a:gd name="T0" fmla="*/ 0 w 2"/>
                <a:gd name="T1" fmla="*/ 58 h 61"/>
                <a:gd name="T2" fmla="*/ 0 w 2"/>
                <a:gd name="T3" fmla="*/ 59 h 61"/>
                <a:gd name="T4" fmla="*/ 0 w 2"/>
                <a:gd name="T5" fmla="*/ 55 h 61"/>
                <a:gd name="T6" fmla="*/ 0 w 2"/>
                <a:gd name="T7" fmla="*/ 51 h 61"/>
                <a:gd name="T8" fmla="*/ 0 w 2"/>
                <a:gd name="T9" fmla="*/ 48 h 61"/>
                <a:gd name="T10" fmla="*/ 0 w 2"/>
                <a:gd name="T11" fmla="*/ 44 h 61"/>
                <a:gd name="T12" fmla="*/ 0 w 2"/>
                <a:gd name="T13" fmla="*/ 40 h 61"/>
                <a:gd name="T14" fmla="*/ 0 w 2"/>
                <a:gd name="T15" fmla="*/ 37 h 61"/>
                <a:gd name="T16" fmla="*/ 0 w 2"/>
                <a:gd name="T17" fmla="*/ 33 h 61"/>
                <a:gd name="T18" fmla="*/ 0 w 2"/>
                <a:gd name="T19" fmla="*/ 30 h 61"/>
                <a:gd name="T20" fmla="*/ 0 w 2"/>
                <a:gd name="T21" fmla="*/ 26 h 61"/>
                <a:gd name="T22" fmla="*/ 0 w 2"/>
                <a:gd name="T23" fmla="*/ 22 h 61"/>
                <a:gd name="T24" fmla="*/ 0 w 2"/>
                <a:gd name="T25" fmla="*/ 18 h 61"/>
                <a:gd name="T26" fmla="*/ 0 w 2"/>
                <a:gd name="T27" fmla="*/ 15 h 61"/>
                <a:gd name="T28" fmla="*/ 0 w 2"/>
                <a:gd name="T29" fmla="*/ 11 h 61"/>
                <a:gd name="T30" fmla="*/ 1 w 2"/>
                <a:gd name="T31" fmla="*/ 8 h 61"/>
                <a:gd name="T32" fmla="*/ 1 w 2"/>
                <a:gd name="T33" fmla="*/ 4 h 61"/>
                <a:gd name="T34" fmla="*/ 1 w 2"/>
                <a:gd name="T35" fmla="*/ 0 h 61"/>
                <a:gd name="T36" fmla="*/ 1 w 2"/>
                <a:gd name="T37" fmla="*/ 0 h 61"/>
                <a:gd name="T38" fmla="*/ 1 w 2"/>
                <a:gd name="T39" fmla="*/ 5 h 61"/>
                <a:gd name="T40" fmla="*/ 1 w 2"/>
                <a:gd name="T41" fmla="*/ 9 h 61"/>
                <a:gd name="T42" fmla="*/ 1 w 2"/>
                <a:gd name="T43" fmla="*/ 11 h 61"/>
                <a:gd name="T44" fmla="*/ 1 w 2"/>
                <a:gd name="T45" fmla="*/ 15 h 61"/>
                <a:gd name="T46" fmla="*/ 1 w 2"/>
                <a:gd name="T47" fmla="*/ 19 h 61"/>
                <a:gd name="T48" fmla="*/ 0 w 2"/>
                <a:gd name="T49" fmla="*/ 23 h 61"/>
                <a:gd name="T50" fmla="*/ 0 w 2"/>
                <a:gd name="T51" fmla="*/ 26 h 61"/>
                <a:gd name="T52" fmla="*/ 0 w 2"/>
                <a:gd name="T53" fmla="*/ 30 h 61"/>
                <a:gd name="T54" fmla="*/ 0 w 2"/>
                <a:gd name="T55" fmla="*/ 33 h 61"/>
                <a:gd name="T56" fmla="*/ 0 w 2"/>
                <a:gd name="T57" fmla="*/ 37 h 61"/>
                <a:gd name="T58" fmla="*/ 0 w 2"/>
                <a:gd name="T59" fmla="*/ 40 h 61"/>
                <a:gd name="T60" fmla="*/ 0 w 2"/>
                <a:gd name="T61" fmla="*/ 44 h 61"/>
                <a:gd name="T62" fmla="*/ 0 w 2"/>
                <a:gd name="T63" fmla="*/ 48 h 61"/>
                <a:gd name="T64" fmla="*/ 0 w 2"/>
                <a:gd name="T65" fmla="*/ 51 h 61"/>
                <a:gd name="T66" fmla="*/ 0 w 2"/>
                <a:gd name="T67" fmla="*/ 54 h 61"/>
                <a:gd name="T68" fmla="*/ 1 w 2"/>
                <a:gd name="T69" fmla="*/ 58 h 61"/>
                <a:gd name="T70" fmla="*/ 0 w 2"/>
                <a:gd name="T71" fmla="*/ 60 h 61"/>
                <a:gd name="T72" fmla="*/ 1 w 2"/>
                <a:gd name="T73" fmla="*/ 58 h 61"/>
                <a:gd name="T74" fmla="*/ 1 w 2"/>
                <a:gd name="T75" fmla="*/ 59 h 61"/>
                <a:gd name="T76" fmla="*/ 0 w 2"/>
                <a:gd name="T77" fmla="*/ 60 h 61"/>
                <a:gd name="T78" fmla="*/ 0 w 2"/>
                <a:gd name="T79" fmla="*/ 59 h 61"/>
                <a:gd name="T80" fmla="*/ 0 w 2"/>
                <a:gd name="T81" fmla="*/ 58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"/>
                <a:gd name="T124" fmla="*/ 0 h 61"/>
                <a:gd name="T125" fmla="*/ 2 w 2"/>
                <a:gd name="T126" fmla="*/ 61 h 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" h="61">
                  <a:moveTo>
                    <a:pt x="0" y="58"/>
                  </a:move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9" name="Freeform 121"/>
            <p:cNvSpPr>
              <a:spLocks/>
            </p:cNvSpPr>
            <p:nvPr/>
          </p:nvSpPr>
          <p:spPr bwMode="auto">
            <a:xfrm>
              <a:off x="4818" y="3120"/>
              <a:ext cx="262" cy="433"/>
            </a:xfrm>
            <a:custGeom>
              <a:avLst/>
              <a:gdLst>
                <a:gd name="T0" fmla="*/ 0 w 262"/>
                <a:gd name="T1" fmla="*/ 432 h 433"/>
                <a:gd name="T2" fmla="*/ 17 w 262"/>
                <a:gd name="T3" fmla="*/ 430 h 433"/>
                <a:gd name="T4" fmla="*/ 33 w 262"/>
                <a:gd name="T5" fmla="*/ 427 h 433"/>
                <a:gd name="T6" fmla="*/ 50 w 262"/>
                <a:gd name="T7" fmla="*/ 424 h 433"/>
                <a:gd name="T8" fmla="*/ 63 w 262"/>
                <a:gd name="T9" fmla="*/ 419 h 433"/>
                <a:gd name="T10" fmla="*/ 79 w 262"/>
                <a:gd name="T11" fmla="*/ 408 h 433"/>
                <a:gd name="T12" fmla="*/ 95 w 262"/>
                <a:gd name="T13" fmla="*/ 396 h 433"/>
                <a:gd name="T14" fmla="*/ 127 w 262"/>
                <a:gd name="T15" fmla="*/ 366 h 433"/>
                <a:gd name="T16" fmla="*/ 160 w 262"/>
                <a:gd name="T17" fmla="*/ 335 h 433"/>
                <a:gd name="T18" fmla="*/ 176 w 262"/>
                <a:gd name="T19" fmla="*/ 320 h 433"/>
                <a:gd name="T20" fmla="*/ 192 w 262"/>
                <a:gd name="T21" fmla="*/ 309 h 433"/>
                <a:gd name="T22" fmla="*/ 194 w 262"/>
                <a:gd name="T23" fmla="*/ 267 h 433"/>
                <a:gd name="T24" fmla="*/ 200 w 262"/>
                <a:gd name="T25" fmla="*/ 229 h 433"/>
                <a:gd name="T26" fmla="*/ 217 w 262"/>
                <a:gd name="T27" fmla="*/ 155 h 433"/>
                <a:gd name="T28" fmla="*/ 228 w 262"/>
                <a:gd name="T29" fmla="*/ 119 h 433"/>
                <a:gd name="T30" fmla="*/ 243 w 262"/>
                <a:gd name="T31" fmla="*/ 80 h 433"/>
                <a:gd name="T32" fmla="*/ 256 w 262"/>
                <a:gd name="T33" fmla="*/ 41 h 433"/>
                <a:gd name="T34" fmla="*/ 259 w 262"/>
                <a:gd name="T35" fmla="*/ 25 h 433"/>
                <a:gd name="T36" fmla="*/ 260 w 262"/>
                <a:gd name="T37" fmla="*/ 18 h 433"/>
                <a:gd name="T38" fmla="*/ 261 w 262"/>
                <a:gd name="T39" fmla="*/ 11 h 433"/>
                <a:gd name="T40" fmla="*/ 230 w 262"/>
                <a:gd name="T41" fmla="*/ 9 h 433"/>
                <a:gd name="T42" fmla="*/ 203 w 262"/>
                <a:gd name="T43" fmla="*/ 7 h 433"/>
                <a:gd name="T44" fmla="*/ 159 w 262"/>
                <a:gd name="T45" fmla="*/ 0 h 433"/>
                <a:gd name="T46" fmla="*/ 164 w 262"/>
                <a:gd name="T47" fmla="*/ 7 h 433"/>
                <a:gd name="T48" fmla="*/ 170 w 262"/>
                <a:gd name="T49" fmla="*/ 14 h 433"/>
                <a:gd name="T50" fmla="*/ 183 w 262"/>
                <a:gd name="T51" fmla="*/ 24 h 433"/>
                <a:gd name="T52" fmla="*/ 184 w 262"/>
                <a:gd name="T53" fmla="*/ 75 h 433"/>
                <a:gd name="T54" fmla="*/ 188 w 262"/>
                <a:gd name="T55" fmla="*/ 123 h 433"/>
                <a:gd name="T56" fmla="*/ 192 w 262"/>
                <a:gd name="T57" fmla="*/ 152 h 433"/>
                <a:gd name="T58" fmla="*/ 191 w 262"/>
                <a:gd name="T59" fmla="*/ 164 h 433"/>
                <a:gd name="T60" fmla="*/ 191 w 262"/>
                <a:gd name="T61" fmla="*/ 177 h 433"/>
                <a:gd name="T62" fmla="*/ 189 w 262"/>
                <a:gd name="T63" fmla="*/ 188 h 433"/>
                <a:gd name="T64" fmla="*/ 186 w 262"/>
                <a:gd name="T65" fmla="*/ 199 h 433"/>
                <a:gd name="T66" fmla="*/ 179 w 262"/>
                <a:gd name="T67" fmla="*/ 221 h 433"/>
                <a:gd name="T68" fmla="*/ 170 w 262"/>
                <a:gd name="T69" fmla="*/ 242 h 433"/>
                <a:gd name="T70" fmla="*/ 161 w 262"/>
                <a:gd name="T71" fmla="*/ 263 h 433"/>
                <a:gd name="T72" fmla="*/ 152 w 262"/>
                <a:gd name="T73" fmla="*/ 283 h 433"/>
                <a:gd name="T74" fmla="*/ 145 w 262"/>
                <a:gd name="T75" fmla="*/ 306 h 433"/>
                <a:gd name="T76" fmla="*/ 141 w 262"/>
                <a:gd name="T77" fmla="*/ 312 h 433"/>
                <a:gd name="T78" fmla="*/ 138 w 262"/>
                <a:gd name="T79" fmla="*/ 317 h 433"/>
                <a:gd name="T80" fmla="*/ 129 w 262"/>
                <a:gd name="T81" fmla="*/ 328 h 433"/>
                <a:gd name="T82" fmla="*/ 126 w 262"/>
                <a:gd name="T83" fmla="*/ 332 h 433"/>
                <a:gd name="T84" fmla="*/ 124 w 262"/>
                <a:gd name="T85" fmla="*/ 337 h 433"/>
                <a:gd name="T86" fmla="*/ 124 w 262"/>
                <a:gd name="T87" fmla="*/ 343 h 433"/>
                <a:gd name="T88" fmla="*/ 126 w 262"/>
                <a:gd name="T89" fmla="*/ 349 h 433"/>
                <a:gd name="T90" fmla="*/ 107 w 262"/>
                <a:gd name="T91" fmla="*/ 363 h 433"/>
                <a:gd name="T92" fmla="*/ 94 w 262"/>
                <a:gd name="T93" fmla="*/ 374 h 433"/>
                <a:gd name="T94" fmla="*/ 73 w 262"/>
                <a:gd name="T95" fmla="*/ 396 h 433"/>
                <a:gd name="T96" fmla="*/ 63 w 262"/>
                <a:gd name="T97" fmla="*/ 406 h 433"/>
                <a:gd name="T98" fmla="*/ 47 w 262"/>
                <a:gd name="T99" fmla="*/ 415 h 433"/>
                <a:gd name="T100" fmla="*/ 28 w 262"/>
                <a:gd name="T101" fmla="*/ 424 h 433"/>
                <a:gd name="T102" fmla="*/ 0 w 262"/>
                <a:gd name="T103" fmla="*/ 432 h 4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"/>
                <a:gd name="T157" fmla="*/ 0 h 433"/>
                <a:gd name="T158" fmla="*/ 262 w 262"/>
                <a:gd name="T159" fmla="*/ 433 h 4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" h="433">
                  <a:moveTo>
                    <a:pt x="0" y="432"/>
                  </a:moveTo>
                  <a:lnTo>
                    <a:pt x="17" y="430"/>
                  </a:lnTo>
                  <a:lnTo>
                    <a:pt x="33" y="427"/>
                  </a:lnTo>
                  <a:lnTo>
                    <a:pt x="50" y="424"/>
                  </a:lnTo>
                  <a:lnTo>
                    <a:pt x="63" y="419"/>
                  </a:lnTo>
                  <a:lnTo>
                    <a:pt x="79" y="408"/>
                  </a:lnTo>
                  <a:lnTo>
                    <a:pt x="95" y="396"/>
                  </a:lnTo>
                  <a:lnTo>
                    <a:pt x="127" y="366"/>
                  </a:lnTo>
                  <a:lnTo>
                    <a:pt x="160" y="335"/>
                  </a:lnTo>
                  <a:lnTo>
                    <a:pt x="176" y="320"/>
                  </a:lnTo>
                  <a:lnTo>
                    <a:pt x="192" y="309"/>
                  </a:lnTo>
                  <a:lnTo>
                    <a:pt x="194" y="267"/>
                  </a:lnTo>
                  <a:lnTo>
                    <a:pt x="200" y="229"/>
                  </a:lnTo>
                  <a:lnTo>
                    <a:pt x="217" y="155"/>
                  </a:lnTo>
                  <a:lnTo>
                    <a:pt x="228" y="119"/>
                  </a:lnTo>
                  <a:lnTo>
                    <a:pt x="243" y="80"/>
                  </a:lnTo>
                  <a:lnTo>
                    <a:pt x="256" y="41"/>
                  </a:lnTo>
                  <a:lnTo>
                    <a:pt x="259" y="25"/>
                  </a:lnTo>
                  <a:lnTo>
                    <a:pt x="260" y="18"/>
                  </a:lnTo>
                  <a:lnTo>
                    <a:pt x="261" y="11"/>
                  </a:lnTo>
                  <a:lnTo>
                    <a:pt x="230" y="9"/>
                  </a:lnTo>
                  <a:lnTo>
                    <a:pt x="203" y="7"/>
                  </a:lnTo>
                  <a:lnTo>
                    <a:pt x="159" y="0"/>
                  </a:lnTo>
                  <a:lnTo>
                    <a:pt x="164" y="7"/>
                  </a:lnTo>
                  <a:lnTo>
                    <a:pt x="170" y="14"/>
                  </a:lnTo>
                  <a:lnTo>
                    <a:pt x="183" y="24"/>
                  </a:lnTo>
                  <a:lnTo>
                    <a:pt x="184" y="75"/>
                  </a:lnTo>
                  <a:lnTo>
                    <a:pt x="188" y="123"/>
                  </a:lnTo>
                  <a:lnTo>
                    <a:pt x="192" y="152"/>
                  </a:lnTo>
                  <a:lnTo>
                    <a:pt x="191" y="164"/>
                  </a:lnTo>
                  <a:lnTo>
                    <a:pt x="191" y="177"/>
                  </a:lnTo>
                  <a:lnTo>
                    <a:pt x="189" y="188"/>
                  </a:lnTo>
                  <a:lnTo>
                    <a:pt x="186" y="199"/>
                  </a:lnTo>
                  <a:lnTo>
                    <a:pt x="179" y="221"/>
                  </a:lnTo>
                  <a:lnTo>
                    <a:pt x="170" y="242"/>
                  </a:lnTo>
                  <a:lnTo>
                    <a:pt x="161" y="263"/>
                  </a:lnTo>
                  <a:lnTo>
                    <a:pt x="152" y="283"/>
                  </a:lnTo>
                  <a:lnTo>
                    <a:pt x="145" y="306"/>
                  </a:lnTo>
                  <a:lnTo>
                    <a:pt x="141" y="312"/>
                  </a:lnTo>
                  <a:lnTo>
                    <a:pt x="138" y="317"/>
                  </a:lnTo>
                  <a:lnTo>
                    <a:pt x="129" y="328"/>
                  </a:lnTo>
                  <a:lnTo>
                    <a:pt x="126" y="332"/>
                  </a:lnTo>
                  <a:lnTo>
                    <a:pt x="124" y="337"/>
                  </a:lnTo>
                  <a:lnTo>
                    <a:pt x="124" y="343"/>
                  </a:lnTo>
                  <a:lnTo>
                    <a:pt x="126" y="349"/>
                  </a:lnTo>
                  <a:lnTo>
                    <a:pt x="107" y="363"/>
                  </a:lnTo>
                  <a:lnTo>
                    <a:pt x="94" y="374"/>
                  </a:lnTo>
                  <a:lnTo>
                    <a:pt x="73" y="396"/>
                  </a:lnTo>
                  <a:lnTo>
                    <a:pt x="63" y="406"/>
                  </a:lnTo>
                  <a:lnTo>
                    <a:pt x="47" y="415"/>
                  </a:lnTo>
                  <a:lnTo>
                    <a:pt x="28" y="424"/>
                  </a:lnTo>
                  <a:lnTo>
                    <a:pt x="0" y="432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0" name="Freeform 122"/>
            <p:cNvSpPr>
              <a:spLocks/>
            </p:cNvSpPr>
            <p:nvPr/>
          </p:nvSpPr>
          <p:spPr bwMode="auto">
            <a:xfrm>
              <a:off x="5167" y="3128"/>
              <a:ext cx="20" cy="14"/>
            </a:xfrm>
            <a:custGeom>
              <a:avLst/>
              <a:gdLst>
                <a:gd name="T0" fmla="*/ 19 w 20"/>
                <a:gd name="T1" fmla="*/ 0 h 14"/>
                <a:gd name="T2" fmla="*/ 19 w 20"/>
                <a:gd name="T3" fmla="*/ 13 h 14"/>
                <a:gd name="T4" fmla="*/ 13 w 20"/>
                <a:gd name="T5" fmla="*/ 11 h 14"/>
                <a:gd name="T6" fmla="*/ 7 w 20"/>
                <a:gd name="T7" fmla="*/ 7 h 14"/>
                <a:gd name="T8" fmla="*/ 0 w 20"/>
                <a:gd name="T9" fmla="*/ 1 h 14"/>
                <a:gd name="T10" fmla="*/ 19 w 2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4"/>
                <a:gd name="T20" fmla="*/ 20 w 2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4">
                  <a:moveTo>
                    <a:pt x="19" y="0"/>
                  </a:moveTo>
                  <a:lnTo>
                    <a:pt x="19" y="13"/>
                  </a:lnTo>
                  <a:lnTo>
                    <a:pt x="13" y="11"/>
                  </a:lnTo>
                  <a:lnTo>
                    <a:pt x="7" y="7"/>
                  </a:lnTo>
                  <a:lnTo>
                    <a:pt x="0" y="1"/>
                  </a:lnTo>
                  <a:lnTo>
                    <a:pt x="19" y="0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Freeform 123"/>
            <p:cNvSpPr>
              <a:spLocks/>
            </p:cNvSpPr>
            <p:nvPr/>
          </p:nvSpPr>
          <p:spPr bwMode="auto">
            <a:xfrm>
              <a:off x="5120" y="1475"/>
              <a:ext cx="67" cy="255"/>
            </a:xfrm>
            <a:custGeom>
              <a:avLst/>
              <a:gdLst>
                <a:gd name="T0" fmla="*/ 66 w 67"/>
                <a:gd name="T1" fmla="*/ 254 h 255"/>
                <a:gd name="T2" fmla="*/ 58 w 67"/>
                <a:gd name="T3" fmla="*/ 248 h 255"/>
                <a:gd name="T4" fmla="*/ 42 w 67"/>
                <a:gd name="T5" fmla="*/ 242 h 255"/>
                <a:gd name="T6" fmla="*/ 23 w 67"/>
                <a:gd name="T7" fmla="*/ 237 h 255"/>
                <a:gd name="T8" fmla="*/ 26 w 67"/>
                <a:gd name="T9" fmla="*/ 236 h 255"/>
                <a:gd name="T10" fmla="*/ 43 w 67"/>
                <a:gd name="T11" fmla="*/ 235 h 255"/>
                <a:gd name="T12" fmla="*/ 46 w 67"/>
                <a:gd name="T13" fmla="*/ 231 h 255"/>
                <a:gd name="T14" fmla="*/ 42 w 67"/>
                <a:gd name="T15" fmla="*/ 224 h 255"/>
                <a:gd name="T16" fmla="*/ 40 w 67"/>
                <a:gd name="T17" fmla="*/ 203 h 255"/>
                <a:gd name="T18" fmla="*/ 32 w 67"/>
                <a:gd name="T19" fmla="*/ 189 h 255"/>
                <a:gd name="T20" fmla="*/ 49 w 67"/>
                <a:gd name="T21" fmla="*/ 174 h 255"/>
                <a:gd name="T22" fmla="*/ 43 w 67"/>
                <a:gd name="T23" fmla="*/ 163 h 255"/>
                <a:gd name="T24" fmla="*/ 32 w 67"/>
                <a:gd name="T25" fmla="*/ 161 h 255"/>
                <a:gd name="T26" fmla="*/ 35 w 67"/>
                <a:gd name="T27" fmla="*/ 146 h 255"/>
                <a:gd name="T28" fmla="*/ 27 w 67"/>
                <a:gd name="T29" fmla="*/ 142 h 255"/>
                <a:gd name="T30" fmla="*/ 24 w 67"/>
                <a:gd name="T31" fmla="*/ 137 h 255"/>
                <a:gd name="T32" fmla="*/ 22 w 67"/>
                <a:gd name="T33" fmla="*/ 133 h 255"/>
                <a:gd name="T34" fmla="*/ 23 w 67"/>
                <a:gd name="T35" fmla="*/ 105 h 255"/>
                <a:gd name="T36" fmla="*/ 31 w 67"/>
                <a:gd name="T37" fmla="*/ 78 h 255"/>
                <a:gd name="T38" fmla="*/ 50 w 67"/>
                <a:gd name="T39" fmla="*/ 59 h 255"/>
                <a:gd name="T40" fmla="*/ 48 w 67"/>
                <a:gd name="T41" fmla="*/ 47 h 255"/>
                <a:gd name="T42" fmla="*/ 44 w 67"/>
                <a:gd name="T43" fmla="*/ 39 h 255"/>
                <a:gd name="T44" fmla="*/ 30 w 67"/>
                <a:gd name="T45" fmla="*/ 15 h 255"/>
                <a:gd name="T46" fmla="*/ 10 w 67"/>
                <a:gd name="T47" fmla="*/ 7 h 255"/>
                <a:gd name="T48" fmla="*/ 3 w 67"/>
                <a:gd name="T49" fmla="*/ 0 h 255"/>
                <a:gd name="T50" fmla="*/ 20 w 67"/>
                <a:gd name="T51" fmla="*/ 2 h 255"/>
                <a:gd name="T52" fmla="*/ 54 w 67"/>
                <a:gd name="T53" fmla="*/ 3 h 255"/>
                <a:gd name="T54" fmla="*/ 66 w 67"/>
                <a:gd name="T55" fmla="*/ 3 h 255"/>
                <a:gd name="T56" fmla="*/ 59 w 67"/>
                <a:gd name="T57" fmla="*/ 114 h 255"/>
                <a:gd name="T58" fmla="*/ 49 w 67"/>
                <a:gd name="T59" fmla="*/ 106 h 255"/>
                <a:gd name="T60" fmla="*/ 43 w 67"/>
                <a:gd name="T61" fmla="*/ 108 h 255"/>
                <a:gd name="T62" fmla="*/ 47 w 67"/>
                <a:gd name="T63" fmla="*/ 121 h 255"/>
                <a:gd name="T64" fmla="*/ 52 w 67"/>
                <a:gd name="T65" fmla="*/ 138 h 255"/>
                <a:gd name="T66" fmla="*/ 59 w 67"/>
                <a:gd name="T67" fmla="*/ 144 h 255"/>
                <a:gd name="T68" fmla="*/ 66 w 67"/>
                <a:gd name="T69" fmla="*/ 149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255"/>
                <a:gd name="T107" fmla="*/ 67 w 67"/>
                <a:gd name="T108" fmla="*/ 255 h 2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255">
                  <a:moveTo>
                    <a:pt x="66" y="149"/>
                  </a:moveTo>
                  <a:lnTo>
                    <a:pt x="66" y="254"/>
                  </a:lnTo>
                  <a:lnTo>
                    <a:pt x="65" y="253"/>
                  </a:lnTo>
                  <a:lnTo>
                    <a:pt x="58" y="248"/>
                  </a:lnTo>
                  <a:lnTo>
                    <a:pt x="53" y="240"/>
                  </a:lnTo>
                  <a:lnTo>
                    <a:pt x="42" y="242"/>
                  </a:lnTo>
                  <a:lnTo>
                    <a:pt x="31" y="241"/>
                  </a:lnTo>
                  <a:lnTo>
                    <a:pt x="23" y="237"/>
                  </a:lnTo>
                  <a:lnTo>
                    <a:pt x="18" y="233"/>
                  </a:lnTo>
                  <a:lnTo>
                    <a:pt x="26" y="236"/>
                  </a:lnTo>
                  <a:lnTo>
                    <a:pt x="35" y="237"/>
                  </a:lnTo>
                  <a:lnTo>
                    <a:pt x="43" y="235"/>
                  </a:lnTo>
                  <a:lnTo>
                    <a:pt x="50" y="233"/>
                  </a:lnTo>
                  <a:lnTo>
                    <a:pt x="46" y="231"/>
                  </a:lnTo>
                  <a:lnTo>
                    <a:pt x="44" y="228"/>
                  </a:lnTo>
                  <a:lnTo>
                    <a:pt x="42" y="224"/>
                  </a:lnTo>
                  <a:lnTo>
                    <a:pt x="41" y="220"/>
                  </a:lnTo>
                  <a:lnTo>
                    <a:pt x="40" y="203"/>
                  </a:lnTo>
                  <a:lnTo>
                    <a:pt x="36" y="198"/>
                  </a:lnTo>
                  <a:lnTo>
                    <a:pt x="32" y="189"/>
                  </a:lnTo>
                  <a:lnTo>
                    <a:pt x="44" y="181"/>
                  </a:lnTo>
                  <a:lnTo>
                    <a:pt x="49" y="174"/>
                  </a:lnTo>
                  <a:lnTo>
                    <a:pt x="50" y="165"/>
                  </a:lnTo>
                  <a:lnTo>
                    <a:pt x="43" y="163"/>
                  </a:lnTo>
                  <a:lnTo>
                    <a:pt x="38" y="162"/>
                  </a:lnTo>
                  <a:lnTo>
                    <a:pt x="32" y="161"/>
                  </a:lnTo>
                  <a:lnTo>
                    <a:pt x="34" y="153"/>
                  </a:lnTo>
                  <a:lnTo>
                    <a:pt x="35" y="146"/>
                  </a:lnTo>
                  <a:lnTo>
                    <a:pt x="31" y="143"/>
                  </a:lnTo>
                  <a:lnTo>
                    <a:pt x="27" y="142"/>
                  </a:lnTo>
                  <a:lnTo>
                    <a:pt x="25" y="141"/>
                  </a:lnTo>
                  <a:lnTo>
                    <a:pt x="24" y="137"/>
                  </a:lnTo>
                  <a:lnTo>
                    <a:pt x="23" y="134"/>
                  </a:lnTo>
                  <a:lnTo>
                    <a:pt x="22" y="133"/>
                  </a:lnTo>
                  <a:lnTo>
                    <a:pt x="21" y="133"/>
                  </a:lnTo>
                  <a:lnTo>
                    <a:pt x="23" y="105"/>
                  </a:lnTo>
                  <a:lnTo>
                    <a:pt x="25" y="81"/>
                  </a:lnTo>
                  <a:lnTo>
                    <a:pt x="31" y="78"/>
                  </a:lnTo>
                  <a:lnTo>
                    <a:pt x="39" y="71"/>
                  </a:lnTo>
                  <a:lnTo>
                    <a:pt x="50" y="59"/>
                  </a:lnTo>
                  <a:lnTo>
                    <a:pt x="51" y="51"/>
                  </a:lnTo>
                  <a:lnTo>
                    <a:pt x="48" y="47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1" y="16"/>
                  </a:lnTo>
                  <a:lnTo>
                    <a:pt x="30" y="15"/>
                  </a:lnTo>
                  <a:lnTo>
                    <a:pt x="20" y="12"/>
                  </a:lnTo>
                  <a:lnTo>
                    <a:pt x="10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20" y="2"/>
                  </a:lnTo>
                  <a:lnTo>
                    <a:pt x="43" y="5"/>
                  </a:lnTo>
                  <a:lnTo>
                    <a:pt x="54" y="3"/>
                  </a:lnTo>
                  <a:lnTo>
                    <a:pt x="62" y="2"/>
                  </a:lnTo>
                  <a:lnTo>
                    <a:pt x="66" y="3"/>
                  </a:lnTo>
                  <a:lnTo>
                    <a:pt x="66" y="117"/>
                  </a:lnTo>
                  <a:lnTo>
                    <a:pt x="59" y="114"/>
                  </a:lnTo>
                  <a:lnTo>
                    <a:pt x="53" y="110"/>
                  </a:lnTo>
                  <a:lnTo>
                    <a:pt x="49" y="106"/>
                  </a:lnTo>
                  <a:lnTo>
                    <a:pt x="45" y="107"/>
                  </a:lnTo>
                  <a:lnTo>
                    <a:pt x="43" y="108"/>
                  </a:lnTo>
                  <a:lnTo>
                    <a:pt x="44" y="114"/>
                  </a:lnTo>
                  <a:lnTo>
                    <a:pt x="47" y="121"/>
                  </a:lnTo>
                  <a:lnTo>
                    <a:pt x="51" y="130"/>
                  </a:lnTo>
                  <a:lnTo>
                    <a:pt x="52" y="138"/>
                  </a:lnTo>
                  <a:lnTo>
                    <a:pt x="55" y="141"/>
                  </a:lnTo>
                  <a:lnTo>
                    <a:pt x="59" y="144"/>
                  </a:lnTo>
                  <a:lnTo>
                    <a:pt x="65" y="148"/>
                  </a:lnTo>
                  <a:lnTo>
                    <a:pt x="66" y="149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Freeform 124"/>
            <p:cNvSpPr>
              <a:spLocks/>
            </p:cNvSpPr>
            <p:nvPr/>
          </p:nvSpPr>
          <p:spPr bwMode="auto">
            <a:xfrm>
              <a:off x="4515" y="1522"/>
              <a:ext cx="121" cy="60"/>
            </a:xfrm>
            <a:custGeom>
              <a:avLst/>
              <a:gdLst>
                <a:gd name="T0" fmla="*/ 55 w 121"/>
                <a:gd name="T1" fmla="*/ 15 h 60"/>
                <a:gd name="T2" fmla="*/ 0 w 121"/>
                <a:gd name="T3" fmla="*/ 14 h 60"/>
                <a:gd name="T4" fmla="*/ 1 w 121"/>
                <a:gd name="T5" fmla="*/ 12 h 60"/>
                <a:gd name="T6" fmla="*/ 6 w 121"/>
                <a:gd name="T7" fmla="*/ 10 h 60"/>
                <a:gd name="T8" fmla="*/ 22 w 121"/>
                <a:gd name="T9" fmla="*/ 7 h 60"/>
                <a:gd name="T10" fmla="*/ 62 w 121"/>
                <a:gd name="T11" fmla="*/ 0 h 60"/>
                <a:gd name="T12" fmla="*/ 68 w 121"/>
                <a:gd name="T13" fmla="*/ 3 h 60"/>
                <a:gd name="T14" fmla="*/ 71 w 121"/>
                <a:gd name="T15" fmla="*/ 7 h 60"/>
                <a:gd name="T16" fmla="*/ 76 w 121"/>
                <a:gd name="T17" fmla="*/ 13 h 60"/>
                <a:gd name="T18" fmla="*/ 88 w 121"/>
                <a:gd name="T19" fmla="*/ 12 h 60"/>
                <a:gd name="T20" fmla="*/ 97 w 121"/>
                <a:gd name="T21" fmla="*/ 10 h 60"/>
                <a:gd name="T22" fmla="*/ 99 w 121"/>
                <a:gd name="T23" fmla="*/ 24 h 60"/>
                <a:gd name="T24" fmla="*/ 100 w 121"/>
                <a:gd name="T25" fmla="*/ 32 h 60"/>
                <a:gd name="T26" fmla="*/ 106 w 121"/>
                <a:gd name="T27" fmla="*/ 30 h 60"/>
                <a:gd name="T28" fmla="*/ 110 w 121"/>
                <a:gd name="T29" fmla="*/ 29 h 60"/>
                <a:gd name="T30" fmla="*/ 112 w 121"/>
                <a:gd name="T31" fmla="*/ 29 h 60"/>
                <a:gd name="T32" fmla="*/ 110 w 121"/>
                <a:gd name="T33" fmla="*/ 35 h 60"/>
                <a:gd name="T34" fmla="*/ 109 w 121"/>
                <a:gd name="T35" fmla="*/ 41 h 60"/>
                <a:gd name="T36" fmla="*/ 114 w 121"/>
                <a:gd name="T37" fmla="*/ 50 h 60"/>
                <a:gd name="T38" fmla="*/ 120 w 121"/>
                <a:gd name="T39" fmla="*/ 59 h 60"/>
                <a:gd name="T40" fmla="*/ 111 w 121"/>
                <a:gd name="T41" fmla="*/ 51 h 60"/>
                <a:gd name="T42" fmla="*/ 103 w 121"/>
                <a:gd name="T43" fmla="*/ 40 h 60"/>
                <a:gd name="T44" fmla="*/ 95 w 121"/>
                <a:gd name="T45" fmla="*/ 30 h 60"/>
                <a:gd name="T46" fmla="*/ 90 w 121"/>
                <a:gd name="T47" fmla="*/ 26 h 60"/>
                <a:gd name="T48" fmla="*/ 85 w 121"/>
                <a:gd name="T49" fmla="*/ 23 h 60"/>
                <a:gd name="T50" fmla="*/ 75 w 121"/>
                <a:gd name="T51" fmla="*/ 17 h 60"/>
                <a:gd name="T52" fmla="*/ 66 w 121"/>
                <a:gd name="T53" fmla="*/ 10 h 60"/>
                <a:gd name="T54" fmla="*/ 63 w 121"/>
                <a:gd name="T55" fmla="*/ 8 h 60"/>
                <a:gd name="T56" fmla="*/ 59 w 121"/>
                <a:gd name="T57" fmla="*/ 7 h 60"/>
                <a:gd name="T58" fmla="*/ 57 w 121"/>
                <a:gd name="T59" fmla="*/ 10 h 60"/>
                <a:gd name="T60" fmla="*/ 55 w 121"/>
                <a:gd name="T61" fmla="*/ 1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60"/>
                <a:gd name="T95" fmla="*/ 121 w 121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60">
                  <a:moveTo>
                    <a:pt x="55" y="15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6" y="10"/>
                  </a:lnTo>
                  <a:lnTo>
                    <a:pt x="22" y="7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6" y="13"/>
                  </a:lnTo>
                  <a:lnTo>
                    <a:pt x="88" y="12"/>
                  </a:lnTo>
                  <a:lnTo>
                    <a:pt x="97" y="10"/>
                  </a:lnTo>
                  <a:lnTo>
                    <a:pt x="99" y="24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0" y="35"/>
                  </a:lnTo>
                  <a:lnTo>
                    <a:pt x="109" y="41"/>
                  </a:lnTo>
                  <a:lnTo>
                    <a:pt x="114" y="50"/>
                  </a:lnTo>
                  <a:lnTo>
                    <a:pt x="120" y="59"/>
                  </a:lnTo>
                  <a:lnTo>
                    <a:pt x="111" y="51"/>
                  </a:lnTo>
                  <a:lnTo>
                    <a:pt x="103" y="40"/>
                  </a:lnTo>
                  <a:lnTo>
                    <a:pt x="95" y="30"/>
                  </a:lnTo>
                  <a:lnTo>
                    <a:pt x="90" y="26"/>
                  </a:lnTo>
                  <a:lnTo>
                    <a:pt x="85" y="23"/>
                  </a:lnTo>
                  <a:lnTo>
                    <a:pt x="75" y="17"/>
                  </a:lnTo>
                  <a:lnTo>
                    <a:pt x="66" y="10"/>
                  </a:lnTo>
                  <a:lnTo>
                    <a:pt x="63" y="8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5" y="15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Freeform 125"/>
            <p:cNvSpPr>
              <a:spLocks/>
            </p:cNvSpPr>
            <p:nvPr/>
          </p:nvSpPr>
          <p:spPr bwMode="auto">
            <a:xfrm>
              <a:off x="5099" y="1606"/>
              <a:ext cx="15" cy="53"/>
            </a:xfrm>
            <a:custGeom>
              <a:avLst/>
              <a:gdLst>
                <a:gd name="T0" fmla="*/ 2 w 15"/>
                <a:gd name="T1" fmla="*/ 52 h 53"/>
                <a:gd name="T2" fmla="*/ 2 w 15"/>
                <a:gd name="T3" fmla="*/ 36 h 53"/>
                <a:gd name="T4" fmla="*/ 3 w 15"/>
                <a:gd name="T5" fmla="*/ 22 h 53"/>
                <a:gd name="T6" fmla="*/ 8 w 15"/>
                <a:gd name="T7" fmla="*/ 13 h 53"/>
                <a:gd name="T8" fmla="*/ 14 w 15"/>
                <a:gd name="T9" fmla="*/ 0 h 53"/>
                <a:gd name="T10" fmla="*/ 8 w 15"/>
                <a:gd name="T11" fmla="*/ 11 h 53"/>
                <a:gd name="T12" fmla="*/ 1 w 15"/>
                <a:gd name="T13" fmla="*/ 20 h 53"/>
                <a:gd name="T14" fmla="*/ 0 w 15"/>
                <a:gd name="T15" fmla="*/ 27 h 53"/>
                <a:gd name="T16" fmla="*/ 1 w 15"/>
                <a:gd name="T17" fmla="*/ 35 h 53"/>
                <a:gd name="T18" fmla="*/ 2 w 15"/>
                <a:gd name="T19" fmla="*/ 5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53"/>
                <a:gd name="T32" fmla="*/ 15 w 15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53">
                  <a:moveTo>
                    <a:pt x="2" y="52"/>
                  </a:moveTo>
                  <a:lnTo>
                    <a:pt x="2" y="36"/>
                  </a:lnTo>
                  <a:lnTo>
                    <a:pt x="3" y="22"/>
                  </a:lnTo>
                  <a:lnTo>
                    <a:pt x="8" y="13"/>
                  </a:lnTo>
                  <a:lnTo>
                    <a:pt x="14" y="0"/>
                  </a:lnTo>
                  <a:lnTo>
                    <a:pt x="8" y="11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5"/>
                  </a:lnTo>
                  <a:lnTo>
                    <a:pt x="2" y="52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Freeform 126"/>
            <p:cNvSpPr>
              <a:spLocks/>
            </p:cNvSpPr>
            <p:nvPr/>
          </p:nvSpPr>
          <p:spPr bwMode="auto">
            <a:xfrm>
              <a:off x="5193" y="1478"/>
              <a:ext cx="56" cy="263"/>
            </a:xfrm>
            <a:custGeom>
              <a:avLst/>
              <a:gdLst>
                <a:gd name="T0" fmla="*/ 0 w 56"/>
                <a:gd name="T1" fmla="*/ 115 h 263"/>
                <a:gd name="T2" fmla="*/ 0 w 56"/>
                <a:gd name="T3" fmla="*/ 0 h 263"/>
                <a:gd name="T4" fmla="*/ 3 w 56"/>
                <a:gd name="T5" fmla="*/ 2 h 263"/>
                <a:gd name="T6" fmla="*/ 7 w 56"/>
                <a:gd name="T7" fmla="*/ 6 h 263"/>
                <a:gd name="T8" fmla="*/ 12 w 56"/>
                <a:gd name="T9" fmla="*/ 12 h 263"/>
                <a:gd name="T10" fmla="*/ 17 w 56"/>
                <a:gd name="T11" fmla="*/ 23 h 263"/>
                <a:gd name="T12" fmla="*/ 22 w 56"/>
                <a:gd name="T13" fmla="*/ 34 h 263"/>
                <a:gd name="T14" fmla="*/ 29 w 56"/>
                <a:gd name="T15" fmla="*/ 59 h 263"/>
                <a:gd name="T16" fmla="*/ 33 w 56"/>
                <a:gd name="T17" fmla="*/ 72 h 263"/>
                <a:gd name="T18" fmla="*/ 38 w 56"/>
                <a:gd name="T19" fmla="*/ 83 h 263"/>
                <a:gd name="T20" fmla="*/ 45 w 56"/>
                <a:gd name="T21" fmla="*/ 93 h 263"/>
                <a:gd name="T22" fmla="*/ 53 w 56"/>
                <a:gd name="T23" fmla="*/ 101 h 263"/>
                <a:gd name="T24" fmla="*/ 55 w 56"/>
                <a:gd name="T25" fmla="*/ 110 h 263"/>
                <a:gd name="T26" fmla="*/ 55 w 56"/>
                <a:gd name="T27" fmla="*/ 118 h 263"/>
                <a:gd name="T28" fmla="*/ 54 w 56"/>
                <a:gd name="T29" fmla="*/ 127 h 263"/>
                <a:gd name="T30" fmla="*/ 50 w 56"/>
                <a:gd name="T31" fmla="*/ 136 h 263"/>
                <a:gd name="T32" fmla="*/ 48 w 56"/>
                <a:gd name="T33" fmla="*/ 156 h 263"/>
                <a:gd name="T34" fmla="*/ 45 w 56"/>
                <a:gd name="T35" fmla="*/ 171 h 263"/>
                <a:gd name="T36" fmla="*/ 41 w 56"/>
                <a:gd name="T37" fmla="*/ 183 h 263"/>
                <a:gd name="T38" fmla="*/ 36 w 56"/>
                <a:gd name="T39" fmla="*/ 192 h 263"/>
                <a:gd name="T40" fmla="*/ 32 w 56"/>
                <a:gd name="T41" fmla="*/ 200 h 263"/>
                <a:gd name="T42" fmla="*/ 28 w 56"/>
                <a:gd name="T43" fmla="*/ 204 h 263"/>
                <a:gd name="T44" fmla="*/ 24 w 56"/>
                <a:gd name="T45" fmla="*/ 209 h 263"/>
                <a:gd name="T46" fmla="*/ 10 w 56"/>
                <a:gd name="T47" fmla="*/ 218 h 263"/>
                <a:gd name="T48" fmla="*/ 24 w 56"/>
                <a:gd name="T49" fmla="*/ 218 h 263"/>
                <a:gd name="T50" fmla="*/ 25 w 56"/>
                <a:gd name="T51" fmla="*/ 238 h 263"/>
                <a:gd name="T52" fmla="*/ 15 w 56"/>
                <a:gd name="T53" fmla="*/ 251 h 263"/>
                <a:gd name="T54" fmla="*/ 4 w 56"/>
                <a:gd name="T55" fmla="*/ 262 h 263"/>
                <a:gd name="T56" fmla="*/ 4 w 56"/>
                <a:gd name="T57" fmla="*/ 259 h 263"/>
                <a:gd name="T58" fmla="*/ 3 w 56"/>
                <a:gd name="T59" fmla="*/ 256 h 263"/>
                <a:gd name="T60" fmla="*/ 0 w 56"/>
                <a:gd name="T61" fmla="*/ 252 h 263"/>
                <a:gd name="T62" fmla="*/ 0 w 56"/>
                <a:gd name="T63" fmla="*/ 146 h 263"/>
                <a:gd name="T64" fmla="*/ 3 w 56"/>
                <a:gd name="T65" fmla="*/ 146 h 263"/>
                <a:gd name="T66" fmla="*/ 6 w 56"/>
                <a:gd name="T67" fmla="*/ 148 h 263"/>
                <a:gd name="T68" fmla="*/ 9 w 56"/>
                <a:gd name="T69" fmla="*/ 150 h 263"/>
                <a:gd name="T70" fmla="*/ 12 w 56"/>
                <a:gd name="T71" fmla="*/ 150 h 263"/>
                <a:gd name="T72" fmla="*/ 10 w 56"/>
                <a:gd name="T73" fmla="*/ 151 h 263"/>
                <a:gd name="T74" fmla="*/ 9 w 56"/>
                <a:gd name="T75" fmla="*/ 152 h 263"/>
                <a:gd name="T76" fmla="*/ 6 w 56"/>
                <a:gd name="T77" fmla="*/ 154 h 263"/>
                <a:gd name="T78" fmla="*/ 8 w 56"/>
                <a:gd name="T79" fmla="*/ 176 h 263"/>
                <a:gd name="T80" fmla="*/ 9 w 56"/>
                <a:gd name="T81" fmla="*/ 187 h 263"/>
                <a:gd name="T82" fmla="*/ 9 w 56"/>
                <a:gd name="T83" fmla="*/ 198 h 263"/>
                <a:gd name="T84" fmla="*/ 17 w 56"/>
                <a:gd name="T85" fmla="*/ 184 h 263"/>
                <a:gd name="T86" fmla="*/ 22 w 56"/>
                <a:gd name="T87" fmla="*/ 175 h 263"/>
                <a:gd name="T88" fmla="*/ 23 w 56"/>
                <a:gd name="T89" fmla="*/ 171 h 263"/>
                <a:gd name="T90" fmla="*/ 23 w 56"/>
                <a:gd name="T91" fmla="*/ 166 h 263"/>
                <a:gd name="T92" fmla="*/ 20 w 56"/>
                <a:gd name="T93" fmla="*/ 159 h 263"/>
                <a:gd name="T94" fmla="*/ 15 w 56"/>
                <a:gd name="T95" fmla="*/ 150 h 263"/>
                <a:gd name="T96" fmla="*/ 17 w 56"/>
                <a:gd name="T97" fmla="*/ 139 h 263"/>
                <a:gd name="T98" fmla="*/ 16 w 56"/>
                <a:gd name="T99" fmla="*/ 135 h 263"/>
                <a:gd name="T100" fmla="*/ 15 w 56"/>
                <a:gd name="T101" fmla="*/ 131 h 263"/>
                <a:gd name="T102" fmla="*/ 11 w 56"/>
                <a:gd name="T103" fmla="*/ 125 h 263"/>
                <a:gd name="T104" fmla="*/ 6 w 56"/>
                <a:gd name="T105" fmla="*/ 120 h 263"/>
                <a:gd name="T106" fmla="*/ 0 w 56"/>
                <a:gd name="T107" fmla="*/ 115 h 2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"/>
                <a:gd name="T163" fmla="*/ 0 h 263"/>
                <a:gd name="T164" fmla="*/ 56 w 56"/>
                <a:gd name="T165" fmla="*/ 263 h 2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" h="263">
                  <a:moveTo>
                    <a:pt x="0" y="115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7" y="23"/>
                  </a:lnTo>
                  <a:lnTo>
                    <a:pt x="22" y="34"/>
                  </a:lnTo>
                  <a:lnTo>
                    <a:pt x="29" y="59"/>
                  </a:lnTo>
                  <a:lnTo>
                    <a:pt x="33" y="72"/>
                  </a:lnTo>
                  <a:lnTo>
                    <a:pt x="38" y="83"/>
                  </a:lnTo>
                  <a:lnTo>
                    <a:pt x="45" y="93"/>
                  </a:lnTo>
                  <a:lnTo>
                    <a:pt x="53" y="101"/>
                  </a:lnTo>
                  <a:lnTo>
                    <a:pt x="55" y="110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50" y="136"/>
                  </a:lnTo>
                  <a:lnTo>
                    <a:pt x="48" y="156"/>
                  </a:lnTo>
                  <a:lnTo>
                    <a:pt x="45" y="171"/>
                  </a:lnTo>
                  <a:lnTo>
                    <a:pt x="41" y="183"/>
                  </a:lnTo>
                  <a:lnTo>
                    <a:pt x="36" y="192"/>
                  </a:lnTo>
                  <a:lnTo>
                    <a:pt x="32" y="200"/>
                  </a:lnTo>
                  <a:lnTo>
                    <a:pt x="28" y="204"/>
                  </a:lnTo>
                  <a:lnTo>
                    <a:pt x="24" y="209"/>
                  </a:lnTo>
                  <a:lnTo>
                    <a:pt x="10" y="218"/>
                  </a:lnTo>
                  <a:lnTo>
                    <a:pt x="24" y="218"/>
                  </a:lnTo>
                  <a:lnTo>
                    <a:pt x="25" y="238"/>
                  </a:lnTo>
                  <a:lnTo>
                    <a:pt x="15" y="251"/>
                  </a:lnTo>
                  <a:lnTo>
                    <a:pt x="4" y="262"/>
                  </a:lnTo>
                  <a:lnTo>
                    <a:pt x="4" y="259"/>
                  </a:lnTo>
                  <a:lnTo>
                    <a:pt x="3" y="256"/>
                  </a:lnTo>
                  <a:lnTo>
                    <a:pt x="0" y="252"/>
                  </a:lnTo>
                  <a:lnTo>
                    <a:pt x="0" y="146"/>
                  </a:lnTo>
                  <a:lnTo>
                    <a:pt x="3" y="146"/>
                  </a:lnTo>
                  <a:lnTo>
                    <a:pt x="6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0" y="151"/>
                  </a:lnTo>
                  <a:lnTo>
                    <a:pt x="9" y="152"/>
                  </a:lnTo>
                  <a:lnTo>
                    <a:pt x="6" y="154"/>
                  </a:lnTo>
                  <a:lnTo>
                    <a:pt x="8" y="176"/>
                  </a:lnTo>
                  <a:lnTo>
                    <a:pt x="9" y="187"/>
                  </a:lnTo>
                  <a:lnTo>
                    <a:pt x="9" y="198"/>
                  </a:lnTo>
                  <a:lnTo>
                    <a:pt x="17" y="184"/>
                  </a:lnTo>
                  <a:lnTo>
                    <a:pt x="22" y="175"/>
                  </a:lnTo>
                  <a:lnTo>
                    <a:pt x="23" y="171"/>
                  </a:lnTo>
                  <a:lnTo>
                    <a:pt x="23" y="166"/>
                  </a:lnTo>
                  <a:lnTo>
                    <a:pt x="20" y="159"/>
                  </a:lnTo>
                  <a:lnTo>
                    <a:pt x="15" y="150"/>
                  </a:lnTo>
                  <a:lnTo>
                    <a:pt x="17" y="139"/>
                  </a:lnTo>
                  <a:lnTo>
                    <a:pt x="16" y="135"/>
                  </a:lnTo>
                  <a:lnTo>
                    <a:pt x="15" y="131"/>
                  </a:lnTo>
                  <a:lnTo>
                    <a:pt x="11" y="125"/>
                  </a:lnTo>
                  <a:lnTo>
                    <a:pt x="6" y="120"/>
                  </a:lnTo>
                  <a:lnTo>
                    <a:pt x="0" y="115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Freeform 127"/>
            <p:cNvSpPr>
              <a:spLocks/>
            </p:cNvSpPr>
            <p:nvPr/>
          </p:nvSpPr>
          <p:spPr bwMode="auto">
            <a:xfrm>
              <a:off x="5193" y="3123"/>
              <a:ext cx="79" cy="21"/>
            </a:xfrm>
            <a:custGeom>
              <a:avLst/>
              <a:gdLst>
                <a:gd name="T0" fmla="*/ 0 w 79"/>
                <a:gd name="T1" fmla="*/ 18 h 21"/>
                <a:gd name="T2" fmla="*/ 0 w 79"/>
                <a:gd name="T3" fmla="*/ 3 h 21"/>
                <a:gd name="T4" fmla="*/ 45 w 79"/>
                <a:gd name="T5" fmla="*/ 2 h 21"/>
                <a:gd name="T6" fmla="*/ 78 w 79"/>
                <a:gd name="T7" fmla="*/ 0 h 21"/>
                <a:gd name="T8" fmla="*/ 61 w 79"/>
                <a:gd name="T9" fmla="*/ 10 h 21"/>
                <a:gd name="T10" fmla="*/ 47 w 79"/>
                <a:gd name="T11" fmla="*/ 19 h 21"/>
                <a:gd name="T12" fmla="*/ 28 w 79"/>
                <a:gd name="T13" fmla="*/ 20 h 21"/>
                <a:gd name="T14" fmla="*/ 19 w 79"/>
                <a:gd name="T15" fmla="*/ 20 h 21"/>
                <a:gd name="T16" fmla="*/ 10 w 79"/>
                <a:gd name="T17" fmla="*/ 20 h 21"/>
                <a:gd name="T18" fmla="*/ 2 w 79"/>
                <a:gd name="T19" fmla="*/ 19 h 21"/>
                <a:gd name="T20" fmla="*/ 0 w 79"/>
                <a:gd name="T21" fmla="*/ 18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21"/>
                <a:gd name="T35" fmla="*/ 79 w 79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21">
                  <a:moveTo>
                    <a:pt x="0" y="18"/>
                  </a:moveTo>
                  <a:lnTo>
                    <a:pt x="0" y="3"/>
                  </a:lnTo>
                  <a:lnTo>
                    <a:pt x="45" y="2"/>
                  </a:lnTo>
                  <a:lnTo>
                    <a:pt x="78" y="0"/>
                  </a:lnTo>
                  <a:lnTo>
                    <a:pt x="61" y="10"/>
                  </a:lnTo>
                  <a:lnTo>
                    <a:pt x="47" y="19"/>
                  </a:lnTo>
                  <a:lnTo>
                    <a:pt x="28" y="20"/>
                  </a:lnTo>
                  <a:lnTo>
                    <a:pt x="19" y="20"/>
                  </a:lnTo>
                  <a:lnTo>
                    <a:pt x="10" y="20"/>
                  </a:lnTo>
                  <a:lnTo>
                    <a:pt x="2" y="19"/>
                  </a:lnTo>
                  <a:lnTo>
                    <a:pt x="0" y="18"/>
                  </a:lnTo>
                </a:path>
              </a:pathLst>
            </a:custGeom>
            <a:solidFill>
              <a:srgbClr val="D99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6" name="Freeform 128"/>
            <p:cNvSpPr>
              <a:spLocks/>
            </p:cNvSpPr>
            <p:nvPr/>
          </p:nvSpPr>
          <p:spPr bwMode="auto">
            <a:xfrm>
              <a:off x="4618" y="1687"/>
              <a:ext cx="806" cy="1438"/>
            </a:xfrm>
            <a:custGeom>
              <a:avLst/>
              <a:gdLst>
                <a:gd name="T0" fmla="*/ 360 w 806"/>
                <a:gd name="T1" fmla="*/ 1428 h 1438"/>
                <a:gd name="T2" fmla="*/ 284 w 806"/>
                <a:gd name="T3" fmla="*/ 1404 h 1438"/>
                <a:gd name="T4" fmla="*/ 261 w 806"/>
                <a:gd name="T5" fmla="*/ 1309 h 1438"/>
                <a:gd name="T6" fmla="*/ 267 w 806"/>
                <a:gd name="T7" fmla="*/ 1030 h 1438"/>
                <a:gd name="T8" fmla="*/ 286 w 806"/>
                <a:gd name="T9" fmla="*/ 818 h 1438"/>
                <a:gd name="T10" fmla="*/ 282 w 806"/>
                <a:gd name="T11" fmla="*/ 734 h 1438"/>
                <a:gd name="T12" fmla="*/ 298 w 806"/>
                <a:gd name="T13" fmla="*/ 607 h 1438"/>
                <a:gd name="T14" fmla="*/ 267 w 806"/>
                <a:gd name="T15" fmla="*/ 594 h 1438"/>
                <a:gd name="T16" fmla="*/ 252 w 806"/>
                <a:gd name="T17" fmla="*/ 515 h 1438"/>
                <a:gd name="T18" fmla="*/ 261 w 806"/>
                <a:gd name="T19" fmla="*/ 458 h 1438"/>
                <a:gd name="T20" fmla="*/ 322 w 806"/>
                <a:gd name="T21" fmla="*/ 454 h 1438"/>
                <a:gd name="T22" fmla="*/ 213 w 806"/>
                <a:gd name="T23" fmla="*/ 299 h 1438"/>
                <a:gd name="T24" fmla="*/ 139 w 806"/>
                <a:gd name="T25" fmla="*/ 277 h 1438"/>
                <a:gd name="T26" fmla="*/ 65 w 806"/>
                <a:gd name="T27" fmla="*/ 239 h 1438"/>
                <a:gd name="T28" fmla="*/ 7 w 806"/>
                <a:gd name="T29" fmla="*/ 155 h 1438"/>
                <a:gd name="T30" fmla="*/ 59 w 806"/>
                <a:gd name="T31" fmla="*/ 17 h 1438"/>
                <a:gd name="T32" fmla="*/ 101 w 806"/>
                <a:gd name="T33" fmla="*/ 31 h 1438"/>
                <a:gd name="T34" fmla="*/ 148 w 806"/>
                <a:gd name="T35" fmla="*/ 108 h 1438"/>
                <a:gd name="T36" fmla="*/ 156 w 806"/>
                <a:gd name="T37" fmla="*/ 150 h 1438"/>
                <a:gd name="T38" fmla="*/ 175 w 806"/>
                <a:gd name="T39" fmla="*/ 153 h 1438"/>
                <a:gd name="T40" fmla="*/ 193 w 806"/>
                <a:gd name="T41" fmla="*/ 170 h 1438"/>
                <a:gd name="T42" fmla="*/ 234 w 806"/>
                <a:gd name="T43" fmla="*/ 160 h 1438"/>
                <a:gd name="T44" fmla="*/ 250 w 806"/>
                <a:gd name="T45" fmla="*/ 156 h 1438"/>
                <a:gd name="T46" fmla="*/ 277 w 806"/>
                <a:gd name="T47" fmla="*/ 150 h 1438"/>
                <a:gd name="T48" fmla="*/ 290 w 806"/>
                <a:gd name="T49" fmla="*/ 154 h 1438"/>
                <a:gd name="T50" fmla="*/ 302 w 806"/>
                <a:gd name="T51" fmla="*/ 141 h 1438"/>
                <a:gd name="T52" fmla="*/ 320 w 806"/>
                <a:gd name="T53" fmla="*/ 144 h 1438"/>
                <a:gd name="T54" fmla="*/ 329 w 806"/>
                <a:gd name="T55" fmla="*/ 131 h 1438"/>
                <a:gd name="T56" fmla="*/ 384 w 806"/>
                <a:gd name="T57" fmla="*/ 92 h 1438"/>
                <a:gd name="T58" fmla="*/ 400 w 806"/>
                <a:gd name="T59" fmla="*/ 96 h 1438"/>
                <a:gd name="T60" fmla="*/ 407 w 806"/>
                <a:gd name="T61" fmla="*/ 117 h 1438"/>
                <a:gd name="T62" fmla="*/ 386 w 806"/>
                <a:gd name="T63" fmla="*/ 156 h 1438"/>
                <a:gd name="T64" fmla="*/ 381 w 806"/>
                <a:gd name="T65" fmla="*/ 204 h 1438"/>
                <a:gd name="T66" fmla="*/ 377 w 806"/>
                <a:gd name="T67" fmla="*/ 268 h 1438"/>
                <a:gd name="T68" fmla="*/ 361 w 806"/>
                <a:gd name="T69" fmla="*/ 345 h 1438"/>
                <a:gd name="T70" fmla="*/ 374 w 806"/>
                <a:gd name="T71" fmla="*/ 400 h 1438"/>
                <a:gd name="T72" fmla="*/ 410 w 806"/>
                <a:gd name="T73" fmla="*/ 279 h 1438"/>
                <a:gd name="T74" fmla="*/ 462 w 806"/>
                <a:gd name="T75" fmla="*/ 216 h 1438"/>
                <a:gd name="T76" fmla="*/ 582 w 806"/>
                <a:gd name="T77" fmla="*/ 108 h 1438"/>
                <a:gd name="T78" fmla="*/ 645 w 806"/>
                <a:gd name="T79" fmla="*/ 102 h 1438"/>
                <a:gd name="T80" fmla="*/ 702 w 806"/>
                <a:gd name="T81" fmla="*/ 88 h 1438"/>
                <a:gd name="T82" fmla="*/ 747 w 806"/>
                <a:gd name="T83" fmla="*/ 103 h 1438"/>
                <a:gd name="T84" fmla="*/ 789 w 806"/>
                <a:gd name="T85" fmla="*/ 140 h 1438"/>
                <a:gd name="T86" fmla="*/ 802 w 806"/>
                <a:gd name="T87" fmla="*/ 176 h 1438"/>
                <a:gd name="T88" fmla="*/ 795 w 806"/>
                <a:gd name="T89" fmla="*/ 270 h 1438"/>
                <a:gd name="T90" fmla="*/ 779 w 806"/>
                <a:gd name="T91" fmla="*/ 328 h 1438"/>
                <a:gd name="T92" fmla="*/ 741 w 806"/>
                <a:gd name="T93" fmla="*/ 407 h 1438"/>
                <a:gd name="T94" fmla="*/ 689 w 806"/>
                <a:gd name="T95" fmla="*/ 487 h 1438"/>
                <a:gd name="T96" fmla="*/ 685 w 806"/>
                <a:gd name="T97" fmla="*/ 546 h 1438"/>
                <a:gd name="T98" fmla="*/ 712 w 806"/>
                <a:gd name="T99" fmla="*/ 619 h 1438"/>
                <a:gd name="T100" fmla="*/ 734 w 806"/>
                <a:gd name="T101" fmla="*/ 766 h 1438"/>
                <a:gd name="T102" fmla="*/ 721 w 806"/>
                <a:gd name="T103" fmla="*/ 775 h 1438"/>
                <a:gd name="T104" fmla="*/ 733 w 806"/>
                <a:gd name="T105" fmla="*/ 849 h 1438"/>
                <a:gd name="T106" fmla="*/ 727 w 806"/>
                <a:gd name="T107" fmla="*/ 1009 h 1438"/>
                <a:gd name="T108" fmla="*/ 711 w 806"/>
                <a:gd name="T109" fmla="*/ 1155 h 1438"/>
                <a:gd name="T110" fmla="*/ 713 w 806"/>
                <a:gd name="T111" fmla="*/ 1333 h 1438"/>
                <a:gd name="T112" fmla="*/ 705 w 806"/>
                <a:gd name="T113" fmla="*/ 1389 h 1438"/>
                <a:gd name="T114" fmla="*/ 695 w 806"/>
                <a:gd name="T115" fmla="*/ 1427 h 1438"/>
                <a:gd name="T116" fmla="*/ 545 w 806"/>
                <a:gd name="T117" fmla="*/ 1436 h 14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6"/>
                <a:gd name="T178" fmla="*/ 0 h 1438"/>
                <a:gd name="T179" fmla="*/ 806 w 806"/>
                <a:gd name="T180" fmla="*/ 1438 h 14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6" h="1438">
                  <a:moveTo>
                    <a:pt x="465" y="1437"/>
                  </a:moveTo>
                  <a:lnTo>
                    <a:pt x="434" y="1436"/>
                  </a:lnTo>
                  <a:lnTo>
                    <a:pt x="406" y="1434"/>
                  </a:lnTo>
                  <a:lnTo>
                    <a:pt x="360" y="1428"/>
                  </a:lnTo>
                  <a:lnTo>
                    <a:pt x="328" y="1420"/>
                  </a:lnTo>
                  <a:lnTo>
                    <a:pt x="314" y="1415"/>
                  </a:lnTo>
                  <a:lnTo>
                    <a:pt x="298" y="1410"/>
                  </a:lnTo>
                  <a:lnTo>
                    <a:pt x="284" y="1404"/>
                  </a:lnTo>
                  <a:lnTo>
                    <a:pt x="271" y="1396"/>
                  </a:lnTo>
                  <a:lnTo>
                    <a:pt x="262" y="1387"/>
                  </a:lnTo>
                  <a:lnTo>
                    <a:pt x="261" y="1345"/>
                  </a:lnTo>
                  <a:lnTo>
                    <a:pt x="261" y="1309"/>
                  </a:lnTo>
                  <a:lnTo>
                    <a:pt x="262" y="1242"/>
                  </a:lnTo>
                  <a:lnTo>
                    <a:pt x="265" y="1174"/>
                  </a:lnTo>
                  <a:lnTo>
                    <a:pt x="267" y="1090"/>
                  </a:lnTo>
                  <a:lnTo>
                    <a:pt x="267" y="1030"/>
                  </a:lnTo>
                  <a:lnTo>
                    <a:pt x="270" y="980"/>
                  </a:lnTo>
                  <a:lnTo>
                    <a:pt x="277" y="902"/>
                  </a:lnTo>
                  <a:lnTo>
                    <a:pt x="284" y="843"/>
                  </a:lnTo>
                  <a:lnTo>
                    <a:pt x="286" y="818"/>
                  </a:lnTo>
                  <a:lnTo>
                    <a:pt x="286" y="793"/>
                  </a:lnTo>
                  <a:lnTo>
                    <a:pt x="282" y="776"/>
                  </a:lnTo>
                  <a:lnTo>
                    <a:pt x="281" y="756"/>
                  </a:lnTo>
                  <a:lnTo>
                    <a:pt x="282" y="734"/>
                  </a:lnTo>
                  <a:lnTo>
                    <a:pt x="286" y="712"/>
                  </a:lnTo>
                  <a:lnTo>
                    <a:pt x="296" y="663"/>
                  </a:lnTo>
                  <a:lnTo>
                    <a:pt x="305" y="615"/>
                  </a:lnTo>
                  <a:lnTo>
                    <a:pt x="298" y="607"/>
                  </a:lnTo>
                  <a:lnTo>
                    <a:pt x="287" y="609"/>
                  </a:lnTo>
                  <a:lnTo>
                    <a:pt x="277" y="612"/>
                  </a:lnTo>
                  <a:lnTo>
                    <a:pt x="271" y="604"/>
                  </a:lnTo>
                  <a:lnTo>
                    <a:pt x="267" y="594"/>
                  </a:lnTo>
                  <a:lnTo>
                    <a:pt x="260" y="574"/>
                  </a:lnTo>
                  <a:lnTo>
                    <a:pt x="256" y="551"/>
                  </a:lnTo>
                  <a:lnTo>
                    <a:pt x="254" y="529"/>
                  </a:lnTo>
                  <a:lnTo>
                    <a:pt x="252" y="515"/>
                  </a:lnTo>
                  <a:lnTo>
                    <a:pt x="253" y="497"/>
                  </a:lnTo>
                  <a:lnTo>
                    <a:pt x="254" y="480"/>
                  </a:lnTo>
                  <a:lnTo>
                    <a:pt x="259" y="464"/>
                  </a:lnTo>
                  <a:lnTo>
                    <a:pt x="261" y="458"/>
                  </a:lnTo>
                  <a:lnTo>
                    <a:pt x="275" y="458"/>
                  </a:lnTo>
                  <a:lnTo>
                    <a:pt x="291" y="456"/>
                  </a:lnTo>
                  <a:lnTo>
                    <a:pt x="306" y="455"/>
                  </a:lnTo>
                  <a:lnTo>
                    <a:pt x="322" y="454"/>
                  </a:lnTo>
                  <a:lnTo>
                    <a:pt x="322" y="290"/>
                  </a:lnTo>
                  <a:lnTo>
                    <a:pt x="296" y="291"/>
                  </a:lnTo>
                  <a:lnTo>
                    <a:pt x="271" y="293"/>
                  </a:lnTo>
                  <a:lnTo>
                    <a:pt x="213" y="299"/>
                  </a:lnTo>
                  <a:lnTo>
                    <a:pt x="204" y="300"/>
                  </a:lnTo>
                  <a:lnTo>
                    <a:pt x="195" y="298"/>
                  </a:lnTo>
                  <a:lnTo>
                    <a:pt x="173" y="290"/>
                  </a:lnTo>
                  <a:lnTo>
                    <a:pt x="139" y="277"/>
                  </a:lnTo>
                  <a:lnTo>
                    <a:pt x="115" y="269"/>
                  </a:lnTo>
                  <a:lnTo>
                    <a:pt x="83" y="261"/>
                  </a:lnTo>
                  <a:lnTo>
                    <a:pt x="75" y="251"/>
                  </a:lnTo>
                  <a:lnTo>
                    <a:pt x="65" y="239"/>
                  </a:lnTo>
                  <a:lnTo>
                    <a:pt x="45" y="208"/>
                  </a:lnTo>
                  <a:lnTo>
                    <a:pt x="26" y="175"/>
                  </a:lnTo>
                  <a:lnTo>
                    <a:pt x="14" y="150"/>
                  </a:lnTo>
                  <a:lnTo>
                    <a:pt x="7" y="155"/>
                  </a:lnTo>
                  <a:lnTo>
                    <a:pt x="0" y="40"/>
                  </a:lnTo>
                  <a:lnTo>
                    <a:pt x="20" y="34"/>
                  </a:lnTo>
                  <a:lnTo>
                    <a:pt x="39" y="27"/>
                  </a:lnTo>
                  <a:lnTo>
                    <a:pt x="59" y="17"/>
                  </a:lnTo>
                  <a:lnTo>
                    <a:pt x="77" y="6"/>
                  </a:lnTo>
                  <a:lnTo>
                    <a:pt x="82" y="0"/>
                  </a:lnTo>
                  <a:lnTo>
                    <a:pt x="90" y="15"/>
                  </a:lnTo>
                  <a:lnTo>
                    <a:pt x="101" y="31"/>
                  </a:lnTo>
                  <a:lnTo>
                    <a:pt x="126" y="68"/>
                  </a:lnTo>
                  <a:lnTo>
                    <a:pt x="138" y="88"/>
                  </a:lnTo>
                  <a:lnTo>
                    <a:pt x="144" y="98"/>
                  </a:lnTo>
                  <a:lnTo>
                    <a:pt x="148" y="108"/>
                  </a:lnTo>
                  <a:lnTo>
                    <a:pt x="151" y="118"/>
                  </a:lnTo>
                  <a:lnTo>
                    <a:pt x="154" y="128"/>
                  </a:lnTo>
                  <a:lnTo>
                    <a:pt x="155" y="140"/>
                  </a:lnTo>
                  <a:lnTo>
                    <a:pt x="156" y="150"/>
                  </a:lnTo>
                  <a:lnTo>
                    <a:pt x="160" y="152"/>
                  </a:lnTo>
                  <a:lnTo>
                    <a:pt x="167" y="153"/>
                  </a:lnTo>
                  <a:lnTo>
                    <a:pt x="172" y="152"/>
                  </a:lnTo>
                  <a:lnTo>
                    <a:pt x="175" y="153"/>
                  </a:lnTo>
                  <a:lnTo>
                    <a:pt x="179" y="154"/>
                  </a:lnTo>
                  <a:lnTo>
                    <a:pt x="182" y="155"/>
                  </a:lnTo>
                  <a:lnTo>
                    <a:pt x="185" y="160"/>
                  </a:lnTo>
                  <a:lnTo>
                    <a:pt x="193" y="170"/>
                  </a:lnTo>
                  <a:lnTo>
                    <a:pt x="211" y="168"/>
                  </a:lnTo>
                  <a:lnTo>
                    <a:pt x="229" y="165"/>
                  </a:lnTo>
                  <a:lnTo>
                    <a:pt x="231" y="163"/>
                  </a:lnTo>
                  <a:lnTo>
                    <a:pt x="234" y="160"/>
                  </a:lnTo>
                  <a:lnTo>
                    <a:pt x="235" y="156"/>
                  </a:lnTo>
                  <a:lnTo>
                    <a:pt x="238" y="154"/>
                  </a:lnTo>
                  <a:lnTo>
                    <a:pt x="243" y="154"/>
                  </a:lnTo>
                  <a:lnTo>
                    <a:pt x="250" y="156"/>
                  </a:lnTo>
                  <a:lnTo>
                    <a:pt x="256" y="157"/>
                  </a:lnTo>
                  <a:lnTo>
                    <a:pt x="261" y="157"/>
                  </a:lnTo>
                  <a:lnTo>
                    <a:pt x="269" y="154"/>
                  </a:lnTo>
                  <a:lnTo>
                    <a:pt x="277" y="150"/>
                  </a:lnTo>
                  <a:lnTo>
                    <a:pt x="281" y="150"/>
                  </a:lnTo>
                  <a:lnTo>
                    <a:pt x="283" y="152"/>
                  </a:lnTo>
                  <a:lnTo>
                    <a:pt x="286" y="154"/>
                  </a:lnTo>
                  <a:lnTo>
                    <a:pt x="290" y="154"/>
                  </a:lnTo>
                  <a:lnTo>
                    <a:pt x="293" y="152"/>
                  </a:lnTo>
                  <a:lnTo>
                    <a:pt x="296" y="148"/>
                  </a:lnTo>
                  <a:lnTo>
                    <a:pt x="298" y="144"/>
                  </a:lnTo>
                  <a:lnTo>
                    <a:pt x="302" y="141"/>
                  </a:lnTo>
                  <a:lnTo>
                    <a:pt x="306" y="141"/>
                  </a:lnTo>
                  <a:lnTo>
                    <a:pt x="311" y="143"/>
                  </a:lnTo>
                  <a:lnTo>
                    <a:pt x="316" y="144"/>
                  </a:lnTo>
                  <a:lnTo>
                    <a:pt x="320" y="144"/>
                  </a:lnTo>
                  <a:lnTo>
                    <a:pt x="324" y="142"/>
                  </a:lnTo>
                  <a:lnTo>
                    <a:pt x="325" y="138"/>
                  </a:lnTo>
                  <a:lnTo>
                    <a:pt x="326" y="133"/>
                  </a:lnTo>
                  <a:lnTo>
                    <a:pt x="329" y="131"/>
                  </a:lnTo>
                  <a:lnTo>
                    <a:pt x="370" y="88"/>
                  </a:lnTo>
                  <a:lnTo>
                    <a:pt x="372" y="90"/>
                  </a:lnTo>
                  <a:lnTo>
                    <a:pt x="375" y="92"/>
                  </a:lnTo>
                  <a:lnTo>
                    <a:pt x="384" y="92"/>
                  </a:lnTo>
                  <a:lnTo>
                    <a:pt x="394" y="91"/>
                  </a:lnTo>
                  <a:lnTo>
                    <a:pt x="398" y="91"/>
                  </a:lnTo>
                  <a:lnTo>
                    <a:pt x="400" y="93"/>
                  </a:lnTo>
                  <a:lnTo>
                    <a:pt x="400" y="96"/>
                  </a:lnTo>
                  <a:lnTo>
                    <a:pt x="399" y="100"/>
                  </a:lnTo>
                  <a:lnTo>
                    <a:pt x="398" y="105"/>
                  </a:lnTo>
                  <a:lnTo>
                    <a:pt x="401" y="112"/>
                  </a:lnTo>
                  <a:lnTo>
                    <a:pt x="407" y="117"/>
                  </a:lnTo>
                  <a:lnTo>
                    <a:pt x="410" y="120"/>
                  </a:lnTo>
                  <a:lnTo>
                    <a:pt x="413" y="122"/>
                  </a:lnTo>
                  <a:lnTo>
                    <a:pt x="401" y="136"/>
                  </a:lnTo>
                  <a:lnTo>
                    <a:pt x="386" y="156"/>
                  </a:lnTo>
                  <a:lnTo>
                    <a:pt x="372" y="178"/>
                  </a:lnTo>
                  <a:lnTo>
                    <a:pt x="367" y="189"/>
                  </a:lnTo>
                  <a:lnTo>
                    <a:pt x="366" y="198"/>
                  </a:lnTo>
                  <a:lnTo>
                    <a:pt x="381" y="204"/>
                  </a:lnTo>
                  <a:lnTo>
                    <a:pt x="394" y="209"/>
                  </a:lnTo>
                  <a:lnTo>
                    <a:pt x="393" y="221"/>
                  </a:lnTo>
                  <a:lnTo>
                    <a:pt x="388" y="237"/>
                  </a:lnTo>
                  <a:lnTo>
                    <a:pt x="377" y="268"/>
                  </a:lnTo>
                  <a:lnTo>
                    <a:pt x="365" y="299"/>
                  </a:lnTo>
                  <a:lnTo>
                    <a:pt x="361" y="314"/>
                  </a:lnTo>
                  <a:lnTo>
                    <a:pt x="358" y="328"/>
                  </a:lnTo>
                  <a:lnTo>
                    <a:pt x="361" y="345"/>
                  </a:lnTo>
                  <a:lnTo>
                    <a:pt x="367" y="366"/>
                  </a:lnTo>
                  <a:lnTo>
                    <a:pt x="373" y="386"/>
                  </a:lnTo>
                  <a:lnTo>
                    <a:pt x="374" y="394"/>
                  </a:lnTo>
                  <a:lnTo>
                    <a:pt x="374" y="400"/>
                  </a:lnTo>
                  <a:lnTo>
                    <a:pt x="386" y="360"/>
                  </a:lnTo>
                  <a:lnTo>
                    <a:pt x="396" y="319"/>
                  </a:lnTo>
                  <a:lnTo>
                    <a:pt x="403" y="299"/>
                  </a:lnTo>
                  <a:lnTo>
                    <a:pt x="410" y="279"/>
                  </a:lnTo>
                  <a:lnTo>
                    <a:pt x="420" y="260"/>
                  </a:lnTo>
                  <a:lnTo>
                    <a:pt x="433" y="242"/>
                  </a:lnTo>
                  <a:lnTo>
                    <a:pt x="446" y="228"/>
                  </a:lnTo>
                  <a:lnTo>
                    <a:pt x="462" y="216"/>
                  </a:lnTo>
                  <a:lnTo>
                    <a:pt x="490" y="191"/>
                  </a:lnTo>
                  <a:lnTo>
                    <a:pt x="540" y="144"/>
                  </a:lnTo>
                  <a:lnTo>
                    <a:pt x="569" y="118"/>
                  </a:lnTo>
                  <a:lnTo>
                    <a:pt x="582" y="108"/>
                  </a:lnTo>
                  <a:lnTo>
                    <a:pt x="593" y="100"/>
                  </a:lnTo>
                  <a:lnTo>
                    <a:pt x="605" y="100"/>
                  </a:lnTo>
                  <a:lnTo>
                    <a:pt x="617" y="100"/>
                  </a:lnTo>
                  <a:lnTo>
                    <a:pt x="645" y="102"/>
                  </a:lnTo>
                  <a:lnTo>
                    <a:pt x="657" y="88"/>
                  </a:lnTo>
                  <a:lnTo>
                    <a:pt x="681" y="88"/>
                  </a:lnTo>
                  <a:lnTo>
                    <a:pt x="692" y="88"/>
                  </a:lnTo>
                  <a:lnTo>
                    <a:pt x="702" y="88"/>
                  </a:lnTo>
                  <a:lnTo>
                    <a:pt x="713" y="90"/>
                  </a:lnTo>
                  <a:lnTo>
                    <a:pt x="723" y="92"/>
                  </a:lnTo>
                  <a:lnTo>
                    <a:pt x="735" y="97"/>
                  </a:lnTo>
                  <a:lnTo>
                    <a:pt x="747" y="103"/>
                  </a:lnTo>
                  <a:lnTo>
                    <a:pt x="752" y="106"/>
                  </a:lnTo>
                  <a:lnTo>
                    <a:pt x="759" y="111"/>
                  </a:lnTo>
                  <a:lnTo>
                    <a:pt x="774" y="124"/>
                  </a:lnTo>
                  <a:lnTo>
                    <a:pt x="789" y="140"/>
                  </a:lnTo>
                  <a:lnTo>
                    <a:pt x="793" y="147"/>
                  </a:lnTo>
                  <a:lnTo>
                    <a:pt x="796" y="153"/>
                  </a:lnTo>
                  <a:lnTo>
                    <a:pt x="800" y="165"/>
                  </a:lnTo>
                  <a:lnTo>
                    <a:pt x="802" y="176"/>
                  </a:lnTo>
                  <a:lnTo>
                    <a:pt x="805" y="197"/>
                  </a:lnTo>
                  <a:lnTo>
                    <a:pt x="804" y="216"/>
                  </a:lnTo>
                  <a:lnTo>
                    <a:pt x="802" y="235"/>
                  </a:lnTo>
                  <a:lnTo>
                    <a:pt x="795" y="270"/>
                  </a:lnTo>
                  <a:lnTo>
                    <a:pt x="793" y="289"/>
                  </a:lnTo>
                  <a:lnTo>
                    <a:pt x="792" y="309"/>
                  </a:lnTo>
                  <a:lnTo>
                    <a:pt x="786" y="317"/>
                  </a:lnTo>
                  <a:lnTo>
                    <a:pt x="779" y="328"/>
                  </a:lnTo>
                  <a:lnTo>
                    <a:pt x="771" y="346"/>
                  </a:lnTo>
                  <a:lnTo>
                    <a:pt x="762" y="373"/>
                  </a:lnTo>
                  <a:lnTo>
                    <a:pt x="752" y="391"/>
                  </a:lnTo>
                  <a:lnTo>
                    <a:pt x="741" y="407"/>
                  </a:lnTo>
                  <a:lnTo>
                    <a:pt x="719" y="434"/>
                  </a:lnTo>
                  <a:lnTo>
                    <a:pt x="701" y="459"/>
                  </a:lnTo>
                  <a:lnTo>
                    <a:pt x="694" y="472"/>
                  </a:lnTo>
                  <a:lnTo>
                    <a:pt x="689" y="487"/>
                  </a:lnTo>
                  <a:lnTo>
                    <a:pt x="689" y="505"/>
                  </a:lnTo>
                  <a:lnTo>
                    <a:pt x="687" y="521"/>
                  </a:lnTo>
                  <a:lnTo>
                    <a:pt x="685" y="538"/>
                  </a:lnTo>
                  <a:lnTo>
                    <a:pt x="685" y="546"/>
                  </a:lnTo>
                  <a:lnTo>
                    <a:pt x="688" y="556"/>
                  </a:lnTo>
                  <a:lnTo>
                    <a:pt x="694" y="571"/>
                  </a:lnTo>
                  <a:lnTo>
                    <a:pt x="701" y="587"/>
                  </a:lnTo>
                  <a:lnTo>
                    <a:pt x="712" y="619"/>
                  </a:lnTo>
                  <a:lnTo>
                    <a:pt x="718" y="651"/>
                  </a:lnTo>
                  <a:lnTo>
                    <a:pt x="724" y="681"/>
                  </a:lnTo>
                  <a:lnTo>
                    <a:pt x="730" y="732"/>
                  </a:lnTo>
                  <a:lnTo>
                    <a:pt x="734" y="766"/>
                  </a:lnTo>
                  <a:lnTo>
                    <a:pt x="733" y="772"/>
                  </a:lnTo>
                  <a:lnTo>
                    <a:pt x="730" y="775"/>
                  </a:lnTo>
                  <a:lnTo>
                    <a:pt x="726" y="776"/>
                  </a:lnTo>
                  <a:lnTo>
                    <a:pt x="721" y="775"/>
                  </a:lnTo>
                  <a:lnTo>
                    <a:pt x="725" y="793"/>
                  </a:lnTo>
                  <a:lnTo>
                    <a:pt x="728" y="810"/>
                  </a:lnTo>
                  <a:lnTo>
                    <a:pt x="732" y="829"/>
                  </a:lnTo>
                  <a:lnTo>
                    <a:pt x="733" y="849"/>
                  </a:lnTo>
                  <a:lnTo>
                    <a:pt x="735" y="888"/>
                  </a:lnTo>
                  <a:lnTo>
                    <a:pt x="734" y="929"/>
                  </a:lnTo>
                  <a:lnTo>
                    <a:pt x="732" y="970"/>
                  </a:lnTo>
                  <a:lnTo>
                    <a:pt x="727" y="1009"/>
                  </a:lnTo>
                  <a:lnTo>
                    <a:pt x="722" y="1048"/>
                  </a:lnTo>
                  <a:lnTo>
                    <a:pt x="716" y="1083"/>
                  </a:lnTo>
                  <a:lnTo>
                    <a:pt x="712" y="1118"/>
                  </a:lnTo>
                  <a:lnTo>
                    <a:pt x="711" y="1155"/>
                  </a:lnTo>
                  <a:lnTo>
                    <a:pt x="712" y="1235"/>
                  </a:lnTo>
                  <a:lnTo>
                    <a:pt x="713" y="1275"/>
                  </a:lnTo>
                  <a:lnTo>
                    <a:pt x="713" y="1314"/>
                  </a:lnTo>
                  <a:lnTo>
                    <a:pt x="713" y="1333"/>
                  </a:lnTo>
                  <a:lnTo>
                    <a:pt x="712" y="1351"/>
                  </a:lnTo>
                  <a:lnTo>
                    <a:pt x="710" y="1369"/>
                  </a:lnTo>
                  <a:lnTo>
                    <a:pt x="707" y="1386"/>
                  </a:lnTo>
                  <a:lnTo>
                    <a:pt x="705" y="1389"/>
                  </a:lnTo>
                  <a:lnTo>
                    <a:pt x="703" y="1390"/>
                  </a:lnTo>
                  <a:lnTo>
                    <a:pt x="695" y="1391"/>
                  </a:lnTo>
                  <a:lnTo>
                    <a:pt x="695" y="1416"/>
                  </a:lnTo>
                  <a:lnTo>
                    <a:pt x="695" y="1427"/>
                  </a:lnTo>
                  <a:lnTo>
                    <a:pt x="694" y="1429"/>
                  </a:lnTo>
                  <a:lnTo>
                    <a:pt x="693" y="1430"/>
                  </a:lnTo>
                  <a:lnTo>
                    <a:pt x="619" y="1432"/>
                  </a:lnTo>
                  <a:lnTo>
                    <a:pt x="545" y="1436"/>
                  </a:lnTo>
                  <a:lnTo>
                    <a:pt x="465" y="1437"/>
                  </a:lnTo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7" name="Freeform 129"/>
            <p:cNvSpPr>
              <a:spLocks/>
            </p:cNvSpPr>
            <p:nvPr/>
          </p:nvSpPr>
          <p:spPr bwMode="auto">
            <a:xfrm>
              <a:off x="4933" y="3108"/>
              <a:ext cx="148" cy="18"/>
            </a:xfrm>
            <a:custGeom>
              <a:avLst/>
              <a:gdLst>
                <a:gd name="T0" fmla="*/ 1 w 148"/>
                <a:gd name="T1" fmla="*/ 0 h 18"/>
                <a:gd name="T2" fmla="*/ 1 w 148"/>
                <a:gd name="T3" fmla="*/ 1 h 18"/>
                <a:gd name="T4" fmla="*/ 3 w 148"/>
                <a:gd name="T5" fmla="*/ 1 h 18"/>
                <a:gd name="T6" fmla="*/ 6 w 148"/>
                <a:gd name="T7" fmla="*/ 2 h 18"/>
                <a:gd name="T8" fmla="*/ 11 w 148"/>
                <a:gd name="T9" fmla="*/ 3 h 18"/>
                <a:gd name="T10" fmla="*/ 16 w 148"/>
                <a:gd name="T11" fmla="*/ 4 h 18"/>
                <a:gd name="T12" fmla="*/ 22 w 148"/>
                <a:gd name="T13" fmla="*/ 5 h 18"/>
                <a:gd name="T14" fmla="*/ 29 w 148"/>
                <a:gd name="T15" fmla="*/ 7 h 18"/>
                <a:gd name="T16" fmla="*/ 37 w 148"/>
                <a:gd name="T17" fmla="*/ 8 h 18"/>
                <a:gd name="T18" fmla="*/ 45 w 148"/>
                <a:gd name="T19" fmla="*/ 9 h 18"/>
                <a:gd name="T20" fmla="*/ 56 w 148"/>
                <a:gd name="T21" fmla="*/ 10 h 18"/>
                <a:gd name="T22" fmla="*/ 67 w 148"/>
                <a:gd name="T23" fmla="*/ 11 h 18"/>
                <a:gd name="T24" fmla="*/ 78 w 148"/>
                <a:gd name="T25" fmla="*/ 13 h 18"/>
                <a:gd name="T26" fmla="*/ 90 w 148"/>
                <a:gd name="T27" fmla="*/ 13 h 18"/>
                <a:gd name="T28" fmla="*/ 104 w 148"/>
                <a:gd name="T29" fmla="*/ 14 h 18"/>
                <a:gd name="T30" fmla="*/ 117 w 148"/>
                <a:gd name="T31" fmla="*/ 15 h 18"/>
                <a:gd name="T32" fmla="*/ 132 w 148"/>
                <a:gd name="T33" fmla="*/ 16 h 18"/>
                <a:gd name="T34" fmla="*/ 147 w 148"/>
                <a:gd name="T35" fmla="*/ 16 h 18"/>
                <a:gd name="T36" fmla="*/ 147 w 148"/>
                <a:gd name="T37" fmla="*/ 17 h 18"/>
                <a:gd name="T38" fmla="*/ 132 w 148"/>
                <a:gd name="T39" fmla="*/ 17 h 18"/>
                <a:gd name="T40" fmla="*/ 117 w 148"/>
                <a:gd name="T41" fmla="*/ 16 h 18"/>
                <a:gd name="T42" fmla="*/ 104 w 148"/>
                <a:gd name="T43" fmla="*/ 16 h 18"/>
                <a:gd name="T44" fmla="*/ 90 w 148"/>
                <a:gd name="T45" fmla="*/ 15 h 18"/>
                <a:gd name="T46" fmla="*/ 78 w 148"/>
                <a:gd name="T47" fmla="*/ 14 h 18"/>
                <a:gd name="T48" fmla="*/ 67 w 148"/>
                <a:gd name="T49" fmla="*/ 13 h 18"/>
                <a:gd name="T50" fmla="*/ 55 w 148"/>
                <a:gd name="T51" fmla="*/ 12 h 18"/>
                <a:gd name="T52" fmla="*/ 45 w 148"/>
                <a:gd name="T53" fmla="*/ 10 h 18"/>
                <a:gd name="T54" fmla="*/ 37 w 148"/>
                <a:gd name="T55" fmla="*/ 10 h 18"/>
                <a:gd name="T56" fmla="*/ 29 w 148"/>
                <a:gd name="T57" fmla="*/ 8 h 18"/>
                <a:gd name="T58" fmla="*/ 21 w 148"/>
                <a:gd name="T59" fmla="*/ 7 h 18"/>
                <a:gd name="T60" fmla="*/ 15 w 148"/>
                <a:gd name="T61" fmla="*/ 6 h 18"/>
                <a:gd name="T62" fmla="*/ 10 w 148"/>
                <a:gd name="T63" fmla="*/ 4 h 18"/>
                <a:gd name="T64" fmla="*/ 6 w 148"/>
                <a:gd name="T65" fmla="*/ 3 h 18"/>
                <a:gd name="T66" fmla="*/ 2 w 148"/>
                <a:gd name="T67" fmla="*/ 2 h 18"/>
                <a:gd name="T68" fmla="*/ 0 w 148"/>
                <a:gd name="T69" fmla="*/ 1 h 18"/>
                <a:gd name="T70" fmla="*/ 1 w 148"/>
                <a:gd name="T71" fmla="*/ 1 h 18"/>
                <a:gd name="T72" fmla="*/ 0 w 148"/>
                <a:gd name="T73" fmla="*/ 1 h 18"/>
                <a:gd name="T74" fmla="*/ 0 w 148"/>
                <a:gd name="T75" fmla="*/ 1 h 18"/>
                <a:gd name="T76" fmla="*/ 1 w 148"/>
                <a:gd name="T77" fmla="*/ 1 h 18"/>
                <a:gd name="T78" fmla="*/ 1 w 148"/>
                <a:gd name="T79" fmla="*/ 0 h 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8"/>
                <a:gd name="T121" fmla="*/ 0 h 18"/>
                <a:gd name="T122" fmla="*/ 148 w 148"/>
                <a:gd name="T123" fmla="*/ 18 h 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8" h="18">
                  <a:moveTo>
                    <a:pt x="1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6" y="4"/>
                  </a:lnTo>
                  <a:lnTo>
                    <a:pt x="22" y="5"/>
                  </a:lnTo>
                  <a:lnTo>
                    <a:pt x="29" y="7"/>
                  </a:lnTo>
                  <a:lnTo>
                    <a:pt x="37" y="8"/>
                  </a:lnTo>
                  <a:lnTo>
                    <a:pt x="45" y="9"/>
                  </a:lnTo>
                  <a:lnTo>
                    <a:pt x="56" y="10"/>
                  </a:lnTo>
                  <a:lnTo>
                    <a:pt x="67" y="11"/>
                  </a:lnTo>
                  <a:lnTo>
                    <a:pt x="78" y="13"/>
                  </a:lnTo>
                  <a:lnTo>
                    <a:pt x="90" y="13"/>
                  </a:lnTo>
                  <a:lnTo>
                    <a:pt x="104" y="14"/>
                  </a:lnTo>
                  <a:lnTo>
                    <a:pt x="117" y="15"/>
                  </a:lnTo>
                  <a:lnTo>
                    <a:pt x="132" y="16"/>
                  </a:lnTo>
                  <a:lnTo>
                    <a:pt x="147" y="16"/>
                  </a:lnTo>
                  <a:lnTo>
                    <a:pt x="147" y="17"/>
                  </a:lnTo>
                  <a:lnTo>
                    <a:pt x="132" y="17"/>
                  </a:lnTo>
                  <a:lnTo>
                    <a:pt x="117" y="16"/>
                  </a:lnTo>
                  <a:lnTo>
                    <a:pt x="104" y="16"/>
                  </a:lnTo>
                  <a:lnTo>
                    <a:pt x="90" y="15"/>
                  </a:lnTo>
                  <a:lnTo>
                    <a:pt x="78" y="14"/>
                  </a:lnTo>
                  <a:lnTo>
                    <a:pt x="67" y="13"/>
                  </a:lnTo>
                  <a:lnTo>
                    <a:pt x="55" y="12"/>
                  </a:lnTo>
                  <a:lnTo>
                    <a:pt x="45" y="10"/>
                  </a:lnTo>
                  <a:lnTo>
                    <a:pt x="37" y="10"/>
                  </a:lnTo>
                  <a:lnTo>
                    <a:pt x="29" y="8"/>
                  </a:lnTo>
                  <a:lnTo>
                    <a:pt x="21" y="7"/>
                  </a:lnTo>
                  <a:lnTo>
                    <a:pt x="15" y="6"/>
                  </a:lnTo>
                  <a:lnTo>
                    <a:pt x="10" y="4"/>
                  </a:lnTo>
                  <a:lnTo>
                    <a:pt x="6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Freeform 130"/>
            <p:cNvSpPr>
              <a:spLocks/>
            </p:cNvSpPr>
            <p:nvPr/>
          </p:nvSpPr>
          <p:spPr bwMode="auto">
            <a:xfrm>
              <a:off x="4881" y="3079"/>
              <a:ext cx="47" cy="25"/>
            </a:xfrm>
            <a:custGeom>
              <a:avLst/>
              <a:gdLst>
                <a:gd name="T0" fmla="*/ 2 w 47"/>
                <a:gd name="T1" fmla="*/ 1 h 25"/>
                <a:gd name="T2" fmla="*/ 2 w 47"/>
                <a:gd name="T3" fmla="*/ 1 h 25"/>
                <a:gd name="T4" fmla="*/ 4 w 47"/>
                <a:gd name="T5" fmla="*/ 2 h 25"/>
                <a:gd name="T6" fmla="*/ 6 w 47"/>
                <a:gd name="T7" fmla="*/ 4 h 25"/>
                <a:gd name="T8" fmla="*/ 8 w 47"/>
                <a:gd name="T9" fmla="*/ 6 h 25"/>
                <a:gd name="T10" fmla="*/ 10 w 47"/>
                <a:gd name="T11" fmla="*/ 7 h 25"/>
                <a:gd name="T12" fmla="*/ 12 w 47"/>
                <a:gd name="T13" fmla="*/ 9 h 25"/>
                <a:gd name="T14" fmla="*/ 14 w 47"/>
                <a:gd name="T15" fmla="*/ 11 h 25"/>
                <a:gd name="T16" fmla="*/ 17 w 47"/>
                <a:gd name="T17" fmla="*/ 12 h 25"/>
                <a:gd name="T18" fmla="*/ 20 w 47"/>
                <a:gd name="T19" fmla="*/ 13 h 25"/>
                <a:gd name="T20" fmla="*/ 23 w 47"/>
                <a:gd name="T21" fmla="*/ 15 h 25"/>
                <a:gd name="T22" fmla="*/ 27 w 47"/>
                <a:gd name="T23" fmla="*/ 16 h 25"/>
                <a:gd name="T24" fmla="*/ 30 w 47"/>
                <a:gd name="T25" fmla="*/ 17 h 25"/>
                <a:gd name="T26" fmla="*/ 33 w 47"/>
                <a:gd name="T27" fmla="*/ 18 h 25"/>
                <a:gd name="T28" fmla="*/ 35 w 47"/>
                <a:gd name="T29" fmla="*/ 20 h 25"/>
                <a:gd name="T30" fmla="*/ 39 w 47"/>
                <a:gd name="T31" fmla="*/ 21 h 25"/>
                <a:gd name="T32" fmla="*/ 42 w 47"/>
                <a:gd name="T33" fmla="*/ 22 h 25"/>
                <a:gd name="T34" fmla="*/ 46 w 47"/>
                <a:gd name="T35" fmla="*/ 22 h 25"/>
                <a:gd name="T36" fmla="*/ 46 w 47"/>
                <a:gd name="T37" fmla="*/ 24 h 25"/>
                <a:gd name="T38" fmla="*/ 42 w 47"/>
                <a:gd name="T39" fmla="*/ 23 h 25"/>
                <a:gd name="T40" fmla="*/ 39 w 47"/>
                <a:gd name="T41" fmla="*/ 22 h 25"/>
                <a:gd name="T42" fmla="*/ 35 w 47"/>
                <a:gd name="T43" fmla="*/ 21 h 25"/>
                <a:gd name="T44" fmla="*/ 32 w 47"/>
                <a:gd name="T45" fmla="*/ 20 h 25"/>
                <a:gd name="T46" fmla="*/ 29 w 47"/>
                <a:gd name="T47" fmla="*/ 19 h 25"/>
                <a:gd name="T48" fmla="*/ 26 w 47"/>
                <a:gd name="T49" fmla="*/ 17 h 25"/>
                <a:gd name="T50" fmla="*/ 22 w 47"/>
                <a:gd name="T51" fmla="*/ 17 h 25"/>
                <a:gd name="T52" fmla="*/ 19 w 47"/>
                <a:gd name="T53" fmla="*/ 15 h 25"/>
                <a:gd name="T54" fmla="*/ 16 w 47"/>
                <a:gd name="T55" fmla="*/ 13 h 25"/>
                <a:gd name="T56" fmla="*/ 13 w 47"/>
                <a:gd name="T57" fmla="*/ 12 h 25"/>
                <a:gd name="T58" fmla="*/ 12 w 47"/>
                <a:gd name="T59" fmla="*/ 10 h 25"/>
                <a:gd name="T60" fmla="*/ 9 w 47"/>
                <a:gd name="T61" fmla="*/ 9 h 25"/>
                <a:gd name="T62" fmla="*/ 7 w 47"/>
                <a:gd name="T63" fmla="*/ 7 h 25"/>
                <a:gd name="T64" fmla="*/ 4 w 47"/>
                <a:gd name="T65" fmla="*/ 5 h 25"/>
                <a:gd name="T66" fmla="*/ 2 w 47"/>
                <a:gd name="T67" fmla="*/ 3 h 25"/>
                <a:gd name="T68" fmla="*/ 1 w 47"/>
                <a:gd name="T69" fmla="*/ 2 h 25"/>
                <a:gd name="T70" fmla="*/ 0 w 47"/>
                <a:gd name="T71" fmla="*/ 1 h 25"/>
                <a:gd name="T72" fmla="*/ 1 w 47"/>
                <a:gd name="T73" fmla="*/ 2 h 25"/>
                <a:gd name="T74" fmla="*/ 1 w 47"/>
                <a:gd name="T75" fmla="*/ 1 h 25"/>
                <a:gd name="T76" fmla="*/ 2 w 47"/>
                <a:gd name="T77" fmla="*/ 0 h 25"/>
                <a:gd name="T78" fmla="*/ 2 w 47"/>
                <a:gd name="T79" fmla="*/ 1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"/>
                <a:gd name="T121" fmla="*/ 0 h 25"/>
                <a:gd name="T122" fmla="*/ 47 w 47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" h="25">
                  <a:moveTo>
                    <a:pt x="2" y="1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2"/>
                  </a:lnTo>
                  <a:lnTo>
                    <a:pt x="20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0" y="17"/>
                  </a:lnTo>
                  <a:lnTo>
                    <a:pt x="33" y="18"/>
                  </a:lnTo>
                  <a:lnTo>
                    <a:pt x="35" y="20"/>
                  </a:lnTo>
                  <a:lnTo>
                    <a:pt x="39" y="21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2" y="23"/>
                  </a:lnTo>
                  <a:lnTo>
                    <a:pt x="39" y="22"/>
                  </a:lnTo>
                  <a:lnTo>
                    <a:pt x="35" y="21"/>
                  </a:lnTo>
                  <a:lnTo>
                    <a:pt x="32" y="20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2" y="17"/>
                  </a:lnTo>
                  <a:lnTo>
                    <a:pt x="19" y="15"/>
                  </a:lnTo>
                  <a:lnTo>
                    <a:pt x="16" y="13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Freeform 131"/>
            <p:cNvSpPr>
              <a:spLocks/>
            </p:cNvSpPr>
            <p:nvPr/>
          </p:nvSpPr>
          <p:spPr bwMode="auto">
            <a:xfrm>
              <a:off x="4880" y="2781"/>
              <a:ext cx="2" cy="294"/>
            </a:xfrm>
            <a:custGeom>
              <a:avLst/>
              <a:gdLst>
                <a:gd name="T0" fmla="*/ 1 w 2"/>
                <a:gd name="T1" fmla="*/ 13 h 294"/>
                <a:gd name="T2" fmla="*/ 1 w 2"/>
                <a:gd name="T3" fmla="*/ 35 h 294"/>
                <a:gd name="T4" fmla="*/ 1 w 2"/>
                <a:gd name="T5" fmla="*/ 55 h 294"/>
                <a:gd name="T6" fmla="*/ 1 w 2"/>
                <a:gd name="T7" fmla="*/ 74 h 294"/>
                <a:gd name="T8" fmla="*/ 1 w 2"/>
                <a:gd name="T9" fmla="*/ 92 h 294"/>
                <a:gd name="T10" fmla="*/ 1 w 2"/>
                <a:gd name="T11" fmla="*/ 110 h 294"/>
                <a:gd name="T12" fmla="*/ 1 w 2"/>
                <a:gd name="T13" fmla="*/ 126 h 294"/>
                <a:gd name="T14" fmla="*/ 0 w 2"/>
                <a:gd name="T15" fmla="*/ 142 h 294"/>
                <a:gd name="T16" fmla="*/ 0 w 2"/>
                <a:gd name="T17" fmla="*/ 159 h 294"/>
                <a:gd name="T18" fmla="*/ 0 w 2"/>
                <a:gd name="T19" fmla="*/ 175 h 294"/>
                <a:gd name="T20" fmla="*/ 0 w 2"/>
                <a:gd name="T21" fmla="*/ 192 h 294"/>
                <a:gd name="T22" fmla="*/ 0 w 2"/>
                <a:gd name="T23" fmla="*/ 208 h 294"/>
                <a:gd name="T24" fmla="*/ 0 w 2"/>
                <a:gd name="T25" fmla="*/ 225 h 294"/>
                <a:gd name="T26" fmla="*/ 0 w 2"/>
                <a:gd name="T27" fmla="*/ 243 h 294"/>
                <a:gd name="T28" fmla="*/ 0 w 2"/>
                <a:gd name="T29" fmla="*/ 262 h 294"/>
                <a:gd name="T30" fmla="*/ 0 w 2"/>
                <a:gd name="T31" fmla="*/ 283 h 294"/>
                <a:gd name="T32" fmla="*/ 0 w 2"/>
                <a:gd name="T33" fmla="*/ 293 h 294"/>
                <a:gd name="T34" fmla="*/ 0 w 2"/>
                <a:gd name="T35" fmla="*/ 273 h 294"/>
                <a:gd name="T36" fmla="*/ 0 w 2"/>
                <a:gd name="T37" fmla="*/ 253 h 294"/>
                <a:gd name="T38" fmla="*/ 0 w 2"/>
                <a:gd name="T39" fmla="*/ 234 h 294"/>
                <a:gd name="T40" fmla="*/ 0 w 2"/>
                <a:gd name="T41" fmla="*/ 216 h 294"/>
                <a:gd name="T42" fmla="*/ 0 w 2"/>
                <a:gd name="T43" fmla="*/ 200 h 294"/>
                <a:gd name="T44" fmla="*/ 0 w 2"/>
                <a:gd name="T45" fmla="*/ 183 h 294"/>
                <a:gd name="T46" fmla="*/ 0 w 2"/>
                <a:gd name="T47" fmla="*/ 167 h 294"/>
                <a:gd name="T48" fmla="*/ 0 w 2"/>
                <a:gd name="T49" fmla="*/ 151 h 294"/>
                <a:gd name="T50" fmla="*/ 0 w 2"/>
                <a:gd name="T51" fmla="*/ 135 h 294"/>
                <a:gd name="T52" fmla="*/ 0 w 2"/>
                <a:gd name="T53" fmla="*/ 118 h 294"/>
                <a:gd name="T54" fmla="*/ 0 w 2"/>
                <a:gd name="T55" fmla="*/ 101 h 294"/>
                <a:gd name="T56" fmla="*/ 1 w 2"/>
                <a:gd name="T57" fmla="*/ 84 h 294"/>
                <a:gd name="T58" fmla="*/ 1 w 2"/>
                <a:gd name="T59" fmla="*/ 65 h 294"/>
                <a:gd name="T60" fmla="*/ 1 w 2"/>
                <a:gd name="T61" fmla="*/ 45 h 294"/>
                <a:gd name="T62" fmla="*/ 1 w 2"/>
                <a:gd name="T63" fmla="*/ 24 h 294"/>
                <a:gd name="T64" fmla="*/ 1 w 2"/>
                <a:gd name="T65" fmla="*/ 1 h 294"/>
                <a:gd name="T66" fmla="*/ 1 w 2"/>
                <a:gd name="T67" fmla="*/ 1 h 2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"/>
                <a:gd name="T103" fmla="*/ 0 h 294"/>
                <a:gd name="T104" fmla="*/ 2 w 2"/>
                <a:gd name="T105" fmla="*/ 294 h 2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" h="294">
                  <a:moveTo>
                    <a:pt x="1" y="1"/>
                  </a:moveTo>
                  <a:lnTo>
                    <a:pt x="1" y="13"/>
                  </a:lnTo>
                  <a:lnTo>
                    <a:pt x="1" y="24"/>
                  </a:lnTo>
                  <a:lnTo>
                    <a:pt x="1" y="35"/>
                  </a:lnTo>
                  <a:lnTo>
                    <a:pt x="1" y="45"/>
                  </a:lnTo>
                  <a:lnTo>
                    <a:pt x="1" y="55"/>
                  </a:lnTo>
                  <a:lnTo>
                    <a:pt x="1" y="65"/>
                  </a:lnTo>
                  <a:lnTo>
                    <a:pt x="1" y="74"/>
                  </a:lnTo>
                  <a:lnTo>
                    <a:pt x="1" y="84"/>
                  </a:lnTo>
                  <a:lnTo>
                    <a:pt x="1" y="92"/>
                  </a:lnTo>
                  <a:lnTo>
                    <a:pt x="1" y="101"/>
                  </a:lnTo>
                  <a:lnTo>
                    <a:pt x="1" y="110"/>
                  </a:lnTo>
                  <a:lnTo>
                    <a:pt x="1" y="118"/>
                  </a:lnTo>
                  <a:lnTo>
                    <a:pt x="1" y="126"/>
                  </a:lnTo>
                  <a:lnTo>
                    <a:pt x="1" y="135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4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62"/>
                  </a:lnTo>
                  <a:lnTo>
                    <a:pt x="0" y="273"/>
                  </a:lnTo>
                  <a:lnTo>
                    <a:pt x="0" y="283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0" y="253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192"/>
                  </a:lnTo>
                  <a:lnTo>
                    <a:pt x="0" y="183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1" y="84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1" y="55"/>
                  </a:lnTo>
                  <a:lnTo>
                    <a:pt x="1" y="45"/>
                  </a:lnTo>
                  <a:lnTo>
                    <a:pt x="1" y="35"/>
                  </a:lnTo>
                  <a:lnTo>
                    <a:pt x="1" y="24"/>
                  </a:lnTo>
                  <a:lnTo>
                    <a:pt x="1" y="1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0" name="Freeform 132"/>
            <p:cNvSpPr>
              <a:spLocks/>
            </p:cNvSpPr>
            <p:nvPr/>
          </p:nvSpPr>
          <p:spPr bwMode="auto">
            <a:xfrm>
              <a:off x="4885" y="2482"/>
              <a:ext cx="17" cy="295"/>
            </a:xfrm>
            <a:custGeom>
              <a:avLst/>
              <a:gdLst>
                <a:gd name="T0" fmla="*/ 16 w 17"/>
                <a:gd name="T1" fmla="*/ 1 h 295"/>
                <a:gd name="T2" fmla="*/ 16 w 17"/>
                <a:gd name="T3" fmla="*/ 13 h 295"/>
                <a:gd name="T4" fmla="*/ 16 w 17"/>
                <a:gd name="T5" fmla="*/ 26 h 295"/>
                <a:gd name="T6" fmla="*/ 15 w 17"/>
                <a:gd name="T7" fmla="*/ 38 h 295"/>
                <a:gd name="T8" fmla="*/ 14 w 17"/>
                <a:gd name="T9" fmla="*/ 50 h 295"/>
                <a:gd name="T10" fmla="*/ 14 w 17"/>
                <a:gd name="T11" fmla="*/ 64 h 295"/>
                <a:gd name="T12" fmla="*/ 12 w 17"/>
                <a:gd name="T13" fmla="*/ 78 h 295"/>
                <a:gd name="T14" fmla="*/ 10 w 17"/>
                <a:gd name="T15" fmla="*/ 93 h 295"/>
                <a:gd name="T16" fmla="*/ 9 w 17"/>
                <a:gd name="T17" fmla="*/ 109 h 295"/>
                <a:gd name="T18" fmla="*/ 8 w 17"/>
                <a:gd name="T19" fmla="*/ 125 h 295"/>
                <a:gd name="T20" fmla="*/ 6 w 17"/>
                <a:gd name="T21" fmla="*/ 144 h 295"/>
                <a:gd name="T22" fmla="*/ 5 w 17"/>
                <a:gd name="T23" fmla="*/ 164 h 295"/>
                <a:gd name="T24" fmla="*/ 4 w 17"/>
                <a:gd name="T25" fmla="*/ 186 h 295"/>
                <a:gd name="T26" fmla="*/ 3 w 17"/>
                <a:gd name="T27" fmla="*/ 210 h 295"/>
                <a:gd name="T28" fmla="*/ 2 w 17"/>
                <a:gd name="T29" fmla="*/ 235 h 295"/>
                <a:gd name="T30" fmla="*/ 2 w 17"/>
                <a:gd name="T31" fmla="*/ 264 h 295"/>
                <a:gd name="T32" fmla="*/ 2 w 17"/>
                <a:gd name="T33" fmla="*/ 294 h 295"/>
                <a:gd name="T34" fmla="*/ 0 w 17"/>
                <a:gd name="T35" fmla="*/ 279 h 295"/>
                <a:gd name="T36" fmla="*/ 0 w 17"/>
                <a:gd name="T37" fmla="*/ 250 h 295"/>
                <a:gd name="T38" fmla="*/ 1 w 17"/>
                <a:gd name="T39" fmla="*/ 222 h 295"/>
                <a:gd name="T40" fmla="*/ 2 w 17"/>
                <a:gd name="T41" fmla="*/ 197 h 295"/>
                <a:gd name="T42" fmla="*/ 3 w 17"/>
                <a:gd name="T43" fmla="*/ 175 h 295"/>
                <a:gd name="T44" fmla="*/ 4 w 17"/>
                <a:gd name="T45" fmla="*/ 154 h 295"/>
                <a:gd name="T46" fmla="*/ 6 w 17"/>
                <a:gd name="T47" fmla="*/ 135 h 295"/>
                <a:gd name="T48" fmla="*/ 7 w 17"/>
                <a:gd name="T49" fmla="*/ 117 h 295"/>
                <a:gd name="T50" fmla="*/ 9 w 17"/>
                <a:gd name="T51" fmla="*/ 101 h 295"/>
                <a:gd name="T52" fmla="*/ 10 w 17"/>
                <a:gd name="T53" fmla="*/ 85 h 295"/>
                <a:gd name="T54" fmla="*/ 11 w 17"/>
                <a:gd name="T55" fmla="*/ 71 h 295"/>
                <a:gd name="T56" fmla="*/ 12 w 17"/>
                <a:gd name="T57" fmla="*/ 58 h 295"/>
                <a:gd name="T58" fmla="*/ 14 w 17"/>
                <a:gd name="T59" fmla="*/ 44 h 295"/>
                <a:gd name="T60" fmla="*/ 14 w 17"/>
                <a:gd name="T61" fmla="*/ 32 h 295"/>
                <a:gd name="T62" fmla="*/ 14 w 17"/>
                <a:gd name="T63" fmla="*/ 20 h 295"/>
                <a:gd name="T64" fmla="*/ 14 w 17"/>
                <a:gd name="T65" fmla="*/ 7 h 295"/>
                <a:gd name="T66" fmla="*/ 14 w 17"/>
                <a:gd name="T67" fmla="*/ 0 h 295"/>
                <a:gd name="T68" fmla="*/ 16 w 17"/>
                <a:gd name="T69" fmla="*/ 0 h 2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295"/>
                <a:gd name="T107" fmla="*/ 17 w 17"/>
                <a:gd name="T108" fmla="*/ 295 h 2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295">
                  <a:moveTo>
                    <a:pt x="16" y="1"/>
                  </a:moveTo>
                  <a:lnTo>
                    <a:pt x="16" y="1"/>
                  </a:lnTo>
                  <a:lnTo>
                    <a:pt x="16" y="7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15" y="38"/>
                  </a:lnTo>
                  <a:lnTo>
                    <a:pt x="15" y="44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4" y="64"/>
                  </a:lnTo>
                  <a:lnTo>
                    <a:pt x="13" y="71"/>
                  </a:lnTo>
                  <a:lnTo>
                    <a:pt x="12" y="78"/>
                  </a:lnTo>
                  <a:lnTo>
                    <a:pt x="11" y="85"/>
                  </a:lnTo>
                  <a:lnTo>
                    <a:pt x="10" y="93"/>
                  </a:lnTo>
                  <a:lnTo>
                    <a:pt x="10" y="101"/>
                  </a:lnTo>
                  <a:lnTo>
                    <a:pt x="9" y="109"/>
                  </a:lnTo>
                  <a:lnTo>
                    <a:pt x="9" y="117"/>
                  </a:lnTo>
                  <a:lnTo>
                    <a:pt x="8" y="125"/>
                  </a:lnTo>
                  <a:lnTo>
                    <a:pt x="7" y="135"/>
                  </a:lnTo>
                  <a:lnTo>
                    <a:pt x="6" y="144"/>
                  </a:lnTo>
                  <a:lnTo>
                    <a:pt x="6" y="154"/>
                  </a:lnTo>
                  <a:lnTo>
                    <a:pt x="5" y="164"/>
                  </a:lnTo>
                  <a:lnTo>
                    <a:pt x="5" y="175"/>
                  </a:lnTo>
                  <a:lnTo>
                    <a:pt x="4" y="186"/>
                  </a:lnTo>
                  <a:lnTo>
                    <a:pt x="3" y="197"/>
                  </a:lnTo>
                  <a:lnTo>
                    <a:pt x="3" y="210"/>
                  </a:lnTo>
                  <a:lnTo>
                    <a:pt x="2" y="222"/>
                  </a:lnTo>
                  <a:lnTo>
                    <a:pt x="2" y="235"/>
                  </a:lnTo>
                  <a:lnTo>
                    <a:pt x="2" y="250"/>
                  </a:lnTo>
                  <a:lnTo>
                    <a:pt x="2" y="264"/>
                  </a:lnTo>
                  <a:lnTo>
                    <a:pt x="2" y="279"/>
                  </a:lnTo>
                  <a:lnTo>
                    <a:pt x="2" y="294"/>
                  </a:lnTo>
                  <a:lnTo>
                    <a:pt x="0" y="294"/>
                  </a:lnTo>
                  <a:lnTo>
                    <a:pt x="0" y="279"/>
                  </a:lnTo>
                  <a:lnTo>
                    <a:pt x="0" y="264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1" y="222"/>
                  </a:lnTo>
                  <a:lnTo>
                    <a:pt x="2" y="210"/>
                  </a:lnTo>
                  <a:lnTo>
                    <a:pt x="2" y="197"/>
                  </a:lnTo>
                  <a:lnTo>
                    <a:pt x="2" y="186"/>
                  </a:lnTo>
                  <a:lnTo>
                    <a:pt x="3" y="175"/>
                  </a:lnTo>
                  <a:lnTo>
                    <a:pt x="4" y="164"/>
                  </a:lnTo>
                  <a:lnTo>
                    <a:pt x="4" y="154"/>
                  </a:lnTo>
                  <a:lnTo>
                    <a:pt x="5" y="144"/>
                  </a:lnTo>
                  <a:lnTo>
                    <a:pt x="6" y="135"/>
                  </a:lnTo>
                  <a:lnTo>
                    <a:pt x="6" y="125"/>
                  </a:lnTo>
                  <a:lnTo>
                    <a:pt x="7" y="117"/>
                  </a:lnTo>
                  <a:lnTo>
                    <a:pt x="8" y="109"/>
                  </a:lnTo>
                  <a:lnTo>
                    <a:pt x="9" y="101"/>
                  </a:lnTo>
                  <a:lnTo>
                    <a:pt x="9" y="93"/>
                  </a:lnTo>
                  <a:lnTo>
                    <a:pt x="10" y="85"/>
                  </a:lnTo>
                  <a:lnTo>
                    <a:pt x="10" y="78"/>
                  </a:lnTo>
                  <a:lnTo>
                    <a:pt x="11" y="71"/>
                  </a:lnTo>
                  <a:lnTo>
                    <a:pt x="12" y="64"/>
                  </a:lnTo>
                  <a:lnTo>
                    <a:pt x="12" y="58"/>
                  </a:lnTo>
                  <a:lnTo>
                    <a:pt x="13" y="50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14" y="32"/>
                  </a:lnTo>
                  <a:lnTo>
                    <a:pt x="14" y="26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1" name="Freeform 133"/>
            <p:cNvSpPr>
              <a:spLocks/>
            </p:cNvSpPr>
            <p:nvPr/>
          </p:nvSpPr>
          <p:spPr bwMode="auto">
            <a:xfrm>
              <a:off x="4900" y="2304"/>
              <a:ext cx="21" cy="174"/>
            </a:xfrm>
            <a:custGeom>
              <a:avLst/>
              <a:gdLst>
                <a:gd name="T0" fmla="*/ 20 w 21"/>
                <a:gd name="T1" fmla="*/ 1 h 174"/>
                <a:gd name="T2" fmla="*/ 18 w 21"/>
                <a:gd name="T3" fmla="*/ 13 h 174"/>
                <a:gd name="T4" fmla="*/ 17 w 21"/>
                <a:gd name="T5" fmla="*/ 24 h 174"/>
                <a:gd name="T6" fmla="*/ 15 w 21"/>
                <a:gd name="T7" fmla="*/ 36 h 174"/>
                <a:gd name="T8" fmla="*/ 13 w 21"/>
                <a:gd name="T9" fmla="*/ 49 h 174"/>
                <a:gd name="T10" fmla="*/ 11 w 21"/>
                <a:gd name="T11" fmla="*/ 60 h 174"/>
                <a:gd name="T12" fmla="*/ 9 w 21"/>
                <a:gd name="T13" fmla="*/ 72 h 174"/>
                <a:gd name="T14" fmla="*/ 8 w 21"/>
                <a:gd name="T15" fmla="*/ 84 h 174"/>
                <a:gd name="T16" fmla="*/ 6 w 21"/>
                <a:gd name="T17" fmla="*/ 95 h 174"/>
                <a:gd name="T18" fmla="*/ 4 w 21"/>
                <a:gd name="T19" fmla="*/ 106 h 174"/>
                <a:gd name="T20" fmla="*/ 3 w 21"/>
                <a:gd name="T21" fmla="*/ 117 h 174"/>
                <a:gd name="T22" fmla="*/ 2 w 21"/>
                <a:gd name="T23" fmla="*/ 127 h 174"/>
                <a:gd name="T24" fmla="*/ 2 w 21"/>
                <a:gd name="T25" fmla="*/ 138 h 174"/>
                <a:gd name="T26" fmla="*/ 2 w 21"/>
                <a:gd name="T27" fmla="*/ 148 h 174"/>
                <a:gd name="T28" fmla="*/ 3 w 21"/>
                <a:gd name="T29" fmla="*/ 156 h 174"/>
                <a:gd name="T30" fmla="*/ 4 w 21"/>
                <a:gd name="T31" fmla="*/ 165 h 174"/>
                <a:gd name="T32" fmla="*/ 6 w 21"/>
                <a:gd name="T33" fmla="*/ 173 h 174"/>
                <a:gd name="T34" fmla="*/ 3 w 21"/>
                <a:gd name="T35" fmla="*/ 169 h 174"/>
                <a:gd name="T36" fmla="*/ 2 w 21"/>
                <a:gd name="T37" fmla="*/ 161 h 174"/>
                <a:gd name="T38" fmla="*/ 0 w 21"/>
                <a:gd name="T39" fmla="*/ 152 h 174"/>
                <a:gd name="T40" fmla="*/ 0 w 21"/>
                <a:gd name="T41" fmla="*/ 143 h 174"/>
                <a:gd name="T42" fmla="*/ 0 w 21"/>
                <a:gd name="T43" fmla="*/ 133 h 174"/>
                <a:gd name="T44" fmla="*/ 1 w 21"/>
                <a:gd name="T45" fmla="*/ 122 h 174"/>
                <a:gd name="T46" fmla="*/ 2 w 21"/>
                <a:gd name="T47" fmla="*/ 111 h 174"/>
                <a:gd name="T48" fmla="*/ 3 w 21"/>
                <a:gd name="T49" fmla="*/ 100 h 174"/>
                <a:gd name="T50" fmla="*/ 5 w 21"/>
                <a:gd name="T51" fmla="*/ 89 h 174"/>
                <a:gd name="T52" fmla="*/ 7 w 21"/>
                <a:gd name="T53" fmla="*/ 77 h 174"/>
                <a:gd name="T54" fmla="*/ 8 w 21"/>
                <a:gd name="T55" fmla="*/ 66 h 174"/>
                <a:gd name="T56" fmla="*/ 11 w 21"/>
                <a:gd name="T57" fmla="*/ 54 h 174"/>
                <a:gd name="T58" fmla="*/ 13 w 21"/>
                <a:gd name="T59" fmla="*/ 41 h 174"/>
                <a:gd name="T60" fmla="*/ 14 w 21"/>
                <a:gd name="T61" fmla="*/ 30 h 174"/>
                <a:gd name="T62" fmla="*/ 16 w 21"/>
                <a:gd name="T63" fmla="*/ 18 h 174"/>
                <a:gd name="T64" fmla="*/ 18 w 21"/>
                <a:gd name="T65" fmla="*/ 6 h 174"/>
                <a:gd name="T66" fmla="*/ 18 w 21"/>
                <a:gd name="T67" fmla="*/ 2 h 174"/>
                <a:gd name="T68" fmla="*/ 18 w 21"/>
                <a:gd name="T69" fmla="*/ 0 h 174"/>
                <a:gd name="T70" fmla="*/ 20 w 21"/>
                <a:gd name="T71" fmla="*/ 1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174"/>
                <a:gd name="T110" fmla="*/ 21 w 21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174">
                  <a:moveTo>
                    <a:pt x="19" y="1"/>
                  </a:moveTo>
                  <a:lnTo>
                    <a:pt x="20" y="1"/>
                  </a:lnTo>
                  <a:lnTo>
                    <a:pt x="19" y="7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17" y="24"/>
                  </a:lnTo>
                  <a:lnTo>
                    <a:pt x="16" y="30"/>
                  </a:lnTo>
                  <a:lnTo>
                    <a:pt x="15" y="36"/>
                  </a:lnTo>
                  <a:lnTo>
                    <a:pt x="14" y="42"/>
                  </a:lnTo>
                  <a:lnTo>
                    <a:pt x="13" y="49"/>
                  </a:lnTo>
                  <a:lnTo>
                    <a:pt x="13" y="55"/>
                  </a:lnTo>
                  <a:lnTo>
                    <a:pt x="11" y="60"/>
                  </a:lnTo>
                  <a:lnTo>
                    <a:pt x="10" y="66"/>
                  </a:lnTo>
                  <a:lnTo>
                    <a:pt x="9" y="72"/>
                  </a:lnTo>
                  <a:lnTo>
                    <a:pt x="8" y="78"/>
                  </a:lnTo>
                  <a:lnTo>
                    <a:pt x="8" y="84"/>
                  </a:lnTo>
                  <a:lnTo>
                    <a:pt x="7" y="89"/>
                  </a:lnTo>
                  <a:lnTo>
                    <a:pt x="6" y="95"/>
                  </a:lnTo>
                  <a:lnTo>
                    <a:pt x="5" y="101"/>
                  </a:lnTo>
                  <a:lnTo>
                    <a:pt x="4" y="106"/>
                  </a:lnTo>
                  <a:lnTo>
                    <a:pt x="3" y="112"/>
                  </a:lnTo>
                  <a:lnTo>
                    <a:pt x="3" y="117"/>
                  </a:lnTo>
                  <a:lnTo>
                    <a:pt x="3" y="122"/>
                  </a:lnTo>
                  <a:lnTo>
                    <a:pt x="2" y="127"/>
                  </a:lnTo>
                  <a:lnTo>
                    <a:pt x="2" y="133"/>
                  </a:lnTo>
                  <a:lnTo>
                    <a:pt x="2" y="138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2" y="152"/>
                  </a:lnTo>
                  <a:lnTo>
                    <a:pt x="3" y="156"/>
                  </a:lnTo>
                  <a:lnTo>
                    <a:pt x="3" y="161"/>
                  </a:lnTo>
                  <a:lnTo>
                    <a:pt x="4" y="165"/>
                  </a:lnTo>
                  <a:lnTo>
                    <a:pt x="5" y="169"/>
                  </a:lnTo>
                  <a:lnTo>
                    <a:pt x="6" y="173"/>
                  </a:lnTo>
                  <a:lnTo>
                    <a:pt x="4" y="173"/>
                  </a:lnTo>
                  <a:lnTo>
                    <a:pt x="3" y="169"/>
                  </a:lnTo>
                  <a:lnTo>
                    <a:pt x="3" y="165"/>
                  </a:lnTo>
                  <a:lnTo>
                    <a:pt x="2" y="161"/>
                  </a:lnTo>
                  <a:lnTo>
                    <a:pt x="1" y="157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1" y="117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3" y="100"/>
                  </a:lnTo>
                  <a:lnTo>
                    <a:pt x="4" y="95"/>
                  </a:lnTo>
                  <a:lnTo>
                    <a:pt x="5" y="89"/>
                  </a:lnTo>
                  <a:lnTo>
                    <a:pt x="6" y="83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9" y="60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3" y="41"/>
                  </a:lnTo>
                  <a:lnTo>
                    <a:pt x="13" y="35"/>
                  </a:lnTo>
                  <a:lnTo>
                    <a:pt x="14" y="30"/>
                  </a:lnTo>
                  <a:lnTo>
                    <a:pt x="15" y="24"/>
                  </a:lnTo>
                  <a:lnTo>
                    <a:pt x="16" y="18"/>
                  </a:lnTo>
                  <a:lnTo>
                    <a:pt x="17" y="12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1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2" name="Freeform 134"/>
            <p:cNvSpPr>
              <a:spLocks/>
            </p:cNvSpPr>
            <p:nvPr/>
          </p:nvSpPr>
          <p:spPr bwMode="auto">
            <a:xfrm>
              <a:off x="4917" y="2296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4 h 5"/>
                <a:gd name="T6" fmla="*/ 1 w 2"/>
                <a:gd name="T7" fmla="*/ 4 h 5"/>
                <a:gd name="T8" fmla="*/ 0 w 2"/>
                <a:gd name="T9" fmla="*/ 1 h 5"/>
                <a:gd name="T10" fmla="*/ 0 w 2"/>
                <a:gd name="T11" fmla="*/ 1 h 5"/>
                <a:gd name="T12" fmla="*/ 0 w 2"/>
                <a:gd name="T13" fmla="*/ 1 h 5"/>
                <a:gd name="T14" fmla="*/ 0 w 2"/>
                <a:gd name="T15" fmla="*/ 0 h 5"/>
                <a:gd name="T16" fmla="*/ 0 w 2"/>
                <a:gd name="T17" fmla="*/ 0 h 5"/>
                <a:gd name="T18" fmla="*/ 0 w 2"/>
                <a:gd name="T19" fmla="*/ 0 h 5"/>
                <a:gd name="T20" fmla="*/ 0 w 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5"/>
                <a:gd name="T35" fmla="*/ 2 w 2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3" name="Freeform 135"/>
            <p:cNvSpPr>
              <a:spLocks/>
            </p:cNvSpPr>
            <p:nvPr/>
          </p:nvSpPr>
          <p:spPr bwMode="auto">
            <a:xfrm>
              <a:off x="4896" y="2296"/>
              <a:ext cx="17" cy="2"/>
            </a:xfrm>
            <a:custGeom>
              <a:avLst/>
              <a:gdLst>
                <a:gd name="T0" fmla="*/ 1 w 17"/>
                <a:gd name="T1" fmla="*/ 1 h 2"/>
                <a:gd name="T2" fmla="*/ 1 w 17"/>
                <a:gd name="T3" fmla="*/ 1 h 2"/>
                <a:gd name="T4" fmla="*/ 2 w 17"/>
                <a:gd name="T5" fmla="*/ 1 h 2"/>
                <a:gd name="T6" fmla="*/ 3 w 17"/>
                <a:gd name="T7" fmla="*/ 1 h 2"/>
                <a:gd name="T8" fmla="*/ 6 w 17"/>
                <a:gd name="T9" fmla="*/ 0 h 2"/>
                <a:gd name="T10" fmla="*/ 8 w 17"/>
                <a:gd name="T11" fmla="*/ 0 h 2"/>
                <a:gd name="T12" fmla="*/ 10 w 17"/>
                <a:gd name="T13" fmla="*/ 0 h 2"/>
                <a:gd name="T14" fmla="*/ 13 w 17"/>
                <a:gd name="T15" fmla="*/ 0 h 2"/>
                <a:gd name="T16" fmla="*/ 14 w 17"/>
                <a:gd name="T17" fmla="*/ 0 h 2"/>
                <a:gd name="T18" fmla="*/ 16 w 17"/>
                <a:gd name="T19" fmla="*/ 0 h 2"/>
                <a:gd name="T20" fmla="*/ 16 w 17"/>
                <a:gd name="T21" fmla="*/ 0 h 2"/>
                <a:gd name="T22" fmla="*/ 15 w 17"/>
                <a:gd name="T23" fmla="*/ 0 h 2"/>
                <a:gd name="T24" fmla="*/ 13 w 17"/>
                <a:gd name="T25" fmla="*/ 0 h 2"/>
                <a:gd name="T26" fmla="*/ 10 w 17"/>
                <a:gd name="T27" fmla="*/ 1 h 2"/>
                <a:gd name="T28" fmla="*/ 9 w 17"/>
                <a:gd name="T29" fmla="*/ 1 h 2"/>
                <a:gd name="T30" fmla="*/ 6 w 17"/>
                <a:gd name="T31" fmla="*/ 1 h 2"/>
                <a:gd name="T32" fmla="*/ 4 w 17"/>
                <a:gd name="T33" fmla="*/ 1 h 2"/>
                <a:gd name="T34" fmla="*/ 2 w 17"/>
                <a:gd name="T35" fmla="*/ 1 h 2"/>
                <a:gd name="T36" fmla="*/ 1 w 17"/>
                <a:gd name="T37" fmla="*/ 1 h 2"/>
                <a:gd name="T38" fmla="*/ 0 w 17"/>
                <a:gd name="T39" fmla="*/ 1 h 2"/>
                <a:gd name="T40" fmla="*/ 1 w 17"/>
                <a:gd name="T41" fmla="*/ 1 h 2"/>
                <a:gd name="T42" fmla="*/ 0 w 17"/>
                <a:gd name="T43" fmla="*/ 1 h 2"/>
                <a:gd name="T44" fmla="*/ 0 w 17"/>
                <a:gd name="T45" fmla="*/ 1 h 2"/>
                <a:gd name="T46" fmla="*/ 0 w 17"/>
                <a:gd name="T47" fmla="*/ 1 h 2"/>
                <a:gd name="T48" fmla="*/ 1 w 17"/>
                <a:gd name="T49" fmla="*/ 1 h 2"/>
                <a:gd name="T50" fmla="*/ 1 w 17"/>
                <a:gd name="T51" fmla="*/ 1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2"/>
                <a:gd name="T80" fmla="*/ 17 w 17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2">
                  <a:moveTo>
                    <a:pt x="1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4" name="Freeform 136"/>
            <p:cNvSpPr>
              <a:spLocks/>
            </p:cNvSpPr>
            <p:nvPr/>
          </p:nvSpPr>
          <p:spPr bwMode="auto">
            <a:xfrm>
              <a:off x="4873" y="2217"/>
              <a:ext cx="19" cy="81"/>
            </a:xfrm>
            <a:custGeom>
              <a:avLst/>
              <a:gdLst>
                <a:gd name="T0" fmla="*/ 2 w 19"/>
                <a:gd name="T1" fmla="*/ 0 h 81"/>
                <a:gd name="T2" fmla="*/ 2 w 19"/>
                <a:gd name="T3" fmla="*/ 1 h 81"/>
                <a:gd name="T4" fmla="*/ 2 w 19"/>
                <a:gd name="T5" fmla="*/ 6 h 81"/>
                <a:gd name="T6" fmla="*/ 2 w 19"/>
                <a:gd name="T7" fmla="*/ 11 h 81"/>
                <a:gd name="T8" fmla="*/ 2 w 19"/>
                <a:gd name="T9" fmla="*/ 17 h 81"/>
                <a:gd name="T10" fmla="*/ 2 w 19"/>
                <a:gd name="T11" fmla="*/ 21 h 81"/>
                <a:gd name="T12" fmla="*/ 3 w 19"/>
                <a:gd name="T13" fmla="*/ 27 h 81"/>
                <a:gd name="T14" fmla="*/ 4 w 19"/>
                <a:gd name="T15" fmla="*/ 32 h 81"/>
                <a:gd name="T16" fmla="*/ 4 w 19"/>
                <a:gd name="T17" fmla="*/ 38 h 81"/>
                <a:gd name="T18" fmla="*/ 6 w 19"/>
                <a:gd name="T19" fmla="*/ 43 h 81"/>
                <a:gd name="T20" fmla="*/ 7 w 19"/>
                <a:gd name="T21" fmla="*/ 48 h 81"/>
                <a:gd name="T22" fmla="*/ 8 w 19"/>
                <a:gd name="T23" fmla="*/ 54 h 81"/>
                <a:gd name="T24" fmla="*/ 9 w 19"/>
                <a:gd name="T25" fmla="*/ 59 h 81"/>
                <a:gd name="T26" fmla="*/ 11 w 19"/>
                <a:gd name="T27" fmla="*/ 62 h 81"/>
                <a:gd name="T28" fmla="*/ 12 w 19"/>
                <a:gd name="T29" fmla="*/ 67 h 81"/>
                <a:gd name="T30" fmla="*/ 14 w 19"/>
                <a:gd name="T31" fmla="*/ 71 h 81"/>
                <a:gd name="T32" fmla="*/ 16 w 19"/>
                <a:gd name="T33" fmla="*/ 75 h 81"/>
                <a:gd name="T34" fmla="*/ 18 w 19"/>
                <a:gd name="T35" fmla="*/ 79 h 81"/>
                <a:gd name="T36" fmla="*/ 17 w 19"/>
                <a:gd name="T37" fmla="*/ 80 h 81"/>
                <a:gd name="T38" fmla="*/ 15 w 19"/>
                <a:gd name="T39" fmla="*/ 76 h 81"/>
                <a:gd name="T40" fmla="*/ 13 w 19"/>
                <a:gd name="T41" fmla="*/ 72 h 81"/>
                <a:gd name="T42" fmla="*/ 11 w 19"/>
                <a:gd name="T43" fmla="*/ 68 h 81"/>
                <a:gd name="T44" fmla="*/ 9 w 19"/>
                <a:gd name="T45" fmla="*/ 63 h 81"/>
                <a:gd name="T46" fmla="*/ 7 w 19"/>
                <a:gd name="T47" fmla="*/ 59 h 81"/>
                <a:gd name="T48" fmla="*/ 7 w 19"/>
                <a:gd name="T49" fmla="*/ 54 h 81"/>
                <a:gd name="T50" fmla="*/ 5 w 19"/>
                <a:gd name="T51" fmla="*/ 49 h 81"/>
                <a:gd name="T52" fmla="*/ 4 w 19"/>
                <a:gd name="T53" fmla="*/ 43 h 81"/>
                <a:gd name="T54" fmla="*/ 3 w 19"/>
                <a:gd name="T55" fmla="*/ 38 h 81"/>
                <a:gd name="T56" fmla="*/ 2 w 19"/>
                <a:gd name="T57" fmla="*/ 32 h 81"/>
                <a:gd name="T58" fmla="*/ 2 w 19"/>
                <a:gd name="T59" fmla="*/ 27 h 81"/>
                <a:gd name="T60" fmla="*/ 1 w 19"/>
                <a:gd name="T61" fmla="*/ 21 h 81"/>
                <a:gd name="T62" fmla="*/ 1 w 19"/>
                <a:gd name="T63" fmla="*/ 17 h 81"/>
                <a:gd name="T64" fmla="*/ 0 w 19"/>
                <a:gd name="T65" fmla="*/ 11 h 81"/>
                <a:gd name="T66" fmla="*/ 0 w 19"/>
                <a:gd name="T67" fmla="*/ 6 h 81"/>
                <a:gd name="T68" fmla="*/ 0 w 19"/>
                <a:gd name="T69" fmla="*/ 1 h 81"/>
                <a:gd name="T70" fmla="*/ 0 w 19"/>
                <a:gd name="T71" fmla="*/ 0 h 81"/>
                <a:gd name="T72" fmla="*/ 1 w 19"/>
                <a:gd name="T73" fmla="*/ 0 h 81"/>
                <a:gd name="T74" fmla="*/ 2 w 19"/>
                <a:gd name="T75" fmla="*/ 0 h 81"/>
                <a:gd name="T76" fmla="*/ 2 w 19"/>
                <a:gd name="T77" fmla="*/ 1 h 81"/>
                <a:gd name="T78" fmla="*/ 2 w 19"/>
                <a:gd name="T79" fmla="*/ 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"/>
                <a:gd name="T121" fmla="*/ 0 h 81"/>
                <a:gd name="T122" fmla="*/ 19 w 19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" h="81">
                  <a:moveTo>
                    <a:pt x="2" y="0"/>
                  </a:moveTo>
                  <a:lnTo>
                    <a:pt x="2" y="1"/>
                  </a:lnTo>
                  <a:lnTo>
                    <a:pt x="2" y="6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7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6" y="43"/>
                  </a:lnTo>
                  <a:lnTo>
                    <a:pt x="7" y="48"/>
                  </a:lnTo>
                  <a:lnTo>
                    <a:pt x="8" y="54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2" y="67"/>
                  </a:lnTo>
                  <a:lnTo>
                    <a:pt x="14" y="71"/>
                  </a:lnTo>
                  <a:lnTo>
                    <a:pt x="16" y="75"/>
                  </a:lnTo>
                  <a:lnTo>
                    <a:pt x="18" y="79"/>
                  </a:lnTo>
                  <a:lnTo>
                    <a:pt x="17" y="80"/>
                  </a:lnTo>
                  <a:lnTo>
                    <a:pt x="15" y="76"/>
                  </a:lnTo>
                  <a:lnTo>
                    <a:pt x="13" y="72"/>
                  </a:lnTo>
                  <a:lnTo>
                    <a:pt x="11" y="68"/>
                  </a:lnTo>
                  <a:lnTo>
                    <a:pt x="9" y="63"/>
                  </a:lnTo>
                  <a:lnTo>
                    <a:pt x="7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4" y="43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5" name="Freeform 137"/>
            <p:cNvSpPr>
              <a:spLocks/>
            </p:cNvSpPr>
            <p:nvPr/>
          </p:nvSpPr>
          <p:spPr bwMode="auto">
            <a:xfrm>
              <a:off x="4871" y="2153"/>
              <a:ext cx="2" cy="60"/>
            </a:xfrm>
            <a:custGeom>
              <a:avLst/>
              <a:gdLst>
                <a:gd name="T0" fmla="*/ 1 w 2"/>
                <a:gd name="T1" fmla="*/ 1 h 60"/>
                <a:gd name="T2" fmla="*/ 1 w 2"/>
                <a:gd name="T3" fmla="*/ 1 h 60"/>
                <a:gd name="T4" fmla="*/ 1 w 2"/>
                <a:gd name="T5" fmla="*/ 4 h 60"/>
                <a:gd name="T6" fmla="*/ 1 w 2"/>
                <a:gd name="T7" fmla="*/ 8 h 60"/>
                <a:gd name="T8" fmla="*/ 1 w 2"/>
                <a:gd name="T9" fmla="*/ 11 h 60"/>
                <a:gd name="T10" fmla="*/ 1 w 2"/>
                <a:gd name="T11" fmla="*/ 15 h 60"/>
                <a:gd name="T12" fmla="*/ 1 w 2"/>
                <a:gd name="T13" fmla="*/ 19 h 60"/>
                <a:gd name="T14" fmla="*/ 0 w 2"/>
                <a:gd name="T15" fmla="*/ 23 h 60"/>
                <a:gd name="T16" fmla="*/ 0 w 2"/>
                <a:gd name="T17" fmla="*/ 27 h 60"/>
                <a:gd name="T18" fmla="*/ 0 w 2"/>
                <a:gd name="T19" fmla="*/ 30 h 60"/>
                <a:gd name="T20" fmla="*/ 0 w 2"/>
                <a:gd name="T21" fmla="*/ 35 h 60"/>
                <a:gd name="T22" fmla="*/ 0 w 2"/>
                <a:gd name="T23" fmla="*/ 39 h 60"/>
                <a:gd name="T24" fmla="*/ 0 w 2"/>
                <a:gd name="T25" fmla="*/ 43 h 60"/>
                <a:gd name="T26" fmla="*/ 0 w 2"/>
                <a:gd name="T27" fmla="*/ 47 h 60"/>
                <a:gd name="T28" fmla="*/ 0 w 2"/>
                <a:gd name="T29" fmla="*/ 49 h 60"/>
                <a:gd name="T30" fmla="*/ 0 w 2"/>
                <a:gd name="T31" fmla="*/ 53 h 60"/>
                <a:gd name="T32" fmla="*/ 0 w 2"/>
                <a:gd name="T33" fmla="*/ 56 h 60"/>
                <a:gd name="T34" fmla="*/ 1 w 2"/>
                <a:gd name="T35" fmla="*/ 58 h 60"/>
                <a:gd name="T36" fmla="*/ 0 w 2"/>
                <a:gd name="T37" fmla="*/ 59 h 60"/>
                <a:gd name="T38" fmla="*/ 0 w 2"/>
                <a:gd name="T39" fmla="*/ 56 h 60"/>
                <a:gd name="T40" fmla="*/ 0 w 2"/>
                <a:gd name="T41" fmla="*/ 53 h 60"/>
                <a:gd name="T42" fmla="*/ 0 w 2"/>
                <a:gd name="T43" fmla="*/ 49 h 60"/>
                <a:gd name="T44" fmla="*/ 0 w 2"/>
                <a:gd name="T45" fmla="*/ 47 h 60"/>
                <a:gd name="T46" fmla="*/ 0 w 2"/>
                <a:gd name="T47" fmla="*/ 43 h 60"/>
                <a:gd name="T48" fmla="*/ 0 w 2"/>
                <a:gd name="T49" fmla="*/ 39 h 60"/>
                <a:gd name="T50" fmla="*/ 0 w 2"/>
                <a:gd name="T51" fmla="*/ 35 h 60"/>
                <a:gd name="T52" fmla="*/ 0 w 2"/>
                <a:gd name="T53" fmla="*/ 30 h 60"/>
                <a:gd name="T54" fmla="*/ 0 w 2"/>
                <a:gd name="T55" fmla="*/ 27 h 60"/>
                <a:gd name="T56" fmla="*/ 0 w 2"/>
                <a:gd name="T57" fmla="*/ 23 h 60"/>
                <a:gd name="T58" fmla="*/ 0 w 2"/>
                <a:gd name="T59" fmla="*/ 18 h 60"/>
                <a:gd name="T60" fmla="*/ 0 w 2"/>
                <a:gd name="T61" fmla="*/ 14 h 60"/>
                <a:gd name="T62" fmla="*/ 0 w 2"/>
                <a:gd name="T63" fmla="*/ 10 h 60"/>
                <a:gd name="T64" fmla="*/ 1 w 2"/>
                <a:gd name="T65" fmla="*/ 7 h 60"/>
                <a:gd name="T66" fmla="*/ 1 w 2"/>
                <a:gd name="T67" fmla="*/ 4 h 60"/>
                <a:gd name="T68" fmla="*/ 1 w 2"/>
                <a:gd name="T69" fmla="*/ 0 h 60"/>
                <a:gd name="T70" fmla="*/ 1 w 2"/>
                <a:gd name="T71" fmla="*/ 0 h 60"/>
                <a:gd name="T72" fmla="*/ 1 w 2"/>
                <a:gd name="T73" fmla="*/ 1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"/>
                <a:gd name="T112" fmla="*/ 0 h 60"/>
                <a:gd name="T113" fmla="*/ 2 w 2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" h="60">
                  <a:moveTo>
                    <a:pt x="1" y="1"/>
                  </a:move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6" name="Freeform 138"/>
            <p:cNvSpPr>
              <a:spLocks/>
            </p:cNvSpPr>
            <p:nvPr/>
          </p:nvSpPr>
          <p:spPr bwMode="auto">
            <a:xfrm>
              <a:off x="4875" y="2146"/>
              <a:ext cx="4" cy="3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1 h 3"/>
                <a:gd name="T4" fmla="*/ 1 w 4"/>
                <a:gd name="T5" fmla="*/ 2 h 3"/>
                <a:gd name="T6" fmla="*/ 0 w 4"/>
                <a:gd name="T7" fmla="*/ 2 h 3"/>
                <a:gd name="T8" fmla="*/ 2 w 4"/>
                <a:gd name="T9" fmla="*/ 0 h 3"/>
                <a:gd name="T10" fmla="*/ 2 w 4"/>
                <a:gd name="T11" fmla="*/ 0 h 3"/>
                <a:gd name="T12" fmla="*/ 2 w 4"/>
                <a:gd name="T13" fmla="*/ 0 h 3"/>
                <a:gd name="T14" fmla="*/ 2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3 w 4"/>
                <a:gd name="T21" fmla="*/ 1 h 3"/>
                <a:gd name="T22" fmla="*/ 2 w 4"/>
                <a:gd name="T23" fmla="*/ 1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3"/>
                <a:gd name="T38" fmla="*/ 4 w 4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3">
                  <a:moveTo>
                    <a:pt x="2" y="1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7" name="Freeform 139"/>
            <p:cNvSpPr>
              <a:spLocks/>
            </p:cNvSpPr>
            <p:nvPr/>
          </p:nvSpPr>
          <p:spPr bwMode="auto">
            <a:xfrm>
              <a:off x="4881" y="2142"/>
              <a:ext cx="57" cy="1"/>
            </a:xfrm>
            <a:custGeom>
              <a:avLst/>
              <a:gdLst>
                <a:gd name="T0" fmla="*/ 56 w 57"/>
                <a:gd name="T1" fmla="*/ 0 h 1"/>
                <a:gd name="T2" fmla="*/ 55 w 57"/>
                <a:gd name="T3" fmla="*/ 0 h 1"/>
                <a:gd name="T4" fmla="*/ 51 w 57"/>
                <a:gd name="T5" fmla="*/ 0 h 1"/>
                <a:gd name="T6" fmla="*/ 47 w 57"/>
                <a:gd name="T7" fmla="*/ 0 h 1"/>
                <a:gd name="T8" fmla="*/ 44 w 57"/>
                <a:gd name="T9" fmla="*/ 0 h 1"/>
                <a:gd name="T10" fmla="*/ 40 w 57"/>
                <a:gd name="T11" fmla="*/ 0 h 1"/>
                <a:gd name="T12" fmla="*/ 36 w 57"/>
                <a:gd name="T13" fmla="*/ 0 h 1"/>
                <a:gd name="T14" fmla="*/ 33 w 57"/>
                <a:gd name="T15" fmla="*/ 0 h 1"/>
                <a:gd name="T16" fmla="*/ 30 w 57"/>
                <a:gd name="T17" fmla="*/ 0 h 1"/>
                <a:gd name="T18" fmla="*/ 27 w 57"/>
                <a:gd name="T19" fmla="*/ 0 h 1"/>
                <a:gd name="T20" fmla="*/ 24 w 57"/>
                <a:gd name="T21" fmla="*/ 0 h 1"/>
                <a:gd name="T22" fmla="*/ 20 w 57"/>
                <a:gd name="T23" fmla="*/ 0 h 1"/>
                <a:gd name="T24" fmla="*/ 17 w 57"/>
                <a:gd name="T25" fmla="*/ 0 h 1"/>
                <a:gd name="T26" fmla="*/ 14 w 57"/>
                <a:gd name="T27" fmla="*/ 0 h 1"/>
                <a:gd name="T28" fmla="*/ 10 w 57"/>
                <a:gd name="T29" fmla="*/ 0 h 1"/>
                <a:gd name="T30" fmla="*/ 7 w 57"/>
                <a:gd name="T31" fmla="*/ 0 h 1"/>
                <a:gd name="T32" fmla="*/ 4 w 57"/>
                <a:gd name="T33" fmla="*/ 0 h 1"/>
                <a:gd name="T34" fmla="*/ 0 w 57"/>
                <a:gd name="T35" fmla="*/ 0 h 1"/>
                <a:gd name="T36" fmla="*/ 0 w 57"/>
                <a:gd name="T37" fmla="*/ 0 h 1"/>
                <a:gd name="T38" fmla="*/ 4 w 57"/>
                <a:gd name="T39" fmla="*/ 0 h 1"/>
                <a:gd name="T40" fmla="*/ 7 w 57"/>
                <a:gd name="T41" fmla="*/ 0 h 1"/>
                <a:gd name="T42" fmla="*/ 10 w 57"/>
                <a:gd name="T43" fmla="*/ 0 h 1"/>
                <a:gd name="T44" fmla="*/ 14 w 57"/>
                <a:gd name="T45" fmla="*/ 0 h 1"/>
                <a:gd name="T46" fmla="*/ 17 w 57"/>
                <a:gd name="T47" fmla="*/ 0 h 1"/>
                <a:gd name="T48" fmla="*/ 20 w 57"/>
                <a:gd name="T49" fmla="*/ 0 h 1"/>
                <a:gd name="T50" fmla="*/ 23 w 57"/>
                <a:gd name="T51" fmla="*/ 0 h 1"/>
                <a:gd name="T52" fmla="*/ 27 w 57"/>
                <a:gd name="T53" fmla="*/ 0 h 1"/>
                <a:gd name="T54" fmla="*/ 29 w 57"/>
                <a:gd name="T55" fmla="*/ 0 h 1"/>
                <a:gd name="T56" fmla="*/ 33 w 57"/>
                <a:gd name="T57" fmla="*/ 0 h 1"/>
                <a:gd name="T58" fmla="*/ 36 w 57"/>
                <a:gd name="T59" fmla="*/ 0 h 1"/>
                <a:gd name="T60" fmla="*/ 40 w 57"/>
                <a:gd name="T61" fmla="*/ 0 h 1"/>
                <a:gd name="T62" fmla="*/ 44 w 57"/>
                <a:gd name="T63" fmla="*/ 0 h 1"/>
                <a:gd name="T64" fmla="*/ 47 w 57"/>
                <a:gd name="T65" fmla="*/ 0 h 1"/>
                <a:gd name="T66" fmla="*/ 51 w 57"/>
                <a:gd name="T67" fmla="*/ 0 h 1"/>
                <a:gd name="T68" fmla="*/ 55 w 57"/>
                <a:gd name="T69" fmla="*/ 0 h 1"/>
                <a:gd name="T70" fmla="*/ 54 w 57"/>
                <a:gd name="T71" fmla="*/ 0 h 1"/>
                <a:gd name="T72" fmla="*/ 55 w 57"/>
                <a:gd name="T73" fmla="*/ 0 h 1"/>
                <a:gd name="T74" fmla="*/ 56 w 57"/>
                <a:gd name="T75" fmla="*/ 0 h 1"/>
                <a:gd name="T76" fmla="*/ 56 w 57"/>
                <a:gd name="T77" fmla="*/ 0 h 1"/>
                <a:gd name="T78" fmla="*/ 55 w 57"/>
                <a:gd name="T79" fmla="*/ 0 h 1"/>
                <a:gd name="T80" fmla="*/ 56 w 57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1"/>
                <a:gd name="T125" fmla="*/ 57 w 57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1">
                  <a:moveTo>
                    <a:pt x="56" y="0"/>
                  </a:move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8" name="Freeform 140"/>
            <p:cNvSpPr>
              <a:spLocks/>
            </p:cNvSpPr>
            <p:nvPr/>
          </p:nvSpPr>
          <p:spPr bwMode="auto">
            <a:xfrm>
              <a:off x="4937" y="1977"/>
              <a:ext cx="6" cy="161"/>
            </a:xfrm>
            <a:custGeom>
              <a:avLst/>
              <a:gdLst>
                <a:gd name="T0" fmla="*/ 3 w 6"/>
                <a:gd name="T1" fmla="*/ 0 h 161"/>
                <a:gd name="T2" fmla="*/ 5 w 6"/>
                <a:gd name="T3" fmla="*/ 1 h 161"/>
                <a:gd name="T4" fmla="*/ 5 w 6"/>
                <a:gd name="T5" fmla="*/ 160 h 161"/>
                <a:gd name="T6" fmla="*/ 0 w 6"/>
                <a:gd name="T7" fmla="*/ 160 h 161"/>
                <a:gd name="T8" fmla="*/ 0 w 6"/>
                <a:gd name="T9" fmla="*/ 1 h 161"/>
                <a:gd name="T10" fmla="*/ 3 w 6"/>
                <a:gd name="T11" fmla="*/ 2 h 161"/>
                <a:gd name="T12" fmla="*/ 0 w 6"/>
                <a:gd name="T13" fmla="*/ 1 h 161"/>
                <a:gd name="T14" fmla="*/ 0 w 6"/>
                <a:gd name="T15" fmla="*/ 0 h 161"/>
                <a:gd name="T16" fmla="*/ 3 w 6"/>
                <a:gd name="T17" fmla="*/ 0 h 161"/>
                <a:gd name="T18" fmla="*/ 5 w 6"/>
                <a:gd name="T19" fmla="*/ 0 h 161"/>
                <a:gd name="T20" fmla="*/ 5 w 6"/>
                <a:gd name="T21" fmla="*/ 1 h 161"/>
                <a:gd name="T22" fmla="*/ 3 w 6"/>
                <a:gd name="T23" fmla="*/ 0 h 1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61"/>
                <a:gd name="T38" fmla="*/ 6 w 6"/>
                <a:gd name="T39" fmla="*/ 161 h 1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61">
                  <a:moveTo>
                    <a:pt x="3" y="0"/>
                  </a:moveTo>
                  <a:lnTo>
                    <a:pt x="5" y="1"/>
                  </a:lnTo>
                  <a:lnTo>
                    <a:pt x="5" y="160"/>
                  </a:lnTo>
                  <a:lnTo>
                    <a:pt x="0" y="160"/>
                  </a:lnTo>
                  <a:lnTo>
                    <a:pt x="0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9" name="Freeform 141"/>
            <p:cNvSpPr>
              <a:spLocks/>
            </p:cNvSpPr>
            <p:nvPr/>
          </p:nvSpPr>
          <p:spPr bwMode="auto">
            <a:xfrm>
              <a:off x="4831" y="1977"/>
              <a:ext cx="106" cy="7"/>
            </a:xfrm>
            <a:custGeom>
              <a:avLst/>
              <a:gdLst>
                <a:gd name="T0" fmla="*/ 1 w 106"/>
                <a:gd name="T1" fmla="*/ 5 h 7"/>
                <a:gd name="T2" fmla="*/ 1 w 106"/>
                <a:gd name="T3" fmla="*/ 5 h 7"/>
                <a:gd name="T4" fmla="*/ 9 w 106"/>
                <a:gd name="T5" fmla="*/ 4 h 7"/>
                <a:gd name="T6" fmla="*/ 17 w 106"/>
                <a:gd name="T7" fmla="*/ 4 h 7"/>
                <a:gd name="T8" fmla="*/ 24 w 106"/>
                <a:gd name="T9" fmla="*/ 4 h 7"/>
                <a:gd name="T10" fmla="*/ 31 w 106"/>
                <a:gd name="T11" fmla="*/ 3 h 7"/>
                <a:gd name="T12" fmla="*/ 37 w 106"/>
                <a:gd name="T13" fmla="*/ 3 h 7"/>
                <a:gd name="T14" fmla="*/ 44 w 106"/>
                <a:gd name="T15" fmla="*/ 2 h 7"/>
                <a:gd name="T16" fmla="*/ 50 w 106"/>
                <a:gd name="T17" fmla="*/ 2 h 7"/>
                <a:gd name="T18" fmla="*/ 56 w 106"/>
                <a:gd name="T19" fmla="*/ 2 h 7"/>
                <a:gd name="T20" fmla="*/ 62 w 106"/>
                <a:gd name="T21" fmla="*/ 1 h 7"/>
                <a:gd name="T22" fmla="*/ 69 w 106"/>
                <a:gd name="T23" fmla="*/ 1 h 7"/>
                <a:gd name="T24" fmla="*/ 74 w 106"/>
                <a:gd name="T25" fmla="*/ 1 h 7"/>
                <a:gd name="T26" fmla="*/ 80 w 106"/>
                <a:gd name="T27" fmla="*/ 1 h 7"/>
                <a:gd name="T28" fmla="*/ 86 w 106"/>
                <a:gd name="T29" fmla="*/ 1 h 7"/>
                <a:gd name="T30" fmla="*/ 93 w 106"/>
                <a:gd name="T31" fmla="*/ 0 h 7"/>
                <a:gd name="T32" fmla="*/ 99 w 106"/>
                <a:gd name="T33" fmla="*/ 0 h 7"/>
                <a:gd name="T34" fmla="*/ 105 w 106"/>
                <a:gd name="T35" fmla="*/ 0 h 7"/>
                <a:gd name="T36" fmla="*/ 105 w 106"/>
                <a:gd name="T37" fmla="*/ 1 h 7"/>
                <a:gd name="T38" fmla="*/ 99 w 106"/>
                <a:gd name="T39" fmla="*/ 1 h 7"/>
                <a:gd name="T40" fmla="*/ 93 w 106"/>
                <a:gd name="T41" fmla="*/ 1 h 7"/>
                <a:gd name="T42" fmla="*/ 86 w 106"/>
                <a:gd name="T43" fmla="*/ 1 h 7"/>
                <a:gd name="T44" fmla="*/ 80 w 106"/>
                <a:gd name="T45" fmla="*/ 2 h 7"/>
                <a:gd name="T46" fmla="*/ 74 w 106"/>
                <a:gd name="T47" fmla="*/ 2 h 7"/>
                <a:gd name="T48" fmla="*/ 69 w 106"/>
                <a:gd name="T49" fmla="*/ 2 h 7"/>
                <a:gd name="T50" fmla="*/ 62 w 106"/>
                <a:gd name="T51" fmla="*/ 2 h 7"/>
                <a:gd name="T52" fmla="*/ 56 w 106"/>
                <a:gd name="T53" fmla="*/ 3 h 7"/>
                <a:gd name="T54" fmla="*/ 50 w 106"/>
                <a:gd name="T55" fmla="*/ 3 h 7"/>
                <a:gd name="T56" fmla="*/ 44 w 106"/>
                <a:gd name="T57" fmla="*/ 3 h 7"/>
                <a:gd name="T58" fmla="*/ 37 w 106"/>
                <a:gd name="T59" fmla="*/ 4 h 7"/>
                <a:gd name="T60" fmla="*/ 31 w 106"/>
                <a:gd name="T61" fmla="*/ 4 h 7"/>
                <a:gd name="T62" fmla="*/ 24 w 106"/>
                <a:gd name="T63" fmla="*/ 4 h 7"/>
                <a:gd name="T64" fmla="*/ 17 w 106"/>
                <a:gd name="T65" fmla="*/ 5 h 7"/>
                <a:gd name="T66" fmla="*/ 9 w 106"/>
                <a:gd name="T67" fmla="*/ 5 h 7"/>
                <a:gd name="T68" fmla="*/ 1 w 106"/>
                <a:gd name="T69" fmla="*/ 6 h 7"/>
                <a:gd name="T70" fmla="*/ 0 w 106"/>
                <a:gd name="T71" fmla="*/ 6 h 7"/>
                <a:gd name="T72" fmla="*/ 0 w 106"/>
                <a:gd name="T73" fmla="*/ 5 h 7"/>
                <a:gd name="T74" fmla="*/ 0 w 106"/>
                <a:gd name="T75" fmla="*/ 5 h 7"/>
                <a:gd name="T76" fmla="*/ 1 w 106"/>
                <a:gd name="T77" fmla="*/ 5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"/>
                <a:gd name="T118" fmla="*/ 0 h 7"/>
                <a:gd name="T119" fmla="*/ 106 w 106"/>
                <a:gd name="T120" fmla="*/ 7 h 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" h="7">
                  <a:moveTo>
                    <a:pt x="1" y="5"/>
                  </a:moveTo>
                  <a:lnTo>
                    <a:pt x="1" y="5"/>
                  </a:lnTo>
                  <a:lnTo>
                    <a:pt x="9" y="4"/>
                  </a:lnTo>
                  <a:lnTo>
                    <a:pt x="17" y="4"/>
                  </a:lnTo>
                  <a:lnTo>
                    <a:pt x="24" y="4"/>
                  </a:lnTo>
                  <a:lnTo>
                    <a:pt x="31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05" y="1"/>
                  </a:lnTo>
                  <a:lnTo>
                    <a:pt x="99" y="1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2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56" y="3"/>
                  </a:lnTo>
                  <a:lnTo>
                    <a:pt x="50" y="3"/>
                  </a:lnTo>
                  <a:lnTo>
                    <a:pt x="44" y="3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4" y="4"/>
                  </a:lnTo>
                  <a:lnTo>
                    <a:pt x="17" y="5"/>
                  </a:lnTo>
                  <a:lnTo>
                    <a:pt x="9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0" name="Freeform 142"/>
            <p:cNvSpPr>
              <a:spLocks/>
            </p:cNvSpPr>
            <p:nvPr/>
          </p:nvSpPr>
          <p:spPr bwMode="auto">
            <a:xfrm>
              <a:off x="4701" y="1948"/>
              <a:ext cx="126" cy="37"/>
            </a:xfrm>
            <a:custGeom>
              <a:avLst/>
              <a:gdLst>
                <a:gd name="T0" fmla="*/ 2 w 126"/>
                <a:gd name="T1" fmla="*/ 1 h 37"/>
                <a:gd name="T2" fmla="*/ 2 w 126"/>
                <a:gd name="T3" fmla="*/ 0 h 37"/>
                <a:gd name="T4" fmla="*/ 18 w 126"/>
                <a:gd name="T5" fmla="*/ 4 h 37"/>
                <a:gd name="T6" fmla="*/ 32 w 126"/>
                <a:gd name="T7" fmla="*/ 7 h 37"/>
                <a:gd name="T8" fmla="*/ 44 w 126"/>
                <a:gd name="T9" fmla="*/ 11 h 37"/>
                <a:gd name="T10" fmla="*/ 56 w 126"/>
                <a:gd name="T11" fmla="*/ 14 h 37"/>
                <a:gd name="T12" fmla="*/ 65 w 126"/>
                <a:gd name="T13" fmla="*/ 17 h 37"/>
                <a:gd name="T14" fmla="*/ 75 w 126"/>
                <a:gd name="T15" fmla="*/ 20 h 37"/>
                <a:gd name="T16" fmla="*/ 82 w 126"/>
                <a:gd name="T17" fmla="*/ 23 h 37"/>
                <a:gd name="T18" fmla="*/ 88 w 126"/>
                <a:gd name="T19" fmla="*/ 25 h 37"/>
                <a:gd name="T20" fmla="*/ 93 w 126"/>
                <a:gd name="T21" fmla="*/ 28 h 37"/>
                <a:gd name="T22" fmla="*/ 100 w 126"/>
                <a:gd name="T23" fmla="*/ 30 h 37"/>
                <a:gd name="T24" fmla="*/ 104 w 126"/>
                <a:gd name="T25" fmla="*/ 32 h 37"/>
                <a:gd name="T26" fmla="*/ 108 w 126"/>
                <a:gd name="T27" fmla="*/ 32 h 37"/>
                <a:gd name="T28" fmla="*/ 112 w 126"/>
                <a:gd name="T29" fmla="*/ 33 h 37"/>
                <a:gd name="T30" fmla="*/ 117 w 126"/>
                <a:gd name="T31" fmla="*/ 34 h 37"/>
                <a:gd name="T32" fmla="*/ 121 w 126"/>
                <a:gd name="T33" fmla="*/ 34 h 37"/>
                <a:gd name="T34" fmla="*/ 125 w 126"/>
                <a:gd name="T35" fmla="*/ 33 h 37"/>
                <a:gd name="T36" fmla="*/ 125 w 126"/>
                <a:gd name="T37" fmla="*/ 35 h 37"/>
                <a:gd name="T38" fmla="*/ 121 w 126"/>
                <a:gd name="T39" fmla="*/ 36 h 37"/>
                <a:gd name="T40" fmla="*/ 117 w 126"/>
                <a:gd name="T41" fmla="*/ 36 h 37"/>
                <a:gd name="T42" fmla="*/ 111 w 126"/>
                <a:gd name="T43" fmla="*/ 35 h 37"/>
                <a:gd name="T44" fmla="*/ 108 w 126"/>
                <a:gd name="T45" fmla="*/ 34 h 37"/>
                <a:gd name="T46" fmla="*/ 103 w 126"/>
                <a:gd name="T47" fmla="*/ 33 h 37"/>
                <a:gd name="T48" fmla="*/ 99 w 126"/>
                <a:gd name="T49" fmla="*/ 32 h 37"/>
                <a:gd name="T50" fmla="*/ 93 w 126"/>
                <a:gd name="T51" fmla="*/ 30 h 37"/>
                <a:gd name="T52" fmla="*/ 87 w 126"/>
                <a:gd name="T53" fmla="*/ 27 h 37"/>
                <a:gd name="T54" fmla="*/ 81 w 126"/>
                <a:gd name="T55" fmla="*/ 24 h 37"/>
                <a:gd name="T56" fmla="*/ 74 w 126"/>
                <a:gd name="T57" fmla="*/ 22 h 37"/>
                <a:gd name="T58" fmla="*/ 64 w 126"/>
                <a:gd name="T59" fmla="*/ 19 h 37"/>
                <a:gd name="T60" fmla="*/ 55 w 126"/>
                <a:gd name="T61" fmla="*/ 16 h 37"/>
                <a:gd name="T62" fmla="*/ 44 w 126"/>
                <a:gd name="T63" fmla="*/ 13 h 37"/>
                <a:gd name="T64" fmla="*/ 32 w 126"/>
                <a:gd name="T65" fmla="*/ 9 h 37"/>
                <a:gd name="T66" fmla="*/ 17 w 126"/>
                <a:gd name="T67" fmla="*/ 5 h 37"/>
                <a:gd name="T68" fmla="*/ 1 w 126"/>
                <a:gd name="T69" fmla="*/ 2 h 37"/>
                <a:gd name="T70" fmla="*/ 0 w 126"/>
                <a:gd name="T71" fmla="*/ 2 h 37"/>
                <a:gd name="T72" fmla="*/ 0 w 126"/>
                <a:gd name="T73" fmla="*/ 1 h 37"/>
                <a:gd name="T74" fmla="*/ 1 w 126"/>
                <a:gd name="T75" fmla="*/ 1 h 37"/>
                <a:gd name="T76" fmla="*/ 2 w 126"/>
                <a:gd name="T77" fmla="*/ 0 h 37"/>
                <a:gd name="T78" fmla="*/ 2 w 126"/>
                <a:gd name="T79" fmla="*/ 1 h 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37"/>
                <a:gd name="T122" fmla="*/ 126 w 126"/>
                <a:gd name="T123" fmla="*/ 37 h 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37">
                  <a:moveTo>
                    <a:pt x="2" y="1"/>
                  </a:moveTo>
                  <a:lnTo>
                    <a:pt x="2" y="0"/>
                  </a:lnTo>
                  <a:lnTo>
                    <a:pt x="18" y="4"/>
                  </a:lnTo>
                  <a:lnTo>
                    <a:pt x="32" y="7"/>
                  </a:lnTo>
                  <a:lnTo>
                    <a:pt x="44" y="11"/>
                  </a:lnTo>
                  <a:lnTo>
                    <a:pt x="56" y="14"/>
                  </a:lnTo>
                  <a:lnTo>
                    <a:pt x="65" y="17"/>
                  </a:lnTo>
                  <a:lnTo>
                    <a:pt x="75" y="20"/>
                  </a:lnTo>
                  <a:lnTo>
                    <a:pt x="82" y="23"/>
                  </a:lnTo>
                  <a:lnTo>
                    <a:pt x="88" y="25"/>
                  </a:lnTo>
                  <a:lnTo>
                    <a:pt x="93" y="28"/>
                  </a:lnTo>
                  <a:lnTo>
                    <a:pt x="100" y="30"/>
                  </a:lnTo>
                  <a:lnTo>
                    <a:pt x="104" y="32"/>
                  </a:lnTo>
                  <a:lnTo>
                    <a:pt x="108" y="32"/>
                  </a:lnTo>
                  <a:lnTo>
                    <a:pt x="112" y="33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1" y="36"/>
                  </a:lnTo>
                  <a:lnTo>
                    <a:pt x="117" y="36"/>
                  </a:lnTo>
                  <a:lnTo>
                    <a:pt x="111" y="35"/>
                  </a:lnTo>
                  <a:lnTo>
                    <a:pt x="108" y="34"/>
                  </a:lnTo>
                  <a:lnTo>
                    <a:pt x="103" y="33"/>
                  </a:lnTo>
                  <a:lnTo>
                    <a:pt x="99" y="32"/>
                  </a:lnTo>
                  <a:lnTo>
                    <a:pt x="93" y="30"/>
                  </a:lnTo>
                  <a:lnTo>
                    <a:pt x="87" y="27"/>
                  </a:lnTo>
                  <a:lnTo>
                    <a:pt x="81" y="24"/>
                  </a:lnTo>
                  <a:lnTo>
                    <a:pt x="74" y="22"/>
                  </a:lnTo>
                  <a:lnTo>
                    <a:pt x="64" y="19"/>
                  </a:lnTo>
                  <a:lnTo>
                    <a:pt x="55" y="16"/>
                  </a:lnTo>
                  <a:lnTo>
                    <a:pt x="44" y="13"/>
                  </a:lnTo>
                  <a:lnTo>
                    <a:pt x="32" y="9"/>
                  </a:lnTo>
                  <a:lnTo>
                    <a:pt x="17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Freeform 143"/>
            <p:cNvSpPr>
              <a:spLocks/>
            </p:cNvSpPr>
            <p:nvPr/>
          </p:nvSpPr>
          <p:spPr bwMode="auto">
            <a:xfrm>
              <a:off x="4631" y="1837"/>
              <a:ext cx="66" cy="108"/>
            </a:xfrm>
            <a:custGeom>
              <a:avLst/>
              <a:gdLst>
                <a:gd name="T0" fmla="*/ 1 w 66"/>
                <a:gd name="T1" fmla="*/ 0 h 108"/>
                <a:gd name="T2" fmla="*/ 2 w 66"/>
                <a:gd name="T3" fmla="*/ 1 h 108"/>
                <a:gd name="T4" fmla="*/ 4 w 66"/>
                <a:gd name="T5" fmla="*/ 5 h 108"/>
                <a:gd name="T6" fmla="*/ 7 w 66"/>
                <a:gd name="T7" fmla="*/ 11 h 108"/>
                <a:gd name="T8" fmla="*/ 10 w 66"/>
                <a:gd name="T9" fmla="*/ 18 h 108"/>
                <a:gd name="T10" fmla="*/ 13 w 66"/>
                <a:gd name="T11" fmla="*/ 25 h 108"/>
                <a:gd name="T12" fmla="*/ 17 w 66"/>
                <a:gd name="T13" fmla="*/ 32 h 108"/>
                <a:gd name="T14" fmla="*/ 21 w 66"/>
                <a:gd name="T15" fmla="*/ 40 h 108"/>
                <a:gd name="T16" fmla="*/ 25 w 66"/>
                <a:gd name="T17" fmla="*/ 48 h 108"/>
                <a:gd name="T18" fmla="*/ 29 w 66"/>
                <a:gd name="T19" fmla="*/ 55 h 108"/>
                <a:gd name="T20" fmla="*/ 34 w 66"/>
                <a:gd name="T21" fmla="*/ 63 h 108"/>
                <a:gd name="T22" fmla="*/ 39 w 66"/>
                <a:gd name="T23" fmla="*/ 70 h 108"/>
                <a:gd name="T24" fmla="*/ 43 w 66"/>
                <a:gd name="T25" fmla="*/ 78 h 108"/>
                <a:gd name="T26" fmla="*/ 48 w 66"/>
                <a:gd name="T27" fmla="*/ 85 h 108"/>
                <a:gd name="T28" fmla="*/ 52 w 66"/>
                <a:gd name="T29" fmla="*/ 91 h 108"/>
                <a:gd name="T30" fmla="*/ 57 w 66"/>
                <a:gd name="T31" fmla="*/ 97 h 108"/>
                <a:gd name="T32" fmla="*/ 61 w 66"/>
                <a:gd name="T33" fmla="*/ 102 h 108"/>
                <a:gd name="T34" fmla="*/ 65 w 66"/>
                <a:gd name="T35" fmla="*/ 106 h 108"/>
                <a:gd name="T36" fmla="*/ 64 w 66"/>
                <a:gd name="T37" fmla="*/ 107 h 108"/>
                <a:gd name="T38" fmla="*/ 59 w 66"/>
                <a:gd name="T39" fmla="*/ 103 h 108"/>
                <a:gd name="T40" fmla="*/ 55 w 66"/>
                <a:gd name="T41" fmla="*/ 98 h 108"/>
                <a:gd name="T42" fmla="*/ 51 w 66"/>
                <a:gd name="T43" fmla="*/ 92 h 108"/>
                <a:gd name="T44" fmla="*/ 46 w 66"/>
                <a:gd name="T45" fmla="*/ 86 h 108"/>
                <a:gd name="T46" fmla="*/ 42 w 66"/>
                <a:gd name="T47" fmla="*/ 79 h 108"/>
                <a:gd name="T48" fmla="*/ 37 w 66"/>
                <a:gd name="T49" fmla="*/ 71 h 108"/>
                <a:gd name="T50" fmla="*/ 33 w 66"/>
                <a:gd name="T51" fmla="*/ 63 h 108"/>
                <a:gd name="T52" fmla="*/ 28 w 66"/>
                <a:gd name="T53" fmla="*/ 56 h 108"/>
                <a:gd name="T54" fmla="*/ 23 w 66"/>
                <a:gd name="T55" fmla="*/ 49 h 108"/>
                <a:gd name="T56" fmla="*/ 19 w 66"/>
                <a:gd name="T57" fmla="*/ 41 h 108"/>
                <a:gd name="T58" fmla="*/ 15 w 66"/>
                <a:gd name="T59" fmla="*/ 33 h 108"/>
                <a:gd name="T60" fmla="*/ 11 w 66"/>
                <a:gd name="T61" fmla="*/ 26 h 108"/>
                <a:gd name="T62" fmla="*/ 8 w 66"/>
                <a:gd name="T63" fmla="*/ 19 h 108"/>
                <a:gd name="T64" fmla="*/ 5 w 66"/>
                <a:gd name="T65" fmla="*/ 12 h 108"/>
                <a:gd name="T66" fmla="*/ 2 w 66"/>
                <a:gd name="T67" fmla="*/ 6 h 108"/>
                <a:gd name="T68" fmla="*/ 0 w 66"/>
                <a:gd name="T69" fmla="*/ 1 h 108"/>
                <a:gd name="T70" fmla="*/ 2 w 66"/>
                <a:gd name="T71" fmla="*/ 2 h 108"/>
                <a:gd name="T72" fmla="*/ 0 w 66"/>
                <a:gd name="T73" fmla="*/ 1 h 108"/>
                <a:gd name="T74" fmla="*/ 0 w 66"/>
                <a:gd name="T75" fmla="*/ 0 h 108"/>
                <a:gd name="T76" fmla="*/ 1 w 66"/>
                <a:gd name="T77" fmla="*/ 0 h 108"/>
                <a:gd name="T78" fmla="*/ 2 w 66"/>
                <a:gd name="T79" fmla="*/ 0 h 108"/>
                <a:gd name="T80" fmla="*/ 2 w 66"/>
                <a:gd name="T81" fmla="*/ 1 h 108"/>
                <a:gd name="T82" fmla="*/ 1 w 66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08"/>
                <a:gd name="T128" fmla="*/ 66 w 66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08">
                  <a:moveTo>
                    <a:pt x="1" y="0"/>
                  </a:moveTo>
                  <a:lnTo>
                    <a:pt x="2" y="1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0" y="18"/>
                  </a:lnTo>
                  <a:lnTo>
                    <a:pt x="13" y="25"/>
                  </a:lnTo>
                  <a:lnTo>
                    <a:pt x="17" y="32"/>
                  </a:lnTo>
                  <a:lnTo>
                    <a:pt x="21" y="40"/>
                  </a:lnTo>
                  <a:lnTo>
                    <a:pt x="25" y="48"/>
                  </a:lnTo>
                  <a:lnTo>
                    <a:pt x="29" y="55"/>
                  </a:lnTo>
                  <a:lnTo>
                    <a:pt x="34" y="63"/>
                  </a:lnTo>
                  <a:lnTo>
                    <a:pt x="39" y="70"/>
                  </a:lnTo>
                  <a:lnTo>
                    <a:pt x="43" y="78"/>
                  </a:lnTo>
                  <a:lnTo>
                    <a:pt x="48" y="85"/>
                  </a:lnTo>
                  <a:lnTo>
                    <a:pt x="52" y="91"/>
                  </a:lnTo>
                  <a:lnTo>
                    <a:pt x="57" y="97"/>
                  </a:lnTo>
                  <a:lnTo>
                    <a:pt x="61" y="102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59" y="103"/>
                  </a:lnTo>
                  <a:lnTo>
                    <a:pt x="55" y="98"/>
                  </a:lnTo>
                  <a:lnTo>
                    <a:pt x="51" y="92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3"/>
                  </a:lnTo>
                  <a:lnTo>
                    <a:pt x="28" y="56"/>
                  </a:lnTo>
                  <a:lnTo>
                    <a:pt x="23" y="49"/>
                  </a:lnTo>
                  <a:lnTo>
                    <a:pt x="19" y="41"/>
                  </a:lnTo>
                  <a:lnTo>
                    <a:pt x="15" y="33"/>
                  </a:lnTo>
                  <a:lnTo>
                    <a:pt x="11" y="26"/>
                  </a:lnTo>
                  <a:lnTo>
                    <a:pt x="8" y="19"/>
                  </a:lnTo>
                  <a:lnTo>
                    <a:pt x="5" y="12"/>
                  </a:lnTo>
                  <a:lnTo>
                    <a:pt x="2" y="6"/>
                  </a:lnTo>
                  <a:lnTo>
                    <a:pt x="0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Freeform 144"/>
            <p:cNvSpPr>
              <a:spLocks/>
            </p:cNvSpPr>
            <p:nvPr/>
          </p:nvSpPr>
          <p:spPr bwMode="auto">
            <a:xfrm>
              <a:off x="4623" y="1837"/>
              <a:ext cx="4" cy="2"/>
            </a:xfrm>
            <a:custGeom>
              <a:avLst/>
              <a:gdLst>
                <a:gd name="T0" fmla="*/ 1 w 4"/>
                <a:gd name="T1" fmla="*/ 1 h 2"/>
                <a:gd name="T2" fmla="*/ 0 w 4"/>
                <a:gd name="T3" fmla="*/ 1 h 2"/>
                <a:gd name="T4" fmla="*/ 3 w 4"/>
                <a:gd name="T5" fmla="*/ 0 h 2"/>
                <a:gd name="T6" fmla="*/ 3 w 4"/>
                <a:gd name="T7" fmla="*/ 0 h 2"/>
                <a:gd name="T8" fmla="*/ 1 w 4"/>
                <a:gd name="T9" fmla="*/ 1 h 2"/>
                <a:gd name="T10" fmla="*/ 0 w 4"/>
                <a:gd name="T11" fmla="*/ 1 h 2"/>
                <a:gd name="T12" fmla="*/ 1 w 4"/>
                <a:gd name="T13" fmla="*/ 1 h 2"/>
                <a:gd name="T14" fmla="*/ 0 w 4"/>
                <a:gd name="T15" fmla="*/ 1 h 2"/>
                <a:gd name="T16" fmla="*/ 0 w 4"/>
                <a:gd name="T17" fmla="*/ 1 h 2"/>
                <a:gd name="T18" fmla="*/ 0 w 4"/>
                <a:gd name="T19" fmla="*/ 1 h 2"/>
                <a:gd name="T20" fmla="*/ 1 w 4"/>
                <a:gd name="T21" fmla="*/ 1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"/>
                <a:gd name="T35" fmla="*/ 4 w 4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3" name="Freeform 145"/>
            <p:cNvSpPr>
              <a:spLocks/>
            </p:cNvSpPr>
            <p:nvPr/>
          </p:nvSpPr>
          <p:spPr bwMode="auto">
            <a:xfrm>
              <a:off x="4617" y="1726"/>
              <a:ext cx="3" cy="112"/>
            </a:xfrm>
            <a:custGeom>
              <a:avLst/>
              <a:gdLst>
                <a:gd name="T0" fmla="*/ 1 w 3"/>
                <a:gd name="T1" fmla="*/ 2 h 112"/>
                <a:gd name="T2" fmla="*/ 1 w 3"/>
                <a:gd name="T3" fmla="*/ 1 h 112"/>
                <a:gd name="T4" fmla="*/ 2 w 3"/>
                <a:gd name="T5" fmla="*/ 111 h 112"/>
                <a:gd name="T6" fmla="*/ 2 w 3"/>
                <a:gd name="T7" fmla="*/ 111 h 112"/>
                <a:gd name="T8" fmla="*/ 0 w 3"/>
                <a:gd name="T9" fmla="*/ 1 h 112"/>
                <a:gd name="T10" fmla="*/ 0 w 3"/>
                <a:gd name="T11" fmla="*/ 0 h 112"/>
                <a:gd name="T12" fmla="*/ 0 w 3"/>
                <a:gd name="T13" fmla="*/ 1 h 112"/>
                <a:gd name="T14" fmla="*/ 0 w 3"/>
                <a:gd name="T15" fmla="*/ 0 h 112"/>
                <a:gd name="T16" fmla="*/ 0 w 3"/>
                <a:gd name="T17" fmla="*/ 0 h 112"/>
                <a:gd name="T18" fmla="*/ 1 w 3"/>
                <a:gd name="T19" fmla="*/ 0 h 112"/>
                <a:gd name="T20" fmla="*/ 1 w 3"/>
                <a:gd name="T21" fmla="*/ 1 h 112"/>
                <a:gd name="T22" fmla="*/ 1 w 3"/>
                <a:gd name="T23" fmla="*/ 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112"/>
                <a:gd name="T38" fmla="*/ 3 w 3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112">
                  <a:moveTo>
                    <a:pt x="1" y="2"/>
                  </a:moveTo>
                  <a:lnTo>
                    <a:pt x="1" y="1"/>
                  </a:lnTo>
                  <a:lnTo>
                    <a:pt x="2" y="11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4" name="Freeform 146"/>
            <p:cNvSpPr>
              <a:spLocks/>
            </p:cNvSpPr>
            <p:nvPr/>
          </p:nvSpPr>
          <p:spPr bwMode="auto">
            <a:xfrm>
              <a:off x="4618" y="1693"/>
              <a:ext cx="73" cy="30"/>
            </a:xfrm>
            <a:custGeom>
              <a:avLst/>
              <a:gdLst>
                <a:gd name="T0" fmla="*/ 72 w 73"/>
                <a:gd name="T1" fmla="*/ 2 h 30"/>
                <a:gd name="T2" fmla="*/ 72 w 73"/>
                <a:gd name="T3" fmla="*/ 2 h 30"/>
                <a:gd name="T4" fmla="*/ 68 w 73"/>
                <a:gd name="T5" fmla="*/ 3 h 30"/>
                <a:gd name="T6" fmla="*/ 64 w 73"/>
                <a:gd name="T7" fmla="*/ 6 h 30"/>
                <a:gd name="T8" fmla="*/ 60 w 73"/>
                <a:gd name="T9" fmla="*/ 8 h 30"/>
                <a:gd name="T10" fmla="*/ 56 w 73"/>
                <a:gd name="T11" fmla="*/ 10 h 30"/>
                <a:gd name="T12" fmla="*/ 51 w 73"/>
                <a:gd name="T13" fmla="*/ 12 h 30"/>
                <a:gd name="T14" fmla="*/ 47 w 73"/>
                <a:gd name="T15" fmla="*/ 15 h 30"/>
                <a:gd name="T16" fmla="*/ 42 w 73"/>
                <a:gd name="T17" fmla="*/ 16 h 30"/>
                <a:gd name="T18" fmla="*/ 38 w 73"/>
                <a:gd name="T19" fmla="*/ 19 h 30"/>
                <a:gd name="T20" fmla="*/ 32 w 73"/>
                <a:gd name="T21" fmla="*/ 20 h 30"/>
                <a:gd name="T22" fmla="*/ 27 w 73"/>
                <a:gd name="T23" fmla="*/ 22 h 30"/>
                <a:gd name="T24" fmla="*/ 23 w 73"/>
                <a:gd name="T25" fmla="*/ 24 h 30"/>
                <a:gd name="T26" fmla="*/ 18 w 73"/>
                <a:gd name="T27" fmla="*/ 25 h 30"/>
                <a:gd name="T28" fmla="*/ 14 w 73"/>
                <a:gd name="T29" fmla="*/ 26 h 30"/>
                <a:gd name="T30" fmla="*/ 9 w 73"/>
                <a:gd name="T31" fmla="*/ 27 h 30"/>
                <a:gd name="T32" fmla="*/ 5 w 73"/>
                <a:gd name="T33" fmla="*/ 28 h 30"/>
                <a:gd name="T34" fmla="*/ 1 w 73"/>
                <a:gd name="T35" fmla="*/ 29 h 30"/>
                <a:gd name="T36" fmla="*/ 0 w 73"/>
                <a:gd name="T37" fmla="*/ 27 h 30"/>
                <a:gd name="T38" fmla="*/ 4 w 73"/>
                <a:gd name="T39" fmla="*/ 26 h 30"/>
                <a:gd name="T40" fmla="*/ 8 w 73"/>
                <a:gd name="T41" fmla="*/ 26 h 30"/>
                <a:gd name="T42" fmla="*/ 13 w 73"/>
                <a:gd name="T43" fmla="*/ 25 h 30"/>
                <a:gd name="T44" fmla="*/ 18 w 73"/>
                <a:gd name="T45" fmla="*/ 23 h 30"/>
                <a:gd name="T46" fmla="*/ 22 w 73"/>
                <a:gd name="T47" fmla="*/ 22 h 30"/>
                <a:gd name="T48" fmla="*/ 26 w 73"/>
                <a:gd name="T49" fmla="*/ 20 h 30"/>
                <a:gd name="T50" fmla="*/ 31 w 73"/>
                <a:gd name="T51" fmla="*/ 19 h 30"/>
                <a:gd name="T52" fmla="*/ 37 w 73"/>
                <a:gd name="T53" fmla="*/ 17 h 30"/>
                <a:gd name="T54" fmla="*/ 41 w 73"/>
                <a:gd name="T55" fmla="*/ 15 h 30"/>
                <a:gd name="T56" fmla="*/ 46 w 73"/>
                <a:gd name="T57" fmla="*/ 13 h 30"/>
                <a:gd name="T58" fmla="*/ 50 w 73"/>
                <a:gd name="T59" fmla="*/ 11 h 30"/>
                <a:gd name="T60" fmla="*/ 55 w 73"/>
                <a:gd name="T61" fmla="*/ 9 h 30"/>
                <a:gd name="T62" fmla="*/ 59 w 73"/>
                <a:gd name="T63" fmla="*/ 7 h 30"/>
                <a:gd name="T64" fmla="*/ 63 w 73"/>
                <a:gd name="T65" fmla="*/ 4 h 30"/>
                <a:gd name="T66" fmla="*/ 67 w 73"/>
                <a:gd name="T67" fmla="*/ 3 h 30"/>
                <a:gd name="T68" fmla="*/ 71 w 73"/>
                <a:gd name="T69" fmla="*/ 0 h 30"/>
                <a:gd name="T70" fmla="*/ 72 w 73"/>
                <a:gd name="T71" fmla="*/ 0 h 30"/>
                <a:gd name="T72" fmla="*/ 72 w 73"/>
                <a:gd name="T73" fmla="*/ 1 h 30"/>
                <a:gd name="T74" fmla="*/ 72 w 73"/>
                <a:gd name="T75" fmla="*/ 2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30"/>
                <a:gd name="T116" fmla="*/ 73 w 73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30">
                  <a:moveTo>
                    <a:pt x="72" y="2"/>
                  </a:moveTo>
                  <a:lnTo>
                    <a:pt x="72" y="2"/>
                  </a:lnTo>
                  <a:lnTo>
                    <a:pt x="68" y="3"/>
                  </a:lnTo>
                  <a:lnTo>
                    <a:pt x="64" y="6"/>
                  </a:lnTo>
                  <a:lnTo>
                    <a:pt x="60" y="8"/>
                  </a:lnTo>
                  <a:lnTo>
                    <a:pt x="56" y="10"/>
                  </a:lnTo>
                  <a:lnTo>
                    <a:pt x="51" y="12"/>
                  </a:lnTo>
                  <a:lnTo>
                    <a:pt x="47" y="15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2" y="20"/>
                  </a:lnTo>
                  <a:lnTo>
                    <a:pt x="27" y="22"/>
                  </a:lnTo>
                  <a:lnTo>
                    <a:pt x="23" y="24"/>
                  </a:lnTo>
                  <a:lnTo>
                    <a:pt x="18" y="25"/>
                  </a:lnTo>
                  <a:lnTo>
                    <a:pt x="14" y="26"/>
                  </a:lnTo>
                  <a:lnTo>
                    <a:pt x="9" y="27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1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6" y="13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5" name="Freeform 147"/>
            <p:cNvSpPr>
              <a:spLocks/>
            </p:cNvSpPr>
            <p:nvPr/>
          </p:nvSpPr>
          <p:spPr bwMode="auto">
            <a:xfrm>
              <a:off x="4695" y="1686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  <a:gd name="T10" fmla="*/ 0 w 1"/>
                <a:gd name="T11" fmla="*/ 0 h 3"/>
                <a:gd name="T12" fmla="*/ 0 w 1"/>
                <a:gd name="T13" fmla="*/ 0 h 3"/>
                <a:gd name="T14" fmla="*/ 0 w 1"/>
                <a:gd name="T15" fmla="*/ 0 h 3"/>
                <a:gd name="T16" fmla="*/ 0 w 1"/>
                <a:gd name="T17" fmla="*/ 0 h 3"/>
                <a:gd name="T18" fmla="*/ 0 w 1"/>
                <a:gd name="T19" fmla="*/ 1 h 3"/>
                <a:gd name="T20" fmla="*/ 0 w 1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3"/>
                <a:gd name="T35" fmla="*/ 1 w 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3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6" name="Freeform 148"/>
            <p:cNvSpPr>
              <a:spLocks/>
            </p:cNvSpPr>
            <p:nvPr/>
          </p:nvSpPr>
          <p:spPr bwMode="auto">
            <a:xfrm>
              <a:off x="4699" y="1687"/>
              <a:ext cx="70" cy="147"/>
            </a:xfrm>
            <a:custGeom>
              <a:avLst/>
              <a:gdLst>
                <a:gd name="T0" fmla="*/ 68 w 70"/>
                <a:gd name="T1" fmla="*/ 146 h 147"/>
                <a:gd name="T2" fmla="*/ 68 w 70"/>
                <a:gd name="T3" fmla="*/ 145 h 147"/>
                <a:gd name="T4" fmla="*/ 68 w 70"/>
                <a:gd name="T5" fmla="*/ 135 h 147"/>
                <a:gd name="T6" fmla="*/ 66 w 70"/>
                <a:gd name="T7" fmla="*/ 125 h 147"/>
                <a:gd name="T8" fmla="*/ 64 w 70"/>
                <a:gd name="T9" fmla="*/ 115 h 147"/>
                <a:gd name="T10" fmla="*/ 61 w 70"/>
                <a:gd name="T11" fmla="*/ 105 h 147"/>
                <a:gd name="T12" fmla="*/ 57 w 70"/>
                <a:gd name="T13" fmla="*/ 95 h 147"/>
                <a:gd name="T14" fmla="*/ 52 w 70"/>
                <a:gd name="T15" fmla="*/ 85 h 147"/>
                <a:gd name="T16" fmla="*/ 47 w 70"/>
                <a:gd name="T17" fmla="*/ 76 h 147"/>
                <a:gd name="T18" fmla="*/ 41 w 70"/>
                <a:gd name="T19" fmla="*/ 65 h 147"/>
                <a:gd name="T20" fmla="*/ 36 w 70"/>
                <a:gd name="T21" fmla="*/ 56 h 147"/>
                <a:gd name="T22" fmla="*/ 29 w 70"/>
                <a:gd name="T23" fmla="*/ 47 h 147"/>
                <a:gd name="T24" fmla="*/ 23 w 70"/>
                <a:gd name="T25" fmla="*/ 39 h 147"/>
                <a:gd name="T26" fmla="*/ 18 w 70"/>
                <a:gd name="T27" fmla="*/ 30 h 147"/>
                <a:gd name="T28" fmla="*/ 13 w 70"/>
                <a:gd name="T29" fmla="*/ 22 h 147"/>
                <a:gd name="T30" fmla="*/ 8 w 70"/>
                <a:gd name="T31" fmla="*/ 15 h 147"/>
                <a:gd name="T32" fmla="*/ 4 w 70"/>
                <a:gd name="T33" fmla="*/ 7 h 147"/>
                <a:gd name="T34" fmla="*/ 0 w 70"/>
                <a:gd name="T35" fmla="*/ 1 h 147"/>
                <a:gd name="T36" fmla="*/ 2 w 70"/>
                <a:gd name="T37" fmla="*/ 0 h 147"/>
                <a:gd name="T38" fmla="*/ 6 w 70"/>
                <a:gd name="T39" fmla="*/ 6 h 147"/>
                <a:gd name="T40" fmla="*/ 9 w 70"/>
                <a:gd name="T41" fmla="*/ 14 h 147"/>
                <a:gd name="T42" fmla="*/ 14 w 70"/>
                <a:gd name="T43" fmla="*/ 21 h 147"/>
                <a:gd name="T44" fmla="*/ 19 w 70"/>
                <a:gd name="T45" fmla="*/ 29 h 147"/>
                <a:gd name="T46" fmla="*/ 25 w 70"/>
                <a:gd name="T47" fmla="*/ 38 h 147"/>
                <a:gd name="T48" fmla="*/ 30 w 70"/>
                <a:gd name="T49" fmla="*/ 46 h 147"/>
                <a:gd name="T50" fmla="*/ 37 w 70"/>
                <a:gd name="T51" fmla="*/ 55 h 147"/>
                <a:gd name="T52" fmla="*/ 43 w 70"/>
                <a:gd name="T53" fmla="*/ 64 h 147"/>
                <a:gd name="T54" fmla="*/ 49 w 70"/>
                <a:gd name="T55" fmla="*/ 75 h 147"/>
                <a:gd name="T56" fmla="*/ 54 w 70"/>
                <a:gd name="T57" fmla="*/ 84 h 147"/>
                <a:gd name="T58" fmla="*/ 59 w 70"/>
                <a:gd name="T59" fmla="*/ 94 h 147"/>
                <a:gd name="T60" fmla="*/ 63 w 70"/>
                <a:gd name="T61" fmla="*/ 104 h 147"/>
                <a:gd name="T62" fmla="*/ 66 w 70"/>
                <a:gd name="T63" fmla="*/ 114 h 147"/>
                <a:gd name="T64" fmla="*/ 68 w 70"/>
                <a:gd name="T65" fmla="*/ 124 h 147"/>
                <a:gd name="T66" fmla="*/ 69 w 70"/>
                <a:gd name="T67" fmla="*/ 135 h 147"/>
                <a:gd name="T68" fmla="*/ 69 w 70"/>
                <a:gd name="T69" fmla="*/ 145 h 147"/>
                <a:gd name="T70" fmla="*/ 69 w 70"/>
                <a:gd name="T71" fmla="*/ 144 h 147"/>
                <a:gd name="T72" fmla="*/ 69 w 70"/>
                <a:gd name="T73" fmla="*/ 145 h 147"/>
                <a:gd name="T74" fmla="*/ 69 w 70"/>
                <a:gd name="T75" fmla="*/ 146 h 147"/>
                <a:gd name="T76" fmla="*/ 68 w 70"/>
                <a:gd name="T77" fmla="*/ 146 h 147"/>
                <a:gd name="T78" fmla="*/ 68 w 70"/>
                <a:gd name="T79" fmla="*/ 145 h 147"/>
                <a:gd name="T80" fmla="*/ 68 w 70"/>
                <a:gd name="T81" fmla="*/ 146 h 1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47"/>
                <a:gd name="T125" fmla="*/ 70 w 70"/>
                <a:gd name="T126" fmla="*/ 147 h 1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47">
                  <a:moveTo>
                    <a:pt x="68" y="146"/>
                  </a:moveTo>
                  <a:lnTo>
                    <a:pt x="68" y="145"/>
                  </a:lnTo>
                  <a:lnTo>
                    <a:pt x="68" y="135"/>
                  </a:lnTo>
                  <a:lnTo>
                    <a:pt x="66" y="125"/>
                  </a:lnTo>
                  <a:lnTo>
                    <a:pt x="64" y="115"/>
                  </a:lnTo>
                  <a:lnTo>
                    <a:pt x="61" y="105"/>
                  </a:lnTo>
                  <a:lnTo>
                    <a:pt x="57" y="95"/>
                  </a:lnTo>
                  <a:lnTo>
                    <a:pt x="52" y="85"/>
                  </a:lnTo>
                  <a:lnTo>
                    <a:pt x="47" y="76"/>
                  </a:lnTo>
                  <a:lnTo>
                    <a:pt x="41" y="65"/>
                  </a:lnTo>
                  <a:lnTo>
                    <a:pt x="36" y="56"/>
                  </a:lnTo>
                  <a:lnTo>
                    <a:pt x="29" y="47"/>
                  </a:lnTo>
                  <a:lnTo>
                    <a:pt x="23" y="39"/>
                  </a:lnTo>
                  <a:lnTo>
                    <a:pt x="18" y="30"/>
                  </a:lnTo>
                  <a:lnTo>
                    <a:pt x="13" y="22"/>
                  </a:lnTo>
                  <a:lnTo>
                    <a:pt x="8" y="15"/>
                  </a:lnTo>
                  <a:lnTo>
                    <a:pt x="4" y="7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6"/>
                  </a:lnTo>
                  <a:lnTo>
                    <a:pt x="9" y="14"/>
                  </a:lnTo>
                  <a:lnTo>
                    <a:pt x="14" y="21"/>
                  </a:lnTo>
                  <a:lnTo>
                    <a:pt x="19" y="29"/>
                  </a:lnTo>
                  <a:lnTo>
                    <a:pt x="25" y="38"/>
                  </a:lnTo>
                  <a:lnTo>
                    <a:pt x="30" y="46"/>
                  </a:lnTo>
                  <a:lnTo>
                    <a:pt x="37" y="55"/>
                  </a:lnTo>
                  <a:lnTo>
                    <a:pt x="43" y="64"/>
                  </a:lnTo>
                  <a:lnTo>
                    <a:pt x="49" y="75"/>
                  </a:lnTo>
                  <a:lnTo>
                    <a:pt x="54" y="84"/>
                  </a:lnTo>
                  <a:lnTo>
                    <a:pt x="59" y="94"/>
                  </a:lnTo>
                  <a:lnTo>
                    <a:pt x="63" y="104"/>
                  </a:lnTo>
                  <a:lnTo>
                    <a:pt x="66" y="114"/>
                  </a:lnTo>
                  <a:lnTo>
                    <a:pt x="68" y="124"/>
                  </a:lnTo>
                  <a:lnTo>
                    <a:pt x="69" y="135"/>
                  </a:lnTo>
                  <a:lnTo>
                    <a:pt x="69" y="145"/>
                  </a:lnTo>
                  <a:lnTo>
                    <a:pt x="69" y="144"/>
                  </a:lnTo>
                  <a:lnTo>
                    <a:pt x="69" y="145"/>
                  </a:lnTo>
                  <a:lnTo>
                    <a:pt x="69" y="146"/>
                  </a:lnTo>
                  <a:lnTo>
                    <a:pt x="68" y="146"/>
                  </a:lnTo>
                  <a:lnTo>
                    <a:pt x="68" y="145"/>
                  </a:lnTo>
                  <a:lnTo>
                    <a:pt x="68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7" name="Freeform 149"/>
            <p:cNvSpPr>
              <a:spLocks/>
            </p:cNvSpPr>
            <p:nvPr/>
          </p:nvSpPr>
          <p:spPr bwMode="auto">
            <a:xfrm>
              <a:off x="4774" y="1837"/>
              <a:ext cx="19" cy="1"/>
            </a:xfrm>
            <a:custGeom>
              <a:avLst/>
              <a:gdLst>
                <a:gd name="T0" fmla="*/ 17 w 19"/>
                <a:gd name="T1" fmla="*/ 0 h 1"/>
                <a:gd name="T2" fmla="*/ 17 w 19"/>
                <a:gd name="T3" fmla="*/ 0 h 1"/>
                <a:gd name="T4" fmla="*/ 15 w 19"/>
                <a:gd name="T5" fmla="*/ 0 h 1"/>
                <a:gd name="T6" fmla="*/ 13 w 19"/>
                <a:gd name="T7" fmla="*/ 0 h 1"/>
                <a:gd name="T8" fmla="*/ 10 w 19"/>
                <a:gd name="T9" fmla="*/ 0 h 1"/>
                <a:gd name="T10" fmla="*/ 9 w 19"/>
                <a:gd name="T11" fmla="*/ 0 h 1"/>
                <a:gd name="T12" fmla="*/ 6 w 19"/>
                <a:gd name="T13" fmla="*/ 0 h 1"/>
                <a:gd name="T14" fmla="*/ 4 w 19"/>
                <a:gd name="T15" fmla="*/ 0 h 1"/>
                <a:gd name="T16" fmla="*/ 2 w 19"/>
                <a:gd name="T17" fmla="*/ 0 h 1"/>
                <a:gd name="T18" fmla="*/ 0 w 19"/>
                <a:gd name="T19" fmla="*/ 0 h 1"/>
                <a:gd name="T20" fmla="*/ 1 w 19"/>
                <a:gd name="T21" fmla="*/ 0 h 1"/>
                <a:gd name="T22" fmla="*/ 3 w 19"/>
                <a:gd name="T23" fmla="*/ 0 h 1"/>
                <a:gd name="T24" fmla="*/ 5 w 19"/>
                <a:gd name="T25" fmla="*/ 0 h 1"/>
                <a:gd name="T26" fmla="*/ 6 w 19"/>
                <a:gd name="T27" fmla="*/ 0 h 1"/>
                <a:gd name="T28" fmla="*/ 9 w 19"/>
                <a:gd name="T29" fmla="*/ 0 h 1"/>
                <a:gd name="T30" fmla="*/ 10 w 19"/>
                <a:gd name="T31" fmla="*/ 0 h 1"/>
                <a:gd name="T32" fmla="*/ 13 w 19"/>
                <a:gd name="T33" fmla="*/ 0 h 1"/>
                <a:gd name="T34" fmla="*/ 15 w 19"/>
                <a:gd name="T35" fmla="*/ 0 h 1"/>
                <a:gd name="T36" fmla="*/ 18 w 19"/>
                <a:gd name="T37" fmla="*/ 0 h 1"/>
                <a:gd name="T38" fmla="*/ 17 w 19"/>
                <a:gd name="T39" fmla="*/ 0 h 1"/>
                <a:gd name="T40" fmla="*/ 18 w 19"/>
                <a:gd name="T41" fmla="*/ 0 h 1"/>
                <a:gd name="T42" fmla="*/ 18 w 19"/>
                <a:gd name="T43" fmla="*/ 0 h 1"/>
                <a:gd name="T44" fmla="*/ 17 w 19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"/>
                <a:gd name="T71" fmla="*/ 19 w 19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">
                  <a:moveTo>
                    <a:pt x="17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8" name="Freeform 150"/>
            <p:cNvSpPr>
              <a:spLocks/>
            </p:cNvSpPr>
            <p:nvPr/>
          </p:nvSpPr>
          <p:spPr bwMode="auto">
            <a:xfrm>
              <a:off x="4798" y="1841"/>
              <a:ext cx="10" cy="13"/>
            </a:xfrm>
            <a:custGeom>
              <a:avLst/>
              <a:gdLst>
                <a:gd name="T0" fmla="*/ 8 w 10"/>
                <a:gd name="T1" fmla="*/ 12 h 13"/>
                <a:gd name="T2" fmla="*/ 8 w 10"/>
                <a:gd name="T3" fmla="*/ 12 h 13"/>
                <a:gd name="T4" fmla="*/ 6 w 10"/>
                <a:gd name="T5" fmla="*/ 11 h 13"/>
                <a:gd name="T6" fmla="*/ 6 w 10"/>
                <a:gd name="T7" fmla="*/ 8 h 13"/>
                <a:gd name="T8" fmla="*/ 5 w 10"/>
                <a:gd name="T9" fmla="*/ 6 h 13"/>
                <a:gd name="T10" fmla="*/ 3 w 10"/>
                <a:gd name="T11" fmla="*/ 5 h 13"/>
                <a:gd name="T12" fmla="*/ 3 w 10"/>
                <a:gd name="T13" fmla="*/ 3 h 13"/>
                <a:gd name="T14" fmla="*/ 1 w 10"/>
                <a:gd name="T15" fmla="*/ 2 h 13"/>
                <a:gd name="T16" fmla="*/ 1 w 10"/>
                <a:gd name="T17" fmla="*/ 1 h 13"/>
                <a:gd name="T18" fmla="*/ 0 w 10"/>
                <a:gd name="T19" fmla="*/ 1 h 13"/>
                <a:gd name="T20" fmla="*/ 0 w 10"/>
                <a:gd name="T21" fmla="*/ 0 h 13"/>
                <a:gd name="T22" fmla="*/ 1 w 10"/>
                <a:gd name="T23" fmla="*/ 0 h 13"/>
                <a:gd name="T24" fmla="*/ 3 w 10"/>
                <a:gd name="T25" fmla="*/ 1 h 13"/>
                <a:gd name="T26" fmla="*/ 3 w 10"/>
                <a:gd name="T27" fmla="*/ 2 h 13"/>
                <a:gd name="T28" fmla="*/ 5 w 10"/>
                <a:gd name="T29" fmla="*/ 4 h 13"/>
                <a:gd name="T30" fmla="*/ 5 w 10"/>
                <a:gd name="T31" fmla="*/ 6 h 13"/>
                <a:gd name="T32" fmla="*/ 6 w 10"/>
                <a:gd name="T33" fmla="*/ 8 h 13"/>
                <a:gd name="T34" fmla="*/ 8 w 10"/>
                <a:gd name="T35" fmla="*/ 10 h 13"/>
                <a:gd name="T36" fmla="*/ 8 w 10"/>
                <a:gd name="T37" fmla="*/ 11 h 13"/>
                <a:gd name="T38" fmla="*/ 9 w 10"/>
                <a:gd name="T39" fmla="*/ 11 h 13"/>
                <a:gd name="T40" fmla="*/ 8 w 10"/>
                <a:gd name="T41" fmla="*/ 12 h 13"/>
                <a:gd name="T42" fmla="*/ 8 w 10"/>
                <a:gd name="T43" fmla="*/ 12 h 13"/>
                <a:gd name="T44" fmla="*/ 8 w 10"/>
                <a:gd name="T45" fmla="*/ 12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13"/>
                <a:gd name="T71" fmla="*/ 10 w 1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13">
                  <a:moveTo>
                    <a:pt x="8" y="12"/>
                  </a:moveTo>
                  <a:lnTo>
                    <a:pt x="8" y="12"/>
                  </a:lnTo>
                  <a:lnTo>
                    <a:pt x="6" y="11"/>
                  </a:lnTo>
                  <a:lnTo>
                    <a:pt x="6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9" name="Freeform 151"/>
            <p:cNvSpPr>
              <a:spLocks/>
            </p:cNvSpPr>
            <p:nvPr/>
          </p:nvSpPr>
          <p:spPr bwMode="auto">
            <a:xfrm>
              <a:off x="4812" y="1852"/>
              <a:ext cx="32" cy="2"/>
            </a:xfrm>
            <a:custGeom>
              <a:avLst/>
              <a:gdLst>
                <a:gd name="T0" fmla="*/ 30 w 32"/>
                <a:gd name="T1" fmla="*/ 0 h 2"/>
                <a:gd name="T2" fmla="*/ 30 w 32"/>
                <a:gd name="T3" fmla="*/ 0 h 2"/>
                <a:gd name="T4" fmla="*/ 27 w 32"/>
                <a:gd name="T5" fmla="*/ 0 h 2"/>
                <a:gd name="T6" fmla="*/ 24 w 32"/>
                <a:gd name="T7" fmla="*/ 0 h 2"/>
                <a:gd name="T8" fmla="*/ 20 w 32"/>
                <a:gd name="T9" fmla="*/ 1 h 2"/>
                <a:gd name="T10" fmla="*/ 15 w 32"/>
                <a:gd name="T11" fmla="*/ 1 h 2"/>
                <a:gd name="T12" fmla="*/ 10 w 32"/>
                <a:gd name="T13" fmla="*/ 1 h 2"/>
                <a:gd name="T14" fmla="*/ 5 w 32"/>
                <a:gd name="T15" fmla="*/ 1 h 2"/>
                <a:gd name="T16" fmla="*/ 2 w 32"/>
                <a:gd name="T17" fmla="*/ 1 h 2"/>
                <a:gd name="T18" fmla="*/ 0 w 32"/>
                <a:gd name="T19" fmla="*/ 1 h 2"/>
                <a:gd name="T20" fmla="*/ 0 w 32"/>
                <a:gd name="T21" fmla="*/ 1 h 2"/>
                <a:gd name="T22" fmla="*/ 2 w 32"/>
                <a:gd name="T23" fmla="*/ 1 h 2"/>
                <a:gd name="T24" fmla="*/ 5 w 32"/>
                <a:gd name="T25" fmla="*/ 1 h 2"/>
                <a:gd name="T26" fmla="*/ 10 w 32"/>
                <a:gd name="T27" fmla="*/ 1 h 2"/>
                <a:gd name="T28" fmla="*/ 15 w 32"/>
                <a:gd name="T29" fmla="*/ 0 h 2"/>
                <a:gd name="T30" fmla="*/ 19 w 32"/>
                <a:gd name="T31" fmla="*/ 0 h 2"/>
                <a:gd name="T32" fmla="*/ 24 w 32"/>
                <a:gd name="T33" fmla="*/ 0 h 2"/>
                <a:gd name="T34" fmla="*/ 27 w 32"/>
                <a:gd name="T35" fmla="*/ 0 h 2"/>
                <a:gd name="T36" fmla="*/ 30 w 32"/>
                <a:gd name="T37" fmla="*/ 0 h 2"/>
                <a:gd name="T38" fmla="*/ 31 w 32"/>
                <a:gd name="T39" fmla="*/ 0 h 2"/>
                <a:gd name="T40" fmla="*/ 30 w 32"/>
                <a:gd name="T41" fmla="*/ 0 h 2"/>
                <a:gd name="T42" fmla="*/ 30 w 32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2"/>
                <a:gd name="T68" fmla="*/ 32 w 3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2">
                  <a:moveTo>
                    <a:pt x="30" y="0"/>
                  </a:move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0" name="Freeform 152"/>
            <p:cNvSpPr>
              <a:spLocks/>
            </p:cNvSpPr>
            <p:nvPr/>
          </p:nvSpPr>
          <p:spPr bwMode="auto">
            <a:xfrm>
              <a:off x="4849" y="1841"/>
              <a:ext cx="4" cy="8"/>
            </a:xfrm>
            <a:custGeom>
              <a:avLst/>
              <a:gdLst>
                <a:gd name="T0" fmla="*/ 3 w 4"/>
                <a:gd name="T1" fmla="*/ 1 h 8"/>
                <a:gd name="T2" fmla="*/ 2 w 4"/>
                <a:gd name="T3" fmla="*/ 2 h 8"/>
                <a:gd name="T4" fmla="*/ 2 w 4"/>
                <a:gd name="T5" fmla="*/ 2 h 8"/>
                <a:gd name="T6" fmla="*/ 2 w 4"/>
                <a:gd name="T7" fmla="*/ 3 h 8"/>
                <a:gd name="T8" fmla="*/ 2 w 4"/>
                <a:gd name="T9" fmla="*/ 4 h 8"/>
                <a:gd name="T10" fmla="*/ 1 w 4"/>
                <a:gd name="T11" fmla="*/ 5 h 8"/>
                <a:gd name="T12" fmla="*/ 1 w 4"/>
                <a:gd name="T13" fmla="*/ 6 h 8"/>
                <a:gd name="T14" fmla="*/ 1 w 4"/>
                <a:gd name="T15" fmla="*/ 6 h 8"/>
                <a:gd name="T16" fmla="*/ 0 w 4"/>
                <a:gd name="T17" fmla="*/ 7 h 8"/>
                <a:gd name="T18" fmla="*/ 0 w 4"/>
                <a:gd name="T19" fmla="*/ 6 h 8"/>
                <a:gd name="T20" fmla="*/ 0 w 4"/>
                <a:gd name="T21" fmla="*/ 5 h 8"/>
                <a:gd name="T22" fmla="*/ 1 w 4"/>
                <a:gd name="T23" fmla="*/ 5 h 8"/>
                <a:gd name="T24" fmla="*/ 1 w 4"/>
                <a:gd name="T25" fmla="*/ 4 h 8"/>
                <a:gd name="T26" fmla="*/ 1 w 4"/>
                <a:gd name="T27" fmla="*/ 4 h 8"/>
                <a:gd name="T28" fmla="*/ 1 w 4"/>
                <a:gd name="T29" fmla="*/ 2 h 8"/>
                <a:gd name="T30" fmla="*/ 2 w 4"/>
                <a:gd name="T31" fmla="*/ 2 h 8"/>
                <a:gd name="T32" fmla="*/ 2 w 4"/>
                <a:gd name="T33" fmla="*/ 1 h 8"/>
                <a:gd name="T34" fmla="*/ 3 w 4"/>
                <a:gd name="T35" fmla="*/ 0 h 8"/>
                <a:gd name="T36" fmla="*/ 3 w 4"/>
                <a:gd name="T37" fmla="*/ 1 h 8"/>
                <a:gd name="T38" fmla="*/ 3 w 4"/>
                <a:gd name="T39" fmla="*/ 1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"/>
                <a:gd name="T61" fmla="*/ 0 h 8"/>
                <a:gd name="T62" fmla="*/ 4 w 4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" h="8">
                  <a:moveTo>
                    <a:pt x="3" y="1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1" name="Freeform 153"/>
            <p:cNvSpPr>
              <a:spLocks/>
            </p:cNvSpPr>
            <p:nvPr/>
          </p:nvSpPr>
          <p:spPr bwMode="auto">
            <a:xfrm>
              <a:off x="4858" y="1840"/>
              <a:ext cx="18" cy="2"/>
            </a:xfrm>
            <a:custGeom>
              <a:avLst/>
              <a:gdLst>
                <a:gd name="T0" fmla="*/ 16 w 18"/>
                <a:gd name="T1" fmla="*/ 1 h 2"/>
                <a:gd name="T2" fmla="*/ 15 w 18"/>
                <a:gd name="T3" fmla="*/ 1 h 2"/>
                <a:gd name="T4" fmla="*/ 12 w 18"/>
                <a:gd name="T5" fmla="*/ 1 h 2"/>
                <a:gd name="T6" fmla="*/ 10 w 18"/>
                <a:gd name="T7" fmla="*/ 1 h 2"/>
                <a:gd name="T8" fmla="*/ 8 w 18"/>
                <a:gd name="T9" fmla="*/ 1 h 2"/>
                <a:gd name="T10" fmla="*/ 6 w 18"/>
                <a:gd name="T11" fmla="*/ 1 h 2"/>
                <a:gd name="T12" fmla="*/ 4 w 18"/>
                <a:gd name="T13" fmla="*/ 1 h 2"/>
                <a:gd name="T14" fmla="*/ 2 w 18"/>
                <a:gd name="T15" fmla="*/ 0 h 2"/>
                <a:gd name="T16" fmla="*/ 1 w 18"/>
                <a:gd name="T17" fmla="*/ 0 h 2"/>
                <a:gd name="T18" fmla="*/ 0 w 18"/>
                <a:gd name="T19" fmla="*/ 0 h 2"/>
                <a:gd name="T20" fmla="*/ 2 w 18"/>
                <a:gd name="T21" fmla="*/ 0 h 2"/>
                <a:gd name="T22" fmla="*/ 4 w 18"/>
                <a:gd name="T23" fmla="*/ 0 h 2"/>
                <a:gd name="T24" fmla="*/ 6 w 18"/>
                <a:gd name="T25" fmla="*/ 0 h 2"/>
                <a:gd name="T26" fmla="*/ 9 w 18"/>
                <a:gd name="T27" fmla="*/ 0 h 2"/>
                <a:gd name="T28" fmla="*/ 11 w 18"/>
                <a:gd name="T29" fmla="*/ 1 h 2"/>
                <a:gd name="T30" fmla="*/ 12 w 18"/>
                <a:gd name="T31" fmla="*/ 1 h 2"/>
                <a:gd name="T32" fmla="*/ 15 w 18"/>
                <a:gd name="T33" fmla="*/ 1 h 2"/>
                <a:gd name="T34" fmla="*/ 16 w 18"/>
                <a:gd name="T35" fmla="*/ 1 h 2"/>
                <a:gd name="T36" fmla="*/ 17 w 18"/>
                <a:gd name="T37" fmla="*/ 1 h 2"/>
                <a:gd name="T38" fmla="*/ 17 w 18"/>
                <a:gd name="T39" fmla="*/ 1 h 2"/>
                <a:gd name="T40" fmla="*/ 16 w 18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"/>
                <a:gd name="T65" fmla="*/ 18 w 18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">
                  <a:moveTo>
                    <a:pt x="16" y="1"/>
                  </a:moveTo>
                  <a:lnTo>
                    <a:pt x="15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2" name="Freeform 154"/>
            <p:cNvSpPr>
              <a:spLocks/>
            </p:cNvSpPr>
            <p:nvPr/>
          </p:nvSpPr>
          <p:spPr bwMode="auto">
            <a:xfrm>
              <a:off x="4881" y="1837"/>
              <a:ext cx="11" cy="4"/>
            </a:xfrm>
            <a:custGeom>
              <a:avLst/>
              <a:gdLst>
                <a:gd name="T0" fmla="*/ 10 w 11"/>
                <a:gd name="T1" fmla="*/ 1 h 4"/>
                <a:gd name="T2" fmla="*/ 9 w 11"/>
                <a:gd name="T3" fmla="*/ 1 h 4"/>
                <a:gd name="T4" fmla="*/ 7 w 11"/>
                <a:gd name="T5" fmla="*/ 1 h 4"/>
                <a:gd name="T6" fmla="*/ 6 w 11"/>
                <a:gd name="T7" fmla="*/ 2 h 4"/>
                <a:gd name="T8" fmla="*/ 5 w 11"/>
                <a:gd name="T9" fmla="*/ 2 h 4"/>
                <a:gd name="T10" fmla="*/ 4 w 11"/>
                <a:gd name="T11" fmla="*/ 2 h 4"/>
                <a:gd name="T12" fmla="*/ 3 w 11"/>
                <a:gd name="T13" fmla="*/ 3 h 4"/>
                <a:gd name="T14" fmla="*/ 2 w 11"/>
                <a:gd name="T15" fmla="*/ 3 h 4"/>
                <a:gd name="T16" fmla="*/ 0 w 11"/>
                <a:gd name="T17" fmla="*/ 3 h 4"/>
                <a:gd name="T18" fmla="*/ 0 w 11"/>
                <a:gd name="T19" fmla="*/ 2 h 4"/>
                <a:gd name="T20" fmla="*/ 1 w 11"/>
                <a:gd name="T21" fmla="*/ 2 h 4"/>
                <a:gd name="T22" fmla="*/ 2 w 11"/>
                <a:gd name="T23" fmla="*/ 2 h 4"/>
                <a:gd name="T24" fmla="*/ 3 w 11"/>
                <a:gd name="T25" fmla="*/ 2 h 4"/>
                <a:gd name="T26" fmla="*/ 5 w 11"/>
                <a:gd name="T27" fmla="*/ 1 h 4"/>
                <a:gd name="T28" fmla="*/ 6 w 11"/>
                <a:gd name="T29" fmla="*/ 1 h 4"/>
                <a:gd name="T30" fmla="*/ 7 w 11"/>
                <a:gd name="T31" fmla="*/ 1 h 4"/>
                <a:gd name="T32" fmla="*/ 8 w 11"/>
                <a:gd name="T33" fmla="*/ 0 h 4"/>
                <a:gd name="T34" fmla="*/ 9 w 11"/>
                <a:gd name="T35" fmla="*/ 0 h 4"/>
                <a:gd name="T36" fmla="*/ 10 w 11"/>
                <a:gd name="T37" fmla="*/ 0 h 4"/>
                <a:gd name="T38" fmla="*/ 10 w 11"/>
                <a:gd name="T39" fmla="*/ 0 h 4"/>
                <a:gd name="T40" fmla="*/ 10 w 11"/>
                <a:gd name="T41" fmla="*/ 1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4"/>
                <a:gd name="T65" fmla="*/ 11 w 11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4">
                  <a:moveTo>
                    <a:pt x="10" y="1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3" name="Freeform 155"/>
            <p:cNvSpPr>
              <a:spLocks/>
            </p:cNvSpPr>
            <p:nvPr/>
          </p:nvSpPr>
          <p:spPr bwMode="auto">
            <a:xfrm>
              <a:off x="4896" y="1837"/>
              <a:ext cx="9" cy="2"/>
            </a:xfrm>
            <a:custGeom>
              <a:avLst/>
              <a:gdLst>
                <a:gd name="T0" fmla="*/ 7 w 9"/>
                <a:gd name="T1" fmla="*/ 1 h 2"/>
                <a:gd name="T2" fmla="*/ 7 w 9"/>
                <a:gd name="T3" fmla="*/ 1 h 2"/>
                <a:gd name="T4" fmla="*/ 6 w 9"/>
                <a:gd name="T5" fmla="*/ 1 h 2"/>
                <a:gd name="T6" fmla="*/ 4 w 9"/>
                <a:gd name="T7" fmla="*/ 1 h 2"/>
                <a:gd name="T8" fmla="*/ 4 w 9"/>
                <a:gd name="T9" fmla="*/ 1 h 2"/>
                <a:gd name="T10" fmla="*/ 3 w 9"/>
                <a:gd name="T11" fmla="*/ 0 h 2"/>
                <a:gd name="T12" fmla="*/ 2 w 9"/>
                <a:gd name="T13" fmla="*/ 0 h 2"/>
                <a:gd name="T14" fmla="*/ 1 w 9"/>
                <a:gd name="T15" fmla="*/ 0 h 2"/>
                <a:gd name="T16" fmla="*/ 1 w 9"/>
                <a:gd name="T17" fmla="*/ 0 h 2"/>
                <a:gd name="T18" fmla="*/ 0 w 9"/>
                <a:gd name="T19" fmla="*/ 0 h 2"/>
                <a:gd name="T20" fmla="*/ 1 w 9"/>
                <a:gd name="T21" fmla="*/ 0 h 2"/>
                <a:gd name="T22" fmla="*/ 2 w 9"/>
                <a:gd name="T23" fmla="*/ 0 h 2"/>
                <a:gd name="T24" fmla="*/ 4 w 9"/>
                <a:gd name="T25" fmla="*/ 0 h 2"/>
                <a:gd name="T26" fmla="*/ 4 w 9"/>
                <a:gd name="T27" fmla="*/ 0 h 2"/>
                <a:gd name="T28" fmla="*/ 5 w 9"/>
                <a:gd name="T29" fmla="*/ 0 h 2"/>
                <a:gd name="T30" fmla="*/ 6 w 9"/>
                <a:gd name="T31" fmla="*/ 1 h 2"/>
                <a:gd name="T32" fmla="*/ 7 w 9"/>
                <a:gd name="T33" fmla="*/ 1 h 2"/>
                <a:gd name="T34" fmla="*/ 7 w 9"/>
                <a:gd name="T35" fmla="*/ 1 h 2"/>
                <a:gd name="T36" fmla="*/ 8 w 9"/>
                <a:gd name="T37" fmla="*/ 1 h 2"/>
                <a:gd name="T38" fmla="*/ 8 w 9"/>
                <a:gd name="T39" fmla="*/ 1 h 2"/>
                <a:gd name="T40" fmla="*/ 7 w 9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2"/>
                <a:gd name="T65" fmla="*/ 9 w 9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2">
                  <a:moveTo>
                    <a:pt x="7" y="1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4" name="Freeform 156"/>
            <p:cNvSpPr>
              <a:spLocks/>
            </p:cNvSpPr>
            <p:nvPr/>
          </p:nvSpPr>
          <p:spPr bwMode="auto">
            <a:xfrm>
              <a:off x="4910" y="1828"/>
              <a:ext cx="7" cy="10"/>
            </a:xfrm>
            <a:custGeom>
              <a:avLst/>
              <a:gdLst>
                <a:gd name="T0" fmla="*/ 6 w 7"/>
                <a:gd name="T1" fmla="*/ 1 h 10"/>
                <a:gd name="T2" fmla="*/ 5 w 7"/>
                <a:gd name="T3" fmla="*/ 2 h 10"/>
                <a:gd name="T4" fmla="*/ 5 w 7"/>
                <a:gd name="T5" fmla="*/ 3 h 10"/>
                <a:gd name="T6" fmla="*/ 4 w 7"/>
                <a:gd name="T7" fmla="*/ 4 h 10"/>
                <a:gd name="T8" fmla="*/ 3 w 7"/>
                <a:gd name="T9" fmla="*/ 5 h 10"/>
                <a:gd name="T10" fmla="*/ 3 w 7"/>
                <a:gd name="T11" fmla="*/ 7 h 10"/>
                <a:gd name="T12" fmla="*/ 2 w 7"/>
                <a:gd name="T13" fmla="*/ 7 h 10"/>
                <a:gd name="T14" fmla="*/ 1 w 7"/>
                <a:gd name="T15" fmla="*/ 8 h 10"/>
                <a:gd name="T16" fmla="*/ 0 w 7"/>
                <a:gd name="T17" fmla="*/ 9 h 10"/>
                <a:gd name="T18" fmla="*/ 0 w 7"/>
                <a:gd name="T19" fmla="*/ 8 h 10"/>
                <a:gd name="T20" fmla="*/ 1 w 7"/>
                <a:gd name="T21" fmla="*/ 8 h 10"/>
                <a:gd name="T22" fmla="*/ 2 w 7"/>
                <a:gd name="T23" fmla="*/ 7 h 10"/>
                <a:gd name="T24" fmla="*/ 2 w 7"/>
                <a:gd name="T25" fmla="*/ 6 h 10"/>
                <a:gd name="T26" fmla="*/ 3 w 7"/>
                <a:gd name="T27" fmla="*/ 4 h 10"/>
                <a:gd name="T28" fmla="*/ 3 w 7"/>
                <a:gd name="T29" fmla="*/ 3 h 10"/>
                <a:gd name="T30" fmla="*/ 4 w 7"/>
                <a:gd name="T31" fmla="*/ 2 h 10"/>
                <a:gd name="T32" fmla="*/ 5 w 7"/>
                <a:gd name="T33" fmla="*/ 1 h 10"/>
                <a:gd name="T34" fmla="*/ 6 w 7"/>
                <a:gd name="T35" fmla="*/ 0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10"/>
                <a:gd name="T65" fmla="*/ 7 w 7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10">
                  <a:moveTo>
                    <a:pt x="6" y="1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5" name="Freeform 157"/>
            <p:cNvSpPr>
              <a:spLocks/>
            </p:cNvSpPr>
            <p:nvPr/>
          </p:nvSpPr>
          <p:spPr bwMode="auto">
            <a:xfrm>
              <a:off x="4922" y="1827"/>
              <a:ext cx="14" cy="2"/>
            </a:xfrm>
            <a:custGeom>
              <a:avLst/>
              <a:gdLst>
                <a:gd name="T0" fmla="*/ 13 w 14"/>
                <a:gd name="T1" fmla="*/ 1 h 2"/>
                <a:gd name="T2" fmla="*/ 11 w 14"/>
                <a:gd name="T3" fmla="*/ 1 h 2"/>
                <a:gd name="T4" fmla="*/ 9 w 14"/>
                <a:gd name="T5" fmla="*/ 1 h 2"/>
                <a:gd name="T6" fmla="*/ 8 w 14"/>
                <a:gd name="T7" fmla="*/ 1 h 2"/>
                <a:gd name="T8" fmla="*/ 6 w 14"/>
                <a:gd name="T9" fmla="*/ 1 h 2"/>
                <a:gd name="T10" fmla="*/ 4 w 14"/>
                <a:gd name="T11" fmla="*/ 1 h 2"/>
                <a:gd name="T12" fmla="*/ 3 w 14"/>
                <a:gd name="T13" fmla="*/ 0 h 2"/>
                <a:gd name="T14" fmla="*/ 1 w 14"/>
                <a:gd name="T15" fmla="*/ 0 h 2"/>
                <a:gd name="T16" fmla="*/ 0 w 14"/>
                <a:gd name="T17" fmla="*/ 0 h 2"/>
                <a:gd name="T18" fmla="*/ 0 w 14"/>
                <a:gd name="T19" fmla="*/ 0 h 2"/>
                <a:gd name="T20" fmla="*/ 1 w 14"/>
                <a:gd name="T21" fmla="*/ 0 h 2"/>
                <a:gd name="T22" fmla="*/ 4 w 14"/>
                <a:gd name="T23" fmla="*/ 0 h 2"/>
                <a:gd name="T24" fmla="*/ 5 w 14"/>
                <a:gd name="T25" fmla="*/ 0 h 2"/>
                <a:gd name="T26" fmla="*/ 7 w 14"/>
                <a:gd name="T27" fmla="*/ 0 h 2"/>
                <a:gd name="T28" fmla="*/ 8 w 14"/>
                <a:gd name="T29" fmla="*/ 1 h 2"/>
                <a:gd name="T30" fmla="*/ 10 w 14"/>
                <a:gd name="T31" fmla="*/ 1 h 2"/>
                <a:gd name="T32" fmla="*/ 11 w 14"/>
                <a:gd name="T33" fmla="*/ 1 h 2"/>
                <a:gd name="T34" fmla="*/ 12 w 14"/>
                <a:gd name="T35" fmla="*/ 1 h 2"/>
                <a:gd name="T36" fmla="*/ 13 w 14"/>
                <a:gd name="T37" fmla="*/ 1 h 2"/>
                <a:gd name="T38" fmla="*/ 13 w 14"/>
                <a:gd name="T39" fmla="*/ 1 h 2"/>
                <a:gd name="T40" fmla="*/ 13 w 14"/>
                <a:gd name="T41" fmla="*/ 1 h 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"/>
                <a:gd name="T65" fmla="*/ 14 w 14"/>
                <a:gd name="T66" fmla="*/ 2 h 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">
                  <a:moveTo>
                    <a:pt x="13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6" name="Freeform 158"/>
            <p:cNvSpPr>
              <a:spLocks/>
            </p:cNvSpPr>
            <p:nvPr/>
          </p:nvSpPr>
          <p:spPr bwMode="auto">
            <a:xfrm>
              <a:off x="4941" y="1818"/>
              <a:ext cx="4" cy="10"/>
            </a:xfrm>
            <a:custGeom>
              <a:avLst/>
              <a:gdLst>
                <a:gd name="T0" fmla="*/ 3 w 4"/>
                <a:gd name="T1" fmla="*/ 1 h 10"/>
                <a:gd name="T2" fmla="*/ 3 w 4"/>
                <a:gd name="T3" fmla="*/ 1 h 10"/>
                <a:gd name="T4" fmla="*/ 2 w 4"/>
                <a:gd name="T5" fmla="*/ 2 h 10"/>
                <a:gd name="T6" fmla="*/ 2 w 4"/>
                <a:gd name="T7" fmla="*/ 3 h 10"/>
                <a:gd name="T8" fmla="*/ 2 w 4"/>
                <a:gd name="T9" fmla="*/ 3 h 10"/>
                <a:gd name="T10" fmla="*/ 2 w 4"/>
                <a:gd name="T11" fmla="*/ 5 h 10"/>
                <a:gd name="T12" fmla="*/ 2 w 4"/>
                <a:gd name="T13" fmla="*/ 6 h 10"/>
                <a:gd name="T14" fmla="*/ 1 w 4"/>
                <a:gd name="T15" fmla="*/ 7 h 10"/>
                <a:gd name="T16" fmla="*/ 1 w 4"/>
                <a:gd name="T17" fmla="*/ 8 h 10"/>
                <a:gd name="T18" fmla="*/ 0 w 4"/>
                <a:gd name="T19" fmla="*/ 9 h 10"/>
                <a:gd name="T20" fmla="*/ 0 w 4"/>
                <a:gd name="T21" fmla="*/ 8 h 10"/>
                <a:gd name="T22" fmla="*/ 0 w 4"/>
                <a:gd name="T23" fmla="*/ 7 h 10"/>
                <a:gd name="T24" fmla="*/ 1 w 4"/>
                <a:gd name="T25" fmla="*/ 6 h 10"/>
                <a:gd name="T26" fmla="*/ 1 w 4"/>
                <a:gd name="T27" fmla="*/ 6 h 10"/>
                <a:gd name="T28" fmla="*/ 1 w 4"/>
                <a:gd name="T29" fmla="*/ 5 h 10"/>
                <a:gd name="T30" fmla="*/ 1 w 4"/>
                <a:gd name="T31" fmla="*/ 3 h 10"/>
                <a:gd name="T32" fmla="*/ 2 w 4"/>
                <a:gd name="T33" fmla="*/ 2 h 10"/>
                <a:gd name="T34" fmla="*/ 2 w 4"/>
                <a:gd name="T35" fmla="*/ 1 h 10"/>
                <a:gd name="T36" fmla="*/ 2 w 4"/>
                <a:gd name="T37" fmla="*/ 0 h 10"/>
                <a:gd name="T38" fmla="*/ 3 w 4"/>
                <a:gd name="T39" fmla="*/ 0 h 10"/>
                <a:gd name="T40" fmla="*/ 3 w 4"/>
                <a:gd name="T41" fmla="*/ 1 h 10"/>
                <a:gd name="T42" fmla="*/ 3 w 4"/>
                <a:gd name="T43" fmla="*/ 1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0"/>
                <a:gd name="T68" fmla="*/ 4 w 4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0">
                  <a:moveTo>
                    <a:pt x="3" y="1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7" name="Freeform 159"/>
            <p:cNvSpPr>
              <a:spLocks/>
            </p:cNvSpPr>
            <p:nvPr/>
          </p:nvSpPr>
          <p:spPr bwMode="auto">
            <a:xfrm>
              <a:off x="4948" y="1774"/>
              <a:ext cx="38" cy="41"/>
            </a:xfrm>
            <a:custGeom>
              <a:avLst/>
              <a:gdLst>
                <a:gd name="T0" fmla="*/ 36 w 38"/>
                <a:gd name="T1" fmla="*/ 1 h 41"/>
                <a:gd name="T2" fmla="*/ 37 w 38"/>
                <a:gd name="T3" fmla="*/ 2 h 41"/>
                <a:gd name="T4" fmla="*/ 1 w 38"/>
                <a:gd name="T5" fmla="*/ 40 h 41"/>
                <a:gd name="T6" fmla="*/ 0 w 38"/>
                <a:gd name="T7" fmla="*/ 38 h 41"/>
                <a:gd name="T8" fmla="*/ 36 w 38"/>
                <a:gd name="T9" fmla="*/ 0 h 41"/>
                <a:gd name="T10" fmla="*/ 37 w 38"/>
                <a:gd name="T11" fmla="*/ 1 h 41"/>
                <a:gd name="T12" fmla="*/ 36 w 38"/>
                <a:gd name="T13" fmla="*/ 0 h 41"/>
                <a:gd name="T14" fmla="*/ 37 w 38"/>
                <a:gd name="T15" fmla="*/ 0 h 41"/>
                <a:gd name="T16" fmla="*/ 37 w 38"/>
                <a:gd name="T17" fmla="*/ 1 h 41"/>
                <a:gd name="T18" fmla="*/ 37 w 38"/>
                <a:gd name="T19" fmla="*/ 2 h 41"/>
                <a:gd name="T20" fmla="*/ 36 w 38"/>
                <a:gd name="T21" fmla="*/ 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1"/>
                <a:gd name="T35" fmla="*/ 38 w 38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1">
                  <a:moveTo>
                    <a:pt x="36" y="1"/>
                  </a:moveTo>
                  <a:lnTo>
                    <a:pt x="37" y="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8" name="Freeform 160"/>
            <p:cNvSpPr>
              <a:spLocks/>
            </p:cNvSpPr>
            <p:nvPr/>
          </p:nvSpPr>
          <p:spPr bwMode="auto">
            <a:xfrm>
              <a:off x="4990" y="1775"/>
              <a:ext cx="27" cy="1"/>
            </a:xfrm>
            <a:custGeom>
              <a:avLst/>
              <a:gdLst>
                <a:gd name="T0" fmla="*/ 24 w 27"/>
                <a:gd name="T1" fmla="*/ 0 h 1"/>
                <a:gd name="T2" fmla="*/ 24 w 27"/>
                <a:gd name="T3" fmla="*/ 0 h 1"/>
                <a:gd name="T4" fmla="*/ 23 w 27"/>
                <a:gd name="T5" fmla="*/ 0 h 1"/>
                <a:gd name="T6" fmla="*/ 21 w 27"/>
                <a:gd name="T7" fmla="*/ 0 h 1"/>
                <a:gd name="T8" fmla="*/ 16 w 27"/>
                <a:gd name="T9" fmla="*/ 0 h 1"/>
                <a:gd name="T10" fmla="*/ 12 w 27"/>
                <a:gd name="T11" fmla="*/ 0 h 1"/>
                <a:gd name="T12" fmla="*/ 8 w 27"/>
                <a:gd name="T13" fmla="*/ 0 h 1"/>
                <a:gd name="T14" fmla="*/ 4 w 27"/>
                <a:gd name="T15" fmla="*/ 0 h 1"/>
                <a:gd name="T16" fmla="*/ 1 w 27"/>
                <a:gd name="T17" fmla="*/ 0 h 1"/>
                <a:gd name="T18" fmla="*/ 0 w 27"/>
                <a:gd name="T19" fmla="*/ 0 h 1"/>
                <a:gd name="T20" fmla="*/ 1 w 27"/>
                <a:gd name="T21" fmla="*/ 0 h 1"/>
                <a:gd name="T22" fmla="*/ 3 w 27"/>
                <a:gd name="T23" fmla="*/ 0 h 1"/>
                <a:gd name="T24" fmla="*/ 4 w 27"/>
                <a:gd name="T25" fmla="*/ 0 h 1"/>
                <a:gd name="T26" fmla="*/ 8 w 27"/>
                <a:gd name="T27" fmla="*/ 0 h 1"/>
                <a:gd name="T28" fmla="*/ 12 w 27"/>
                <a:gd name="T29" fmla="*/ 0 h 1"/>
                <a:gd name="T30" fmla="*/ 16 w 27"/>
                <a:gd name="T31" fmla="*/ 0 h 1"/>
                <a:gd name="T32" fmla="*/ 21 w 27"/>
                <a:gd name="T33" fmla="*/ 0 h 1"/>
                <a:gd name="T34" fmla="*/ 23 w 27"/>
                <a:gd name="T35" fmla="*/ 0 h 1"/>
                <a:gd name="T36" fmla="*/ 26 w 27"/>
                <a:gd name="T37" fmla="*/ 0 h 1"/>
                <a:gd name="T38" fmla="*/ 25 w 27"/>
                <a:gd name="T39" fmla="*/ 0 h 1"/>
                <a:gd name="T40" fmla="*/ 24 w 27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"/>
                <a:gd name="T65" fmla="*/ 27 w 27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">
                  <a:moveTo>
                    <a:pt x="24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Freeform 161"/>
            <p:cNvSpPr>
              <a:spLocks/>
            </p:cNvSpPr>
            <p:nvPr/>
          </p:nvSpPr>
          <p:spPr bwMode="auto">
            <a:xfrm>
              <a:off x="5017" y="1781"/>
              <a:ext cx="2" cy="14"/>
            </a:xfrm>
            <a:custGeom>
              <a:avLst/>
              <a:gdLst>
                <a:gd name="T0" fmla="*/ 1 w 2"/>
                <a:gd name="T1" fmla="*/ 13 h 14"/>
                <a:gd name="T2" fmla="*/ 1 w 2"/>
                <a:gd name="T3" fmla="*/ 13 h 14"/>
                <a:gd name="T4" fmla="*/ 0 w 2"/>
                <a:gd name="T5" fmla="*/ 11 h 14"/>
                <a:gd name="T6" fmla="*/ 0 w 2"/>
                <a:gd name="T7" fmla="*/ 8 h 14"/>
                <a:gd name="T8" fmla="*/ 0 w 2"/>
                <a:gd name="T9" fmla="*/ 6 h 14"/>
                <a:gd name="T10" fmla="*/ 0 w 2"/>
                <a:gd name="T11" fmla="*/ 5 h 14"/>
                <a:gd name="T12" fmla="*/ 0 w 2"/>
                <a:gd name="T13" fmla="*/ 3 h 14"/>
                <a:gd name="T14" fmla="*/ 0 w 2"/>
                <a:gd name="T15" fmla="*/ 2 h 14"/>
                <a:gd name="T16" fmla="*/ 1 w 2"/>
                <a:gd name="T17" fmla="*/ 1 h 14"/>
                <a:gd name="T18" fmla="*/ 0 w 2"/>
                <a:gd name="T19" fmla="*/ 1 h 14"/>
                <a:gd name="T20" fmla="*/ 1 w 2"/>
                <a:gd name="T21" fmla="*/ 0 h 14"/>
                <a:gd name="T22" fmla="*/ 1 w 2"/>
                <a:gd name="T23" fmla="*/ 1 h 14"/>
                <a:gd name="T24" fmla="*/ 1 w 2"/>
                <a:gd name="T25" fmla="*/ 3 h 14"/>
                <a:gd name="T26" fmla="*/ 1 w 2"/>
                <a:gd name="T27" fmla="*/ 4 h 14"/>
                <a:gd name="T28" fmla="*/ 1 w 2"/>
                <a:gd name="T29" fmla="*/ 5 h 14"/>
                <a:gd name="T30" fmla="*/ 0 w 2"/>
                <a:gd name="T31" fmla="*/ 6 h 14"/>
                <a:gd name="T32" fmla="*/ 0 w 2"/>
                <a:gd name="T33" fmla="*/ 8 h 14"/>
                <a:gd name="T34" fmla="*/ 1 w 2"/>
                <a:gd name="T35" fmla="*/ 10 h 14"/>
                <a:gd name="T36" fmla="*/ 1 w 2"/>
                <a:gd name="T37" fmla="*/ 12 h 14"/>
                <a:gd name="T38" fmla="*/ 1 w 2"/>
                <a:gd name="T39" fmla="*/ 12 h 14"/>
                <a:gd name="T40" fmla="*/ 1 w 2"/>
                <a:gd name="T41" fmla="*/ 12 h 14"/>
                <a:gd name="T42" fmla="*/ 1 w 2"/>
                <a:gd name="T43" fmla="*/ 12 h 14"/>
                <a:gd name="T44" fmla="*/ 1 w 2"/>
                <a:gd name="T45" fmla="*/ 13 h 14"/>
                <a:gd name="T46" fmla="*/ 1 w 2"/>
                <a:gd name="T47" fmla="*/ 13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14"/>
                <a:gd name="T74" fmla="*/ 2 w 2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14">
                  <a:moveTo>
                    <a:pt x="1" y="13"/>
                  </a:move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Freeform 162"/>
            <p:cNvSpPr>
              <a:spLocks/>
            </p:cNvSpPr>
            <p:nvPr/>
          </p:nvSpPr>
          <p:spPr bwMode="auto">
            <a:xfrm>
              <a:off x="5022" y="1799"/>
              <a:ext cx="8" cy="6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5 w 8"/>
                <a:gd name="T7" fmla="*/ 5 h 6"/>
                <a:gd name="T8" fmla="*/ 3 w 8"/>
                <a:gd name="T9" fmla="*/ 4 h 6"/>
                <a:gd name="T10" fmla="*/ 2 w 8"/>
                <a:gd name="T11" fmla="*/ 3 h 6"/>
                <a:gd name="T12" fmla="*/ 1 w 8"/>
                <a:gd name="T13" fmla="*/ 2 h 6"/>
                <a:gd name="T14" fmla="*/ 1 w 8"/>
                <a:gd name="T15" fmla="*/ 1 h 6"/>
                <a:gd name="T16" fmla="*/ 0 w 8"/>
                <a:gd name="T17" fmla="*/ 1 h 6"/>
                <a:gd name="T18" fmla="*/ 1 w 8"/>
                <a:gd name="T19" fmla="*/ 0 h 6"/>
                <a:gd name="T20" fmla="*/ 1 w 8"/>
                <a:gd name="T21" fmla="*/ 1 h 6"/>
                <a:gd name="T22" fmla="*/ 2 w 8"/>
                <a:gd name="T23" fmla="*/ 1 h 6"/>
                <a:gd name="T24" fmla="*/ 3 w 8"/>
                <a:gd name="T25" fmla="*/ 2 h 6"/>
                <a:gd name="T26" fmla="*/ 4 w 8"/>
                <a:gd name="T27" fmla="*/ 3 h 6"/>
                <a:gd name="T28" fmla="*/ 5 w 8"/>
                <a:gd name="T29" fmla="*/ 4 h 6"/>
                <a:gd name="T30" fmla="*/ 6 w 8"/>
                <a:gd name="T31" fmla="*/ 4 h 6"/>
                <a:gd name="T32" fmla="*/ 6 w 8"/>
                <a:gd name="T33" fmla="*/ 4 h 6"/>
                <a:gd name="T34" fmla="*/ 7 w 8"/>
                <a:gd name="T35" fmla="*/ 5 h 6"/>
                <a:gd name="T36" fmla="*/ 6 w 8"/>
                <a:gd name="T37" fmla="*/ 4 h 6"/>
                <a:gd name="T38" fmla="*/ 7 w 8"/>
                <a:gd name="T39" fmla="*/ 5 h 6"/>
                <a:gd name="T40" fmla="*/ 7 w 8"/>
                <a:gd name="T41" fmla="*/ 5 h 6"/>
                <a:gd name="T42" fmla="*/ 6 w 8"/>
                <a:gd name="T43" fmla="*/ 5 h 6"/>
                <a:gd name="T44" fmla="*/ 6 w 8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6"/>
                <a:gd name="T71" fmla="*/ 8 w 8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6" y="4"/>
                  </a:lnTo>
                  <a:lnTo>
                    <a:pt x="7" y="5"/>
                  </a:lnTo>
                  <a:lnTo>
                    <a:pt x="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Freeform 163"/>
            <p:cNvSpPr>
              <a:spLocks/>
            </p:cNvSpPr>
            <p:nvPr/>
          </p:nvSpPr>
          <p:spPr bwMode="auto">
            <a:xfrm>
              <a:off x="4986" y="1809"/>
              <a:ext cx="44" cy="73"/>
            </a:xfrm>
            <a:custGeom>
              <a:avLst/>
              <a:gdLst>
                <a:gd name="T0" fmla="*/ 0 w 44"/>
                <a:gd name="T1" fmla="*/ 72 h 73"/>
                <a:gd name="T2" fmla="*/ 0 w 44"/>
                <a:gd name="T3" fmla="*/ 71 h 73"/>
                <a:gd name="T4" fmla="*/ 0 w 44"/>
                <a:gd name="T5" fmla="*/ 66 h 73"/>
                <a:gd name="T6" fmla="*/ 1 w 44"/>
                <a:gd name="T7" fmla="*/ 62 h 73"/>
                <a:gd name="T8" fmla="*/ 3 w 44"/>
                <a:gd name="T9" fmla="*/ 58 h 73"/>
                <a:gd name="T10" fmla="*/ 5 w 44"/>
                <a:gd name="T11" fmla="*/ 52 h 73"/>
                <a:gd name="T12" fmla="*/ 8 w 44"/>
                <a:gd name="T13" fmla="*/ 47 h 73"/>
                <a:gd name="T14" fmla="*/ 11 w 44"/>
                <a:gd name="T15" fmla="*/ 42 h 73"/>
                <a:gd name="T16" fmla="*/ 13 w 44"/>
                <a:gd name="T17" fmla="*/ 36 h 73"/>
                <a:gd name="T18" fmla="*/ 17 w 44"/>
                <a:gd name="T19" fmla="*/ 32 h 73"/>
                <a:gd name="T20" fmla="*/ 20 w 44"/>
                <a:gd name="T21" fmla="*/ 27 h 73"/>
                <a:gd name="T22" fmla="*/ 24 w 44"/>
                <a:gd name="T23" fmla="*/ 22 h 73"/>
                <a:gd name="T24" fmla="*/ 28 w 44"/>
                <a:gd name="T25" fmla="*/ 17 h 73"/>
                <a:gd name="T26" fmla="*/ 31 w 44"/>
                <a:gd name="T27" fmla="*/ 13 h 73"/>
                <a:gd name="T28" fmla="*/ 34 w 44"/>
                <a:gd name="T29" fmla="*/ 10 h 73"/>
                <a:gd name="T30" fmla="*/ 36 w 44"/>
                <a:gd name="T31" fmla="*/ 6 h 73"/>
                <a:gd name="T32" fmla="*/ 40 w 44"/>
                <a:gd name="T33" fmla="*/ 3 h 73"/>
                <a:gd name="T34" fmla="*/ 42 w 44"/>
                <a:gd name="T35" fmla="*/ 0 h 73"/>
                <a:gd name="T36" fmla="*/ 43 w 44"/>
                <a:gd name="T37" fmla="*/ 1 h 73"/>
                <a:gd name="T38" fmla="*/ 41 w 44"/>
                <a:gd name="T39" fmla="*/ 4 h 73"/>
                <a:gd name="T40" fmla="*/ 38 w 44"/>
                <a:gd name="T41" fmla="*/ 7 h 73"/>
                <a:gd name="T42" fmla="*/ 35 w 44"/>
                <a:gd name="T43" fmla="*/ 11 h 73"/>
                <a:gd name="T44" fmla="*/ 32 w 44"/>
                <a:gd name="T45" fmla="*/ 14 h 73"/>
                <a:gd name="T46" fmla="*/ 29 w 44"/>
                <a:gd name="T47" fmla="*/ 18 h 73"/>
                <a:gd name="T48" fmla="*/ 26 w 44"/>
                <a:gd name="T49" fmla="*/ 23 h 73"/>
                <a:gd name="T50" fmla="*/ 22 w 44"/>
                <a:gd name="T51" fmla="*/ 28 h 73"/>
                <a:gd name="T52" fmla="*/ 18 w 44"/>
                <a:gd name="T53" fmla="*/ 33 h 73"/>
                <a:gd name="T54" fmla="*/ 15 w 44"/>
                <a:gd name="T55" fmla="*/ 37 h 73"/>
                <a:gd name="T56" fmla="*/ 12 w 44"/>
                <a:gd name="T57" fmla="*/ 43 h 73"/>
                <a:gd name="T58" fmla="*/ 9 w 44"/>
                <a:gd name="T59" fmla="*/ 48 h 73"/>
                <a:gd name="T60" fmla="*/ 7 w 44"/>
                <a:gd name="T61" fmla="*/ 53 h 73"/>
                <a:gd name="T62" fmla="*/ 5 w 44"/>
                <a:gd name="T63" fmla="*/ 58 h 73"/>
                <a:gd name="T64" fmla="*/ 3 w 44"/>
                <a:gd name="T65" fmla="*/ 62 h 73"/>
                <a:gd name="T66" fmla="*/ 2 w 44"/>
                <a:gd name="T67" fmla="*/ 67 h 73"/>
                <a:gd name="T68" fmla="*/ 2 w 44"/>
                <a:gd name="T69" fmla="*/ 71 h 73"/>
                <a:gd name="T70" fmla="*/ 1 w 44"/>
                <a:gd name="T71" fmla="*/ 71 h 73"/>
                <a:gd name="T72" fmla="*/ 2 w 44"/>
                <a:gd name="T73" fmla="*/ 71 h 73"/>
                <a:gd name="T74" fmla="*/ 2 w 44"/>
                <a:gd name="T75" fmla="*/ 72 h 73"/>
                <a:gd name="T76" fmla="*/ 1 w 44"/>
                <a:gd name="T77" fmla="*/ 72 h 73"/>
                <a:gd name="T78" fmla="*/ 0 w 44"/>
                <a:gd name="T79" fmla="*/ 72 h 73"/>
                <a:gd name="T80" fmla="*/ 0 w 44"/>
                <a:gd name="T81" fmla="*/ 71 h 73"/>
                <a:gd name="T82" fmla="*/ 0 w 44"/>
                <a:gd name="T83" fmla="*/ 72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73"/>
                <a:gd name="T128" fmla="*/ 44 w 44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73">
                  <a:moveTo>
                    <a:pt x="0" y="72"/>
                  </a:moveTo>
                  <a:lnTo>
                    <a:pt x="0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5" y="37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164"/>
            <p:cNvSpPr>
              <a:spLocks/>
            </p:cNvSpPr>
            <p:nvPr/>
          </p:nvSpPr>
          <p:spPr bwMode="auto">
            <a:xfrm>
              <a:off x="4986" y="1886"/>
              <a:ext cx="24" cy="7"/>
            </a:xfrm>
            <a:custGeom>
              <a:avLst/>
              <a:gdLst>
                <a:gd name="T0" fmla="*/ 21 w 24"/>
                <a:gd name="T1" fmla="*/ 5 h 7"/>
                <a:gd name="T2" fmla="*/ 22 w 24"/>
                <a:gd name="T3" fmla="*/ 6 h 7"/>
                <a:gd name="T4" fmla="*/ 20 w 24"/>
                <a:gd name="T5" fmla="*/ 5 h 7"/>
                <a:gd name="T6" fmla="*/ 17 w 24"/>
                <a:gd name="T7" fmla="*/ 5 h 7"/>
                <a:gd name="T8" fmla="*/ 14 w 24"/>
                <a:gd name="T9" fmla="*/ 5 h 7"/>
                <a:gd name="T10" fmla="*/ 11 w 24"/>
                <a:gd name="T11" fmla="*/ 4 h 7"/>
                <a:gd name="T12" fmla="*/ 9 w 24"/>
                <a:gd name="T13" fmla="*/ 3 h 7"/>
                <a:gd name="T14" fmla="*/ 5 w 24"/>
                <a:gd name="T15" fmla="*/ 3 h 7"/>
                <a:gd name="T16" fmla="*/ 3 w 24"/>
                <a:gd name="T17" fmla="*/ 2 h 7"/>
                <a:gd name="T18" fmla="*/ 0 w 24"/>
                <a:gd name="T19" fmla="*/ 1 h 7"/>
                <a:gd name="T20" fmla="*/ 1 w 24"/>
                <a:gd name="T21" fmla="*/ 0 h 7"/>
                <a:gd name="T22" fmla="*/ 3 w 24"/>
                <a:gd name="T23" fmla="*/ 1 h 7"/>
                <a:gd name="T24" fmla="*/ 6 w 24"/>
                <a:gd name="T25" fmla="*/ 2 h 7"/>
                <a:gd name="T26" fmla="*/ 9 w 24"/>
                <a:gd name="T27" fmla="*/ 2 h 7"/>
                <a:gd name="T28" fmla="*/ 12 w 24"/>
                <a:gd name="T29" fmla="*/ 3 h 7"/>
                <a:gd name="T30" fmla="*/ 14 w 24"/>
                <a:gd name="T31" fmla="*/ 4 h 7"/>
                <a:gd name="T32" fmla="*/ 17 w 24"/>
                <a:gd name="T33" fmla="*/ 4 h 7"/>
                <a:gd name="T34" fmla="*/ 20 w 24"/>
                <a:gd name="T35" fmla="*/ 4 h 7"/>
                <a:gd name="T36" fmla="*/ 22 w 24"/>
                <a:gd name="T37" fmla="*/ 5 h 7"/>
                <a:gd name="T38" fmla="*/ 23 w 24"/>
                <a:gd name="T39" fmla="*/ 5 h 7"/>
                <a:gd name="T40" fmla="*/ 22 w 24"/>
                <a:gd name="T41" fmla="*/ 5 h 7"/>
                <a:gd name="T42" fmla="*/ 23 w 24"/>
                <a:gd name="T43" fmla="*/ 5 h 7"/>
                <a:gd name="T44" fmla="*/ 23 w 24"/>
                <a:gd name="T45" fmla="*/ 5 h 7"/>
                <a:gd name="T46" fmla="*/ 22 w 24"/>
                <a:gd name="T47" fmla="*/ 6 h 7"/>
                <a:gd name="T48" fmla="*/ 21 w 24"/>
                <a:gd name="T49" fmla="*/ 5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"/>
                <a:gd name="T77" fmla="*/ 24 w 24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">
                  <a:moveTo>
                    <a:pt x="21" y="5"/>
                  </a:moveTo>
                  <a:lnTo>
                    <a:pt x="22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3" name="Freeform 165"/>
            <p:cNvSpPr>
              <a:spLocks/>
            </p:cNvSpPr>
            <p:nvPr/>
          </p:nvSpPr>
          <p:spPr bwMode="auto">
            <a:xfrm>
              <a:off x="4978" y="1897"/>
              <a:ext cx="32" cy="115"/>
            </a:xfrm>
            <a:custGeom>
              <a:avLst/>
              <a:gdLst>
                <a:gd name="T0" fmla="*/ 0 w 32"/>
                <a:gd name="T1" fmla="*/ 114 h 115"/>
                <a:gd name="T2" fmla="*/ 0 w 32"/>
                <a:gd name="T3" fmla="*/ 107 h 115"/>
                <a:gd name="T4" fmla="*/ 2 w 32"/>
                <a:gd name="T5" fmla="*/ 100 h 115"/>
                <a:gd name="T6" fmla="*/ 4 w 32"/>
                <a:gd name="T7" fmla="*/ 94 h 115"/>
                <a:gd name="T8" fmla="*/ 5 w 32"/>
                <a:gd name="T9" fmla="*/ 86 h 115"/>
                <a:gd name="T10" fmla="*/ 8 w 32"/>
                <a:gd name="T11" fmla="*/ 79 h 115"/>
                <a:gd name="T12" fmla="*/ 10 w 32"/>
                <a:gd name="T13" fmla="*/ 71 h 115"/>
                <a:gd name="T14" fmla="*/ 13 w 32"/>
                <a:gd name="T15" fmla="*/ 64 h 115"/>
                <a:gd name="T16" fmla="*/ 16 w 32"/>
                <a:gd name="T17" fmla="*/ 57 h 115"/>
                <a:gd name="T18" fmla="*/ 18 w 32"/>
                <a:gd name="T19" fmla="*/ 49 h 115"/>
                <a:gd name="T20" fmla="*/ 21 w 32"/>
                <a:gd name="T21" fmla="*/ 41 h 115"/>
                <a:gd name="T22" fmla="*/ 23 w 32"/>
                <a:gd name="T23" fmla="*/ 34 h 115"/>
                <a:gd name="T24" fmla="*/ 26 w 32"/>
                <a:gd name="T25" fmla="*/ 26 h 115"/>
                <a:gd name="T26" fmla="*/ 26 w 32"/>
                <a:gd name="T27" fmla="*/ 19 h 115"/>
                <a:gd name="T28" fmla="*/ 28 w 32"/>
                <a:gd name="T29" fmla="*/ 12 h 115"/>
                <a:gd name="T30" fmla="*/ 29 w 32"/>
                <a:gd name="T31" fmla="*/ 6 h 115"/>
                <a:gd name="T32" fmla="*/ 29 w 32"/>
                <a:gd name="T33" fmla="*/ 0 h 115"/>
                <a:gd name="T34" fmla="*/ 31 w 32"/>
                <a:gd name="T35" fmla="*/ 0 h 115"/>
                <a:gd name="T36" fmla="*/ 31 w 32"/>
                <a:gd name="T37" fmla="*/ 6 h 115"/>
                <a:gd name="T38" fmla="*/ 30 w 32"/>
                <a:gd name="T39" fmla="*/ 13 h 115"/>
                <a:gd name="T40" fmla="*/ 28 w 32"/>
                <a:gd name="T41" fmla="*/ 20 h 115"/>
                <a:gd name="T42" fmla="*/ 26 w 32"/>
                <a:gd name="T43" fmla="*/ 27 h 115"/>
                <a:gd name="T44" fmla="*/ 25 w 32"/>
                <a:gd name="T45" fmla="*/ 34 h 115"/>
                <a:gd name="T46" fmla="*/ 23 w 32"/>
                <a:gd name="T47" fmla="*/ 42 h 115"/>
                <a:gd name="T48" fmla="*/ 20 w 32"/>
                <a:gd name="T49" fmla="*/ 50 h 115"/>
                <a:gd name="T50" fmla="*/ 17 w 32"/>
                <a:gd name="T51" fmla="*/ 57 h 115"/>
                <a:gd name="T52" fmla="*/ 15 w 32"/>
                <a:gd name="T53" fmla="*/ 64 h 115"/>
                <a:gd name="T54" fmla="*/ 12 w 32"/>
                <a:gd name="T55" fmla="*/ 72 h 115"/>
                <a:gd name="T56" fmla="*/ 10 w 32"/>
                <a:gd name="T57" fmla="*/ 79 h 115"/>
                <a:gd name="T58" fmla="*/ 7 w 32"/>
                <a:gd name="T59" fmla="*/ 87 h 115"/>
                <a:gd name="T60" fmla="*/ 5 w 32"/>
                <a:gd name="T61" fmla="*/ 94 h 115"/>
                <a:gd name="T62" fmla="*/ 4 w 32"/>
                <a:gd name="T63" fmla="*/ 101 h 115"/>
                <a:gd name="T64" fmla="*/ 2 w 32"/>
                <a:gd name="T65" fmla="*/ 108 h 115"/>
                <a:gd name="T66" fmla="*/ 1 w 32"/>
                <a:gd name="T67" fmla="*/ 114 h 115"/>
                <a:gd name="T68" fmla="*/ 0 w 32"/>
                <a:gd name="T69" fmla="*/ 114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15"/>
                <a:gd name="T107" fmla="*/ 32 w 3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15">
                  <a:moveTo>
                    <a:pt x="0" y="114"/>
                  </a:moveTo>
                  <a:lnTo>
                    <a:pt x="0" y="107"/>
                  </a:lnTo>
                  <a:lnTo>
                    <a:pt x="2" y="100"/>
                  </a:lnTo>
                  <a:lnTo>
                    <a:pt x="4" y="94"/>
                  </a:lnTo>
                  <a:lnTo>
                    <a:pt x="5" y="86"/>
                  </a:lnTo>
                  <a:lnTo>
                    <a:pt x="8" y="79"/>
                  </a:lnTo>
                  <a:lnTo>
                    <a:pt x="10" y="71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8" y="49"/>
                  </a:lnTo>
                  <a:lnTo>
                    <a:pt x="21" y="41"/>
                  </a:lnTo>
                  <a:lnTo>
                    <a:pt x="23" y="34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8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26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2" y="72"/>
                  </a:lnTo>
                  <a:lnTo>
                    <a:pt x="10" y="79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166"/>
            <p:cNvSpPr>
              <a:spLocks/>
            </p:cNvSpPr>
            <p:nvPr/>
          </p:nvSpPr>
          <p:spPr bwMode="auto">
            <a:xfrm>
              <a:off x="4978" y="2017"/>
              <a:ext cx="12" cy="68"/>
            </a:xfrm>
            <a:custGeom>
              <a:avLst/>
              <a:gdLst>
                <a:gd name="T0" fmla="*/ 11 w 12"/>
                <a:gd name="T1" fmla="*/ 66 h 68"/>
                <a:gd name="T2" fmla="*/ 10 w 12"/>
                <a:gd name="T3" fmla="*/ 66 h 68"/>
                <a:gd name="T4" fmla="*/ 10 w 12"/>
                <a:gd name="T5" fmla="*/ 63 h 68"/>
                <a:gd name="T6" fmla="*/ 10 w 12"/>
                <a:gd name="T7" fmla="*/ 60 h 68"/>
                <a:gd name="T8" fmla="*/ 10 w 12"/>
                <a:gd name="T9" fmla="*/ 56 h 68"/>
                <a:gd name="T10" fmla="*/ 9 w 12"/>
                <a:gd name="T11" fmla="*/ 53 h 68"/>
                <a:gd name="T12" fmla="*/ 8 w 12"/>
                <a:gd name="T13" fmla="*/ 49 h 68"/>
                <a:gd name="T14" fmla="*/ 8 w 12"/>
                <a:gd name="T15" fmla="*/ 44 h 68"/>
                <a:gd name="T16" fmla="*/ 7 w 12"/>
                <a:gd name="T17" fmla="*/ 39 h 68"/>
                <a:gd name="T18" fmla="*/ 6 w 12"/>
                <a:gd name="T19" fmla="*/ 34 h 68"/>
                <a:gd name="T20" fmla="*/ 5 w 12"/>
                <a:gd name="T21" fmla="*/ 30 h 68"/>
                <a:gd name="T22" fmla="*/ 3 w 12"/>
                <a:gd name="T23" fmla="*/ 25 h 68"/>
                <a:gd name="T24" fmla="*/ 3 w 12"/>
                <a:gd name="T25" fmla="*/ 20 h 68"/>
                <a:gd name="T26" fmla="*/ 1 w 12"/>
                <a:gd name="T27" fmla="*/ 16 h 68"/>
                <a:gd name="T28" fmla="*/ 1 w 12"/>
                <a:gd name="T29" fmla="*/ 11 h 68"/>
                <a:gd name="T30" fmla="*/ 0 w 12"/>
                <a:gd name="T31" fmla="*/ 8 h 68"/>
                <a:gd name="T32" fmla="*/ 0 w 12"/>
                <a:gd name="T33" fmla="*/ 3 h 68"/>
                <a:gd name="T34" fmla="*/ 0 w 12"/>
                <a:gd name="T35" fmla="*/ 0 h 68"/>
                <a:gd name="T36" fmla="*/ 1 w 12"/>
                <a:gd name="T37" fmla="*/ 0 h 68"/>
                <a:gd name="T38" fmla="*/ 1 w 12"/>
                <a:gd name="T39" fmla="*/ 3 h 68"/>
                <a:gd name="T40" fmla="*/ 1 w 12"/>
                <a:gd name="T41" fmla="*/ 7 h 68"/>
                <a:gd name="T42" fmla="*/ 2 w 12"/>
                <a:gd name="T43" fmla="*/ 11 h 68"/>
                <a:gd name="T44" fmla="*/ 3 w 12"/>
                <a:gd name="T45" fmla="*/ 15 h 68"/>
                <a:gd name="T46" fmla="*/ 4 w 12"/>
                <a:gd name="T47" fmla="*/ 20 h 68"/>
                <a:gd name="T48" fmla="*/ 5 w 12"/>
                <a:gd name="T49" fmla="*/ 25 h 68"/>
                <a:gd name="T50" fmla="*/ 6 w 12"/>
                <a:gd name="T51" fmla="*/ 30 h 68"/>
                <a:gd name="T52" fmla="*/ 7 w 12"/>
                <a:gd name="T53" fmla="*/ 34 h 68"/>
                <a:gd name="T54" fmla="*/ 8 w 12"/>
                <a:gd name="T55" fmla="*/ 39 h 68"/>
                <a:gd name="T56" fmla="*/ 9 w 12"/>
                <a:gd name="T57" fmla="*/ 44 h 68"/>
                <a:gd name="T58" fmla="*/ 10 w 12"/>
                <a:gd name="T59" fmla="*/ 48 h 68"/>
                <a:gd name="T60" fmla="*/ 10 w 12"/>
                <a:gd name="T61" fmla="*/ 53 h 68"/>
                <a:gd name="T62" fmla="*/ 11 w 12"/>
                <a:gd name="T63" fmla="*/ 56 h 68"/>
                <a:gd name="T64" fmla="*/ 11 w 12"/>
                <a:gd name="T65" fmla="*/ 60 h 68"/>
                <a:gd name="T66" fmla="*/ 11 w 12"/>
                <a:gd name="T67" fmla="*/ 63 h 68"/>
                <a:gd name="T68" fmla="*/ 11 w 12"/>
                <a:gd name="T69" fmla="*/ 66 h 68"/>
                <a:gd name="T70" fmla="*/ 10 w 12"/>
                <a:gd name="T71" fmla="*/ 66 h 68"/>
                <a:gd name="T72" fmla="*/ 11 w 12"/>
                <a:gd name="T73" fmla="*/ 66 h 68"/>
                <a:gd name="T74" fmla="*/ 10 w 12"/>
                <a:gd name="T75" fmla="*/ 67 h 68"/>
                <a:gd name="T76" fmla="*/ 10 w 12"/>
                <a:gd name="T77" fmla="*/ 67 h 68"/>
                <a:gd name="T78" fmla="*/ 10 w 12"/>
                <a:gd name="T79" fmla="*/ 66 h 68"/>
                <a:gd name="T80" fmla="*/ 11 w 12"/>
                <a:gd name="T81" fmla="*/ 6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"/>
                <a:gd name="T124" fmla="*/ 0 h 68"/>
                <a:gd name="T125" fmla="*/ 12 w 12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" h="68">
                  <a:moveTo>
                    <a:pt x="11" y="66"/>
                  </a:moveTo>
                  <a:lnTo>
                    <a:pt x="10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1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5" name="Freeform 167"/>
            <p:cNvSpPr>
              <a:spLocks/>
            </p:cNvSpPr>
            <p:nvPr/>
          </p:nvSpPr>
          <p:spPr bwMode="auto">
            <a:xfrm>
              <a:off x="4994" y="1929"/>
              <a:ext cx="56" cy="155"/>
            </a:xfrm>
            <a:custGeom>
              <a:avLst/>
              <a:gdLst>
                <a:gd name="T0" fmla="*/ 55 w 56"/>
                <a:gd name="T1" fmla="*/ 1 h 155"/>
                <a:gd name="T2" fmla="*/ 49 w 56"/>
                <a:gd name="T3" fmla="*/ 10 h 155"/>
                <a:gd name="T4" fmla="*/ 43 w 56"/>
                <a:gd name="T5" fmla="*/ 19 h 155"/>
                <a:gd name="T6" fmla="*/ 38 w 56"/>
                <a:gd name="T7" fmla="*/ 28 h 155"/>
                <a:gd name="T8" fmla="*/ 34 w 56"/>
                <a:gd name="T9" fmla="*/ 37 h 155"/>
                <a:gd name="T10" fmla="*/ 30 w 56"/>
                <a:gd name="T11" fmla="*/ 47 h 155"/>
                <a:gd name="T12" fmla="*/ 28 w 56"/>
                <a:gd name="T13" fmla="*/ 56 h 155"/>
                <a:gd name="T14" fmla="*/ 25 w 56"/>
                <a:gd name="T15" fmla="*/ 66 h 155"/>
                <a:gd name="T16" fmla="*/ 22 w 56"/>
                <a:gd name="T17" fmla="*/ 75 h 155"/>
                <a:gd name="T18" fmla="*/ 20 w 56"/>
                <a:gd name="T19" fmla="*/ 86 h 155"/>
                <a:gd name="T20" fmla="*/ 18 w 56"/>
                <a:gd name="T21" fmla="*/ 96 h 155"/>
                <a:gd name="T22" fmla="*/ 15 w 56"/>
                <a:gd name="T23" fmla="*/ 106 h 155"/>
                <a:gd name="T24" fmla="*/ 13 w 56"/>
                <a:gd name="T25" fmla="*/ 116 h 155"/>
                <a:gd name="T26" fmla="*/ 11 w 56"/>
                <a:gd name="T27" fmla="*/ 125 h 155"/>
                <a:gd name="T28" fmla="*/ 8 w 56"/>
                <a:gd name="T29" fmla="*/ 135 h 155"/>
                <a:gd name="T30" fmla="*/ 5 w 56"/>
                <a:gd name="T31" fmla="*/ 145 h 155"/>
                <a:gd name="T32" fmla="*/ 2 w 56"/>
                <a:gd name="T33" fmla="*/ 154 h 155"/>
                <a:gd name="T34" fmla="*/ 0 w 56"/>
                <a:gd name="T35" fmla="*/ 154 h 155"/>
                <a:gd name="T36" fmla="*/ 3 w 56"/>
                <a:gd name="T37" fmla="*/ 144 h 155"/>
                <a:gd name="T38" fmla="*/ 6 w 56"/>
                <a:gd name="T39" fmla="*/ 135 h 155"/>
                <a:gd name="T40" fmla="*/ 9 w 56"/>
                <a:gd name="T41" fmla="*/ 125 h 155"/>
                <a:gd name="T42" fmla="*/ 11 w 56"/>
                <a:gd name="T43" fmla="*/ 115 h 155"/>
                <a:gd name="T44" fmla="*/ 13 w 56"/>
                <a:gd name="T45" fmla="*/ 105 h 155"/>
                <a:gd name="T46" fmla="*/ 16 w 56"/>
                <a:gd name="T47" fmla="*/ 95 h 155"/>
                <a:gd name="T48" fmla="*/ 18 w 56"/>
                <a:gd name="T49" fmla="*/ 86 h 155"/>
                <a:gd name="T50" fmla="*/ 20 w 56"/>
                <a:gd name="T51" fmla="*/ 75 h 155"/>
                <a:gd name="T52" fmla="*/ 23 w 56"/>
                <a:gd name="T53" fmla="*/ 65 h 155"/>
                <a:gd name="T54" fmla="*/ 26 w 56"/>
                <a:gd name="T55" fmla="*/ 56 h 155"/>
                <a:gd name="T56" fmla="*/ 28 w 56"/>
                <a:gd name="T57" fmla="*/ 46 h 155"/>
                <a:gd name="T58" fmla="*/ 32 w 56"/>
                <a:gd name="T59" fmla="*/ 36 h 155"/>
                <a:gd name="T60" fmla="*/ 36 w 56"/>
                <a:gd name="T61" fmla="*/ 27 h 155"/>
                <a:gd name="T62" fmla="*/ 42 w 56"/>
                <a:gd name="T63" fmla="*/ 18 h 155"/>
                <a:gd name="T64" fmla="*/ 47 w 56"/>
                <a:gd name="T65" fmla="*/ 9 h 155"/>
                <a:gd name="T66" fmla="*/ 54 w 56"/>
                <a:gd name="T67" fmla="*/ 0 h 155"/>
                <a:gd name="T68" fmla="*/ 55 w 56"/>
                <a:gd name="T69" fmla="*/ 0 h 155"/>
                <a:gd name="T70" fmla="*/ 55 w 56"/>
                <a:gd name="T71" fmla="*/ 1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155"/>
                <a:gd name="T110" fmla="*/ 56 w 56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155">
                  <a:moveTo>
                    <a:pt x="55" y="1"/>
                  </a:moveTo>
                  <a:lnTo>
                    <a:pt x="49" y="10"/>
                  </a:lnTo>
                  <a:lnTo>
                    <a:pt x="43" y="19"/>
                  </a:lnTo>
                  <a:lnTo>
                    <a:pt x="38" y="28"/>
                  </a:lnTo>
                  <a:lnTo>
                    <a:pt x="34" y="37"/>
                  </a:lnTo>
                  <a:lnTo>
                    <a:pt x="30" y="47"/>
                  </a:lnTo>
                  <a:lnTo>
                    <a:pt x="28" y="56"/>
                  </a:lnTo>
                  <a:lnTo>
                    <a:pt x="25" y="66"/>
                  </a:lnTo>
                  <a:lnTo>
                    <a:pt x="22" y="75"/>
                  </a:lnTo>
                  <a:lnTo>
                    <a:pt x="20" y="86"/>
                  </a:lnTo>
                  <a:lnTo>
                    <a:pt x="18" y="96"/>
                  </a:lnTo>
                  <a:lnTo>
                    <a:pt x="15" y="106"/>
                  </a:lnTo>
                  <a:lnTo>
                    <a:pt x="13" y="116"/>
                  </a:lnTo>
                  <a:lnTo>
                    <a:pt x="11" y="125"/>
                  </a:lnTo>
                  <a:lnTo>
                    <a:pt x="8" y="135"/>
                  </a:lnTo>
                  <a:lnTo>
                    <a:pt x="5" y="145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3" y="144"/>
                  </a:lnTo>
                  <a:lnTo>
                    <a:pt x="6" y="135"/>
                  </a:lnTo>
                  <a:lnTo>
                    <a:pt x="9" y="125"/>
                  </a:lnTo>
                  <a:lnTo>
                    <a:pt x="11" y="115"/>
                  </a:lnTo>
                  <a:lnTo>
                    <a:pt x="13" y="105"/>
                  </a:lnTo>
                  <a:lnTo>
                    <a:pt x="16" y="95"/>
                  </a:lnTo>
                  <a:lnTo>
                    <a:pt x="18" y="86"/>
                  </a:lnTo>
                  <a:lnTo>
                    <a:pt x="20" y="75"/>
                  </a:lnTo>
                  <a:lnTo>
                    <a:pt x="23" y="65"/>
                  </a:lnTo>
                  <a:lnTo>
                    <a:pt x="26" y="56"/>
                  </a:lnTo>
                  <a:lnTo>
                    <a:pt x="28" y="46"/>
                  </a:lnTo>
                  <a:lnTo>
                    <a:pt x="32" y="36"/>
                  </a:lnTo>
                  <a:lnTo>
                    <a:pt x="36" y="27"/>
                  </a:lnTo>
                  <a:lnTo>
                    <a:pt x="42" y="18"/>
                  </a:lnTo>
                  <a:lnTo>
                    <a:pt x="47" y="9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6" name="Freeform 168"/>
            <p:cNvSpPr>
              <a:spLocks/>
            </p:cNvSpPr>
            <p:nvPr/>
          </p:nvSpPr>
          <p:spPr bwMode="auto">
            <a:xfrm>
              <a:off x="5055" y="1878"/>
              <a:ext cx="53" cy="47"/>
            </a:xfrm>
            <a:custGeom>
              <a:avLst/>
              <a:gdLst>
                <a:gd name="T0" fmla="*/ 51 w 53"/>
                <a:gd name="T1" fmla="*/ 2 h 47"/>
                <a:gd name="T2" fmla="*/ 48 w 53"/>
                <a:gd name="T3" fmla="*/ 5 h 47"/>
                <a:gd name="T4" fmla="*/ 45 w 53"/>
                <a:gd name="T5" fmla="*/ 7 h 47"/>
                <a:gd name="T6" fmla="*/ 42 w 53"/>
                <a:gd name="T7" fmla="*/ 10 h 47"/>
                <a:gd name="T8" fmla="*/ 39 w 53"/>
                <a:gd name="T9" fmla="*/ 13 h 47"/>
                <a:gd name="T10" fmla="*/ 36 w 53"/>
                <a:gd name="T11" fmla="*/ 16 h 47"/>
                <a:gd name="T12" fmla="*/ 32 w 53"/>
                <a:gd name="T13" fmla="*/ 17 h 47"/>
                <a:gd name="T14" fmla="*/ 29 w 53"/>
                <a:gd name="T15" fmla="*/ 20 h 47"/>
                <a:gd name="T16" fmla="*/ 26 w 53"/>
                <a:gd name="T17" fmla="*/ 23 h 47"/>
                <a:gd name="T18" fmla="*/ 23 w 53"/>
                <a:gd name="T19" fmla="*/ 26 h 47"/>
                <a:gd name="T20" fmla="*/ 20 w 53"/>
                <a:gd name="T21" fmla="*/ 29 h 47"/>
                <a:gd name="T22" fmla="*/ 16 w 53"/>
                <a:gd name="T23" fmla="*/ 31 h 47"/>
                <a:gd name="T24" fmla="*/ 13 w 53"/>
                <a:gd name="T25" fmla="*/ 34 h 47"/>
                <a:gd name="T26" fmla="*/ 10 w 53"/>
                <a:gd name="T27" fmla="*/ 38 h 47"/>
                <a:gd name="T28" fmla="*/ 7 w 53"/>
                <a:gd name="T29" fmla="*/ 40 h 47"/>
                <a:gd name="T30" fmla="*/ 4 w 53"/>
                <a:gd name="T31" fmla="*/ 43 h 47"/>
                <a:gd name="T32" fmla="*/ 1 w 53"/>
                <a:gd name="T33" fmla="*/ 46 h 47"/>
                <a:gd name="T34" fmla="*/ 0 w 53"/>
                <a:gd name="T35" fmla="*/ 45 h 47"/>
                <a:gd name="T36" fmla="*/ 3 w 53"/>
                <a:gd name="T37" fmla="*/ 42 h 47"/>
                <a:gd name="T38" fmla="*/ 5 w 53"/>
                <a:gd name="T39" fmla="*/ 39 h 47"/>
                <a:gd name="T40" fmla="*/ 8 w 53"/>
                <a:gd name="T41" fmla="*/ 36 h 47"/>
                <a:gd name="T42" fmla="*/ 12 w 53"/>
                <a:gd name="T43" fmla="*/ 33 h 47"/>
                <a:gd name="T44" fmla="*/ 15 w 53"/>
                <a:gd name="T45" fmla="*/ 30 h 47"/>
                <a:gd name="T46" fmla="*/ 18 w 53"/>
                <a:gd name="T47" fmla="*/ 28 h 47"/>
                <a:gd name="T48" fmla="*/ 22 w 53"/>
                <a:gd name="T49" fmla="*/ 25 h 47"/>
                <a:gd name="T50" fmla="*/ 25 w 53"/>
                <a:gd name="T51" fmla="*/ 22 h 47"/>
                <a:gd name="T52" fmla="*/ 27 w 53"/>
                <a:gd name="T53" fmla="*/ 19 h 47"/>
                <a:gd name="T54" fmla="*/ 31 w 53"/>
                <a:gd name="T55" fmla="*/ 17 h 47"/>
                <a:gd name="T56" fmla="*/ 34 w 53"/>
                <a:gd name="T57" fmla="*/ 14 h 47"/>
                <a:gd name="T58" fmla="*/ 37 w 53"/>
                <a:gd name="T59" fmla="*/ 11 h 47"/>
                <a:gd name="T60" fmla="*/ 41 w 53"/>
                <a:gd name="T61" fmla="*/ 8 h 47"/>
                <a:gd name="T62" fmla="*/ 44 w 53"/>
                <a:gd name="T63" fmla="*/ 6 h 47"/>
                <a:gd name="T64" fmla="*/ 47 w 53"/>
                <a:gd name="T65" fmla="*/ 3 h 47"/>
                <a:gd name="T66" fmla="*/ 50 w 53"/>
                <a:gd name="T67" fmla="*/ 0 h 47"/>
                <a:gd name="T68" fmla="*/ 51 w 53"/>
                <a:gd name="T69" fmla="*/ 0 h 47"/>
                <a:gd name="T70" fmla="*/ 52 w 53"/>
                <a:gd name="T71" fmla="*/ 1 h 47"/>
                <a:gd name="T72" fmla="*/ 51 w 53"/>
                <a:gd name="T73" fmla="*/ 2 h 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"/>
                <a:gd name="T112" fmla="*/ 0 h 47"/>
                <a:gd name="T113" fmla="*/ 53 w 53"/>
                <a:gd name="T114" fmla="*/ 47 h 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" h="47">
                  <a:moveTo>
                    <a:pt x="51" y="2"/>
                  </a:moveTo>
                  <a:lnTo>
                    <a:pt x="48" y="5"/>
                  </a:lnTo>
                  <a:lnTo>
                    <a:pt x="45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6" y="16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0"/>
                  </a:lnTo>
                  <a:lnTo>
                    <a:pt x="4" y="43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3" y="42"/>
                  </a:lnTo>
                  <a:lnTo>
                    <a:pt x="5" y="39"/>
                  </a:lnTo>
                  <a:lnTo>
                    <a:pt x="8" y="36"/>
                  </a:lnTo>
                  <a:lnTo>
                    <a:pt x="12" y="33"/>
                  </a:lnTo>
                  <a:lnTo>
                    <a:pt x="15" y="30"/>
                  </a:lnTo>
                  <a:lnTo>
                    <a:pt x="18" y="28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4" y="14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7" y="3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Freeform 169"/>
            <p:cNvSpPr>
              <a:spLocks/>
            </p:cNvSpPr>
            <p:nvPr/>
          </p:nvSpPr>
          <p:spPr bwMode="auto">
            <a:xfrm>
              <a:off x="5111" y="1788"/>
              <a:ext cx="101" cy="87"/>
            </a:xfrm>
            <a:custGeom>
              <a:avLst/>
              <a:gdLst>
                <a:gd name="T0" fmla="*/ 100 w 101"/>
                <a:gd name="T1" fmla="*/ 1 h 87"/>
                <a:gd name="T2" fmla="*/ 100 w 101"/>
                <a:gd name="T3" fmla="*/ 1 h 87"/>
                <a:gd name="T4" fmla="*/ 95 w 101"/>
                <a:gd name="T5" fmla="*/ 4 h 87"/>
                <a:gd name="T6" fmla="*/ 90 w 101"/>
                <a:gd name="T7" fmla="*/ 8 h 87"/>
                <a:gd name="T8" fmla="*/ 83 w 101"/>
                <a:gd name="T9" fmla="*/ 13 h 87"/>
                <a:gd name="T10" fmla="*/ 77 w 101"/>
                <a:gd name="T11" fmla="*/ 18 h 87"/>
                <a:gd name="T12" fmla="*/ 70 w 101"/>
                <a:gd name="T13" fmla="*/ 23 h 87"/>
                <a:gd name="T14" fmla="*/ 63 w 101"/>
                <a:gd name="T15" fmla="*/ 29 h 87"/>
                <a:gd name="T16" fmla="*/ 56 w 101"/>
                <a:gd name="T17" fmla="*/ 35 h 87"/>
                <a:gd name="T18" fmla="*/ 49 w 101"/>
                <a:gd name="T19" fmla="*/ 42 h 87"/>
                <a:gd name="T20" fmla="*/ 42 w 101"/>
                <a:gd name="T21" fmla="*/ 48 h 87"/>
                <a:gd name="T22" fmla="*/ 34 w 101"/>
                <a:gd name="T23" fmla="*/ 55 h 87"/>
                <a:gd name="T24" fmla="*/ 28 w 101"/>
                <a:gd name="T25" fmla="*/ 61 h 87"/>
                <a:gd name="T26" fmla="*/ 22 w 101"/>
                <a:gd name="T27" fmla="*/ 66 h 87"/>
                <a:gd name="T28" fmla="*/ 16 w 101"/>
                <a:gd name="T29" fmla="*/ 72 h 87"/>
                <a:gd name="T30" fmla="*/ 10 w 101"/>
                <a:gd name="T31" fmla="*/ 77 h 87"/>
                <a:gd name="T32" fmla="*/ 5 w 101"/>
                <a:gd name="T33" fmla="*/ 82 h 87"/>
                <a:gd name="T34" fmla="*/ 1 w 101"/>
                <a:gd name="T35" fmla="*/ 86 h 87"/>
                <a:gd name="T36" fmla="*/ 0 w 101"/>
                <a:gd name="T37" fmla="*/ 84 h 87"/>
                <a:gd name="T38" fmla="*/ 4 w 101"/>
                <a:gd name="T39" fmla="*/ 80 h 87"/>
                <a:gd name="T40" fmla="*/ 8 w 101"/>
                <a:gd name="T41" fmla="*/ 76 h 87"/>
                <a:gd name="T42" fmla="*/ 14 w 101"/>
                <a:gd name="T43" fmla="*/ 70 h 87"/>
                <a:gd name="T44" fmla="*/ 20 w 101"/>
                <a:gd name="T45" fmla="*/ 65 h 87"/>
                <a:gd name="T46" fmla="*/ 26 w 101"/>
                <a:gd name="T47" fmla="*/ 60 h 87"/>
                <a:gd name="T48" fmla="*/ 33 w 101"/>
                <a:gd name="T49" fmla="*/ 53 h 87"/>
                <a:gd name="T50" fmla="*/ 40 w 101"/>
                <a:gd name="T51" fmla="*/ 47 h 87"/>
                <a:gd name="T52" fmla="*/ 47 w 101"/>
                <a:gd name="T53" fmla="*/ 40 h 87"/>
                <a:gd name="T54" fmla="*/ 54 w 101"/>
                <a:gd name="T55" fmla="*/ 34 h 87"/>
                <a:gd name="T56" fmla="*/ 61 w 101"/>
                <a:gd name="T57" fmla="*/ 27 h 87"/>
                <a:gd name="T58" fmla="*/ 69 w 101"/>
                <a:gd name="T59" fmla="*/ 22 h 87"/>
                <a:gd name="T60" fmla="*/ 75 w 101"/>
                <a:gd name="T61" fmla="*/ 17 h 87"/>
                <a:gd name="T62" fmla="*/ 81 w 101"/>
                <a:gd name="T63" fmla="*/ 11 h 87"/>
                <a:gd name="T64" fmla="*/ 88 w 101"/>
                <a:gd name="T65" fmla="*/ 7 h 87"/>
                <a:gd name="T66" fmla="*/ 94 w 101"/>
                <a:gd name="T67" fmla="*/ 3 h 87"/>
                <a:gd name="T68" fmla="*/ 99 w 101"/>
                <a:gd name="T69" fmla="*/ 0 h 87"/>
                <a:gd name="T70" fmla="*/ 100 w 101"/>
                <a:gd name="T71" fmla="*/ 0 h 87"/>
                <a:gd name="T72" fmla="*/ 100 w 101"/>
                <a:gd name="T73" fmla="*/ 1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"/>
                <a:gd name="T112" fmla="*/ 0 h 87"/>
                <a:gd name="T113" fmla="*/ 101 w 101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" h="87">
                  <a:moveTo>
                    <a:pt x="100" y="1"/>
                  </a:moveTo>
                  <a:lnTo>
                    <a:pt x="100" y="1"/>
                  </a:lnTo>
                  <a:lnTo>
                    <a:pt x="95" y="4"/>
                  </a:lnTo>
                  <a:lnTo>
                    <a:pt x="90" y="8"/>
                  </a:lnTo>
                  <a:lnTo>
                    <a:pt x="83" y="13"/>
                  </a:lnTo>
                  <a:lnTo>
                    <a:pt x="77" y="18"/>
                  </a:lnTo>
                  <a:lnTo>
                    <a:pt x="70" y="23"/>
                  </a:lnTo>
                  <a:lnTo>
                    <a:pt x="63" y="29"/>
                  </a:lnTo>
                  <a:lnTo>
                    <a:pt x="56" y="35"/>
                  </a:lnTo>
                  <a:lnTo>
                    <a:pt x="49" y="42"/>
                  </a:lnTo>
                  <a:lnTo>
                    <a:pt x="42" y="48"/>
                  </a:lnTo>
                  <a:lnTo>
                    <a:pt x="34" y="55"/>
                  </a:lnTo>
                  <a:lnTo>
                    <a:pt x="28" y="61"/>
                  </a:lnTo>
                  <a:lnTo>
                    <a:pt x="22" y="66"/>
                  </a:lnTo>
                  <a:lnTo>
                    <a:pt x="16" y="72"/>
                  </a:lnTo>
                  <a:lnTo>
                    <a:pt x="10" y="77"/>
                  </a:lnTo>
                  <a:lnTo>
                    <a:pt x="5" y="82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4" y="70"/>
                  </a:lnTo>
                  <a:lnTo>
                    <a:pt x="20" y="65"/>
                  </a:lnTo>
                  <a:lnTo>
                    <a:pt x="26" y="60"/>
                  </a:lnTo>
                  <a:lnTo>
                    <a:pt x="33" y="53"/>
                  </a:lnTo>
                  <a:lnTo>
                    <a:pt x="40" y="47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61" y="27"/>
                  </a:lnTo>
                  <a:lnTo>
                    <a:pt x="69" y="22"/>
                  </a:lnTo>
                  <a:lnTo>
                    <a:pt x="75" y="17"/>
                  </a:lnTo>
                  <a:lnTo>
                    <a:pt x="81" y="11"/>
                  </a:lnTo>
                  <a:lnTo>
                    <a:pt x="88" y="7"/>
                  </a:lnTo>
                  <a:lnTo>
                    <a:pt x="94" y="3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8" name="Freeform 170"/>
            <p:cNvSpPr>
              <a:spLocks/>
            </p:cNvSpPr>
            <p:nvPr/>
          </p:nvSpPr>
          <p:spPr bwMode="auto">
            <a:xfrm>
              <a:off x="5216" y="1785"/>
              <a:ext cx="48" cy="3"/>
            </a:xfrm>
            <a:custGeom>
              <a:avLst/>
              <a:gdLst>
                <a:gd name="T0" fmla="*/ 46 w 48"/>
                <a:gd name="T1" fmla="*/ 2 h 3"/>
                <a:gd name="T2" fmla="*/ 46 w 48"/>
                <a:gd name="T3" fmla="*/ 2 h 3"/>
                <a:gd name="T4" fmla="*/ 42 w 48"/>
                <a:gd name="T5" fmla="*/ 2 h 3"/>
                <a:gd name="T6" fmla="*/ 39 w 48"/>
                <a:gd name="T7" fmla="*/ 2 h 3"/>
                <a:gd name="T8" fmla="*/ 36 w 48"/>
                <a:gd name="T9" fmla="*/ 2 h 3"/>
                <a:gd name="T10" fmla="*/ 33 w 48"/>
                <a:gd name="T11" fmla="*/ 2 h 3"/>
                <a:gd name="T12" fmla="*/ 30 w 48"/>
                <a:gd name="T13" fmla="*/ 2 h 3"/>
                <a:gd name="T14" fmla="*/ 27 w 48"/>
                <a:gd name="T15" fmla="*/ 2 h 3"/>
                <a:gd name="T16" fmla="*/ 24 w 48"/>
                <a:gd name="T17" fmla="*/ 1 h 3"/>
                <a:gd name="T18" fmla="*/ 22 w 48"/>
                <a:gd name="T19" fmla="*/ 1 h 3"/>
                <a:gd name="T20" fmla="*/ 20 w 48"/>
                <a:gd name="T21" fmla="*/ 1 h 3"/>
                <a:gd name="T22" fmla="*/ 17 w 48"/>
                <a:gd name="T23" fmla="*/ 1 h 3"/>
                <a:gd name="T24" fmla="*/ 14 w 48"/>
                <a:gd name="T25" fmla="*/ 1 h 3"/>
                <a:gd name="T26" fmla="*/ 11 w 48"/>
                <a:gd name="T27" fmla="*/ 1 h 3"/>
                <a:gd name="T28" fmla="*/ 9 w 48"/>
                <a:gd name="T29" fmla="*/ 1 h 3"/>
                <a:gd name="T30" fmla="*/ 6 w 48"/>
                <a:gd name="T31" fmla="*/ 1 h 3"/>
                <a:gd name="T32" fmla="*/ 3 w 48"/>
                <a:gd name="T33" fmla="*/ 1 h 3"/>
                <a:gd name="T34" fmla="*/ 1 w 48"/>
                <a:gd name="T35" fmla="*/ 1 h 3"/>
                <a:gd name="T36" fmla="*/ 0 w 48"/>
                <a:gd name="T37" fmla="*/ 1 h 3"/>
                <a:gd name="T38" fmla="*/ 3 w 48"/>
                <a:gd name="T39" fmla="*/ 0 h 3"/>
                <a:gd name="T40" fmla="*/ 6 w 48"/>
                <a:gd name="T41" fmla="*/ 0 h 3"/>
                <a:gd name="T42" fmla="*/ 9 w 48"/>
                <a:gd name="T43" fmla="*/ 0 h 3"/>
                <a:gd name="T44" fmla="*/ 11 w 48"/>
                <a:gd name="T45" fmla="*/ 0 h 3"/>
                <a:gd name="T46" fmla="*/ 14 w 48"/>
                <a:gd name="T47" fmla="*/ 0 h 3"/>
                <a:gd name="T48" fmla="*/ 17 w 48"/>
                <a:gd name="T49" fmla="*/ 0 h 3"/>
                <a:gd name="T50" fmla="*/ 20 w 48"/>
                <a:gd name="T51" fmla="*/ 0 h 3"/>
                <a:gd name="T52" fmla="*/ 22 w 48"/>
                <a:gd name="T53" fmla="*/ 0 h 3"/>
                <a:gd name="T54" fmla="*/ 24 w 48"/>
                <a:gd name="T55" fmla="*/ 1 h 3"/>
                <a:gd name="T56" fmla="*/ 27 w 48"/>
                <a:gd name="T57" fmla="*/ 1 h 3"/>
                <a:gd name="T58" fmla="*/ 30 w 48"/>
                <a:gd name="T59" fmla="*/ 1 h 3"/>
                <a:gd name="T60" fmla="*/ 33 w 48"/>
                <a:gd name="T61" fmla="*/ 1 h 3"/>
                <a:gd name="T62" fmla="*/ 36 w 48"/>
                <a:gd name="T63" fmla="*/ 1 h 3"/>
                <a:gd name="T64" fmla="*/ 39 w 48"/>
                <a:gd name="T65" fmla="*/ 1 h 3"/>
                <a:gd name="T66" fmla="*/ 42 w 48"/>
                <a:gd name="T67" fmla="*/ 1 h 3"/>
                <a:gd name="T68" fmla="*/ 46 w 48"/>
                <a:gd name="T69" fmla="*/ 1 h 3"/>
                <a:gd name="T70" fmla="*/ 45 w 48"/>
                <a:gd name="T71" fmla="*/ 1 h 3"/>
                <a:gd name="T72" fmla="*/ 46 w 48"/>
                <a:gd name="T73" fmla="*/ 1 h 3"/>
                <a:gd name="T74" fmla="*/ 47 w 48"/>
                <a:gd name="T75" fmla="*/ 2 h 3"/>
                <a:gd name="T76" fmla="*/ 46 w 48"/>
                <a:gd name="T77" fmla="*/ 2 h 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"/>
                <a:gd name="T118" fmla="*/ 0 h 3"/>
                <a:gd name="T119" fmla="*/ 48 w 48"/>
                <a:gd name="T120" fmla="*/ 3 h 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" h="3">
                  <a:moveTo>
                    <a:pt x="46" y="2"/>
                  </a:moveTo>
                  <a:lnTo>
                    <a:pt x="46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9" name="Freeform 171"/>
            <p:cNvSpPr>
              <a:spLocks/>
            </p:cNvSpPr>
            <p:nvPr/>
          </p:nvSpPr>
          <p:spPr bwMode="auto">
            <a:xfrm>
              <a:off x="5267" y="1774"/>
              <a:ext cx="9" cy="12"/>
            </a:xfrm>
            <a:custGeom>
              <a:avLst/>
              <a:gdLst>
                <a:gd name="T0" fmla="*/ 7 w 9"/>
                <a:gd name="T1" fmla="*/ 1 h 12"/>
                <a:gd name="T2" fmla="*/ 8 w 9"/>
                <a:gd name="T3" fmla="*/ 1 h 12"/>
                <a:gd name="T4" fmla="*/ 1 w 9"/>
                <a:gd name="T5" fmla="*/ 11 h 12"/>
                <a:gd name="T6" fmla="*/ 0 w 9"/>
                <a:gd name="T7" fmla="*/ 10 h 12"/>
                <a:gd name="T8" fmla="*/ 7 w 9"/>
                <a:gd name="T9" fmla="*/ 0 h 12"/>
                <a:gd name="T10" fmla="*/ 7 w 9"/>
                <a:gd name="T11" fmla="*/ 0 h 12"/>
                <a:gd name="T12" fmla="*/ 7 w 9"/>
                <a:gd name="T13" fmla="*/ 0 h 12"/>
                <a:gd name="T14" fmla="*/ 7 w 9"/>
                <a:gd name="T15" fmla="*/ 0 h 12"/>
                <a:gd name="T16" fmla="*/ 8 w 9"/>
                <a:gd name="T17" fmla="*/ 0 h 12"/>
                <a:gd name="T18" fmla="*/ 8 w 9"/>
                <a:gd name="T19" fmla="*/ 1 h 12"/>
                <a:gd name="T20" fmla="*/ 8 w 9"/>
                <a:gd name="T21" fmla="*/ 1 h 12"/>
                <a:gd name="T22" fmla="*/ 7 w 9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7" y="1"/>
                  </a:moveTo>
                  <a:lnTo>
                    <a:pt x="8" y="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0" name="Freeform 172"/>
            <p:cNvSpPr>
              <a:spLocks/>
            </p:cNvSpPr>
            <p:nvPr/>
          </p:nvSpPr>
          <p:spPr bwMode="auto">
            <a:xfrm>
              <a:off x="5280" y="1774"/>
              <a:ext cx="86" cy="13"/>
            </a:xfrm>
            <a:custGeom>
              <a:avLst/>
              <a:gdLst>
                <a:gd name="T0" fmla="*/ 84 w 86"/>
                <a:gd name="T1" fmla="*/ 12 h 13"/>
                <a:gd name="T2" fmla="*/ 84 w 86"/>
                <a:gd name="T3" fmla="*/ 12 h 13"/>
                <a:gd name="T4" fmla="*/ 78 w 86"/>
                <a:gd name="T5" fmla="*/ 9 h 13"/>
                <a:gd name="T6" fmla="*/ 72 w 86"/>
                <a:gd name="T7" fmla="*/ 8 h 13"/>
                <a:gd name="T8" fmla="*/ 67 w 86"/>
                <a:gd name="T9" fmla="*/ 6 h 13"/>
                <a:gd name="T10" fmla="*/ 61 w 86"/>
                <a:gd name="T11" fmla="*/ 5 h 13"/>
                <a:gd name="T12" fmla="*/ 56 w 86"/>
                <a:gd name="T13" fmla="*/ 4 h 13"/>
                <a:gd name="T14" fmla="*/ 52 w 86"/>
                <a:gd name="T15" fmla="*/ 3 h 13"/>
                <a:gd name="T16" fmla="*/ 47 w 86"/>
                <a:gd name="T17" fmla="*/ 2 h 13"/>
                <a:gd name="T18" fmla="*/ 42 w 86"/>
                <a:gd name="T19" fmla="*/ 1 h 13"/>
                <a:gd name="T20" fmla="*/ 38 w 86"/>
                <a:gd name="T21" fmla="*/ 1 h 13"/>
                <a:gd name="T22" fmla="*/ 33 w 86"/>
                <a:gd name="T23" fmla="*/ 1 h 13"/>
                <a:gd name="T24" fmla="*/ 28 w 86"/>
                <a:gd name="T25" fmla="*/ 1 h 13"/>
                <a:gd name="T26" fmla="*/ 23 w 86"/>
                <a:gd name="T27" fmla="*/ 1 h 13"/>
                <a:gd name="T28" fmla="*/ 17 w 86"/>
                <a:gd name="T29" fmla="*/ 1 h 13"/>
                <a:gd name="T30" fmla="*/ 12 w 86"/>
                <a:gd name="T31" fmla="*/ 1 h 13"/>
                <a:gd name="T32" fmla="*/ 6 w 86"/>
                <a:gd name="T33" fmla="*/ 1 h 13"/>
                <a:gd name="T34" fmla="*/ 0 w 86"/>
                <a:gd name="T35" fmla="*/ 1 h 13"/>
                <a:gd name="T36" fmla="*/ 0 w 86"/>
                <a:gd name="T37" fmla="*/ 0 h 13"/>
                <a:gd name="T38" fmla="*/ 6 w 86"/>
                <a:gd name="T39" fmla="*/ 0 h 13"/>
                <a:gd name="T40" fmla="*/ 12 w 86"/>
                <a:gd name="T41" fmla="*/ 0 h 13"/>
                <a:gd name="T42" fmla="*/ 17 w 86"/>
                <a:gd name="T43" fmla="*/ 0 h 13"/>
                <a:gd name="T44" fmla="*/ 23 w 86"/>
                <a:gd name="T45" fmla="*/ 0 h 13"/>
                <a:gd name="T46" fmla="*/ 28 w 86"/>
                <a:gd name="T47" fmla="*/ 0 h 13"/>
                <a:gd name="T48" fmla="*/ 33 w 86"/>
                <a:gd name="T49" fmla="*/ 0 h 13"/>
                <a:gd name="T50" fmla="*/ 38 w 86"/>
                <a:gd name="T51" fmla="*/ 0 h 13"/>
                <a:gd name="T52" fmla="*/ 42 w 86"/>
                <a:gd name="T53" fmla="*/ 0 h 13"/>
                <a:gd name="T54" fmla="*/ 47 w 86"/>
                <a:gd name="T55" fmla="*/ 1 h 13"/>
                <a:gd name="T56" fmla="*/ 52 w 86"/>
                <a:gd name="T57" fmla="*/ 1 h 13"/>
                <a:gd name="T58" fmla="*/ 57 w 86"/>
                <a:gd name="T59" fmla="*/ 2 h 13"/>
                <a:gd name="T60" fmla="*/ 62 w 86"/>
                <a:gd name="T61" fmla="*/ 4 h 13"/>
                <a:gd name="T62" fmla="*/ 68 w 86"/>
                <a:gd name="T63" fmla="*/ 5 h 13"/>
                <a:gd name="T64" fmla="*/ 73 w 86"/>
                <a:gd name="T65" fmla="*/ 6 h 13"/>
                <a:gd name="T66" fmla="*/ 79 w 86"/>
                <a:gd name="T67" fmla="*/ 8 h 13"/>
                <a:gd name="T68" fmla="*/ 85 w 86"/>
                <a:gd name="T69" fmla="*/ 11 h 13"/>
                <a:gd name="T70" fmla="*/ 85 w 86"/>
                <a:gd name="T71" fmla="*/ 11 h 13"/>
                <a:gd name="T72" fmla="*/ 84 w 86"/>
                <a:gd name="T73" fmla="*/ 12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3"/>
                <a:gd name="T113" fmla="*/ 86 w 86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3">
                  <a:moveTo>
                    <a:pt x="84" y="12"/>
                  </a:moveTo>
                  <a:lnTo>
                    <a:pt x="84" y="12"/>
                  </a:lnTo>
                  <a:lnTo>
                    <a:pt x="78" y="9"/>
                  </a:lnTo>
                  <a:lnTo>
                    <a:pt x="72" y="8"/>
                  </a:lnTo>
                  <a:lnTo>
                    <a:pt x="67" y="6"/>
                  </a:lnTo>
                  <a:lnTo>
                    <a:pt x="61" y="5"/>
                  </a:lnTo>
                  <a:lnTo>
                    <a:pt x="56" y="4"/>
                  </a:lnTo>
                  <a:lnTo>
                    <a:pt x="52" y="3"/>
                  </a:lnTo>
                  <a:lnTo>
                    <a:pt x="47" y="2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8" y="5"/>
                  </a:lnTo>
                  <a:lnTo>
                    <a:pt x="73" y="6"/>
                  </a:lnTo>
                  <a:lnTo>
                    <a:pt x="79" y="8"/>
                  </a:lnTo>
                  <a:lnTo>
                    <a:pt x="85" y="11"/>
                  </a:lnTo>
                  <a:lnTo>
                    <a:pt x="84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1" name="Freeform 173"/>
            <p:cNvSpPr>
              <a:spLocks/>
            </p:cNvSpPr>
            <p:nvPr/>
          </p:nvSpPr>
          <p:spPr bwMode="auto">
            <a:xfrm>
              <a:off x="5371" y="1790"/>
              <a:ext cx="45" cy="47"/>
            </a:xfrm>
            <a:custGeom>
              <a:avLst/>
              <a:gdLst>
                <a:gd name="T0" fmla="*/ 42 w 45"/>
                <a:gd name="T1" fmla="*/ 45 h 47"/>
                <a:gd name="T2" fmla="*/ 41 w 45"/>
                <a:gd name="T3" fmla="*/ 43 h 47"/>
                <a:gd name="T4" fmla="*/ 40 w 45"/>
                <a:gd name="T5" fmla="*/ 40 h 47"/>
                <a:gd name="T6" fmla="*/ 38 w 45"/>
                <a:gd name="T7" fmla="*/ 37 h 47"/>
                <a:gd name="T8" fmla="*/ 35 w 45"/>
                <a:gd name="T9" fmla="*/ 33 h 47"/>
                <a:gd name="T10" fmla="*/ 33 w 45"/>
                <a:gd name="T11" fmla="*/ 30 h 47"/>
                <a:gd name="T12" fmla="*/ 30 w 45"/>
                <a:gd name="T13" fmla="*/ 27 h 47"/>
                <a:gd name="T14" fmla="*/ 27 w 45"/>
                <a:gd name="T15" fmla="*/ 24 h 47"/>
                <a:gd name="T16" fmla="*/ 24 w 45"/>
                <a:gd name="T17" fmla="*/ 20 h 47"/>
                <a:gd name="T18" fmla="*/ 20 w 45"/>
                <a:gd name="T19" fmla="*/ 17 h 47"/>
                <a:gd name="T20" fmla="*/ 16 w 45"/>
                <a:gd name="T21" fmla="*/ 14 h 47"/>
                <a:gd name="T22" fmla="*/ 13 w 45"/>
                <a:gd name="T23" fmla="*/ 11 h 47"/>
                <a:gd name="T24" fmla="*/ 11 w 45"/>
                <a:gd name="T25" fmla="*/ 8 h 47"/>
                <a:gd name="T26" fmla="*/ 7 w 45"/>
                <a:gd name="T27" fmla="*/ 6 h 47"/>
                <a:gd name="T28" fmla="*/ 4 w 45"/>
                <a:gd name="T29" fmla="*/ 4 h 47"/>
                <a:gd name="T30" fmla="*/ 2 w 45"/>
                <a:gd name="T31" fmla="*/ 3 h 47"/>
                <a:gd name="T32" fmla="*/ 0 w 45"/>
                <a:gd name="T33" fmla="*/ 2 h 47"/>
                <a:gd name="T34" fmla="*/ 1 w 45"/>
                <a:gd name="T35" fmla="*/ 0 h 47"/>
                <a:gd name="T36" fmla="*/ 3 w 45"/>
                <a:gd name="T37" fmla="*/ 1 h 47"/>
                <a:gd name="T38" fmla="*/ 5 w 45"/>
                <a:gd name="T39" fmla="*/ 3 h 47"/>
                <a:gd name="T40" fmla="*/ 8 w 45"/>
                <a:gd name="T41" fmla="*/ 5 h 47"/>
                <a:gd name="T42" fmla="*/ 11 w 45"/>
                <a:gd name="T43" fmla="*/ 7 h 47"/>
                <a:gd name="T44" fmla="*/ 14 w 45"/>
                <a:gd name="T45" fmla="*/ 10 h 47"/>
                <a:gd name="T46" fmla="*/ 18 w 45"/>
                <a:gd name="T47" fmla="*/ 13 h 47"/>
                <a:gd name="T48" fmla="*/ 22 w 45"/>
                <a:gd name="T49" fmla="*/ 16 h 47"/>
                <a:gd name="T50" fmla="*/ 25 w 45"/>
                <a:gd name="T51" fmla="*/ 19 h 47"/>
                <a:gd name="T52" fmla="*/ 29 w 45"/>
                <a:gd name="T53" fmla="*/ 22 h 47"/>
                <a:gd name="T54" fmla="*/ 32 w 45"/>
                <a:gd name="T55" fmla="*/ 26 h 47"/>
                <a:gd name="T56" fmla="*/ 34 w 45"/>
                <a:gd name="T57" fmla="*/ 29 h 47"/>
                <a:gd name="T58" fmla="*/ 37 w 45"/>
                <a:gd name="T59" fmla="*/ 33 h 47"/>
                <a:gd name="T60" fmla="*/ 39 w 45"/>
                <a:gd name="T61" fmla="*/ 36 h 47"/>
                <a:gd name="T62" fmla="*/ 41 w 45"/>
                <a:gd name="T63" fmla="*/ 39 h 47"/>
                <a:gd name="T64" fmla="*/ 43 w 45"/>
                <a:gd name="T65" fmla="*/ 42 h 47"/>
                <a:gd name="T66" fmla="*/ 44 w 45"/>
                <a:gd name="T67" fmla="*/ 44 h 47"/>
                <a:gd name="T68" fmla="*/ 44 w 45"/>
                <a:gd name="T69" fmla="*/ 45 h 47"/>
                <a:gd name="T70" fmla="*/ 43 w 45"/>
                <a:gd name="T71" fmla="*/ 46 h 47"/>
                <a:gd name="T72" fmla="*/ 43 w 45"/>
                <a:gd name="T73" fmla="*/ 45 h 47"/>
                <a:gd name="T74" fmla="*/ 42 w 45"/>
                <a:gd name="T75" fmla="*/ 45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47"/>
                <a:gd name="T116" fmla="*/ 45 w 45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47">
                  <a:moveTo>
                    <a:pt x="42" y="45"/>
                  </a:moveTo>
                  <a:lnTo>
                    <a:pt x="41" y="43"/>
                  </a:lnTo>
                  <a:lnTo>
                    <a:pt x="40" y="40"/>
                  </a:lnTo>
                  <a:lnTo>
                    <a:pt x="38" y="37"/>
                  </a:lnTo>
                  <a:lnTo>
                    <a:pt x="35" y="33"/>
                  </a:lnTo>
                  <a:lnTo>
                    <a:pt x="33" y="30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4" y="20"/>
                  </a:lnTo>
                  <a:lnTo>
                    <a:pt x="20" y="17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1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2" y="16"/>
                  </a:lnTo>
                  <a:lnTo>
                    <a:pt x="25" y="19"/>
                  </a:lnTo>
                  <a:lnTo>
                    <a:pt x="29" y="22"/>
                  </a:lnTo>
                  <a:lnTo>
                    <a:pt x="32" y="26"/>
                  </a:lnTo>
                  <a:lnTo>
                    <a:pt x="34" y="29"/>
                  </a:lnTo>
                  <a:lnTo>
                    <a:pt x="37" y="33"/>
                  </a:lnTo>
                  <a:lnTo>
                    <a:pt x="39" y="36"/>
                  </a:lnTo>
                  <a:lnTo>
                    <a:pt x="41" y="39"/>
                  </a:lnTo>
                  <a:lnTo>
                    <a:pt x="43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3" y="45"/>
                  </a:lnTo>
                  <a:lnTo>
                    <a:pt x="42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2" name="Freeform 174"/>
            <p:cNvSpPr>
              <a:spLocks/>
            </p:cNvSpPr>
            <p:nvPr/>
          </p:nvSpPr>
          <p:spPr bwMode="auto">
            <a:xfrm>
              <a:off x="5415" y="1840"/>
              <a:ext cx="10" cy="153"/>
            </a:xfrm>
            <a:custGeom>
              <a:avLst/>
              <a:gdLst>
                <a:gd name="T0" fmla="*/ 1 w 10"/>
                <a:gd name="T1" fmla="*/ 151 h 153"/>
                <a:gd name="T2" fmla="*/ 0 w 10"/>
                <a:gd name="T3" fmla="*/ 151 h 153"/>
                <a:gd name="T4" fmla="*/ 0 w 10"/>
                <a:gd name="T5" fmla="*/ 141 h 153"/>
                <a:gd name="T6" fmla="*/ 1 w 10"/>
                <a:gd name="T7" fmla="*/ 132 h 153"/>
                <a:gd name="T8" fmla="*/ 1 w 10"/>
                <a:gd name="T9" fmla="*/ 122 h 153"/>
                <a:gd name="T10" fmla="*/ 2 w 10"/>
                <a:gd name="T11" fmla="*/ 114 h 153"/>
                <a:gd name="T12" fmla="*/ 3 w 10"/>
                <a:gd name="T13" fmla="*/ 105 h 153"/>
                <a:gd name="T14" fmla="*/ 4 w 10"/>
                <a:gd name="T15" fmla="*/ 96 h 153"/>
                <a:gd name="T16" fmla="*/ 5 w 10"/>
                <a:gd name="T17" fmla="*/ 88 h 153"/>
                <a:gd name="T18" fmla="*/ 6 w 10"/>
                <a:gd name="T19" fmla="*/ 79 h 153"/>
                <a:gd name="T20" fmla="*/ 6 w 10"/>
                <a:gd name="T21" fmla="*/ 70 h 153"/>
                <a:gd name="T22" fmla="*/ 7 w 10"/>
                <a:gd name="T23" fmla="*/ 61 h 153"/>
                <a:gd name="T24" fmla="*/ 8 w 10"/>
                <a:gd name="T25" fmla="*/ 52 h 153"/>
                <a:gd name="T26" fmla="*/ 8 w 10"/>
                <a:gd name="T27" fmla="*/ 43 h 153"/>
                <a:gd name="T28" fmla="*/ 7 w 10"/>
                <a:gd name="T29" fmla="*/ 33 h 153"/>
                <a:gd name="T30" fmla="*/ 6 w 10"/>
                <a:gd name="T31" fmla="*/ 23 h 153"/>
                <a:gd name="T32" fmla="*/ 5 w 10"/>
                <a:gd name="T33" fmla="*/ 12 h 153"/>
                <a:gd name="T34" fmla="*/ 3 w 10"/>
                <a:gd name="T35" fmla="*/ 1 h 153"/>
                <a:gd name="T36" fmla="*/ 4 w 10"/>
                <a:gd name="T37" fmla="*/ 0 h 153"/>
                <a:gd name="T38" fmla="*/ 6 w 10"/>
                <a:gd name="T39" fmla="*/ 12 h 153"/>
                <a:gd name="T40" fmla="*/ 8 w 10"/>
                <a:gd name="T41" fmla="*/ 22 h 153"/>
                <a:gd name="T42" fmla="*/ 8 w 10"/>
                <a:gd name="T43" fmla="*/ 33 h 153"/>
                <a:gd name="T44" fmla="*/ 9 w 10"/>
                <a:gd name="T45" fmla="*/ 43 h 153"/>
                <a:gd name="T46" fmla="*/ 9 w 10"/>
                <a:gd name="T47" fmla="*/ 52 h 153"/>
                <a:gd name="T48" fmla="*/ 8 w 10"/>
                <a:gd name="T49" fmla="*/ 61 h 153"/>
                <a:gd name="T50" fmla="*/ 8 w 10"/>
                <a:gd name="T51" fmla="*/ 70 h 153"/>
                <a:gd name="T52" fmla="*/ 7 w 10"/>
                <a:gd name="T53" fmla="*/ 80 h 153"/>
                <a:gd name="T54" fmla="*/ 6 w 10"/>
                <a:gd name="T55" fmla="*/ 88 h 153"/>
                <a:gd name="T56" fmla="*/ 5 w 10"/>
                <a:gd name="T57" fmla="*/ 97 h 153"/>
                <a:gd name="T58" fmla="*/ 4 w 10"/>
                <a:gd name="T59" fmla="*/ 105 h 153"/>
                <a:gd name="T60" fmla="*/ 3 w 10"/>
                <a:gd name="T61" fmla="*/ 114 h 153"/>
                <a:gd name="T62" fmla="*/ 3 w 10"/>
                <a:gd name="T63" fmla="*/ 123 h 153"/>
                <a:gd name="T64" fmla="*/ 2 w 10"/>
                <a:gd name="T65" fmla="*/ 132 h 153"/>
                <a:gd name="T66" fmla="*/ 1 w 10"/>
                <a:gd name="T67" fmla="*/ 141 h 153"/>
                <a:gd name="T68" fmla="*/ 1 w 10"/>
                <a:gd name="T69" fmla="*/ 151 h 153"/>
                <a:gd name="T70" fmla="*/ 1 w 10"/>
                <a:gd name="T71" fmla="*/ 152 h 153"/>
                <a:gd name="T72" fmla="*/ 1 w 10"/>
                <a:gd name="T73" fmla="*/ 151 h 153"/>
                <a:gd name="T74" fmla="*/ 1 w 10"/>
                <a:gd name="T75" fmla="*/ 152 h 153"/>
                <a:gd name="T76" fmla="*/ 1 w 10"/>
                <a:gd name="T77" fmla="*/ 152 h 153"/>
                <a:gd name="T78" fmla="*/ 0 w 10"/>
                <a:gd name="T79" fmla="*/ 151 h 153"/>
                <a:gd name="T80" fmla="*/ 1 w 10"/>
                <a:gd name="T81" fmla="*/ 151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53"/>
                <a:gd name="T125" fmla="*/ 10 w 10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53">
                  <a:moveTo>
                    <a:pt x="1" y="151"/>
                  </a:moveTo>
                  <a:lnTo>
                    <a:pt x="0" y="151"/>
                  </a:lnTo>
                  <a:lnTo>
                    <a:pt x="0" y="141"/>
                  </a:lnTo>
                  <a:lnTo>
                    <a:pt x="1" y="132"/>
                  </a:lnTo>
                  <a:lnTo>
                    <a:pt x="1" y="122"/>
                  </a:lnTo>
                  <a:lnTo>
                    <a:pt x="2" y="114"/>
                  </a:lnTo>
                  <a:lnTo>
                    <a:pt x="3" y="105"/>
                  </a:lnTo>
                  <a:lnTo>
                    <a:pt x="4" y="96"/>
                  </a:lnTo>
                  <a:lnTo>
                    <a:pt x="5" y="88"/>
                  </a:lnTo>
                  <a:lnTo>
                    <a:pt x="6" y="79"/>
                  </a:lnTo>
                  <a:lnTo>
                    <a:pt x="6" y="70"/>
                  </a:lnTo>
                  <a:lnTo>
                    <a:pt x="7" y="61"/>
                  </a:lnTo>
                  <a:lnTo>
                    <a:pt x="8" y="52"/>
                  </a:lnTo>
                  <a:lnTo>
                    <a:pt x="8" y="43"/>
                  </a:lnTo>
                  <a:lnTo>
                    <a:pt x="7" y="33"/>
                  </a:lnTo>
                  <a:lnTo>
                    <a:pt x="6" y="23"/>
                  </a:lnTo>
                  <a:lnTo>
                    <a:pt x="5" y="1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2"/>
                  </a:lnTo>
                  <a:lnTo>
                    <a:pt x="8" y="22"/>
                  </a:lnTo>
                  <a:lnTo>
                    <a:pt x="8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8" y="61"/>
                  </a:lnTo>
                  <a:lnTo>
                    <a:pt x="8" y="70"/>
                  </a:lnTo>
                  <a:lnTo>
                    <a:pt x="7" y="80"/>
                  </a:lnTo>
                  <a:lnTo>
                    <a:pt x="6" y="88"/>
                  </a:lnTo>
                  <a:lnTo>
                    <a:pt x="5" y="97"/>
                  </a:lnTo>
                  <a:lnTo>
                    <a:pt x="4" y="105"/>
                  </a:lnTo>
                  <a:lnTo>
                    <a:pt x="3" y="114"/>
                  </a:lnTo>
                  <a:lnTo>
                    <a:pt x="3" y="123"/>
                  </a:lnTo>
                  <a:lnTo>
                    <a:pt x="2" y="132"/>
                  </a:lnTo>
                  <a:lnTo>
                    <a:pt x="1" y="141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0" y="151"/>
                  </a:lnTo>
                  <a:lnTo>
                    <a:pt x="1" y="1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3" name="Freeform 175"/>
            <p:cNvSpPr>
              <a:spLocks/>
            </p:cNvSpPr>
            <p:nvPr/>
          </p:nvSpPr>
          <p:spPr bwMode="auto">
            <a:xfrm>
              <a:off x="5385" y="1997"/>
              <a:ext cx="27" cy="61"/>
            </a:xfrm>
            <a:custGeom>
              <a:avLst/>
              <a:gdLst>
                <a:gd name="T0" fmla="*/ 0 w 27"/>
                <a:gd name="T1" fmla="*/ 59 h 61"/>
                <a:gd name="T2" fmla="*/ 0 w 27"/>
                <a:gd name="T3" fmla="*/ 59 h 61"/>
                <a:gd name="T4" fmla="*/ 2 w 27"/>
                <a:gd name="T5" fmla="*/ 51 h 61"/>
                <a:gd name="T6" fmla="*/ 4 w 27"/>
                <a:gd name="T7" fmla="*/ 45 h 61"/>
                <a:gd name="T8" fmla="*/ 5 w 27"/>
                <a:gd name="T9" fmla="*/ 39 h 61"/>
                <a:gd name="T10" fmla="*/ 7 w 27"/>
                <a:gd name="T11" fmla="*/ 34 h 61"/>
                <a:gd name="T12" fmla="*/ 9 w 27"/>
                <a:gd name="T13" fmla="*/ 29 h 61"/>
                <a:gd name="T14" fmla="*/ 11 w 27"/>
                <a:gd name="T15" fmla="*/ 25 h 61"/>
                <a:gd name="T16" fmla="*/ 12 w 27"/>
                <a:gd name="T17" fmla="*/ 21 h 61"/>
                <a:gd name="T18" fmla="*/ 14 w 27"/>
                <a:gd name="T19" fmla="*/ 17 h 61"/>
                <a:gd name="T20" fmla="*/ 15 w 27"/>
                <a:gd name="T21" fmla="*/ 14 h 61"/>
                <a:gd name="T22" fmla="*/ 17 w 27"/>
                <a:gd name="T23" fmla="*/ 11 h 61"/>
                <a:gd name="T24" fmla="*/ 19 w 27"/>
                <a:gd name="T25" fmla="*/ 10 h 61"/>
                <a:gd name="T26" fmla="*/ 20 w 27"/>
                <a:gd name="T27" fmla="*/ 8 h 61"/>
                <a:gd name="T28" fmla="*/ 22 w 27"/>
                <a:gd name="T29" fmla="*/ 5 h 61"/>
                <a:gd name="T30" fmla="*/ 22 w 27"/>
                <a:gd name="T31" fmla="*/ 4 h 61"/>
                <a:gd name="T32" fmla="*/ 23 w 27"/>
                <a:gd name="T33" fmla="*/ 2 h 61"/>
                <a:gd name="T34" fmla="*/ 25 w 27"/>
                <a:gd name="T35" fmla="*/ 0 h 61"/>
                <a:gd name="T36" fmla="*/ 26 w 27"/>
                <a:gd name="T37" fmla="*/ 1 h 61"/>
                <a:gd name="T38" fmla="*/ 25 w 27"/>
                <a:gd name="T39" fmla="*/ 3 h 61"/>
                <a:gd name="T40" fmla="*/ 24 w 27"/>
                <a:gd name="T41" fmla="*/ 5 h 61"/>
                <a:gd name="T42" fmla="*/ 22 w 27"/>
                <a:gd name="T43" fmla="*/ 6 h 61"/>
                <a:gd name="T44" fmla="*/ 22 w 27"/>
                <a:gd name="T45" fmla="*/ 9 h 61"/>
                <a:gd name="T46" fmla="*/ 20 w 27"/>
                <a:gd name="T47" fmla="*/ 10 h 61"/>
                <a:gd name="T48" fmla="*/ 18 w 27"/>
                <a:gd name="T49" fmla="*/ 12 h 61"/>
                <a:gd name="T50" fmla="*/ 17 w 27"/>
                <a:gd name="T51" fmla="*/ 15 h 61"/>
                <a:gd name="T52" fmla="*/ 15 w 27"/>
                <a:gd name="T53" fmla="*/ 18 h 61"/>
                <a:gd name="T54" fmla="*/ 13 w 27"/>
                <a:gd name="T55" fmla="*/ 22 h 61"/>
                <a:gd name="T56" fmla="*/ 13 w 27"/>
                <a:gd name="T57" fmla="*/ 26 h 61"/>
                <a:gd name="T58" fmla="*/ 11 w 27"/>
                <a:gd name="T59" fmla="*/ 30 h 61"/>
                <a:gd name="T60" fmla="*/ 9 w 27"/>
                <a:gd name="T61" fmla="*/ 34 h 61"/>
                <a:gd name="T62" fmla="*/ 7 w 27"/>
                <a:gd name="T63" fmla="*/ 40 h 61"/>
                <a:gd name="T64" fmla="*/ 5 w 27"/>
                <a:gd name="T65" fmla="*/ 46 h 61"/>
                <a:gd name="T66" fmla="*/ 4 w 27"/>
                <a:gd name="T67" fmla="*/ 52 h 61"/>
                <a:gd name="T68" fmla="*/ 2 w 27"/>
                <a:gd name="T69" fmla="*/ 59 h 61"/>
                <a:gd name="T70" fmla="*/ 2 w 27"/>
                <a:gd name="T71" fmla="*/ 60 h 61"/>
                <a:gd name="T72" fmla="*/ 2 w 27"/>
                <a:gd name="T73" fmla="*/ 59 h 61"/>
                <a:gd name="T74" fmla="*/ 1 w 27"/>
                <a:gd name="T75" fmla="*/ 60 h 61"/>
                <a:gd name="T76" fmla="*/ 0 w 27"/>
                <a:gd name="T77" fmla="*/ 60 h 61"/>
                <a:gd name="T78" fmla="*/ 0 w 27"/>
                <a:gd name="T79" fmla="*/ 59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"/>
                <a:gd name="T121" fmla="*/ 0 h 61"/>
                <a:gd name="T122" fmla="*/ 27 w 27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" h="61">
                  <a:moveTo>
                    <a:pt x="0" y="59"/>
                  </a:moveTo>
                  <a:lnTo>
                    <a:pt x="0" y="59"/>
                  </a:lnTo>
                  <a:lnTo>
                    <a:pt x="2" y="51"/>
                  </a:lnTo>
                  <a:lnTo>
                    <a:pt x="4" y="45"/>
                  </a:lnTo>
                  <a:lnTo>
                    <a:pt x="5" y="39"/>
                  </a:lnTo>
                  <a:lnTo>
                    <a:pt x="7" y="34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3" y="26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7" y="40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4" name="Freeform 176"/>
            <p:cNvSpPr>
              <a:spLocks/>
            </p:cNvSpPr>
            <p:nvPr/>
          </p:nvSpPr>
          <p:spPr bwMode="auto">
            <a:xfrm>
              <a:off x="5311" y="2062"/>
              <a:ext cx="71" cy="110"/>
            </a:xfrm>
            <a:custGeom>
              <a:avLst/>
              <a:gdLst>
                <a:gd name="T0" fmla="*/ 0 w 71"/>
                <a:gd name="T1" fmla="*/ 108 h 110"/>
                <a:gd name="T2" fmla="*/ 0 w 71"/>
                <a:gd name="T3" fmla="*/ 108 h 110"/>
                <a:gd name="T4" fmla="*/ 2 w 71"/>
                <a:gd name="T5" fmla="*/ 101 h 110"/>
                <a:gd name="T6" fmla="*/ 5 w 71"/>
                <a:gd name="T7" fmla="*/ 94 h 110"/>
                <a:gd name="T8" fmla="*/ 8 w 71"/>
                <a:gd name="T9" fmla="*/ 87 h 110"/>
                <a:gd name="T10" fmla="*/ 12 w 71"/>
                <a:gd name="T11" fmla="*/ 81 h 110"/>
                <a:gd name="T12" fmla="*/ 15 w 71"/>
                <a:gd name="T13" fmla="*/ 75 h 110"/>
                <a:gd name="T14" fmla="*/ 20 w 71"/>
                <a:gd name="T15" fmla="*/ 69 h 110"/>
                <a:gd name="T16" fmla="*/ 24 w 71"/>
                <a:gd name="T17" fmla="*/ 63 h 110"/>
                <a:gd name="T18" fmla="*/ 29 w 71"/>
                <a:gd name="T19" fmla="*/ 56 h 110"/>
                <a:gd name="T20" fmla="*/ 34 w 71"/>
                <a:gd name="T21" fmla="*/ 51 h 110"/>
                <a:gd name="T22" fmla="*/ 40 w 71"/>
                <a:gd name="T23" fmla="*/ 45 h 110"/>
                <a:gd name="T24" fmla="*/ 45 w 71"/>
                <a:gd name="T25" fmla="*/ 38 h 110"/>
                <a:gd name="T26" fmla="*/ 50 w 71"/>
                <a:gd name="T27" fmla="*/ 31 h 110"/>
                <a:gd name="T28" fmla="*/ 54 w 71"/>
                <a:gd name="T29" fmla="*/ 24 h 110"/>
                <a:gd name="T30" fmla="*/ 59 w 71"/>
                <a:gd name="T31" fmla="*/ 16 h 110"/>
                <a:gd name="T32" fmla="*/ 64 w 71"/>
                <a:gd name="T33" fmla="*/ 8 h 110"/>
                <a:gd name="T34" fmla="*/ 68 w 71"/>
                <a:gd name="T35" fmla="*/ 0 h 110"/>
                <a:gd name="T36" fmla="*/ 70 w 71"/>
                <a:gd name="T37" fmla="*/ 1 h 110"/>
                <a:gd name="T38" fmla="*/ 65 w 71"/>
                <a:gd name="T39" fmla="*/ 9 h 110"/>
                <a:gd name="T40" fmla="*/ 61 w 71"/>
                <a:gd name="T41" fmla="*/ 17 h 110"/>
                <a:gd name="T42" fmla="*/ 56 w 71"/>
                <a:gd name="T43" fmla="*/ 25 h 110"/>
                <a:gd name="T44" fmla="*/ 51 w 71"/>
                <a:gd name="T45" fmla="*/ 32 h 110"/>
                <a:gd name="T46" fmla="*/ 46 w 71"/>
                <a:gd name="T47" fmla="*/ 39 h 110"/>
                <a:gd name="T48" fmla="*/ 41 w 71"/>
                <a:gd name="T49" fmla="*/ 46 h 110"/>
                <a:gd name="T50" fmla="*/ 36 w 71"/>
                <a:gd name="T51" fmla="*/ 52 h 110"/>
                <a:gd name="T52" fmla="*/ 30 w 71"/>
                <a:gd name="T53" fmla="*/ 57 h 110"/>
                <a:gd name="T54" fmla="*/ 26 w 71"/>
                <a:gd name="T55" fmla="*/ 64 h 110"/>
                <a:gd name="T56" fmla="*/ 21 w 71"/>
                <a:gd name="T57" fmla="*/ 70 h 110"/>
                <a:gd name="T58" fmla="*/ 17 w 71"/>
                <a:gd name="T59" fmla="*/ 76 h 110"/>
                <a:gd name="T60" fmla="*/ 13 w 71"/>
                <a:gd name="T61" fmla="*/ 82 h 110"/>
                <a:gd name="T62" fmla="*/ 10 w 71"/>
                <a:gd name="T63" fmla="*/ 88 h 110"/>
                <a:gd name="T64" fmla="*/ 7 w 71"/>
                <a:gd name="T65" fmla="*/ 95 h 110"/>
                <a:gd name="T66" fmla="*/ 4 w 71"/>
                <a:gd name="T67" fmla="*/ 101 h 110"/>
                <a:gd name="T68" fmla="*/ 2 w 71"/>
                <a:gd name="T69" fmla="*/ 108 h 110"/>
                <a:gd name="T70" fmla="*/ 1 w 71"/>
                <a:gd name="T71" fmla="*/ 109 h 110"/>
                <a:gd name="T72" fmla="*/ 0 w 71"/>
                <a:gd name="T73" fmla="*/ 108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110"/>
                <a:gd name="T113" fmla="*/ 71 w 71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110">
                  <a:moveTo>
                    <a:pt x="0" y="108"/>
                  </a:moveTo>
                  <a:lnTo>
                    <a:pt x="0" y="108"/>
                  </a:lnTo>
                  <a:lnTo>
                    <a:pt x="2" y="101"/>
                  </a:lnTo>
                  <a:lnTo>
                    <a:pt x="5" y="94"/>
                  </a:lnTo>
                  <a:lnTo>
                    <a:pt x="8" y="87"/>
                  </a:lnTo>
                  <a:lnTo>
                    <a:pt x="12" y="81"/>
                  </a:lnTo>
                  <a:lnTo>
                    <a:pt x="15" y="75"/>
                  </a:lnTo>
                  <a:lnTo>
                    <a:pt x="20" y="69"/>
                  </a:lnTo>
                  <a:lnTo>
                    <a:pt x="24" y="63"/>
                  </a:lnTo>
                  <a:lnTo>
                    <a:pt x="29" y="56"/>
                  </a:lnTo>
                  <a:lnTo>
                    <a:pt x="34" y="51"/>
                  </a:lnTo>
                  <a:lnTo>
                    <a:pt x="40" y="45"/>
                  </a:lnTo>
                  <a:lnTo>
                    <a:pt x="45" y="38"/>
                  </a:lnTo>
                  <a:lnTo>
                    <a:pt x="50" y="31"/>
                  </a:lnTo>
                  <a:lnTo>
                    <a:pt x="54" y="24"/>
                  </a:lnTo>
                  <a:lnTo>
                    <a:pt x="59" y="16"/>
                  </a:lnTo>
                  <a:lnTo>
                    <a:pt x="64" y="8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65" y="9"/>
                  </a:lnTo>
                  <a:lnTo>
                    <a:pt x="61" y="17"/>
                  </a:lnTo>
                  <a:lnTo>
                    <a:pt x="56" y="25"/>
                  </a:lnTo>
                  <a:lnTo>
                    <a:pt x="51" y="32"/>
                  </a:lnTo>
                  <a:lnTo>
                    <a:pt x="46" y="39"/>
                  </a:lnTo>
                  <a:lnTo>
                    <a:pt x="41" y="46"/>
                  </a:lnTo>
                  <a:lnTo>
                    <a:pt x="36" y="52"/>
                  </a:lnTo>
                  <a:lnTo>
                    <a:pt x="30" y="57"/>
                  </a:lnTo>
                  <a:lnTo>
                    <a:pt x="26" y="64"/>
                  </a:lnTo>
                  <a:lnTo>
                    <a:pt x="21" y="70"/>
                  </a:lnTo>
                  <a:lnTo>
                    <a:pt x="17" y="76"/>
                  </a:lnTo>
                  <a:lnTo>
                    <a:pt x="13" y="82"/>
                  </a:lnTo>
                  <a:lnTo>
                    <a:pt x="10" y="88"/>
                  </a:lnTo>
                  <a:lnTo>
                    <a:pt x="7" y="95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09"/>
                  </a:lnTo>
                  <a:lnTo>
                    <a:pt x="0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5" name="Freeform 177"/>
            <p:cNvSpPr>
              <a:spLocks/>
            </p:cNvSpPr>
            <p:nvPr/>
          </p:nvSpPr>
          <p:spPr bwMode="auto">
            <a:xfrm>
              <a:off x="5307" y="2177"/>
              <a:ext cx="2" cy="64"/>
            </a:xfrm>
            <a:custGeom>
              <a:avLst/>
              <a:gdLst>
                <a:gd name="T0" fmla="*/ 0 w 2"/>
                <a:gd name="T1" fmla="*/ 62 h 64"/>
                <a:gd name="T2" fmla="*/ 0 w 2"/>
                <a:gd name="T3" fmla="*/ 62 h 64"/>
                <a:gd name="T4" fmla="*/ 0 w 2"/>
                <a:gd name="T5" fmla="*/ 58 h 64"/>
                <a:gd name="T6" fmla="*/ 0 w 2"/>
                <a:gd name="T7" fmla="*/ 54 h 64"/>
                <a:gd name="T8" fmla="*/ 0 w 2"/>
                <a:gd name="T9" fmla="*/ 50 h 64"/>
                <a:gd name="T10" fmla="*/ 0 w 2"/>
                <a:gd name="T11" fmla="*/ 46 h 64"/>
                <a:gd name="T12" fmla="*/ 0 w 2"/>
                <a:gd name="T13" fmla="*/ 42 h 64"/>
                <a:gd name="T14" fmla="*/ 0 w 2"/>
                <a:gd name="T15" fmla="*/ 39 h 64"/>
                <a:gd name="T16" fmla="*/ 0 w 2"/>
                <a:gd name="T17" fmla="*/ 35 h 64"/>
                <a:gd name="T18" fmla="*/ 0 w 2"/>
                <a:gd name="T19" fmla="*/ 31 h 64"/>
                <a:gd name="T20" fmla="*/ 0 w 2"/>
                <a:gd name="T21" fmla="*/ 26 h 64"/>
                <a:gd name="T22" fmla="*/ 0 w 2"/>
                <a:gd name="T23" fmla="*/ 24 h 64"/>
                <a:gd name="T24" fmla="*/ 1 w 2"/>
                <a:gd name="T25" fmla="*/ 20 h 64"/>
                <a:gd name="T26" fmla="*/ 1 w 2"/>
                <a:gd name="T27" fmla="*/ 16 h 64"/>
                <a:gd name="T28" fmla="*/ 1 w 2"/>
                <a:gd name="T29" fmla="*/ 11 h 64"/>
                <a:gd name="T30" fmla="*/ 1 w 2"/>
                <a:gd name="T31" fmla="*/ 8 h 64"/>
                <a:gd name="T32" fmla="*/ 1 w 2"/>
                <a:gd name="T33" fmla="*/ 4 h 64"/>
                <a:gd name="T34" fmla="*/ 1 w 2"/>
                <a:gd name="T35" fmla="*/ 0 h 64"/>
                <a:gd name="T36" fmla="*/ 1 w 2"/>
                <a:gd name="T37" fmla="*/ 0 h 64"/>
                <a:gd name="T38" fmla="*/ 1 w 2"/>
                <a:gd name="T39" fmla="*/ 4 h 64"/>
                <a:gd name="T40" fmla="*/ 1 w 2"/>
                <a:gd name="T41" fmla="*/ 8 h 64"/>
                <a:gd name="T42" fmla="*/ 1 w 2"/>
                <a:gd name="T43" fmla="*/ 11 h 64"/>
                <a:gd name="T44" fmla="*/ 1 w 2"/>
                <a:gd name="T45" fmla="*/ 16 h 64"/>
                <a:gd name="T46" fmla="*/ 1 w 2"/>
                <a:gd name="T47" fmla="*/ 20 h 64"/>
                <a:gd name="T48" fmla="*/ 1 w 2"/>
                <a:gd name="T49" fmla="*/ 24 h 64"/>
                <a:gd name="T50" fmla="*/ 1 w 2"/>
                <a:gd name="T51" fmla="*/ 27 h 64"/>
                <a:gd name="T52" fmla="*/ 1 w 2"/>
                <a:gd name="T53" fmla="*/ 31 h 64"/>
                <a:gd name="T54" fmla="*/ 0 w 2"/>
                <a:gd name="T55" fmla="*/ 35 h 64"/>
                <a:gd name="T56" fmla="*/ 0 w 2"/>
                <a:gd name="T57" fmla="*/ 39 h 64"/>
                <a:gd name="T58" fmla="*/ 0 w 2"/>
                <a:gd name="T59" fmla="*/ 42 h 64"/>
                <a:gd name="T60" fmla="*/ 0 w 2"/>
                <a:gd name="T61" fmla="*/ 46 h 64"/>
                <a:gd name="T62" fmla="*/ 0 w 2"/>
                <a:gd name="T63" fmla="*/ 50 h 64"/>
                <a:gd name="T64" fmla="*/ 0 w 2"/>
                <a:gd name="T65" fmla="*/ 54 h 64"/>
                <a:gd name="T66" fmla="*/ 1 w 2"/>
                <a:gd name="T67" fmla="*/ 57 h 64"/>
                <a:gd name="T68" fmla="*/ 1 w 2"/>
                <a:gd name="T69" fmla="*/ 62 h 64"/>
                <a:gd name="T70" fmla="*/ 1 w 2"/>
                <a:gd name="T71" fmla="*/ 63 h 64"/>
                <a:gd name="T72" fmla="*/ 0 w 2"/>
                <a:gd name="T73" fmla="*/ 62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"/>
                <a:gd name="T112" fmla="*/ 0 h 64"/>
                <a:gd name="T113" fmla="*/ 2 w 2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" h="64">
                  <a:moveTo>
                    <a:pt x="0" y="62"/>
                  </a:move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6" name="Freeform 178"/>
            <p:cNvSpPr>
              <a:spLocks/>
            </p:cNvSpPr>
            <p:nvPr/>
          </p:nvSpPr>
          <p:spPr bwMode="auto">
            <a:xfrm>
              <a:off x="5310" y="2246"/>
              <a:ext cx="43" cy="207"/>
            </a:xfrm>
            <a:custGeom>
              <a:avLst/>
              <a:gdLst>
                <a:gd name="T0" fmla="*/ 40 w 43"/>
                <a:gd name="T1" fmla="*/ 205 h 207"/>
                <a:gd name="T2" fmla="*/ 39 w 43"/>
                <a:gd name="T3" fmla="*/ 199 h 207"/>
                <a:gd name="T4" fmla="*/ 39 w 43"/>
                <a:gd name="T5" fmla="*/ 191 h 207"/>
                <a:gd name="T6" fmla="*/ 38 w 43"/>
                <a:gd name="T7" fmla="*/ 182 h 207"/>
                <a:gd name="T8" fmla="*/ 37 w 43"/>
                <a:gd name="T9" fmla="*/ 171 h 207"/>
                <a:gd name="T10" fmla="*/ 36 w 43"/>
                <a:gd name="T11" fmla="*/ 160 h 207"/>
                <a:gd name="T12" fmla="*/ 34 w 43"/>
                <a:gd name="T13" fmla="*/ 148 h 207"/>
                <a:gd name="T14" fmla="*/ 33 w 43"/>
                <a:gd name="T15" fmla="*/ 135 h 207"/>
                <a:gd name="T16" fmla="*/ 32 w 43"/>
                <a:gd name="T17" fmla="*/ 122 h 207"/>
                <a:gd name="T18" fmla="*/ 30 w 43"/>
                <a:gd name="T19" fmla="*/ 108 h 207"/>
                <a:gd name="T20" fmla="*/ 27 w 43"/>
                <a:gd name="T21" fmla="*/ 92 h 207"/>
                <a:gd name="T22" fmla="*/ 24 w 43"/>
                <a:gd name="T23" fmla="*/ 78 h 207"/>
                <a:gd name="T24" fmla="*/ 21 w 43"/>
                <a:gd name="T25" fmla="*/ 62 h 207"/>
                <a:gd name="T26" fmla="*/ 16 w 43"/>
                <a:gd name="T27" fmla="*/ 47 h 207"/>
                <a:gd name="T28" fmla="*/ 11 w 43"/>
                <a:gd name="T29" fmla="*/ 31 h 207"/>
                <a:gd name="T30" fmla="*/ 7 w 43"/>
                <a:gd name="T31" fmla="*/ 16 h 207"/>
                <a:gd name="T32" fmla="*/ 0 w 43"/>
                <a:gd name="T33" fmla="*/ 0 h 207"/>
                <a:gd name="T34" fmla="*/ 6 w 43"/>
                <a:gd name="T35" fmla="*/ 7 h 207"/>
                <a:gd name="T36" fmla="*/ 11 w 43"/>
                <a:gd name="T37" fmla="*/ 22 h 207"/>
                <a:gd name="T38" fmla="*/ 16 w 43"/>
                <a:gd name="T39" fmla="*/ 39 h 207"/>
                <a:gd name="T40" fmla="*/ 21 w 43"/>
                <a:gd name="T41" fmla="*/ 54 h 207"/>
                <a:gd name="T42" fmla="*/ 24 w 43"/>
                <a:gd name="T43" fmla="*/ 70 h 207"/>
                <a:gd name="T44" fmla="*/ 28 w 43"/>
                <a:gd name="T45" fmla="*/ 85 h 207"/>
                <a:gd name="T46" fmla="*/ 31 w 43"/>
                <a:gd name="T47" fmla="*/ 99 h 207"/>
                <a:gd name="T48" fmla="*/ 32 w 43"/>
                <a:gd name="T49" fmla="*/ 115 h 207"/>
                <a:gd name="T50" fmla="*/ 34 w 43"/>
                <a:gd name="T51" fmla="*/ 129 h 207"/>
                <a:gd name="T52" fmla="*/ 36 w 43"/>
                <a:gd name="T53" fmla="*/ 142 h 207"/>
                <a:gd name="T54" fmla="*/ 37 w 43"/>
                <a:gd name="T55" fmla="*/ 154 h 207"/>
                <a:gd name="T56" fmla="*/ 38 w 43"/>
                <a:gd name="T57" fmla="*/ 166 h 207"/>
                <a:gd name="T58" fmla="*/ 39 w 43"/>
                <a:gd name="T59" fmla="*/ 177 h 207"/>
                <a:gd name="T60" fmla="*/ 40 w 43"/>
                <a:gd name="T61" fmla="*/ 187 h 207"/>
                <a:gd name="T62" fmla="*/ 41 w 43"/>
                <a:gd name="T63" fmla="*/ 195 h 207"/>
                <a:gd name="T64" fmla="*/ 42 w 43"/>
                <a:gd name="T65" fmla="*/ 202 h 207"/>
                <a:gd name="T66" fmla="*/ 42 w 43"/>
                <a:gd name="T67" fmla="*/ 206 h 207"/>
                <a:gd name="T68" fmla="*/ 40 w 43"/>
                <a:gd name="T69" fmla="*/ 205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207"/>
                <a:gd name="T107" fmla="*/ 43 w 43"/>
                <a:gd name="T108" fmla="*/ 207 h 2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207">
                  <a:moveTo>
                    <a:pt x="40" y="205"/>
                  </a:moveTo>
                  <a:lnTo>
                    <a:pt x="40" y="205"/>
                  </a:lnTo>
                  <a:lnTo>
                    <a:pt x="40" y="202"/>
                  </a:lnTo>
                  <a:lnTo>
                    <a:pt x="39" y="199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38" y="187"/>
                  </a:lnTo>
                  <a:lnTo>
                    <a:pt x="38" y="182"/>
                  </a:lnTo>
                  <a:lnTo>
                    <a:pt x="37" y="177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6" y="160"/>
                  </a:lnTo>
                  <a:lnTo>
                    <a:pt x="35" y="154"/>
                  </a:lnTo>
                  <a:lnTo>
                    <a:pt x="34" y="148"/>
                  </a:lnTo>
                  <a:lnTo>
                    <a:pt x="34" y="142"/>
                  </a:lnTo>
                  <a:lnTo>
                    <a:pt x="33" y="135"/>
                  </a:lnTo>
                  <a:lnTo>
                    <a:pt x="32" y="129"/>
                  </a:lnTo>
                  <a:lnTo>
                    <a:pt x="32" y="122"/>
                  </a:lnTo>
                  <a:lnTo>
                    <a:pt x="31" y="115"/>
                  </a:lnTo>
                  <a:lnTo>
                    <a:pt x="30" y="108"/>
                  </a:lnTo>
                  <a:lnTo>
                    <a:pt x="29" y="100"/>
                  </a:lnTo>
                  <a:lnTo>
                    <a:pt x="27" y="92"/>
                  </a:lnTo>
                  <a:lnTo>
                    <a:pt x="26" y="85"/>
                  </a:lnTo>
                  <a:lnTo>
                    <a:pt x="24" y="78"/>
                  </a:lnTo>
                  <a:lnTo>
                    <a:pt x="23" y="70"/>
                  </a:lnTo>
                  <a:lnTo>
                    <a:pt x="21" y="62"/>
                  </a:lnTo>
                  <a:lnTo>
                    <a:pt x="18" y="55"/>
                  </a:lnTo>
                  <a:lnTo>
                    <a:pt x="16" y="47"/>
                  </a:lnTo>
                  <a:lnTo>
                    <a:pt x="14" y="39"/>
                  </a:lnTo>
                  <a:lnTo>
                    <a:pt x="11" y="31"/>
                  </a:lnTo>
                  <a:lnTo>
                    <a:pt x="10" y="23"/>
                  </a:lnTo>
                  <a:lnTo>
                    <a:pt x="7" y="16"/>
                  </a:lnTo>
                  <a:lnTo>
                    <a:pt x="3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7"/>
                  </a:lnTo>
                  <a:lnTo>
                    <a:pt x="9" y="15"/>
                  </a:lnTo>
                  <a:lnTo>
                    <a:pt x="11" y="22"/>
                  </a:lnTo>
                  <a:lnTo>
                    <a:pt x="13" y="30"/>
                  </a:lnTo>
                  <a:lnTo>
                    <a:pt x="16" y="39"/>
                  </a:lnTo>
                  <a:lnTo>
                    <a:pt x="18" y="46"/>
                  </a:lnTo>
                  <a:lnTo>
                    <a:pt x="21" y="54"/>
                  </a:lnTo>
                  <a:lnTo>
                    <a:pt x="23" y="62"/>
                  </a:lnTo>
                  <a:lnTo>
                    <a:pt x="24" y="70"/>
                  </a:lnTo>
                  <a:lnTo>
                    <a:pt x="26" y="77"/>
                  </a:lnTo>
                  <a:lnTo>
                    <a:pt x="28" y="85"/>
                  </a:lnTo>
                  <a:lnTo>
                    <a:pt x="29" y="92"/>
                  </a:lnTo>
                  <a:lnTo>
                    <a:pt x="31" y="99"/>
                  </a:lnTo>
                  <a:lnTo>
                    <a:pt x="32" y="108"/>
                  </a:lnTo>
                  <a:lnTo>
                    <a:pt x="32" y="115"/>
                  </a:lnTo>
                  <a:lnTo>
                    <a:pt x="33" y="122"/>
                  </a:lnTo>
                  <a:lnTo>
                    <a:pt x="34" y="129"/>
                  </a:lnTo>
                  <a:lnTo>
                    <a:pt x="35" y="135"/>
                  </a:lnTo>
                  <a:lnTo>
                    <a:pt x="36" y="142"/>
                  </a:lnTo>
                  <a:lnTo>
                    <a:pt x="36" y="148"/>
                  </a:lnTo>
                  <a:lnTo>
                    <a:pt x="37" y="154"/>
                  </a:lnTo>
                  <a:lnTo>
                    <a:pt x="38" y="160"/>
                  </a:lnTo>
                  <a:lnTo>
                    <a:pt x="38" y="166"/>
                  </a:lnTo>
                  <a:lnTo>
                    <a:pt x="39" y="171"/>
                  </a:lnTo>
                  <a:lnTo>
                    <a:pt x="39" y="177"/>
                  </a:lnTo>
                  <a:lnTo>
                    <a:pt x="40" y="182"/>
                  </a:lnTo>
                  <a:lnTo>
                    <a:pt x="40" y="187"/>
                  </a:lnTo>
                  <a:lnTo>
                    <a:pt x="40" y="191"/>
                  </a:lnTo>
                  <a:lnTo>
                    <a:pt x="41" y="195"/>
                  </a:lnTo>
                  <a:lnTo>
                    <a:pt x="41" y="198"/>
                  </a:lnTo>
                  <a:lnTo>
                    <a:pt x="42" y="202"/>
                  </a:lnTo>
                  <a:lnTo>
                    <a:pt x="42" y="205"/>
                  </a:lnTo>
                  <a:lnTo>
                    <a:pt x="42" y="206"/>
                  </a:lnTo>
                  <a:lnTo>
                    <a:pt x="41" y="206"/>
                  </a:lnTo>
                  <a:lnTo>
                    <a:pt x="40" y="2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7" name="Freeform 179"/>
            <p:cNvSpPr>
              <a:spLocks/>
            </p:cNvSpPr>
            <p:nvPr/>
          </p:nvSpPr>
          <p:spPr bwMode="auto">
            <a:xfrm>
              <a:off x="5343" y="2457"/>
              <a:ext cx="10" cy="5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3 h 5"/>
                <a:gd name="T4" fmla="*/ 2 w 10"/>
                <a:gd name="T5" fmla="*/ 3 h 5"/>
                <a:gd name="T6" fmla="*/ 4 w 10"/>
                <a:gd name="T7" fmla="*/ 3 h 5"/>
                <a:gd name="T8" fmla="*/ 5 w 10"/>
                <a:gd name="T9" fmla="*/ 3 h 5"/>
                <a:gd name="T10" fmla="*/ 6 w 10"/>
                <a:gd name="T11" fmla="*/ 3 h 5"/>
                <a:gd name="T12" fmla="*/ 7 w 10"/>
                <a:gd name="T13" fmla="*/ 2 h 5"/>
                <a:gd name="T14" fmla="*/ 7 w 10"/>
                <a:gd name="T15" fmla="*/ 2 h 5"/>
                <a:gd name="T16" fmla="*/ 8 w 10"/>
                <a:gd name="T17" fmla="*/ 1 h 5"/>
                <a:gd name="T18" fmla="*/ 8 w 10"/>
                <a:gd name="T19" fmla="*/ 0 h 5"/>
                <a:gd name="T20" fmla="*/ 9 w 10"/>
                <a:gd name="T21" fmla="*/ 0 h 5"/>
                <a:gd name="T22" fmla="*/ 9 w 10"/>
                <a:gd name="T23" fmla="*/ 1 h 5"/>
                <a:gd name="T24" fmla="*/ 8 w 10"/>
                <a:gd name="T25" fmla="*/ 2 h 5"/>
                <a:gd name="T26" fmla="*/ 8 w 10"/>
                <a:gd name="T27" fmla="*/ 3 h 5"/>
                <a:gd name="T28" fmla="*/ 6 w 10"/>
                <a:gd name="T29" fmla="*/ 4 h 5"/>
                <a:gd name="T30" fmla="*/ 5 w 10"/>
                <a:gd name="T31" fmla="*/ 4 h 5"/>
                <a:gd name="T32" fmla="*/ 4 w 10"/>
                <a:gd name="T33" fmla="*/ 4 h 5"/>
                <a:gd name="T34" fmla="*/ 2 w 10"/>
                <a:gd name="T35" fmla="*/ 4 h 5"/>
                <a:gd name="T36" fmla="*/ 1 w 10"/>
                <a:gd name="T37" fmla="*/ 4 h 5"/>
                <a:gd name="T38" fmla="*/ 1 w 10"/>
                <a:gd name="T39" fmla="*/ 3 h 5"/>
                <a:gd name="T40" fmla="*/ 1 w 10"/>
                <a:gd name="T41" fmla="*/ 4 h 5"/>
                <a:gd name="T42" fmla="*/ 0 w 10"/>
                <a:gd name="T43" fmla="*/ 4 h 5"/>
                <a:gd name="T44" fmla="*/ 0 w 10"/>
                <a:gd name="T45" fmla="*/ 3 h 5"/>
                <a:gd name="T46" fmla="*/ 1 w 10"/>
                <a:gd name="T47" fmla="*/ 3 h 5"/>
                <a:gd name="T48" fmla="*/ 0 w 10"/>
                <a:gd name="T49" fmla="*/ 4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5"/>
                <a:gd name="T77" fmla="*/ 10 w 10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5">
                  <a:moveTo>
                    <a:pt x="0" y="4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8" name="Freeform 180"/>
            <p:cNvSpPr>
              <a:spLocks/>
            </p:cNvSpPr>
            <p:nvPr/>
          </p:nvSpPr>
          <p:spPr bwMode="auto">
            <a:xfrm>
              <a:off x="5339" y="2466"/>
              <a:ext cx="15" cy="305"/>
            </a:xfrm>
            <a:custGeom>
              <a:avLst/>
              <a:gdLst>
                <a:gd name="T0" fmla="*/ 1 w 15"/>
                <a:gd name="T1" fmla="*/ 295 h 305"/>
                <a:gd name="T2" fmla="*/ 3 w 15"/>
                <a:gd name="T3" fmla="*/ 277 h 305"/>
                <a:gd name="T4" fmla="*/ 5 w 15"/>
                <a:gd name="T5" fmla="*/ 259 h 305"/>
                <a:gd name="T6" fmla="*/ 7 w 15"/>
                <a:gd name="T7" fmla="*/ 241 h 305"/>
                <a:gd name="T8" fmla="*/ 8 w 15"/>
                <a:gd name="T9" fmla="*/ 221 h 305"/>
                <a:gd name="T10" fmla="*/ 10 w 15"/>
                <a:gd name="T11" fmla="*/ 202 h 305"/>
                <a:gd name="T12" fmla="*/ 11 w 15"/>
                <a:gd name="T13" fmla="*/ 181 h 305"/>
                <a:gd name="T14" fmla="*/ 12 w 15"/>
                <a:gd name="T15" fmla="*/ 162 h 305"/>
                <a:gd name="T16" fmla="*/ 13 w 15"/>
                <a:gd name="T17" fmla="*/ 142 h 305"/>
                <a:gd name="T18" fmla="*/ 13 w 15"/>
                <a:gd name="T19" fmla="*/ 122 h 305"/>
                <a:gd name="T20" fmla="*/ 13 w 15"/>
                <a:gd name="T21" fmla="*/ 102 h 305"/>
                <a:gd name="T22" fmla="*/ 12 w 15"/>
                <a:gd name="T23" fmla="*/ 82 h 305"/>
                <a:gd name="T24" fmla="*/ 11 w 15"/>
                <a:gd name="T25" fmla="*/ 63 h 305"/>
                <a:gd name="T26" fmla="*/ 10 w 15"/>
                <a:gd name="T27" fmla="*/ 45 h 305"/>
                <a:gd name="T28" fmla="*/ 7 w 15"/>
                <a:gd name="T29" fmla="*/ 27 h 305"/>
                <a:gd name="T30" fmla="*/ 4 w 15"/>
                <a:gd name="T31" fmla="*/ 9 h 305"/>
                <a:gd name="T32" fmla="*/ 4 w 15"/>
                <a:gd name="T33" fmla="*/ 0 h 305"/>
                <a:gd name="T34" fmla="*/ 7 w 15"/>
                <a:gd name="T35" fmla="*/ 17 h 305"/>
                <a:gd name="T36" fmla="*/ 10 w 15"/>
                <a:gd name="T37" fmla="*/ 35 h 305"/>
                <a:gd name="T38" fmla="*/ 11 w 15"/>
                <a:gd name="T39" fmla="*/ 53 h 305"/>
                <a:gd name="T40" fmla="*/ 13 w 15"/>
                <a:gd name="T41" fmla="*/ 73 h 305"/>
                <a:gd name="T42" fmla="*/ 13 w 15"/>
                <a:gd name="T43" fmla="*/ 92 h 305"/>
                <a:gd name="T44" fmla="*/ 14 w 15"/>
                <a:gd name="T45" fmla="*/ 112 h 305"/>
                <a:gd name="T46" fmla="*/ 14 w 15"/>
                <a:gd name="T47" fmla="*/ 132 h 305"/>
                <a:gd name="T48" fmla="*/ 13 w 15"/>
                <a:gd name="T49" fmla="*/ 151 h 305"/>
                <a:gd name="T50" fmla="*/ 13 w 15"/>
                <a:gd name="T51" fmla="*/ 172 h 305"/>
                <a:gd name="T52" fmla="*/ 12 w 15"/>
                <a:gd name="T53" fmla="*/ 191 h 305"/>
                <a:gd name="T54" fmla="*/ 10 w 15"/>
                <a:gd name="T55" fmla="*/ 211 h 305"/>
                <a:gd name="T56" fmla="*/ 9 w 15"/>
                <a:gd name="T57" fmla="*/ 230 h 305"/>
                <a:gd name="T58" fmla="*/ 7 w 15"/>
                <a:gd name="T59" fmla="*/ 250 h 305"/>
                <a:gd name="T60" fmla="*/ 5 w 15"/>
                <a:gd name="T61" fmla="*/ 268 h 305"/>
                <a:gd name="T62" fmla="*/ 4 w 15"/>
                <a:gd name="T63" fmla="*/ 287 h 305"/>
                <a:gd name="T64" fmla="*/ 1 w 15"/>
                <a:gd name="T65" fmla="*/ 304 h 3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05"/>
                <a:gd name="T101" fmla="*/ 15 w 15"/>
                <a:gd name="T102" fmla="*/ 305 h 3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05">
                  <a:moveTo>
                    <a:pt x="0" y="303"/>
                  </a:moveTo>
                  <a:lnTo>
                    <a:pt x="1" y="295"/>
                  </a:lnTo>
                  <a:lnTo>
                    <a:pt x="2" y="286"/>
                  </a:lnTo>
                  <a:lnTo>
                    <a:pt x="3" y="277"/>
                  </a:lnTo>
                  <a:lnTo>
                    <a:pt x="4" y="268"/>
                  </a:lnTo>
                  <a:lnTo>
                    <a:pt x="5" y="259"/>
                  </a:lnTo>
                  <a:lnTo>
                    <a:pt x="6" y="250"/>
                  </a:lnTo>
                  <a:lnTo>
                    <a:pt x="7" y="241"/>
                  </a:lnTo>
                  <a:lnTo>
                    <a:pt x="7" y="230"/>
                  </a:lnTo>
                  <a:lnTo>
                    <a:pt x="8" y="221"/>
                  </a:lnTo>
                  <a:lnTo>
                    <a:pt x="9" y="211"/>
                  </a:lnTo>
                  <a:lnTo>
                    <a:pt x="10" y="202"/>
                  </a:lnTo>
                  <a:lnTo>
                    <a:pt x="10" y="191"/>
                  </a:lnTo>
                  <a:lnTo>
                    <a:pt x="11" y="181"/>
                  </a:lnTo>
                  <a:lnTo>
                    <a:pt x="11" y="172"/>
                  </a:lnTo>
                  <a:lnTo>
                    <a:pt x="12" y="162"/>
                  </a:lnTo>
                  <a:lnTo>
                    <a:pt x="12" y="151"/>
                  </a:lnTo>
                  <a:lnTo>
                    <a:pt x="13" y="142"/>
                  </a:lnTo>
                  <a:lnTo>
                    <a:pt x="13" y="132"/>
                  </a:lnTo>
                  <a:lnTo>
                    <a:pt x="13" y="122"/>
                  </a:lnTo>
                  <a:lnTo>
                    <a:pt x="13" y="112"/>
                  </a:lnTo>
                  <a:lnTo>
                    <a:pt x="13" y="102"/>
                  </a:lnTo>
                  <a:lnTo>
                    <a:pt x="12" y="92"/>
                  </a:lnTo>
                  <a:lnTo>
                    <a:pt x="12" y="82"/>
                  </a:lnTo>
                  <a:lnTo>
                    <a:pt x="11" y="73"/>
                  </a:lnTo>
                  <a:lnTo>
                    <a:pt x="11" y="63"/>
                  </a:lnTo>
                  <a:lnTo>
                    <a:pt x="10" y="53"/>
                  </a:lnTo>
                  <a:lnTo>
                    <a:pt x="10" y="45"/>
                  </a:lnTo>
                  <a:lnTo>
                    <a:pt x="8" y="36"/>
                  </a:lnTo>
                  <a:lnTo>
                    <a:pt x="7" y="27"/>
                  </a:lnTo>
                  <a:lnTo>
                    <a:pt x="6" y="17"/>
                  </a:lnTo>
                  <a:lnTo>
                    <a:pt x="4" y="9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8"/>
                  </a:lnTo>
                  <a:lnTo>
                    <a:pt x="7" y="17"/>
                  </a:lnTo>
                  <a:lnTo>
                    <a:pt x="9" y="26"/>
                  </a:lnTo>
                  <a:lnTo>
                    <a:pt x="10" y="35"/>
                  </a:lnTo>
                  <a:lnTo>
                    <a:pt x="11" y="44"/>
                  </a:lnTo>
                  <a:lnTo>
                    <a:pt x="11" y="53"/>
                  </a:lnTo>
                  <a:lnTo>
                    <a:pt x="12" y="63"/>
                  </a:lnTo>
                  <a:lnTo>
                    <a:pt x="13" y="73"/>
                  </a:lnTo>
                  <a:lnTo>
                    <a:pt x="13" y="82"/>
                  </a:lnTo>
                  <a:lnTo>
                    <a:pt x="13" y="92"/>
                  </a:lnTo>
                  <a:lnTo>
                    <a:pt x="14" y="102"/>
                  </a:lnTo>
                  <a:lnTo>
                    <a:pt x="14" y="112"/>
                  </a:lnTo>
                  <a:lnTo>
                    <a:pt x="14" y="122"/>
                  </a:lnTo>
                  <a:lnTo>
                    <a:pt x="14" y="132"/>
                  </a:lnTo>
                  <a:lnTo>
                    <a:pt x="14" y="142"/>
                  </a:lnTo>
                  <a:lnTo>
                    <a:pt x="13" y="151"/>
                  </a:lnTo>
                  <a:lnTo>
                    <a:pt x="13" y="162"/>
                  </a:lnTo>
                  <a:lnTo>
                    <a:pt x="13" y="172"/>
                  </a:lnTo>
                  <a:lnTo>
                    <a:pt x="12" y="181"/>
                  </a:lnTo>
                  <a:lnTo>
                    <a:pt x="12" y="191"/>
                  </a:lnTo>
                  <a:lnTo>
                    <a:pt x="11" y="202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9" y="230"/>
                  </a:lnTo>
                  <a:lnTo>
                    <a:pt x="8" y="241"/>
                  </a:lnTo>
                  <a:lnTo>
                    <a:pt x="7" y="250"/>
                  </a:lnTo>
                  <a:lnTo>
                    <a:pt x="7" y="259"/>
                  </a:lnTo>
                  <a:lnTo>
                    <a:pt x="5" y="268"/>
                  </a:lnTo>
                  <a:lnTo>
                    <a:pt x="4" y="277"/>
                  </a:lnTo>
                  <a:lnTo>
                    <a:pt x="4" y="287"/>
                  </a:lnTo>
                  <a:lnTo>
                    <a:pt x="3" y="296"/>
                  </a:lnTo>
                  <a:lnTo>
                    <a:pt x="1" y="304"/>
                  </a:lnTo>
                  <a:lnTo>
                    <a:pt x="0" y="30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9" name="Freeform 181"/>
            <p:cNvSpPr>
              <a:spLocks/>
            </p:cNvSpPr>
            <p:nvPr/>
          </p:nvSpPr>
          <p:spPr bwMode="auto">
            <a:xfrm>
              <a:off x="5330" y="2776"/>
              <a:ext cx="5" cy="299"/>
            </a:xfrm>
            <a:custGeom>
              <a:avLst/>
              <a:gdLst>
                <a:gd name="T0" fmla="*/ 0 w 5"/>
                <a:gd name="T1" fmla="*/ 289 h 299"/>
                <a:gd name="T2" fmla="*/ 1 w 5"/>
                <a:gd name="T3" fmla="*/ 272 h 299"/>
                <a:gd name="T4" fmla="*/ 2 w 5"/>
                <a:gd name="T5" fmla="*/ 254 h 299"/>
                <a:gd name="T6" fmla="*/ 2 w 5"/>
                <a:gd name="T7" fmla="*/ 237 h 299"/>
                <a:gd name="T8" fmla="*/ 2 w 5"/>
                <a:gd name="T9" fmla="*/ 217 h 299"/>
                <a:gd name="T10" fmla="*/ 2 w 5"/>
                <a:gd name="T11" fmla="*/ 198 h 299"/>
                <a:gd name="T12" fmla="*/ 2 w 5"/>
                <a:gd name="T13" fmla="*/ 178 h 299"/>
                <a:gd name="T14" fmla="*/ 2 w 5"/>
                <a:gd name="T15" fmla="*/ 159 h 299"/>
                <a:gd name="T16" fmla="*/ 2 w 5"/>
                <a:gd name="T17" fmla="*/ 138 h 299"/>
                <a:gd name="T18" fmla="*/ 1 w 5"/>
                <a:gd name="T19" fmla="*/ 119 h 299"/>
                <a:gd name="T20" fmla="*/ 1 w 5"/>
                <a:gd name="T21" fmla="*/ 99 h 299"/>
                <a:gd name="T22" fmla="*/ 1 w 5"/>
                <a:gd name="T23" fmla="*/ 80 h 299"/>
                <a:gd name="T24" fmla="*/ 1 w 5"/>
                <a:gd name="T25" fmla="*/ 61 h 299"/>
                <a:gd name="T26" fmla="*/ 2 w 5"/>
                <a:gd name="T27" fmla="*/ 43 h 299"/>
                <a:gd name="T28" fmla="*/ 2 w 5"/>
                <a:gd name="T29" fmla="*/ 26 h 299"/>
                <a:gd name="T30" fmla="*/ 3 w 5"/>
                <a:gd name="T31" fmla="*/ 8 h 299"/>
                <a:gd name="T32" fmla="*/ 4 w 5"/>
                <a:gd name="T33" fmla="*/ 1 h 299"/>
                <a:gd name="T34" fmla="*/ 3 w 5"/>
                <a:gd name="T35" fmla="*/ 17 h 299"/>
                <a:gd name="T36" fmla="*/ 2 w 5"/>
                <a:gd name="T37" fmla="*/ 34 h 299"/>
                <a:gd name="T38" fmla="*/ 2 w 5"/>
                <a:gd name="T39" fmla="*/ 52 h 299"/>
                <a:gd name="T40" fmla="*/ 2 w 5"/>
                <a:gd name="T41" fmla="*/ 71 h 299"/>
                <a:gd name="T42" fmla="*/ 2 w 5"/>
                <a:gd name="T43" fmla="*/ 90 h 299"/>
                <a:gd name="T44" fmla="*/ 2 w 5"/>
                <a:gd name="T45" fmla="*/ 109 h 299"/>
                <a:gd name="T46" fmla="*/ 2 w 5"/>
                <a:gd name="T47" fmla="*/ 129 h 299"/>
                <a:gd name="T48" fmla="*/ 2 w 5"/>
                <a:gd name="T49" fmla="*/ 148 h 299"/>
                <a:gd name="T50" fmla="*/ 3 w 5"/>
                <a:gd name="T51" fmla="*/ 169 h 299"/>
                <a:gd name="T52" fmla="*/ 3 w 5"/>
                <a:gd name="T53" fmla="*/ 188 h 299"/>
                <a:gd name="T54" fmla="*/ 3 w 5"/>
                <a:gd name="T55" fmla="*/ 208 h 299"/>
                <a:gd name="T56" fmla="*/ 3 w 5"/>
                <a:gd name="T57" fmla="*/ 226 h 299"/>
                <a:gd name="T58" fmla="*/ 3 w 5"/>
                <a:gd name="T59" fmla="*/ 245 h 299"/>
                <a:gd name="T60" fmla="*/ 2 w 5"/>
                <a:gd name="T61" fmla="*/ 263 h 299"/>
                <a:gd name="T62" fmla="*/ 2 w 5"/>
                <a:gd name="T63" fmla="*/ 281 h 299"/>
                <a:gd name="T64" fmla="*/ 1 w 5"/>
                <a:gd name="T65" fmla="*/ 297 h 299"/>
                <a:gd name="T66" fmla="*/ 0 w 5"/>
                <a:gd name="T67" fmla="*/ 298 h 2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"/>
                <a:gd name="T103" fmla="*/ 0 h 299"/>
                <a:gd name="T104" fmla="*/ 5 w 5"/>
                <a:gd name="T105" fmla="*/ 299 h 2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" h="299">
                  <a:moveTo>
                    <a:pt x="0" y="297"/>
                  </a:moveTo>
                  <a:lnTo>
                    <a:pt x="0" y="289"/>
                  </a:lnTo>
                  <a:lnTo>
                    <a:pt x="1" y="281"/>
                  </a:lnTo>
                  <a:lnTo>
                    <a:pt x="1" y="272"/>
                  </a:lnTo>
                  <a:lnTo>
                    <a:pt x="2" y="263"/>
                  </a:lnTo>
                  <a:lnTo>
                    <a:pt x="2" y="254"/>
                  </a:lnTo>
                  <a:lnTo>
                    <a:pt x="2" y="245"/>
                  </a:lnTo>
                  <a:lnTo>
                    <a:pt x="2" y="237"/>
                  </a:lnTo>
                  <a:lnTo>
                    <a:pt x="2" y="226"/>
                  </a:lnTo>
                  <a:lnTo>
                    <a:pt x="2" y="217"/>
                  </a:lnTo>
                  <a:lnTo>
                    <a:pt x="2" y="208"/>
                  </a:lnTo>
                  <a:lnTo>
                    <a:pt x="2" y="198"/>
                  </a:lnTo>
                  <a:lnTo>
                    <a:pt x="2" y="188"/>
                  </a:lnTo>
                  <a:lnTo>
                    <a:pt x="2" y="178"/>
                  </a:lnTo>
                  <a:lnTo>
                    <a:pt x="2" y="169"/>
                  </a:lnTo>
                  <a:lnTo>
                    <a:pt x="2" y="159"/>
                  </a:lnTo>
                  <a:lnTo>
                    <a:pt x="2" y="148"/>
                  </a:lnTo>
                  <a:lnTo>
                    <a:pt x="2" y="138"/>
                  </a:lnTo>
                  <a:lnTo>
                    <a:pt x="2" y="129"/>
                  </a:lnTo>
                  <a:lnTo>
                    <a:pt x="1" y="119"/>
                  </a:lnTo>
                  <a:lnTo>
                    <a:pt x="1" y="109"/>
                  </a:lnTo>
                  <a:lnTo>
                    <a:pt x="1" y="99"/>
                  </a:lnTo>
                  <a:lnTo>
                    <a:pt x="1" y="90"/>
                  </a:lnTo>
                  <a:lnTo>
                    <a:pt x="1" y="80"/>
                  </a:lnTo>
                  <a:lnTo>
                    <a:pt x="1" y="71"/>
                  </a:lnTo>
                  <a:lnTo>
                    <a:pt x="1" y="61"/>
                  </a:lnTo>
                  <a:lnTo>
                    <a:pt x="1" y="52"/>
                  </a:lnTo>
                  <a:lnTo>
                    <a:pt x="2" y="43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3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9"/>
                  </a:lnTo>
                  <a:lnTo>
                    <a:pt x="3" y="17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2" y="61"/>
                  </a:lnTo>
                  <a:lnTo>
                    <a:pt x="2" y="71"/>
                  </a:lnTo>
                  <a:lnTo>
                    <a:pt x="2" y="80"/>
                  </a:lnTo>
                  <a:lnTo>
                    <a:pt x="2" y="90"/>
                  </a:lnTo>
                  <a:lnTo>
                    <a:pt x="2" y="99"/>
                  </a:lnTo>
                  <a:lnTo>
                    <a:pt x="2" y="109"/>
                  </a:lnTo>
                  <a:lnTo>
                    <a:pt x="2" y="119"/>
                  </a:lnTo>
                  <a:lnTo>
                    <a:pt x="2" y="129"/>
                  </a:lnTo>
                  <a:lnTo>
                    <a:pt x="2" y="138"/>
                  </a:lnTo>
                  <a:lnTo>
                    <a:pt x="2" y="148"/>
                  </a:lnTo>
                  <a:lnTo>
                    <a:pt x="2" y="159"/>
                  </a:lnTo>
                  <a:lnTo>
                    <a:pt x="3" y="169"/>
                  </a:lnTo>
                  <a:lnTo>
                    <a:pt x="3" y="178"/>
                  </a:lnTo>
                  <a:lnTo>
                    <a:pt x="3" y="188"/>
                  </a:lnTo>
                  <a:lnTo>
                    <a:pt x="3" y="198"/>
                  </a:lnTo>
                  <a:lnTo>
                    <a:pt x="3" y="208"/>
                  </a:lnTo>
                  <a:lnTo>
                    <a:pt x="3" y="217"/>
                  </a:lnTo>
                  <a:lnTo>
                    <a:pt x="3" y="226"/>
                  </a:lnTo>
                  <a:lnTo>
                    <a:pt x="3" y="237"/>
                  </a:lnTo>
                  <a:lnTo>
                    <a:pt x="3" y="245"/>
                  </a:lnTo>
                  <a:lnTo>
                    <a:pt x="2" y="254"/>
                  </a:lnTo>
                  <a:lnTo>
                    <a:pt x="2" y="263"/>
                  </a:lnTo>
                  <a:lnTo>
                    <a:pt x="2" y="272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0" y="298"/>
                  </a:lnTo>
                  <a:lnTo>
                    <a:pt x="0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0" name="Freeform 182"/>
            <p:cNvSpPr>
              <a:spLocks/>
            </p:cNvSpPr>
            <p:nvPr/>
          </p:nvSpPr>
          <p:spPr bwMode="auto">
            <a:xfrm>
              <a:off x="5318" y="3079"/>
              <a:ext cx="9" cy="1"/>
            </a:xfrm>
            <a:custGeom>
              <a:avLst/>
              <a:gdLst>
                <a:gd name="T0" fmla="*/ 0 w 9"/>
                <a:gd name="T1" fmla="*/ 0 h 1"/>
                <a:gd name="T2" fmla="*/ 1 w 9"/>
                <a:gd name="T3" fmla="*/ 0 h 1"/>
                <a:gd name="T4" fmla="*/ 2 w 9"/>
                <a:gd name="T5" fmla="*/ 0 h 1"/>
                <a:gd name="T6" fmla="*/ 3 w 9"/>
                <a:gd name="T7" fmla="*/ 0 h 1"/>
                <a:gd name="T8" fmla="*/ 4 w 9"/>
                <a:gd name="T9" fmla="*/ 0 h 1"/>
                <a:gd name="T10" fmla="*/ 5 w 9"/>
                <a:gd name="T11" fmla="*/ 0 h 1"/>
                <a:gd name="T12" fmla="*/ 6 w 9"/>
                <a:gd name="T13" fmla="*/ 0 h 1"/>
                <a:gd name="T14" fmla="*/ 6 w 9"/>
                <a:gd name="T15" fmla="*/ 0 h 1"/>
                <a:gd name="T16" fmla="*/ 6 w 9"/>
                <a:gd name="T17" fmla="*/ 0 h 1"/>
                <a:gd name="T18" fmla="*/ 7 w 9"/>
                <a:gd name="T19" fmla="*/ 0 h 1"/>
                <a:gd name="T20" fmla="*/ 8 w 9"/>
                <a:gd name="T21" fmla="*/ 0 h 1"/>
                <a:gd name="T22" fmla="*/ 7 w 9"/>
                <a:gd name="T23" fmla="*/ 0 h 1"/>
                <a:gd name="T24" fmla="*/ 7 w 9"/>
                <a:gd name="T25" fmla="*/ 0 h 1"/>
                <a:gd name="T26" fmla="*/ 6 w 9"/>
                <a:gd name="T27" fmla="*/ 0 h 1"/>
                <a:gd name="T28" fmla="*/ 5 w 9"/>
                <a:gd name="T29" fmla="*/ 0 h 1"/>
                <a:gd name="T30" fmla="*/ 4 w 9"/>
                <a:gd name="T31" fmla="*/ 0 h 1"/>
                <a:gd name="T32" fmla="*/ 3 w 9"/>
                <a:gd name="T33" fmla="*/ 0 h 1"/>
                <a:gd name="T34" fmla="*/ 2 w 9"/>
                <a:gd name="T35" fmla="*/ 0 h 1"/>
                <a:gd name="T36" fmla="*/ 1 w 9"/>
                <a:gd name="T37" fmla="*/ 0 h 1"/>
                <a:gd name="T38" fmla="*/ 1 w 9"/>
                <a:gd name="T39" fmla="*/ 0 h 1"/>
                <a:gd name="T40" fmla="*/ 1 w 9"/>
                <a:gd name="T41" fmla="*/ 0 h 1"/>
                <a:gd name="T42" fmla="*/ 0 w 9"/>
                <a:gd name="T43" fmla="*/ 0 h 1"/>
                <a:gd name="T44" fmla="*/ 1 w 9"/>
                <a:gd name="T45" fmla="*/ 0 h 1"/>
                <a:gd name="T46" fmla="*/ 0 w 9"/>
                <a:gd name="T47" fmla="*/ 0 h 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1"/>
                <a:gd name="T74" fmla="*/ 9 w 9"/>
                <a:gd name="T75" fmla="*/ 1 h 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1" name="Freeform 183"/>
            <p:cNvSpPr>
              <a:spLocks/>
            </p:cNvSpPr>
            <p:nvPr/>
          </p:nvSpPr>
          <p:spPr bwMode="auto">
            <a:xfrm>
              <a:off x="5313" y="3085"/>
              <a:ext cx="2" cy="34"/>
            </a:xfrm>
            <a:custGeom>
              <a:avLst/>
              <a:gdLst>
                <a:gd name="T0" fmla="*/ 0 w 2"/>
                <a:gd name="T1" fmla="*/ 31 h 34"/>
                <a:gd name="T2" fmla="*/ 0 w 2"/>
                <a:gd name="T3" fmla="*/ 31 h 34"/>
                <a:gd name="T4" fmla="*/ 1 w 2"/>
                <a:gd name="T5" fmla="*/ 29 h 34"/>
                <a:gd name="T6" fmla="*/ 1 w 2"/>
                <a:gd name="T7" fmla="*/ 26 h 34"/>
                <a:gd name="T8" fmla="*/ 1 w 2"/>
                <a:gd name="T9" fmla="*/ 21 h 34"/>
                <a:gd name="T10" fmla="*/ 1 w 2"/>
                <a:gd name="T11" fmla="*/ 16 h 34"/>
                <a:gd name="T12" fmla="*/ 1 w 2"/>
                <a:gd name="T13" fmla="*/ 10 h 34"/>
                <a:gd name="T14" fmla="*/ 1 w 2"/>
                <a:gd name="T15" fmla="*/ 5 h 34"/>
                <a:gd name="T16" fmla="*/ 1 w 2"/>
                <a:gd name="T17" fmla="*/ 0 h 34"/>
                <a:gd name="T18" fmla="*/ 1 w 2"/>
                <a:gd name="T19" fmla="*/ 0 h 34"/>
                <a:gd name="T20" fmla="*/ 1 w 2"/>
                <a:gd name="T21" fmla="*/ 5 h 34"/>
                <a:gd name="T22" fmla="*/ 1 w 2"/>
                <a:gd name="T23" fmla="*/ 10 h 34"/>
                <a:gd name="T24" fmla="*/ 1 w 2"/>
                <a:gd name="T25" fmla="*/ 16 h 34"/>
                <a:gd name="T26" fmla="*/ 1 w 2"/>
                <a:gd name="T27" fmla="*/ 21 h 34"/>
                <a:gd name="T28" fmla="*/ 1 w 2"/>
                <a:gd name="T29" fmla="*/ 26 h 34"/>
                <a:gd name="T30" fmla="*/ 1 w 2"/>
                <a:gd name="T31" fmla="*/ 30 h 34"/>
                <a:gd name="T32" fmla="*/ 1 w 2"/>
                <a:gd name="T33" fmla="*/ 32 h 34"/>
                <a:gd name="T34" fmla="*/ 0 w 2"/>
                <a:gd name="T35" fmla="*/ 33 h 34"/>
                <a:gd name="T36" fmla="*/ 0 w 2"/>
                <a:gd name="T37" fmla="*/ 33 h 34"/>
                <a:gd name="T38" fmla="*/ 0 w 2"/>
                <a:gd name="T39" fmla="*/ 32 h 34"/>
                <a:gd name="T40" fmla="*/ 0 w 2"/>
                <a:gd name="T41" fmla="*/ 32 h 34"/>
                <a:gd name="T42" fmla="*/ 0 w 2"/>
                <a:gd name="T43" fmla="*/ 31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34"/>
                <a:gd name="T68" fmla="*/ 2 w 2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34">
                  <a:moveTo>
                    <a:pt x="0" y="31"/>
                  </a:moveTo>
                  <a:lnTo>
                    <a:pt x="0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2" name="Freeform 184"/>
            <p:cNvSpPr>
              <a:spLocks/>
            </p:cNvSpPr>
            <p:nvPr/>
          </p:nvSpPr>
          <p:spPr bwMode="auto">
            <a:xfrm>
              <a:off x="5166" y="3122"/>
              <a:ext cx="145" cy="3"/>
            </a:xfrm>
            <a:custGeom>
              <a:avLst/>
              <a:gdLst>
                <a:gd name="T0" fmla="*/ 1 w 145"/>
                <a:gd name="T1" fmla="*/ 2 h 3"/>
                <a:gd name="T2" fmla="*/ 10 w 145"/>
                <a:gd name="T3" fmla="*/ 1 h 3"/>
                <a:gd name="T4" fmla="*/ 19 w 145"/>
                <a:gd name="T5" fmla="*/ 1 h 3"/>
                <a:gd name="T6" fmla="*/ 28 w 145"/>
                <a:gd name="T7" fmla="*/ 1 h 3"/>
                <a:gd name="T8" fmla="*/ 36 w 145"/>
                <a:gd name="T9" fmla="*/ 1 h 3"/>
                <a:gd name="T10" fmla="*/ 46 w 145"/>
                <a:gd name="T11" fmla="*/ 1 h 3"/>
                <a:gd name="T12" fmla="*/ 54 w 145"/>
                <a:gd name="T13" fmla="*/ 1 h 3"/>
                <a:gd name="T14" fmla="*/ 62 w 145"/>
                <a:gd name="T15" fmla="*/ 1 h 3"/>
                <a:gd name="T16" fmla="*/ 72 w 145"/>
                <a:gd name="T17" fmla="*/ 1 h 3"/>
                <a:gd name="T18" fmla="*/ 80 w 145"/>
                <a:gd name="T19" fmla="*/ 1 h 3"/>
                <a:gd name="T20" fmla="*/ 90 w 145"/>
                <a:gd name="T21" fmla="*/ 0 h 3"/>
                <a:gd name="T22" fmla="*/ 98 w 145"/>
                <a:gd name="T23" fmla="*/ 0 h 3"/>
                <a:gd name="T24" fmla="*/ 108 w 145"/>
                <a:gd name="T25" fmla="*/ 0 h 3"/>
                <a:gd name="T26" fmla="*/ 116 w 145"/>
                <a:gd name="T27" fmla="*/ 0 h 3"/>
                <a:gd name="T28" fmla="*/ 126 w 145"/>
                <a:gd name="T29" fmla="*/ 0 h 3"/>
                <a:gd name="T30" fmla="*/ 134 w 145"/>
                <a:gd name="T31" fmla="*/ 0 h 3"/>
                <a:gd name="T32" fmla="*/ 144 w 145"/>
                <a:gd name="T33" fmla="*/ 0 h 3"/>
                <a:gd name="T34" fmla="*/ 144 w 145"/>
                <a:gd name="T35" fmla="*/ 1 h 3"/>
                <a:gd name="T36" fmla="*/ 134 w 145"/>
                <a:gd name="T37" fmla="*/ 1 h 3"/>
                <a:gd name="T38" fmla="*/ 126 w 145"/>
                <a:gd name="T39" fmla="*/ 1 h 3"/>
                <a:gd name="T40" fmla="*/ 116 w 145"/>
                <a:gd name="T41" fmla="*/ 1 h 3"/>
                <a:gd name="T42" fmla="*/ 108 w 145"/>
                <a:gd name="T43" fmla="*/ 1 h 3"/>
                <a:gd name="T44" fmla="*/ 98 w 145"/>
                <a:gd name="T45" fmla="*/ 1 h 3"/>
                <a:gd name="T46" fmla="*/ 90 w 145"/>
                <a:gd name="T47" fmla="*/ 1 h 3"/>
                <a:gd name="T48" fmla="*/ 80 w 145"/>
                <a:gd name="T49" fmla="*/ 1 h 3"/>
                <a:gd name="T50" fmla="*/ 72 w 145"/>
                <a:gd name="T51" fmla="*/ 1 h 3"/>
                <a:gd name="T52" fmla="*/ 62 w 145"/>
                <a:gd name="T53" fmla="*/ 1 h 3"/>
                <a:gd name="T54" fmla="*/ 54 w 145"/>
                <a:gd name="T55" fmla="*/ 1 h 3"/>
                <a:gd name="T56" fmla="*/ 46 w 145"/>
                <a:gd name="T57" fmla="*/ 2 h 3"/>
                <a:gd name="T58" fmla="*/ 36 w 145"/>
                <a:gd name="T59" fmla="*/ 2 h 3"/>
                <a:gd name="T60" fmla="*/ 28 w 145"/>
                <a:gd name="T61" fmla="*/ 2 h 3"/>
                <a:gd name="T62" fmla="*/ 19 w 145"/>
                <a:gd name="T63" fmla="*/ 2 h 3"/>
                <a:gd name="T64" fmla="*/ 10 w 145"/>
                <a:gd name="T65" fmla="*/ 2 h 3"/>
                <a:gd name="T66" fmla="*/ 1 w 145"/>
                <a:gd name="T67" fmla="*/ 2 h 3"/>
                <a:gd name="T68" fmla="*/ 0 w 145"/>
                <a:gd name="T69" fmla="*/ 2 h 3"/>
                <a:gd name="T70" fmla="*/ 0 w 145"/>
                <a:gd name="T71" fmla="*/ 2 h 3"/>
                <a:gd name="T72" fmla="*/ 1 w 145"/>
                <a:gd name="T73" fmla="*/ 2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3"/>
                <a:gd name="T113" fmla="*/ 145 w 145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3">
                  <a:moveTo>
                    <a:pt x="1" y="2"/>
                  </a:moveTo>
                  <a:lnTo>
                    <a:pt x="10" y="1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6" y="1"/>
                  </a:lnTo>
                  <a:lnTo>
                    <a:pt x="46" y="1"/>
                  </a:lnTo>
                  <a:lnTo>
                    <a:pt x="54" y="1"/>
                  </a:lnTo>
                  <a:lnTo>
                    <a:pt x="62" y="1"/>
                  </a:lnTo>
                  <a:lnTo>
                    <a:pt x="72" y="1"/>
                  </a:lnTo>
                  <a:lnTo>
                    <a:pt x="80" y="1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44" y="1"/>
                  </a:lnTo>
                  <a:lnTo>
                    <a:pt x="134" y="1"/>
                  </a:lnTo>
                  <a:lnTo>
                    <a:pt x="126" y="1"/>
                  </a:lnTo>
                  <a:lnTo>
                    <a:pt x="116" y="1"/>
                  </a:lnTo>
                  <a:lnTo>
                    <a:pt x="108" y="1"/>
                  </a:lnTo>
                  <a:lnTo>
                    <a:pt x="98" y="1"/>
                  </a:lnTo>
                  <a:lnTo>
                    <a:pt x="90" y="1"/>
                  </a:lnTo>
                  <a:lnTo>
                    <a:pt x="80" y="1"/>
                  </a:lnTo>
                  <a:lnTo>
                    <a:pt x="72" y="1"/>
                  </a:lnTo>
                  <a:lnTo>
                    <a:pt x="62" y="1"/>
                  </a:lnTo>
                  <a:lnTo>
                    <a:pt x="54" y="1"/>
                  </a:lnTo>
                  <a:lnTo>
                    <a:pt x="46" y="2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1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3" name="Freeform 185"/>
            <p:cNvSpPr>
              <a:spLocks/>
            </p:cNvSpPr>
            <p:nvPr/>
          </p:nvSpPr>
          <p:spPr bwMode="auto">
            <a:xfrm>
              <a:off x="5086" y="3125"/>
              <a:ext cx="76" cy="5"/>
            </a:xfrm>
            <a:custGeom>
              <a:avLst/>
              <a:gdLst>
                <a:gd name="T0" fmla="*/ 1 w 76"/>
                <a:gd name="T1" fmla="*/ 1 h 5"/>
                <a:gd name="T2" fmla="*/ 75 w 76"/>
                <a:gd name="T3" fmla="*/ 0 h 5"/>
                <a:gd name="T4" fmla="*/ 75 w 76"/>
                <a:gd name="T5" fmla="*/ 3 h 5"/>
                <a:gd name="T6" fmla="*/ 1 w 76"/>
                <a:gd name="T7" fmla="*/ 4 h 5"/>
                <a:gd name="T8" fmla="*/ 0 w 76"/>
                <a:gd name="T9" fmla="*/ 3 h 5"/>
                <a:gd name="T10" fmla="*/ 1 w 76"/>
                <a:gd name="T11" fmla="*/ 3 h 5"/>
                <a:gd name="T12" fmla="*/ 1 w 76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"/>
                <a:gd name="T23" fmla="*/ 76 w 7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">
                  <a:moveTo>
                    <a:pt x="1" y="1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4" name="Freeform 186"/>
            <p:cNvSpPr>
              <a:spLocks/>
            </p:cNvSpPr>
            <p:nvPr/>
          </p:nvSpPr>
          <p:spPr bwMode="auto">
            <a:xfrm>
              <a:off x="3743" y="1557"/>
              <a:ext cx="903" cy="1110"/>
            </a:xfrm>
            <a:custGeom>
              <a:avLst/>
              <a:gdLst>
                <a:gd name="T0" fmla="*/ 850 w 903"/>
                <a:gd name="T1" fmla="*/ 42 h 1110"/>
                <a:gd name="T2" fmla="*/ 902 w 903"/>
                <a:gd name="T3" fmla="*/ 1063 h 1110"/>
                <a:gd name="T4" fmla="*/ 49 w 903"/>
                <a:gd name="T5" fmla="*/ 1109 h 1110"/>
                <a:gd name="T6" fmla="*/ 0 w 903"/>
                <a:gd name="T7" fmla="*/ 0 h 1110"/>
                <a:gd name="T8" fmla="*/ 55 w 903"/>
                <a:gd name="T9" fmla="*/ 0 h 1110"/>
                <a:gd name="T10" fmla="*/ 64 w 903"/>
                <a:gd name="T11" fmla="*/ 44 h 1110"/>
                <a:gd name="T12" fmla="*/ 850 w 903"/>
                <a:gd name="T13" fmla="*/ 42 h 1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"/>
                <a:gd name="T22" fmla="*/ 0 h 1110"/>
                <a:gd name="T23" fmla="*/ 903 w 903"/>
                <a:gd name="T24" fmla="*/ 1110 h 1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" h="1110">
                  <a:moveTo>
                    <a:pt x="850" y="42"/>
                  </a:moveTo>
                  <a:lnTo>
                    <a:pt x="902" y="1063"/>
                  </a:lnTo>
                  <a:lnTo>
                    <a:pt x="49" y="110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64" y="44"/>
                  </a:lnTo>
                  <a:lnTo>
                    <a:pt x="850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5" name="Freeform 187"/>
            <p:cNvSpPr>
              <a:spLocks/>
            </p:cNvSpPr>
            <p:nvPr/>
          </p:nvSpPr>
          <p:spPr bwMode="auto">
            <a:xfrm>
              <a:off x="4599" y="1599"/>
              <a:ext cx="48" cy="1023"/>
            </a:xfrm>
            <a:custGeom>
              <a:avLst/>
              <a:gdLst>
                <a:gd name="T0" fmla="*/ 46 w 48"/>
                <a:gd name="T1" fmla="*/ 1020 h 1023"/>
                <a:gd name="T2" fmla="*/ 45 w 48"/>
                <a:gd name="T3" fmla="*/ 1021 h 1023"/>
                <a:gd name="T4" fmla="*/ 0 w 48"/>
                <a:gd name="T5" fmla="*/ 0 h 1023"/>
                <a:gd name="T6" fmla="*/ 2 w 48"/>
                <a:gd name="T7" fmla="*/ 0 h 1023"/>
                <a:gd name="T8" fmla="*/ 47 w 48"/>
                <a:gd name="T9" fmla="*/ 1021 h 1023"/>
                <a:gd name="T10" fmla="*/ 46 w 48"/>
                <a:gd name="T11" fmla="*/ 1022 h 1023"/>
                <a:gd name="T12" fmla="*/ 47 w 48"/>
                <a:gd name="T13" fmla="*/ 1021 h 1023"/>
                <a:gd name="T14" fmla="*/ 47 w 48"/>
                <a:gd name="T15" fmla="*/ 1022 h 1023"/>
                <a:gd name="T16" fmla="*/ 46 w 48"/>
                <a:gd name="T17" fmla="*/ 1022 h 1023"/>
                <a:gd name="T18" fmla="*/ 45 w 48"/>
                <a:gd name="T19" fmla="*/ 1022 h 1023"/>
                <a:gd name="T20" fmla="*/ 45 w 48"/>
                <a:gd name="T21" fmla="*/ 1021 h 1023"/>
                <a:gd name="T22" fmla="*/ 46 w 48"/>
                <a:gd name="T23" fmla="*/ 1020 h 10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023"/>
                <a:gd name="T38" fmla="*/ 48 w 48"/>
                <a:gd name="T39" fmla="*/ 1023 h 10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023">
                  <a:moveTo>
                    <a:pt x="46" y="1020"/>
                  </a:moveTo>
                  <a:lnTo>
                    <a:pt x="45" y="102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7" y="1021"/>
                  </a:lnTo>
                  <a:lnTo>
                    <a:pt x="46" y="1022"/>
                  </a:lnTo>
                  <a:lnTo>
                    <a:pt x="47" y="1021"/>
                  </a:lnTo>
                  <a:lnTo>
                    <a:pt x="47" y="1022"/>
                  </a:lnTo>
                  <a:lnTo>
                    <a:pt x="46" y="1022"/>
                  </a:lnTo>
                  <a:lnTo>
                    <a:pt x="45" y="1022"/>
                  </a:lnTo>
                  <a:lnTo>
                    <a:pt x="45" y="1021"/>
                  </a:lnTo>
                  <a:lnTo>
                    <a:pt x="46" y="10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6" name="Freeform 188"/>
            <p:cNvSpPr>
              <a:spLocks/>
            </p:cNvSpPr>
            <p:nvPr/>
          </p:nvSpPr>
          <p:spPr bwMode="auto">
            <a:xfrm>
              <a:off x="3791" y="2625"/>
              <a:ext cx="855" cy="43"/>
            </a:xfrm>
            <a:custGeom>
              <a:avLst/>
              <a:gdLst>
                <a:gd name="T0" fmla="*/ 2 w 855"/>
                <a:gd name="T1" fmla="*/ 41 h 43"/>
                <a:gd name="T2" fmla="*/ 1 w 855"/>
                <a:gd name="T3" fmla="*/ 40 h 43"/>
                <a:gd name="T4" fmla="*/ 854 w 855"/>
                <a:gd name="T5" fmla="*/ 0 h 43"/>
                <a:gd name="T6" fmla="*/ 854 w 855"/>
                <a:gd name="T7" fmla="*/ 2 h 43"/>
                <a:gd name="T8" fmla="*/ 1 w 855"/>
                <a:gd name="T9" fmla="*/ 42 h 43"/>
                <a:gd name="T10" fmla="*/ 0 w 855"/>
                <a:gd name="T11" fmla="*/ 41 h 43"/>
                <a:gd name="T12" fmla="*/ 1 w 855"/>
                <a:gd name="T13" fmla="*/ 42 h 43"/>
                <a:gd name="T14" fmla="*/ 0 w 855"/>
                <a:gd name="T15" fmla="*/ 42 h 43"/>
                <a:gd name="T16" fmla="*/ 0 w 855"/>
                <a:gd name="T17" fmla="*/ 41 h 43"/>
                <a:gd name="T18" fmla="*/ 1 w 855"/>
                <a:gd name="T19" fmla="*/ 40 h 43"/>
                <a:gd name="T20" fmla="*/ 2 w 855"/>
                <a:gd name="T21" fmla="*/ 4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"/>
                <a:gd name="T34" fmla="*/ 0 h 43"/>
                <a:gd name="T35" fmla="*/ 855 w 855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" h="43">
                  <a:moveTo>
                    <a:pt x="2" y="41"/>
                  </a:moveTo>
                  <a:lnTo>
                    <a:pt x="1" y="40"/>
                  </a:lnTo>
                  <a:lnTo>
                    <a:pt x="854" y="0"/>
                  </a:lnTo>
                  <a:lnTo>
                    <a:pt x="854" y="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7" name="Freeform 189"/>
            <p:cNvSpPr>
              <a:spLocks/>
            </p:cNvSpPr>
            <p:nvPr/>
          </p:nvSpPr>
          <p:spPr bwMode="auto">
            <a:xfrm>
              <a:off x="3742" y="1556"/>
              <a:ext cx="46" cy="1111"/>
            </a:xfrm>
            <a:custGeom>
              <a:avLst/>
              <a:gdLst>
                <a:gd name="T0" fmla="*/ 1 w 46"/>
                <a:gd name="T1" fmla="*/ 2 h 1111"/>
                <a:gd name="T2" fmla="*/ 2 w 46"/>
                <a:gd name="T3" fmla="*/ 1 h 1111"/>
                <a:gd name="T4" fmla="*/ 45 w 46"/>
                <a:gd name="T5" fmla="*/ 1110 h 1111"/>
                <a:gd name="T6" fmla="*/ 43 w 46"/>
                <a:gd name="T7" fmla="*/ 1110 h 1111"/>
                <a:gd name="T8" fmla="*/ 0 w 46"/>
                <a:gd name="T9" fmla="*/ 1 h 1111"/>
                <a:gd name="T10" fmla="*/ 1 w 46"/>
                <a:gd name="T11" fmla="*/ 0 h 1111"/>
                <a:gd name="T12" fmla="*/ 0 w 46"/>
                <a:gd name="T13" fmla="*/ 1 h 1111"/>
                <a:gd name="T14" fmla="*/ 0 w 46"/>
                <a:gd name="T15" fmla="*/ 0 h 1111"/>
                <a:gd name="T16" fmla="*/ 1 w 46"/>
                <a:gd name="T17" fmla="*/ 0 h 1111"/>
                <a:gd name="T18" fmla="*/ 2 w 46"/>
                <a:gd name="T19" fmla="*/ 1 h 1111"/>
                <a:gd name="T20" fmla="*/ 1 w 46"/>
                <a:gd name="T21" fmla="*/ 2 h 1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111"/>
                <a:gd name="T35" fmla="*/ 46 w 46"/>
                <a:gd name="T36" fmla="*/ 1111 h 1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111">
                  <a:moveTo>
                    <a:pt x="1" y="2"/>
                  </a:moveTo>
                  <a:lnTo>
                    <a:pt x="2" y="1"/>
                  </a:lnTo>
                  <a:lnTo>
                    <a:pt x="45" y="1110"/>
                  </a:lnTo>
                  <a:lnTo>
                    <a:pt x="43" y="111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8" name="Freeform 190"/>
            <p:cNvSpPr>
              <a:spLocks/>
            </p:cNvSpPr>
            <p:nvPr/>
          </p:nvSpPr>
          <p:spPr bwMode="auto">
            <a:xfrm>
              <a:off x="3743" y="1552"/>
              <a:ext cx="50" cy="5"/>
            </a:xfrm>
            <a:custGeom>
              <a:avLst/>
              <a:gdLst>
                <a:gd name="T0" fmla="*/ 47 w 50"/>
                <a:gd name="T1" fmla="*/ 2 h 5"/>
                <a:gd name="T2" fmla="*/ 48 w 50"/>
                <a:gd name="T3" fmla="*/ 4 h 5"/>
                <a:gd name="T4" fmla="*/ 0 w 50"/>
                <a:gd name="T5" fmla="*/ 4 h 5"/>
                <a:gd name="T6" fmla="*/ 0 w 50"/>
                <a:gd name="T7" fmla="*/ 0 h 5"/>
                <a:gd name="T8" fmla="*/ 48 w 50"/>
                <a:gd name="T9" fmla="*/ 0 h 5"/>
                <a:gd name="T10" fmla="*/ 49 w 50"/>
                <a:gd name="T11" fmla="*/ 2 h 5"/>
                <a:gd name="T12" fmla="*/ 48 w 50"/>
                <a:gd name="T13" fmla="*/ 0 h 5"/>
                <a:gd name="T14" fmla="*/ 49 w 50"/>
                <a:gd name="T15" fmla="*/ 0 h 5"/>
                <a:gd name="T16" fmla="*/ 49 w 50"/>
                <a:gd name="T17" fmla="*/ 2 h 5"/>
                <a:gd name="T18" fmla="*/ 49 w 50"/>
                <a:gd name="T19" fmla="*/ 4 h 5"/>
                <a:gd name="T20" fmla="*/ 48 w 50"/>
                <a:gd name="T21" fmla="*/ 4 h 5"/>
                <a:gd name="T22" fmla="*/ 47 w 50"/>
                <a:gd name="T23" fmla="*/ 2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5"/>
                <a:gd name="T38" fmla="*/ 50 w 50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5">
                  <a:moveTo>
                    <a:pt x="47" y="2"/>
                  </a:moveTo>
                  <a:lnTo>
                    <a:pt x="4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9" name="Freeform 191"/>
            <p:cNvSpPr>
              <a:spLocks/>
            </p:cNvSpPr>
            <p:nvPr/>
          </p:nvSpPr>
          <p:spPr bwMode="auto">
            <a:xfrm>
              <a:off x="3797" y="1557"/>
              <a:ext cx="5" cy="40"/>
            </a:xfrm>
            <a:custGeom>
              <a:avLst/>
              <a:gdLst>
                <a:gd name="T0" fmla="*/ 4 w 5"/>
                <a:gd name="T1" fmla="*/ 39 h 40"/>
                <a:gd name="T2" fmla="*/ 3 w 5"/>
                <a:gd name="T3" fmla="*/ 38 h 40"/>
                <a:gd name="T4" fmla="*/ 0 w 5"/>
                <a:gd name="T5" fmla="*/ 0 h 40"/>
                <a:gd name="T6" fmla="*/ 1 w 5"/>
                <a:gd name="T7" fmla="*/ 0 h 40"/>
                <a:gd name="T8" fmla="*/ 4 w 5"/>
                <a:gd name="T9" fmla="*/ 38 h 40"/>
                <a:gd name="T10" fmla="*/ 4 w 5"/>
                <a:gd name="T11" fmla="*/ 37 h 40"/>
                <a:gd name="T12" fmla="*/ 4 w 5"/>
                <a:gd name="T13" fmla="*/ 38 h 40"/>
                <a:gd name="T14" fmla="*/ 4 w 5"/>
                <a:gd name="T15" fmla="*/ 38 h 40"/>
                <a:gd name="T16" fmla="*/ 4 w 5"/>
                <a:gd name="T17" fmla="*/ 39 h 40"/>
                <a:gd name="T18" fmla="*/ 3 w 5"/>
                <a:gd name="T19" fmla="*/ 38 h 40"/>
                <a:gd name="T20" fmla="*/ 4 w 5"/>
                <a:gd name="T21" fmla="*/ 3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0"/>
                <a:gd name="T35" fmla="*/ 5 w 5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0">
                  <a:moveTo>
                    <a:pt x="4" y="39"/>
                  </a:moveTo>
                  <a:lnTo>
                    <a:pt x="3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0" name="Freeform 192"/>
            <p:cNvSpPr>
              <a:spLocks/>
            </p:cNvSpPr>
            <p:nvPr/>
          </p:nvSpPr>
          <p:spPr bwMode="auto">
            <a:xfrm>
              <a:off x="3807" y="1596"/>
              <a:ext cx="788" cy="3"/>
            </a:xfrm>
            <a:custGeom>
              <a:avLst/>
              <a:gdLst>
                <a:gd name="T0" fmla="*/ 785 w 788"/>
                <a:gd name="T1" fmla="*/ 1 h 3"/>
                <a:gd name="T2" fmla="*/ 786 w 788"/>
                <a:gd name="T3" fmla="*/ 1 h 3"/>
                <a:gd name="T4" fmla="*/ 0 w 788"/>
                <a:gd name="T5" fmla="*/ 2 h 3"/>
                <a:gd name="T6" fmla="*/ 0 w 788"/>
                <a:gd name="T7" fmla="*/ 1 h 3"/>
                <a:gd name="T8" fmla="*/ 786 w 788"/>
                <a:gd name="T9" fmla="*/ 0 h 3"/>
                <a:gd name="T10" fmla="*/ 787 w 788"/>
                <a:gd name="T11" fmla="*/ 1 h 3"/>
                <a:gd name="T12" fmla="*/ 786 w 788"/>
                <a:gd name="T13" fmla="*/ 0 h 3"/>
                <a:gd name="T14" fmla="*/ 786 w 788"/>
                <a:gd name="T15" fmla="*/ 1 h 3"/>
                <a:gd name="T16" fmla="*/ 787 w 788"/>
                <a:gd name="T17" fmla="*/ 1 h 3"/>
                <a:gd name="T18" fmla="*/ 786 w 788"/>
                <a:gd name="T19" fmla="*/ 1 h 3"/>
                <a:gd name="T20" fmla="*/ 785 w 788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8"/>
                <a:gd name="T34" fmla="*/ 0 h 3"/>
                <a:gd name="T35" fmla="*/ 788 w 788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8" h="3">
                  <a:moveTo>
                    <a:pt x="785" y="1"/>
                  </a:moveTo>
                  <a:lnTo>
                    <a:pt x="786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786" y="0"/>
                  </a:lnTo>
                  <a:lnTo>
                    <a:pt x="787" y="1"/>
                  </a:lnTo>
                  <a:lnTo>
                    <a:pt x="786" y="0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86" y="1"/>
                  </a:lnTo>
                  <a:lnTo>
                    <a:pt x="78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1" name="Freeform 193"/>
            <p:cNvSpPr>
              <a:spLocks/>
            </p:cNvSpPr>
            <p:nvPr/>
          </p:nvSpPr>
          <p:spPr bwMode="auto">
            <a:xfrm>
              <a:off x="4978" y="1782"/>
              <a:ext cx="135" cy="302"/>
            </a:xfrm>
            <a:custGeom>
              <a:avLst/>
              <a:gdLst>
                <a:gd name="T0" fmla="*/ 54 w 135"/>
                <a:gd name="T1" fmla="*/ 28 h 302"/>
                <a:gd name="T2" fmla="*/ 42 w 135"/>
                <a:gd name="T3" fmla="*/ 41 h 302"/>
                <a:gd name="T4" fmla="*/ 27 w 135"/>
                <a:gd name="T5" fmla="*/ 61 h 302"/>
                <a:gd name="T6" fmla="*/ 14 w 135"/>
                <a:gd name="T7" fmla="*/ 83 h 302"/>
                <a:gd name="T8" fmla="*/ 9 w 135"/>
                <a:gd name="T9" fmla="*/ 93 h 302"/>
                <a:gd name="T10" fmla="*/ 8 w 135"/>
                <a:gd name="T11" fmla="*/ 102 h 302"/>
                <a:gd name="T12" fmla="*/ 22 w 135"/>
                <a:gd name="T13" fmla="*/ 109 h 302"/>
                <a:gd name="T14" fmla="*/ 35 w 135"/>
                <a:gd name="T15" fmla="*/ 113 h 302"/>
                <a:gd name="T16" fmla="*/ 34 w 135"/>
                <a:gd name="T17" fmla="*/ 125 h 302"/>
                <a:gd name="T18" fmla="*/ 30 w 135"/>
                <a:gd name="T19" fmla="*/ 140 h 302"/>
                <a:gd name="T20" fmla="*/ 19 w 135"/>
                <a:gd name="T21" fmla="*/ 171 h 302"/>
                <a:gd name="T22" fmla="*/ 7 w 135"/>
                <a:gd name="T23" fmla="*/ 202 h 302"/>
                <a:gd name="T24" fmla="*/ 3 w 135"/>
                <a:gd name="T25" fmla="*/ 216 h 302"/>
                <a:gd name="T26" fmla="*/ 0 w 135"/>
                <a:gd name="T27" fmla="*/ 230 h 302"/>
                <a:gd name="T28" fmla="*/ 3 w 135"/>
                <a:gd name="T29" fmla="*/ 247 h 302"/>
                <a:gd name="T30" fmla="*/ 9 w 135"/>
                <a:gd name="T31" fmla="*/ 267 h 302"/>
                <a:gd name="T32" fmla="*/ 15 w 135"/>
                <a:gd name="T33" fmla="*/ 287 h 302"/>
                <a:gd name="T34" fmla="*/ 16 w 135"/>
                <a:gd name="T35" fmla="*/ 295 h 302"/>
                <a:gd name="T36" fmla="*/ 16 w 135"/>
                <a:gd name="T37" fmla="*/ 301 h 302"/>
                <a:gd name="T38" fmla="*/ 30 w 135"/>
                <a:gd name="T39" fmla="*/ 234 h 302"/>
                <a:gd name="T40" fmla="*/ 38 w 135"/>
                <a:gd name="T41" fmla="*/ 207 h 302"/>
                <a:gd name="T42" fmla="*/ 53 w 135"/>
                <a:gd name="T43" fmla="*/ 174 h 302"/>
                <a:gd name="T44" fmla="*/ 62 w 135"/>
                <a:gd name="T45" fmla="*/ 157 h 302"/>
                <a:gd name="T46" fmla="*/ 71 w 135"/>
                <a:gd name="T47" fmla="*/ 144 h 302"/>
                <a:gd name="T48" fmla="*/ 80 w 135"/>
                <a:gd name="T49" fmla="*/ 134 h 302"/>
                <a:gd name="T50" fmla="*/ 89 w 135"/>
                <a:gd name="T51" fmla="*/ 126 h 302"/>
                <a:gd name="T52" fmla="*/ 107 w 135"/>
                <a:gd name="T53" fmla="*/ 112 h 302"/>
                <a:gd name="T54" fmla="*/ 116 w 135"/>
                <a:gd name="T55" fmla="*/ 103 h 302"/>
                <a:gd name="T56" fmla="*/ 125 w 135"/>
                <a:gd name="T57" fmla="*/ 94 h 302"/>
                <a:gd name="T58" fmla="*/ 127 w 135"/>
                <a:gd name="T59" fmla="*/ 75 h 302"/>
                <a:gd name="T60" fmla="*/ 129 w 135"/>
                <a:gd name="T61" fmla="*/ 55 h 302"/>
                <a:gd name="T62" fmla="*/ 130 w 135"/>
                <a:gd name="T63" fmla="*/ 36 h 302"/>
                <a:gd name="T64" fmla="*/ 128 w 135"/>
                <a:gd name="T65" fmla="*/ 27 h 302"/>
                <a:gd name="T66" fmla="*/ 125 w 135"/>
                <a:gd name="T67" fmla="*/ 17 h 302"/>
                <a:gd name="T68" fmla="*/ 134 w 135"/>
                <a:gd name="T69" fmla="*/ 2 h 302"/>
                <a:gd name="T70" fmla="*/ 131 w 135"/>
                <a:gd name="T71" fmla="*/ 0 h 302"/>
                <a:gd name="T72" fmla="*/ 123 w 135"/>
                <a:gd name="T73" fmla="*/ 3 h 302"/>
                <a:gd name="T74" fmla="*/ 106 w 135"/>
                <a:gd name="T75" fmla="*/ 3 h 302"/>
                <a:gd name="T76" fmla="*/ 96 w 135"/>
                <a:gd name="T77" fmla="*/ 3 h 302"/>
                <a:gd name="T78" fmla="*/ 88 w 135"/>
                <a:gd name="T79" fmla="*/ 4 h 302"/>
                <a:gd name="T80" fmla="*/ 78 w 135"/>
                <a:gd name="T81" fmla="*/ 6 h 302"/>
                <a:gd name="T82" fmla="*/ 70 w 135"/>
                <a:gd name="T83" fmla="*/ 11 h 302"/>
                <a:gd name="T84" fmla="*/ 61 w 135"/>
                <a:gd name="T85" fmla="*/ 17 h 302"/>
                <a:gd name="T86" fmla="*/ 54 w 135"/>
                <a:gd name="T87" fmla="*/ 28 h 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5"/>
                <a:gd name="T133" fmla="*/ 0 h 302"/>
                <a:gd name="T134" fmla="*/ 135 w 135"/>
                <a:gd name="T135" fmla="*/ 302 h 3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5" h="302">
                  <a:moveTo>
                    <a:pt x="54" y="28"/>
                  </a:moveTo>
                  <a:lnTo>
                    <a:pt x="42" y="41"/>
                  </a:lnTo>
                  <a:lnTo>
                    <a:pt x="27" y="61"/>
                  </a:lnTo>
                  <a:lnTo>
                    <a:pt x="14" y="83"/>
                  </a:lnTo>
                  <a:lnTo>
                    <a:pt x="9" y="93"/>
                  </a:lnTo>
                  <a:lnTo>
                    <a:pt x="8" y="102"/>
                  </a:lnTo>
                  <a:lnTo>
                    <a:pt x="22" y="109"/>
                  </a:lnTo>
                  <a:lnTo>
                    <a:pt x="35" y="113"/>
                  </a:lnTo>
                  <a:lnTo>
                    <a:pt x="34" y="125"/>
                  </a:lnTo>
                  <a:lnTo>
                    <a:pt x="30" y="140"/>
                  </a:lnTo>
                  <a:lnTo>
                    <a:pt x="19" y="171"/>
                  </a:lnTo>
                  <a:lnTo>
                    <a:pt x="7" y="202"/>
                  </a:lnTo>
                  <a:lnTo>
                    <a:pt x="3" y="216"/>
                  </a:lnTo>
                  <a:lnTo>
                    <a:pt x="0" y="230"/>
                  </a:lnTo>
                  <a:lnTo>
                    <a:pt x="3" y="247"/>
                  </a:lnTo>
                  <a:lnTo>
                    <a:pt x="9" y="267"/>
                  </a:lnTo>
                  <a:lnTo>
                    <a:pt x="15" y="287"/>
                  </a:lnTo>
                  <a:lnTo>
                    <a:pt x="16" y="295"/>
                  </a:lnTo>
                  <a:lnTo>
                    <a:pt x="16" y="301"/>
                  </a:lnTo>
                  <a:lnTo>
                    <a:pt x="30" y="234"/>
                  </a:lnTo>
                  <a:lnTo>
                    <a:pt x="38" y="207"/>
                  </a:lnTo>
                  <a:lnTo>
                    <a:pt x="53" y="174"/>
                  </a:lnTo>
                  <a:lnTo>
                    <a:pt x="62" y="157"/>
                  </a:lnTo>
                  <a:lnTo>
                    <a:pt x="71" y="144"/>
                  </a:lnTo>
                  <a:lnTo>
                    <a:pt x="80" y="134"/>
                  </a:lnTo>
                  <a:lnTo>
                    <a:pt x="89" y="126"/>
                  </a:lnTo>
                  <a:lnTo>
                    <a:pt x="107" y="112"/>
                  </a:lnTo>
                  <a:lnTo>
                    <a:pt x="116" y="103"/>
                  </a:lnTo>
                  <a:lnTo>
                    <a:pt x="125" y="94"/>
                  </a:lnTo>
                  <a:lnTo>
                    <a:pt x="127" y="75"/>
                  </a:lnTo>
                  <a:lnTo>
                    <a:pt x="129" y="55"/>
                  </a:lnTo>
                  <a:lnTo>
                    <a:pt x="130" y="36"/>
                  </a:lnTo>
                  <a:lnTo>
                    <a:pt x="128" y="27"/>
                  </a:lnTo>
                  <a:lnTo>
                    <a:pt x="125" y="17"/>
                  </a:lnTo>
                  <a:lnTo>
                    <a:pt x="134" y="2"/>
                  </a:lnTo>
                  <a:lnTo>
                    <a:pt x="131" y="0"/>
                  </a:lnTo>
                  <a:lnTo>
                    <a:pt x="123" y="3"/>
                  </a:lnTo>
                  <a:lnTo>
                    <a:pt x="106" y="3"/>
                  </a:lnTo>
                  <a:lnTo>
                    <a:pt x="96" y="3"/>
                  </a:lnTo>
                  <a:lnTo>
                    <a:pt x="88" y="4"/>
                  </a:lnTo>
                  <a:lnTo>
                    <a:pt x="78" y="6"/>
                  </a:lnTo>
                  <a:lnTo>
                    <a:pt x="70" y="11"/>
                  </a:lnTo>
                  <a:lnTo>
                    <a:pt x="61" y="17"/>
                  </a:lnTo>
                  <a:lnTo>
                    <a:pt x="54" y="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2" name="Freeform 194"/>
            <p:cNvSpPr>
              <a:spLocks/>
            </p:cNvSpPr>
            <p:nvPr/>
          </p:nvSpPr>
          <p:spPr bwMode="auto">
            <a:xfrm>
              <a:off x="4986" y="1809"/>
              <a:ext cx="44" cy="73"/>
            </a:xfrm>
            <a:custGeom>
              <a:avLst/>
              <a:gdLst>
                <a:gd name="T0" fmla="*/ 0 w 44"/>
                <a:gd name="T1" fmla="*/ 72 h 73"/>
                <a:gd name="T2" fmla="*/ 0 w 44"/>
                <a:gd name="T3" fmla="*/ 71 h 73"/>
                <a:gd name="T4" fmla="*/ 0 w 44"/>
                <a:gd name="T5" fmla="*/ 66 h 73"/>
                <a:gd name="T6" fmla="*/ 1 w 44"/>
                <a:gd name="T7" fmla="*/ 62 h 73"/>
                <a:gd name="T8" fmla="*/ 3 w 44"/>
                <a:gd name="T9" fmla="*/ 58 h 73"/>
                <a:gd name="T10" fmla="*/ 5 w 44"/>
                <a:gd name="T11" fmla="*/ 52 h 73"/>
                <a:gd name="T12" fmla="*/ 8 w 44"/>
                <a:gd name="T13" fmla="*/ 47 h 73"/>
                <a:gd name="T14" fmla="*/ 11 w 44"/>
                <a:gd name="T15" fmla="*/ 42 h 73"/>
                <a:gd name="T16" fmla="*/ 13 w 44"/>
                <a:gd name="T17" fmla="*/ 36 h 73"/>
                <a:gd name="T18" fmla="*/ 17 w 44"/>
                <a:gd name="T19" fmla="*/ 32 h 73"/>
                <a:gd name="T20" fmla="*/ 20 w 44"/>
                <a:gd name="T21" fmla="*/ 27 h 73"/>
                <a:gd name="T22" fmla="*/ 24 w 44"/>
                <a:gd name="T23" fmla="*/ 22 h 73"/>
                <a:gd name="T24" fmla="*/ 28 w 44"/>
                <a:gd name="T25" fmla="*/ 17 h 73"/>
                <a:gd name="T26" fmla="*/ 31 w 44"/>
                <a:gd name="T27" fmla="*/ 13 h 73"/>
                <a:gd name="T28" fmla="*/ 34 w 44"/>
                <a:gd name="T29" fmla="*/ 10 h 73"/>
                <a:gd name="T30" fmla="*/ 36 w 44"/>
                <a:gd name="T31" fmla="*/ 6 h 73"/>
                <a:gd name="T32" fmla="*/ 40 w 44"/>
                <a:gd name="T33" fmla="*/ 3 h 73"/>
                <a:gd name="T34" fmla="*/ 42 w 44"/>
                <a:gd name="T35" fmla="*/ 0 h 73"/>
                <a:gd name="T36" fmla="*/ 43 w 44"/>
                <a:gd name="T37" fmla="*/ 1 h 73"/>
                <a:gd name="T38" fmla="*/ 41 w 44"/>
                <a:gd name="T39" fmla="*/ 4 h 73"/>
                <a:gd name="T40" fmla="*/ 38 w 44"/>
                <a:gd name="T41" fmla="*/ 7 h 73"/>
                <a:gd name="T42" fmla="*/ 35 w 44"/>
                <a:gd name="T43" fmla="*/ 11 h 73"/>
                <a:gd name="T44" fmla="*/ 32 w 44"/>
                <a:gd name="T45" fmla="*/ 14 h 73"/>
                <a:gd name="T46" fmla="*/ 29 w 44"/>
                <a:gd name="T47" fmla="*/ 18 h 73"/>
                <a:gd name="T48" fmla="*/ 26 w 44"/>
                <a:gd name="T49" fmla="*/ 23 h 73"/>
                <a:gd name="T50" fmla="*/ 22 w 44"/>
                <a:gd name="T51" fmla="*/ 28 h 73"/>
                <a:gd name="T52" fmla="*/ 18 w 44"/>
                <a:gd name="T53" fmla="*/ 33 h 73"/>
                <a:gd name="T54" fmla="*/ 15 w 44"/>
                <a:gd name="T55" fmla="*/ 37 h 73"/>
                <a:gd name="T56" fmla="*/ 12 w 44"/>
                <a:gd name="T57" fmla="*/ 43 h 73"/>
                <a:gd name="T58" fmla="*/ 9 w 44"/>
                <a:gd name="T59" fmla="*/ 48 h 73"/>
                <a:gd name="T60" fmla="*/ 7 w 44"/>
                <a:gd name="T61" fmla="*/ 53 h 73"/>
                <a:gd name="T62" fmla="*/ 5 w 44"/>
                <a:gd name="T63" fmla="*/ 58 h 73"/>
                <a:gd name="T64" fmla="*/ 3 w 44"/>
                <a:gd name="T65" fmla="*/ 62 h 73"/>
                <a:gd name="T66" fmla="*/ 2 w 44"/>
                <a:gd name="T67" fmla="*/ 67 h 73"/>
                <a:gd name="T68" fmla="*/ 2 w 44"/>
                <a:gd name="T69" fmla="*/ 71 h 73"/>
                <a:gd name="T70" fmla="*/ 1 w 44"/>
                <a:gd name="T71" fmla="*/ 71 h 73"/>
                <a:gd name="T72" fmla="*/ 2 w 44"/>
                <a:gd name="T73" fmla="*/ 71 h 73"/>
                <a:gd name="T74" fmla="*/ 2 w 44"/>
                <a:gd name="T75" fmla="*/ 72 h 73"/>
                <a:gd name="T76" fmla="*/ 1 w 44"/>
                <a:gd name="T77" fmla="*/ 72 h 73"/>
                <a:gd name="T78" fmla="*/ 0 w 44"/>
                <a:gd name="T79" fmla="*/ 72 h 73"/>
                <a:gd name="T80" fmla="*/ 0 w 44"/>
                <a:gd name="T81" fmla="*/ 71 h 73"/>
                <a:gd name="T82" fmla="*/ 0 w 44"/>
                <a:gd name="T83" fmla="*/ 72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73"/>
                <a:gd name="T128" fmla="*/ 44 w 44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73">
                  <a:moveTo>
                    <a:pt x="0" y="72"/>
                  </a:moveTo>
                  <a:lnTo>
                    <a:pt x="0" y="71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2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1" y="4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8"/>
                  </a:lnTo>
                  <a:lnTo>
                    <a:pt x="18" y="33"/>
                  </a:lnTo>
                  <a:lnTo>
                    <a:pt x="15" y="37"/>
                  </a:lnTo>
                  <a:lnTo>
                    <a:pt x="12" y="43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3" name="Freeform 195"/>
            <p:cNvSpPr>
              <a:spLocks/>
            </p:cNvSpPr>
            <p:nvPr/>
          </p:nvSpPr>
          <p:spPr bwMode="auto">
            <a:xfrm>
              <a:off x="4986" y="1886"/>
              <a:ext cx="24" cy="7"/>
            </a:xfrm>
            <a:custGeom>
              <a:avLst/>
              <a:gdLst>
                <a:gd name="T0" fmla="*/ 21 w 24"/>
                <a:gd name="T1" fmla="*/ 5 h 7"/>
                <a:gd name="T2" fmla="*/ 22 w 24"/>
                <a:gd name="T3" fmla="*/ 6 h 7"/>
                <a:gd name="T4" fmla="*/ 20 w 24"/>
                <a:gd name="T5" fmla="*/ 5 h 7"/>
                <a:gd name="T6" fmla="*/ 17 w 24"/>
                <a:gd name="T7" fmla="*/ 5 h 7"/>
                <a:gd name="T8" fmla="*/ 14 w 24"/>
                <a:gd name="T9" fmla="*/ 5 h 7"/>
                <a:gd name="T10" fmla="*/ 11 w 24"/>
                <a:gd name="T11" fmla="*/ 4 h 7"/>
                <a:gd name="T12" fmla="*/ 9 w 24"/>
                <a:gd name="T13" fmla="*/ 3 h 7"/>
                <a:gd name="T14" fmla="*/ 5 w 24"/>
                <a:gd name="T15" fmla="*/ 3 h 7"/>
                <a:gd name="T16" fmla="*/ 3 w 24"/>
                <a:gd name="T17" fmla="*/ 2 h 7"/>
                <a:gd name="T18" fmla="*/ 0 w 24"/>
                <a:gd name="T19" fmla="*/ 1 h 7"/>
                <a:gd name="T20" fmla="*/ 1 w 24"/>
                <a:gd name="T21" fmla="*/ 0 h 7"/>
                <a:gd name="T22" fmla="*/ 3 w 24"/>
                <a:gd name="T23" fmla="*/ 1 h 7"/>
                <a:gd name="T24" fmla="*/ 6 w 24"/>
                <a:gd name="T25" fmla="*/ 2 h 7"/>
                <a:gd name="T26" fmla="*/ 9 w 24"/>
                <a:gd name="T27" fmla="*/ 2 h 7"/>
                <a:gd name="T28" fmla="*/ 12 w 24"/>
                <a:gd name="T29" fmla="*/ 3 h 7"/>
                <a:gd name="T30" fmla="*/ 14 w 24"/>
                <a:gd name="T31" fmla="*/ 4 h 7"/>
                <a:gd name="T32" fmla="*/ 17 w 24"/>
                <a:gd name="T33" fmla="*/ 4 h 7"/>
                <a:gd name="T34" fmla="*/ 20 w 24"/>
                <a:gd name="T35" fmla="*/ 4 h 7"/>
                <a:gd name="T36" fmla="*/ 22 w 24"/>
                <a:gd name="T37" fmla="*/ 5 h 7"/>
                <a:gd name="T38" fmla="*/ 23 w 24"/>
                <a:gd name="T39" fmla="*/ 5 h 7"/>
                <a:gd name="T40" fmla="*/ 22 w 24"/>
                <a:gd name="T41" fmla="*/ 5 h 7"/>
                <a:gd name="T42" fmla="*/ 23 w 24"/>
                <a:gd name="T43" fmla="*/ 5 h 7"/>
                <a:gd name="T44" fmla="*/ 23 w 24"/>
                <a:gd name="T45" fmla="*/ 5 h 7"/>
                <a:gd name="T46" fmla="*/ 22 w 24"/>
                <a:gd name="T47" fmla="*/ 6 h 7"/>
                <a:gd name="T48" fmla="*/ 21 w 24"/>
                <a:gd name="T49" fmla="*/ 5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"/>
                <a:gd name="T77" fmla="*/ 24 w 24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">
                  <a:moveTo>
                    <a:pt x="21" y="5"/>
                  </a:moveTo>
                  <a:lnTo>
                    <a:pt x="22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4" name="Freeform 196"/>
            <p:cNvSpPr>
              <a:spLocks/>
            </p:cNvSpPr>
            <p:nvPr/>
          </p:nvSpPr>
          <p:spPr bwMode="auto">
            <a:xfrm>
              <a:off x="4978" y="1897"/>
              <a:ext cx="32" cy="115"/>
            </a:xfrm>
            <a:custGeom>
              <a:avLst/>
              <a:gdLst>
                <a:gd name="T0" fmla="*/ 0 w 32"/>
                <a:gd name="T1" fmla="*/ 114 h 115"/>
                <a:gd name="T2" fmla="*/ 0 w 32"/>
                <a:gd name="T3" fmla="*/ 107 h 115"/>
                <a:gd name="T4" fmla="*/ 2 w 32"/>
                <a:gd name="T5" fmla="*/ 100 h 115"/>
                <a:gd name="T6" fmla="*/ 4 w 32"/>
                <a:gd name="T7" fmla="*/ 94 h 115"/>
                <a:gd name="T8" fmla="*/ 5 w 32"/>
                <a:gd name="T9" fmla="*/ 86 h 115"/>
                <a:gd name="T10" fmla="*/ 8 w 32"/>
                <a:gd name="T11" fmla="*/ 79 h 115"/>
                <a:gd name="T12" fmla="*/ 10 w 32"/>
                <a:gd name="T13" fmla="*/ 71 h 115"/>
                <a:gd name="T14" fmla="*/ 13 w 32"/>
                <a:gd name="T15" fmla="*/ 64 h 115"/>
                <a:gd name="T16" fmla="*/ 16 w 32"/>
                <a:gd name="T17" fmla="*/ 57 h 115"/>
                <a:gd name="T18" fmla="*/ 18 w 32"/>
                <a:gd name="T19" fmla="*/ 49 h 115"/>
                <a:gd name="T20" fmla="*/ 21 w 32"/>
                <a:gd name="T21" fmla="*/ 41 h 115"/>
                <a:gd name="T22" fmla="*/ 23 w 32"/>
                <a:gd name="T23" fmla="*/ 34 h 115"/>
                <a:gd name="T24" fmla="*/ 26 w 32"/>
                <a:gd name="T25" fmla="*/ 26 h 115"/>
                <a:gd name="T26" fmla="*/ 26 w 32"/>
                <a:gd name="T27" fmla="*/ 19 h 115"/>
                <a:gd name="T28" fmla="*/ 28 w 32"/>
                <a:gd name="T29" fmla="*/ 12 h 115"/>
                <a:gd name="T30" fmla="*/ 29 w 32"/>
                <a:gd name="T31" fmla="*/ 6 h 115"/>
                <a:gd name="T32" fmla="*/ 29 w 32"/>
                <a:gd name="T33" fmla="*/ 0 h 115"/>
                <a:gd name="T34" fmla="*/ 31 w 32"/>
                <a:gd name="T35" fmla="*/ 0 h 115"/>
                <a:gd name="T36" fmla="*/ 31 w 32"/>
                <a:gd name="T37" fmla="*/ 6 h 115"/>
                <a:gd name="T38" fmla="*/ 30 w 32"/>
                <a:gd name="T39" fmla="*/ 13 h 115"/>
                <a:gd name="T40" fmla="*/ 28 w 32"/>
                <a:gd name="T41" fmla="*/ 20 h 115"/>
                <a:gd name="T42" fmla="*/ 26 w 32"/>
                <a:gd name="T43" fmla="*/ 27 h 115"/>
                <a:gd name="T44" fmla="*/ 25 w 32"/>
                <a:gd name="T45" fmla="*/ 34 h 115"/>
                <a:gd name="T46" fmla="*/ 23 w 32"/>
                <a:gd name="T47" fmla="*/ 42 h 115"/>
                <a:gd name="T48" fmla="*/ 20 w 32"/>
                <a:gd name="T49" fmla="*/ 50 h 115"/>
                <a:gd name="T50" fmla="*/ 17 w 32"/>
                <a:gd name="T51" fmla="*/ 57 h 115"/>
                <a:gd name="T52" fmla="*/ 15 w 32"/>
                <a:gd name="T53" fmla="*/ 64 h 115"/>
                <a:gd name="T54" fmla="*/ 12 w 32"/>
                <a:gd name="T55" fmla="*/ 72 h 115"/>
                <a:gd name="T56" fmla="*/ 10 w 32"/>
                <a:gd name="T57" fmla="*/ 79 h 115"/>
                <a:gd name="T58" fmla="*/ 7 w 32"/>
                <a:gd name="T59" fmla="*/ 87 h 115"/>
                <a:gd name="T60" fmla="*/ 5 w 32"/>
                <a:gd name="T61" fmla="*/ 94 h 115"/>
                <a:gd name="T62" fmla="*/ 4 w 32"/>
                <a:gd name="T63" fmla="*/ 101 h 115"/>
                <a:gd name="T64" fmla="*/ 2 w 32"/>
                <a:gd name="T65" fmla="*/ 108 h 115"/>
                <a:gd name="T66" fmla="*/ 1 w 32"/>
                <a:gd name="T67" fmla="*/ 114 h 115"/>
                <a:gd name="T68" fmla="*/ 0 w 32"/>
                <a:gd name="T69" fmla="*/ 114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15"/>
                <a:gd name="T107" fmla="*/ 32 w 3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15">
                  <a:moveTo>
                    <a:pt x="0" y="114"/>
                  </a:moveTo>
                  <a:lnTo>
                    <a:pt x="0" y="107"/>
                  </a:lnTo>
                  <a:lnTo>
                    <a:pt x="2" y="100"/>
                  </a:lnTo>
                  <a:lnTo>
                    <a:pt x="4" y="94"/>
                  </a:lnTo>
                  <a:lnTo>
                    <a:pt x="5" y="86"/>
                  </a:lnTo>
                  <a:lnTo>
                    <a:pt x="8" y="79"/>
                  </a:lnTo>
                  <a:lnTo>
                    <a:pt x="10" y="71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8" y="49"/>
                  </a:lnTo>
                  <a:lnTo>
                    <a:pt x="21" y="41"/>
                  </a:lnTo>
                  <a:lnTo>
                    <a:pt x="23" y="34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8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26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2" y="72"/>
                  </a:lnTo>
                  <a:lnTo>
                    <a:pt x="10" y="79"/>
                  </a:lnTo>
                  <a:lnTo>
                    <a:pt x="7" y="87"/>
                  </a:lnTo>
                  <a:lnTo>
                    <a:pt x="5" y="94"/>
                  </a:lnTo>
                  <a:lnTo>
                    <a:pt x="4" y="101"/>
                  </a:lnTo>
                  <a:lnTo>
                    <a:pt x="2" y="108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5" name="Freeform 197"/>
            <p:cNvSpPr>
              <a:spLocks/>
            </p:cNvSpPr>
            <p:nvPr/>
          </p:nvSpPr>
          <p:spPr bwMode="auto">
            <a:xfrm>
              <a:off x="4978" y="2017"/>
              <a:ext cx="12" cy="68"/>
            </a:xfrm>
            <a:custGeom>
              <a:avLst/>
              <a:gdLst>
                <a:gd name="T0" fmla="*/ 11 w 12"/>
                <a:gd name="T1" fmla="*/ 66 h 68"/>
                <a:gd name="T2" fmla="*/ 10 w 12"/>
                <a:gd name="T3" fmla="*/ 66 h 68"/>
                <a:gd name="T4" fmla="*/ 10 w 12"/>
                <a:gd name="T5" fmla="*/ 63 h 68"/>
                <a:gd name="T6" fmla="*/ 10 w 12"/>
                <a:gd name="T7" fmla="*/ 60 h 68"/>
                <a:gd name="T8" fmla="*/ 10 w 12"/>
                <a:gd name="T9" fmla="*/ 56 h 68"/>
                <a:gd name="T10" fmla="*/ 9 w 12"/>
                <a:gd name="T11" fmla="*/ 53 h 68"/>
                <a:gd name="T12" fmla="*/ 8 w 12"/>
                <a:gd name="T13" fmla="*/ 49 h 68"/>
                <a:gd name="T14" fmla="*/ 8 w 12"/>
                <a:gd name="T15" fmla="*/ 44 h 68"/>
                <a:gd name="T16" fmla="*/ 7 w 12"/>
                <a:gd name="T17" fmla="*/ 39 h 68"/>
                <a:gd name="T18" fmla="*/ 6 w 12"/>
                <a:gd name="T19" fmla="*/ 34 h 68"/>
                <a:gd name="T20" fmla="*/ 5 w 12"/>
                <a:gd name="T21" fmla="*/ 30 h 68"/>
                <a:gd name="T22" fmla="*/ 3 w 12"/>
                <a:gd name="T23" fmla="*/ 25 h 68"/>
                <a:gd name="T24" fmla="*/ 3 w 12"/>
                <a:gd name="T25" fmla="*/ 20 h 68"/>
                <a:gd name="T26" fmla="*/ 1 w 12"/>
                <a:gd name="T27" fmla="*/ 16 h 68"/>
                <a:gd name="T28" fmla="*/ 1 w 12"/>
                <a:gd name="T29" fmla="*/ 11 h 68"/>
                <a:gd name="T30" fmla="*/ 0 w 12"/>
                <a:gd name="T31" fmla="*/ 8 h 68"/>
                <a:gd name="T32" fmla="*/ 0 w 12"/>
                <a:gd name="T33" fmla="*/ 3 h 68"/>
                <a:gd name="T34" fmla="*/ 0 w 12"/>
                <a:gd name="T35" fmla="*/ 0 h 68"/>
                <a:gd name="T36" fmla="*/ 1 w 12"/>
                <a:gd name="T37" fmla="*/ 0 h 68"/>
                <a:gd name="T38" fmla="*/ 1 w 12"/>
                <a:gd name="T39" fmla="*/ 3 h 68"/>
                <a:gd name="T40" fmla="*/ 1 w 12"/>
                <a:gd name="T41" fmla="*/ 7 h 68"/>
                <a:gd name="T42" fmla="*/ 2 w 12"/>
                <a:gd name="T43" fmla="*/ 11 h 68"/>
                <a:gd name="T44" fmla="*/ 3 w 12"/>
                <a:gd name="T45" fmla="*/ 15 h 68"/>
                <a:gd name="T46" fmla="*/ 4 w 12"/>
                <a:gd name="T47" fmla="*/ 20 h 68"/>
                <a:gd name="T48" fmla="*/ 5 w 12"/>
                <a:gd name="T49" fmla="*/ 25 h 68"/>
                <a:gd name="T50" fmla="*/ 6 w 12"/>
                <a:gd name="T51" fmla="*/ 30 h 68"/>
                <a:gd name="T52" fmla="*/ 7 w 12"/>
                <a:gd name="T53" fmla="*/ 34 h 68"/>
                <a:gd name="T54" fmla="*/ 8 w 12"/>
                <a:gd name="T55" fmla="*/ 39 h 68"/>
                <a:gd name="T56" fmla="*/ 9 w 12"/>
                <a:gd name="T57" fmla="*/ 44 h 68"/>
                <a:gd name="T58" fmla="*/ 10 w 12"/>
                <a:gd name="T59" fmla="*/ 48 h 68"/>
                <a:gd name="T60" fmla="*/ 10 w 12"/>
                <a:gd name="T61" fmla="*/ 53 h 68"/>
                <a:gd name="T62" fmla="*/ 11 w 12"/>
                <a:gd name="T63" fmla="*/ 56 h 68"/>
                <a:gd name="T64" fmla="*/ 11 w 12"/>
                <a:gd name="T65" fmla="*/ 60 h 68"/>
                <a:gd name="T66" fmla="*/ 11 w 12"/>
                <a:gd name="T67" fmla="*/ 63 h 68"/>
                <a:gd name="T68" fmla="*/ 11 w 12"/>
                <a:gd name="T69" fmla="*/ 66 h 68"/>
                <a:gd name="T70" fmla="*/ 10 w 12"/>
                <a:gd name="T71" fmla="*/ 66 h 68"/>
                <a:gd name="T72" fmla="*/ 11 w 12"/>
                <a:gd name="T73" fmla="*/ 66 h 68"/>
                <a:gd name="T74" fmla="*/ 10 w 12"/>
                <a:gd name="T75" fmla="*/ 67 h 68"/>
                <a:gd name="T76" fmla="*/ 10 w 12"/>
                <a:gd name="T77" fmla="*/ 67 h 68"/>
                <a:gd name="T78" fmla="*/ 10 w 12"/>
                <a:gd name="T79" fmla="*/ 66 h 68"/>
                <a:gd name="T80" fmla="*/ 11 w 12"/>
                <a:gd name="T81" fmla="*/ 6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"/>
                <a:gd name="T124" fmla="*/ 0 h 68"/>
                <a:gd name="T125" fmla="*/ 12 w 12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" h="68">
                  <a:moveTo>
                    <a:pt x="11" y="66"/>
                  </a:moveTo>
                  <a:lnTo>
                    <a:pt x="10" y="66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7" y="39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56"/>
                  </a:lnTo>
                  <a:lnTo>
                    <a:pt x="11" y="60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1" y="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6" name="Freeform 198"/>
            <p:cNvSpPr>
              <a:spLocks/>
            </p:cNvSpPr>
            <p:nvPr/>
          </p:nvSpPr>
          <p:spPr bwMode="auto">
            <a:xfrm>
              <a:off x="4994" y="1959"/>
              <a:ext cx="35" cy="125"/>
            </a:xfrm>
            <a:custGeom>
              <a:avLst/>
              <a:gdLst>
                <a:gd name="T0" fmla="*/ 34 w 35"/>
                <a:gd name="T1" fmla="*/ 1 h 125"/>
                <a:gd name="T2" fmla="*/ 30 w 35"/>
                <a:gd name="T3" fmla="*/ 10 h 125"/>
                <a:gd name="T4" fmla="*/ 27 w 35"/>
                <a:gd name="T5" fmla="*/ 18 h 125"/>
                <a:gd name="T6" fmla="*/ 24 w 35"/>
                <a:gd name="T7" fmla="*/ 25 h 125"/>
                <a:gd name="T8" fmla="*/ 22 w 35"/>
                <a:gd name="T9" fmla="*/ 33 h 125"/>
                <a:gd name="T10" fmla="*/ 19 w 35"/>
                <a:gd name="T11" fmla="*/ 40 h 125"/>
                <a:gd name="T12" fmla="*/ 17 w 35"/>
                <a:gd name="T13" fmla="*/ 47 h 125"/>
                <a:gd name="T14" fmla="*/ 16 w 35"/>
                <a:gd name="T15" fmla="*/ 53 h 125"/>
                <a:gd name="T16" fmla="*/ 14 w 35"/>
                <a:gd name="T17" fmla="*/ 60 h 125"/>
                <a:gd name="T18" fmla="*/ 13 w 35"/>
                <a:gd name="T19" fmla="*/ 66 h 125"/>
                <a:gd name="T20" fmla="*/ 12 w 35"/>
                <a:gd name="T21" fmla="*/ 73 h 125"/>
                <a:gd name="T22" fmla="*/ 10 w 35"/>
                <a:gd name="T23" fmla="*/ 80 h 125"/>
                <a:gd name="T24" fmla="*/ 8 w 35"/>
                <a:gd name="T25" fmla="*/ 88 h 125"/>
                <a:gd name="T26" fmla="*/ 7 w 35"/>
                <a:gd name="T27" fmla="*/ 96 h 125"/>
                <a:gd name="T28" fmla="*/ 6 w 35"/>
                <a:gd name="T29" fmla="*/ 105 h 125"/>
                <a:gd name="T30" fmla="*/ 4 w 35"/>
                <a:gd name="T31" fmla="*/ 114 h 125"/>
                <a:gd name="T32" fmla="*/ 2 w 35"/>
                <a:gd name="T33" fmla="*/ 124 h 125"/>
                <a:gd name="T34" fmla="*/ 0 w 35"/>
                <a:gd name="T35" fmla="*/ 124 h 125"/>
                <a:gd name="T36" fmla="*/ 2 w 35"/>
                <a:gd name="T37" fmla="*/ 114 h 125"/>
                <a:gd name="T38" fmla="*/ 4 w 35"/>
                <a:gd name="T39" fmla="*/ 104 h 125"/>
                <a:gd name="T40" fmla="*/ 6 w 35"/>
                <a:gd name="T41" fmla="*/ 95 h 125"/>
                <a:gd name="T42" fmla="*/ 7 w 35"/>
                <a:gd name="T43" fmla="*/ 87 h 125"/>
                <a:gd name="T44" fmla="*/ 8 w 35"/>
                <a:gd name="T45" fmla="*/ 80 h 125"/>
                <a:gd name="T46" fmla="*/ 10 w 35"/>
                <a:gd name="T47" fmla="*/ 73 h 125"/>
                <a:gd name="T48" fmla="*/ 11 w 35"/>
                <a:gd name="T49" fmla="*/ 65 h 125"/>
                <a:gd name="T50" fmla="*/ 13 w 35"/>
                <a:gd name="T51" fmla="*/ 60 h 125"/>
                <a:gd name="T52" fmla="*/ 14 w 35"/>
                <a:gd name="T53" fmla="*/ 53 h 125"/>
                <a:gd name="T54" fmla="*/ 16 w 35"/>
                <a:gd name="T55" fmla="*/ 46 h 125"/>
                <a:gd name="T56" fmla="*/ 17 w 35"/>
                <a:gd name="T57" fmla="*/ 39 h 125"/>
                <a:gd name="T58" fmla="*/ 20 w 35"/>
                <a:gd name="T59" fmla="*/ 32 h 125"/>
                <a:gd name="T60" fmla="*/ 22 w 35"/>
                <a:gd name="T61" fmla="*/ 25 h 125"/>
                <a:gd name="T62" fmla="*/ 25 w 35"/>
                <a:gd name="T63" fmla="*/ 17 h 125"/>
                <a:gd name="T64" fmla="*/ 28 w 35"/>
                <a:gd name="T65" fmla="*/ 9 h 125"/>
                <a:gd name="T66" fmla="*/ 32 w 35"/>
                <a:gd name="T67" fmla="*/ 0 h 125"/>
                <a:gd name="T68" fmla="*/ 34 w 35"/>
                <a:gd name="T69" fmla="*/ 1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125"/>
                <a:gd name="T107" fmla="*/ 35 w 35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125">
                  <a:moveTo>
                    <a:pt x="34" y="1"/>
                  </a:moveTo>
                  <a:lnTo>
                    <a:pt x="30" y="10"/>
                  </a:lnTo>
                  <a:lnTo>
                    <a:pt x="27" y="18"/>
                  </a:lnTo>
                  <a:lnTo>
                    <a:pt x="24" y="25"/>
                  </a:lnTo>
                  <a:lnTo>
                    <a:pt x="22" y="33"/>
                  </a:lnTo>
                  <a:lnTo>
                    <a:pt x="19" y="40"/>
                  </a:lnTo>
                  <a:lnTo>
                    <a:pt x="17" y="47"/>
                  </a:lnTo>
                  <a:lnTo>
                    <a:pt x="16" y="53"/>
                  </a:lnTo>
                  <a:lnTo>
                    <a:pt x="14" y="60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0" y="80"/>
                  </a:lnTo>
                  <a:lnTo>
                    <a:pt x="8" y="88"/>
                  </a:lnTo>
                  <a:lnTo>
                    <a:pt x="7" y="96"/>
                  </a:lnTo>
                  <a:lnTo>
                    <a:pt x="6" y="105"/>
                  </a:lnTo>
                  <a:lnTo>
                    <a:pt x="4" y="114"/>
                  </a:lnTo>
                  <a:lnTo>
                    <a:pt x="2" y="124"/>
                  </a:lnTo>
                  <a:lnTo>
                    <a:pt x="0" y="124"/>
                  </a:lnTo>
                  <a:lnTo>
                    <a:pt x="2" y="114"/>
                  </a:lnTo>
                  <a:lnTo>
                    <a:pt x="4" y="104"/>
                  </a:lnTo>
                  <a:lnTo>
                    <a:pt x="6" y="95"/>
                  </a:lnTo>
                  <a:lnTo>
                    <a:pt x="7" y="87"/>
                  </a:lnTo>
                  <a:lnTo>
                    <a:pt x="8" y="80"/>
                  </a:lnTo>
                  <a:lnTo>
                    <a:pt x="10" y="73"/>
                  </a:lnTo>
                  <a:lnTo>
                    <a:pt x="11" y="65"/>
                  </a:lnTo>
                  <a:lnTo>
                    <a:pt x="13" y="60"/>
                  </a:lnTo>
                  <a:lnTo>
                    <a:pt x="14" y="53"/>
                  </a:lnTo>
                  <a:lnTo>
                    <a:pt x="16" y="46"/>
                  </a:lnTo>
                  <a:lnTo>
                    <a:pt x="17" y="39"/>
                  </a:lnTo>
                  <a:lnTo>
                    <a:pt x="20" y="32"/>
                  </a:lnTo>
                  <a:lnTo>
                    <a:pt x="22" y="25"/>
                  </a:lnTo>
                  <a:lnTo>
                    <a:pt x="25" y="17"/>
                  </a:lnTo>
                  <a:lnTo>
                    <a:pt x="28" y="9"/>
                  </a:lnTo>
                  <a:lnTo>
                    <a:pt x="32" y="0"/>
                  </a:lnTo>
                  <a:lnTo>
                    <a:pt x="3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7" name="Freeform 199"/>
            <p:cNvSpPr>
              <a:spLocks/>
            </p:cNvSpPr>
            <p:nvPr/>
          </p:nvSpPr>
          <p:spPr bwMode="auto">
            <a:xfrm>
              <a:off x="5032" y="1877"/>
              <a:ext cx="72" cy="77"/>
            </a:xfrm>
            <a:custGeom>
              <a:avLst/>
              <a:gdLst>
                <a:gd name="T0" fmla="*/ 71 w 72"/>
                <a:gd name="T1" fmla="*/ 1 h 77"/>
                <a:gd name="T2" fmla="*/ 71 w 72"/>
                <a:gd name="T3" fmla="*/ 1 h 77"/>
                <a:gd name="T4" fmla="*/ 67 w 72"/>
                <a:gd name="T5" fmla="*/ 7 h 77"/>
                <a:gd name="T6" fmla="*/ 63 w 72"/>
                <a:gd name="T7" fmla="*/ 11 h 77"/>
                <a:gd name="T8" fmla="*/ 58 w 72"/>
                <a:gd name="T9" fmla="*/ 14 h 77"/>
                <a:gd name="T10" fmla="*/ 54 w 72"/>
                <a:gd name="T11" fmla="*/ 18 h 77"/>
                <a:gd name="T12" fmla="*/ 50 w 72"/>
                <a:gd name="T13" fmla="*/ 21 h 77"/>
                <a:gd name="T14" fmla="*/ 45 w 72"/>
                <a:gd name="T15" fmla="*/ 25 h 77"/>
                <a:gd name="T16" fmla="*/ 41 w 72"/>
                <a:gd name="T17" fmla="*/ 28 h 77"/>
                <a:gd name="T18" fmla="*/ 37 w 72"/>
                <a:gd name="T19" fmla="*/ 32 h 77"/>
                <a:gd name="T20" fmla="*/ 32 w 72"/>
                <a:gd name="T21" fmla="*/ 36 h 77"/>
                <a:gd name="T22" fmla="*/ 28 w 72"/>
                <a:gd name="T23" fmla="*/ 39 h 77"/>
                <a:gd name="T24" fmla="*/ 24 w 72"/>
                <a:gd name="T25" fmla="*/ 43 h 77"/>
                <a:gd name="T26" fmla="*/ 19 w 72"/>
                <a:gd name="T27" fmla="*/ 48 h 77"/>
                <a:gd name="T28" fmla="*/ 15 w 72"/>
                <a:gd name="T29" fmla="*/ 54 h 77"/>
                <a:gd name="T30" fmla="*/ 11 w 72"/>
                <a:gd name="T31" fmla="*/ 61 h 77"/>
                <a:gd name="T32" fmla="*/ 7 w 72"/>
                <a:gd name="T33" fmla="*/ 68 h 77"/>
                <a:gd name="T34" fmla="*/ 2 w 72"/>
                <a:gd name="T35" fmla="*/ 76 h 77"/>
                <a:gd name="T36" fmla="*/ 0 w 72"/>
                <a:gd name="T37" fmla="*/ 75 h 77"/>
                <a:gd name="T38" fmla="*/ 5 w 72"/>
                <a:gd name="T39" fmla="*/ 67 h 77"/>
                <a:gd name="T40" fmla="*/ 9 w 72"/>
                <a:gd name="T41" fmla="*/ 60 h 77"/>
                <a:gd name="T42" fmla="*/ 13 w 72"/>
                <a:gd name="T43" fmla="*/ 53 h 77"/>
                <a:gd name="T44" fmla="*/ 18 w 72"/>
                <a:gd name="T45" fmla="*/ 47 h 77"/>
                <a:gd name="T46" fmla="*/ 22 w 72"/>
                <a:gd name="T47" fmla="*/ 42 h 77"/>
                <a:gd name="T48" fmla="*/ 26 w 72"/>
                <a:gd name="T49" fmla="*/ 38 h 77"/>
                <a:gd name="T50" fmla="*/ 30 w 72"/>
                <a:gd name="T51" fmla="*/ 34 h 77"/>
                <a:gd name="T52" fmla="*/ 36 w 72"/>
                <a:gd name="T53" fmla="*/ 30 h 77"/>
                <a:gd name="T54" fmla="*/ 40 w 72"/>
                <a:gd name="T55" fmla="*/ 27 h 77"/>
                <a:gd name="T56" fmla="*/ 44 w 72"/>
                <a:gd name="T57" fmla="*/ 23 h 77"/>
                <a:gd name="T58" fmla="*/ 48 w 72"/>
                <a:gd name="T59" fmla="*/ 20 h 77"/>
                <a:gd name="T60" fmla="*/ 53 w 72"/>
                <a:gd name="T61" fmla="*/ 16 h 77"/>
                <a:gd name="T62" fmla="*/ 57 w 72"/>
                <a:gd name="T63" fmla="*/ 13 h 77"/>
                <a:gd name="T64" fmla="*/ 61 w 72"/>
                <a:gd name="T65" fmla="*/ 9 h 77"/>
                <a:gd name="T66" fmla="*/ 65 w 72"/>
                <a:gd name="T67" fmla="*/ 5 h 77"/>
                <a:gd name="T68" fmla="*/ 70 w 72"/>
                <a:gd name="T69" fmla="*/ 0 h 77"/>
                <a:gd name="T70" fmla="*/ 69 w 72"/>
                <a:gd name="T71" fmla="*/ 1 h 77"/>
                <a:gd name="T72" fmla="*/ 70 w 72"/>
                <a:gd name="T73" fmla="*/ 0 h 77"/>
                <a:gd name="T74" fmla="*/ 71 w 72"/>
                <a:gd name="T75" fmla="*/ 0 h 77"/>
                <a:gd name="T76" fmla="*/ 71 w 72"/>
                <a:gd name="T77" fmla="*/ 1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77"/>
                <a:gd name="T119" fmla="*/ 72 w 72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77">
                  <a:moveTo>
                    <a:pt x="71" y="1"/>
                  </a:moveTo>
                  <a:lnTo>
                    <a:pt x="71" y="1"/>
                  </a:lnTo>
                  <a:lnTo>
                    <a:pt x="67" y="7"/>
                  </a:lnTo>
                  <a:lnTo>
                    <a:pt x="63" y="11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50" y="21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37" y="32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4" y="43"/>
                  </a:lnTo>
                  <a:lnTo>
                    <a:pt x="19" y="48"/>
                  </a:lnTo>
                  <a:lnTo>
                    <a:pt x="15" y="54"/>
                  </a:lnTo>
                  <a:lnTo>
                    <a:pt x="11" y="61"/>
                  </a:lnTo>
                  <a:lnTo>
                    <a:pt x="7" y="68"/>
                  </a:lnTo>
                  <a:lnTo>
                    <a:pt x="2" y="76"/>
                  </a:lnTo>
                  <a:lnTo>
                    <a:pt x="0" y="75"/>
                  </a:lnTo>
                  <a:lnTo>
                    <a:pt x="5" y="67"/>
                  </a:lnTo>
                  <a:lnTo>
                    <a:pt x="9" y="60"/>
                  </a:lnTo>
                  <a:lnTo>
                    <a:pt x="13" y="53"/>
                  </a:lnTo>
                  <a:lnTo>
                    <a:pt x="18" y="47"/>
                  </a:lnTo>
                  <a:lnTo>
                    <a:pt x="22" y="42"/>
                  </a:lnTo>
                  <a:lnTo>
                    <a:pt x="26" y="38"/>
                  </a:lnTo>
                  <a:lnTo>
                    <a:pt x="30" y="34"/>
                  </a:lnTo>
                  <a:lnTo>
                    <a:pt x="36" y="30"/>
                  </a:lnTo>
                  <a:lnTo>
                    <a:pt x="40" y="27"/>
                  </a:lnTo>
                  <a:lnTo>
                    <a:pt x="44" y="23"/>
                  </a:lnTo>
                  <a:lnTo>
                    <a:pt x="48" y="20"/>
                  </a:lnTo>
                  <a:lnTo>
                    <a:pt x="53" y="16"/>
                  </a:lnTo>
                  <a:lnTo>
                    <a:pt x="57" y="13"/>
                  </a:lnTo>
                  <a:lnTo>
                    <a:pt x="61" y="9"/>
                  </a:lnTo>
                  <a:lnTo>
                    <a:pt x="65" y="5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8" name="Freeform 200"/>
            <p:cNvSpPr>
              <a:spLocks/>
            </p:cNvSpPr>
            <p:nvPr/>
          </p:nvSpPr>
          <p:spPr bwMode="auto">
            <a:xfrm>
              <a:off x="5108" y="1798"/>
              <a:ext cx="2" cy="75"/>
            </a:xfrm>
            <a:custGeom>
              <a:avLst/>
              <a:gdLst>
                <a:gd name="T0" fmla="*/ 0 w 2"/>
                <a:gd name="T1" fmla="*/ 1 h 75"/>
                <a:gd name="T2" fmla="*/ 0 w 2"/>
                <a:gd name="T3" fmla="*/ 0 h 75"/>
                <a:gd name="T4" fmla="*/ 1 w 2"/>
                <a:gd name="T5" fmla="*/ 5 h 75"/>
                <a:gd name="T6" fmla="*/ 1 w 2"/>
                <a:gd name="T7" fmla="*/ 9 h 75"/>
                <a:gd name="T8" fmla="*/ 1 w 2"/>
                <a:gd name="T9" fmla="*/ 14 h 75"/>
                <a:gd name="T10" fmla="*/ 1 w 2"/>
                <a:gd name="T11" fmla="*/ 19 h 75"/>
                <a:gd name="T12" fmla="*/ 1 w 2"/>
                <a:gd name="T13" fmla="*/ 23 h 75"/>
                <a:gd name="T14" fmla="*/ 1 w 2"/>
                <a:gd name="T15" fmla="*/ 27 h 75"/>
                <a:gd name="T16" fmla="*/ 1 w 2"/>
                <a:gd name="T17" fmla="*/ 32 h 75"/>
                <a:gd name="T18" fmla="*/ 1 w 2"/>
                <a:gd name="T19" fmla="*/ 37 h 75"/>
                <a:gd name="T20" fmla="*/ 1 w 2"/>
                <a:gd name="T21" fmla="*/ 42 h 75"/>
                <a:gd name="T22" fmla="*/ 1 w 2"/>
                <a:gd name="T23" fmla="*/ 46 h 75"/>
                <a:gd name="T24" fmla="*/ 1 w 2"/>
                <a:gd name="T25" fmla="*/ 51 h 75"/>
                <a:gd name="T26" fmla="*/ 1 w 2"/>
                <a:gd name="T27" fmla="*/ 56 h 75"/>
                <a:gd name="T28" fmla="*/ 0 w 2"/>
                <a:gd name="T29" fmla="*/ 60 h 75"/>
                <a:gd name="T30" fmla="*/ 0 w 2"/>
                <a:gd name="T31" fmla="*/ 64 h 75"/>
                <a:gd name="T32" fmla="*/ 0 w 2"/>
                <a:gd name="T33" fmla="*/ 69 h 75"/>
                <a:gd name="T34" fmla="*/ 0 w 2"/>
                <a:gd name="T35" fmla="*/ 74 h 75"/>
                <a:gd name="T36" fmla="*/ 0 w 2"/>
                <a:gd name="T37" fmla="*/ 74 h 75"/>
                <a:gd name="T38" fmla="*/ 0 w 2"/>
                <a:gd name="T39" fmla="*/ 69 h 75"/>
                <a:gd name="T40" fmla="*/ 0 w 2"/>
                <a:gd name="T41" fmla="*/ 64 h 75"/>
                <a:gd name="T42" fmla="*/ 0 w 2"/>
                <a:gd name="T43" fmla="*/ 60 h 75"/>
                <a:gd name="T44" fmla="*/ 0 w 2"/>
                <a:gd name="T45" fmla="*/ 55 h 75"/>
                <a:gd name="T46" fmla="*/ 0 w 2"/>
                <a:gd name="T47" fmla="*/ 51 h 75"/>
                <a:gd name="T48" fmla="*/ 0 w 2"/>
                <a:gd name="T49" fmla="*/ 46 h 75"/>
                <a:gd name="T50" fmla="*/ 1 w 2"/>
                <a:gd name="T51" fmla="*/ 41 h 75"/>
                <a:gd name="T52" fmla="*/ 1 w 2"/>
                <a:gd name="T53" fmla="*/ 37 h 75"/>
                <a:gd name="T54" fmla="*/ 1 w 2"/>
                <a:gd name="T55" fmla="*/ 32 h 75"/>
                <a:gd name="T56" fmla="*/ 1 w 2"/>
                <a:gd name="T57" fmla="*/ 27 h 75"/>
                <a:gd name="T58" fmla="*/ 1 w 2"/>
                <a:gd name="T59" fmla="*/ 23 h 75"/>
                <a:gd name="T60" fmla="*/ 1 w 2"/>
                <a:gd name="T61" fmla="*/ 19 h 75"/>
                <a:gd name="T62" fmla="*/ 1 w 2"/>
                <a:gd name="T63" fmla="*/ 15 h 75"/>
                <a:gd name="T64" fmla="*/ 1 w 2"/>
                <a:gd name="T65" fmla="*/ 10 h 75"/>
                <a:gd name="T66" fmla="*/ 0 w 2"/>
                <a:gd name="T67" fmla="*/ 5 h 75"/>
                <a:gd name="T68" fmla="*/ 0 w 2"/>
                <a:gd name="T69" fmla="*/ 1 h 75"/>
                <a:gd name="T70" fmla="*/ 0 w 2"/>
                <a:gd name="T71" fmla="*/ 0 h 75"/>
                <a:gd name="T72" fmla="*/ 0 w 2"/>
                <a:gd name="T73" fmla="*/ 1 h 75"/>
                <a:gd name="T74" fmla="*/ 0 w 2"/>
                <a:gd name="T75" fmla="*/ 0 h 75"/>
                <a:gd name="T76" fmla="*/ 0 w 2"/>
                <a:gd name="T77" fmla="*/ 0 h 75"/>
                <a:gd name="T78" fmla="*/ 0 w 2"/>
                <a:gd name="T79" fmla="*/ 0 h 75"/>
                <a:gd name="T80" fmla="*/ 0 w 2"/>
                <a:gd name="T81" fmla="*/ 1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"/>
                <a:gd name="T124" fmla="*/ 0 h 75"/>
                <a:gd name="T125" fmla="*/ 2 w 2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" h="75">
                  <a:moveTo>
                    <a:pt x="0" y="1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9" name="Freeform 201"/>
            <p:cNvSpPr>
              <a:spLocks/>
            </p:cNvSpPr>
            <p:nvPr/>
          </p:nvSpPr>
          <p:spPr bwMode="auto">
            <a:xfrm>
              <a:off x="5109" y="1783"/>
              <a:ext cx="5" cy="11"/>
            </a:xfrm>
            <a:custGeom>
              <a:avLst/>
              <a:gdLst>
                <a:gd name="T0" fmla="*/ 4 w 5"/>
                <a:gd name="T1" fmla="*/ 0 h 11"/>
                <a:gd name="T2" fmla="*/ 4 w 5"/>
                <a:gd name="T3" fmla="*/ 1 h 11"/>
                <a:gd name="T4" fmla="*/ 0 w 5"/>
                <a:gd name="T5" fmla="*/ 10 h 11"/>
                <a:gd name="T6" fmla="*/ 0 w 5"/>
                <a:gd name="T7" fmla="*/ 9 h 11"/>
                <a:gd name="T8" fmla="*/ 3 w 5"/>
                <a:gd name="T9" fmla="*/ 0 h 11"/>
                <a:gd name="T10" fmla="*/ 4 w 5"/>
                <a:gd name="T11" fmla="*/ 1 h 11"/>
                <a:gd name="T12" fmla="*/ 3 w 5"/>
                <a:gd name="T13" fmla="*/ 0 h 11"/>
                <a:gd name="T14" fmla="*/ 4 w 5"/>
                <a:gd name="T15" fmla="*/ 0 h 11"/>
                <a:gd name="T16" fmla="*/ 4 w 5"/>
                <a:gd name="T17" fmla="*/ 1 h 11"/>
                <a:gd name="T18" fmla="*/ 4 w 5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1"/>
                <a:gd name="T32" fmla="*/ 5 w 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1">
                  <a:moveTo>
                    <a:pt x="4" y="0"/>
                  </a:moveTo>
                  <a:lnTo>
                    <a:pt x="4" y="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0" name="Freeform 202"/>
            <p:cNvSpPr>
              <a:spLocks/>
            </p:cNvSpPr>
            <p:nvPr/>
          </p:nvSpPr>
          <p:spPr bwMode="auto">
            <a:xfrm>
              <a:off x="5113" y="1778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2 h 4"/>
                <a:gd name="T6" fmla="*/ 1 w 2"/>
                <a:gd name="T7" fmla="*/ 3 h 4"/>
                <a:gd name="T8" fmla="*/ 0 w 2"/>
                <a:gd name="T9" fmla="*/ 1 h 4"/>
                <a:gd name="T10" fmla="*/ 0 w 2"/>
                <a:gd name="T11" fmla="*/ 2 h 4"/>
                <a:gd name="T12" fmla="*/ 0 w 2"/>
                <a:gd name="T13" fmla="*/ 1 h 4"/>
                <a:gd name="T14" fmla="*/ 0 w 2"/>
                <a:gd name="T15" fmla="*/ 0 h 4"/>
                <a:gd name="T16" fmla="*/ 0 w 2"/>
                <a:gd name="T17" fmla="*/ 0 h 4"/>
                <a:gd name="T18" fmla="*/ 0 w 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"/>
                <a:gd name="T32" fmla="*/ 2 w 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1" name="Freeform 203"/>
            <p:cNvSpPr>
              <a:spLocks/>
            </p:cNvSpPr>
            <p:nvPr/>
          </p:nvSpPr>
          <p:spPr bwMode="auto">
            <a:xfrm>
              <a:off x="5107" y="1780"/>
              <a:ext cx="3" cy="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2" name="Freeform 204"/>
            <p:cNvSpPr>
              <a:spLocks/>
            </p:cNvSpPr>
            <p:nvPr/>
          </p:nvSpPr>
          <p:spPr bwMode="auto">
            <a:xfrm>
              <a:off x="5035" y="1784"/>
              <a:ext cx="67" cy="21"/>
            </a:xfrm>
            <a:custGeom>
              <a:avLst/>
              <a:gdLst>
                <a:gd name="T0" fmla="*/ 0 w 67"/>
                <a:gd name="T1" fmla="*/ 19 h 21"/>
                <a:gd name="T2" fmla="*/ 0 w 67"/>
                <a:gd name="T3" fmla="*/ 19 h 21"/>
                <a:gd name="T4" fmla="*/ 3 w 67"/>
                <a:gd name="T5" fmla="*/ 15 h 21"/>
                <a:gd name="T6" fmla="*/ 6 w 67"/>
                <a:gd name="T7" fmla="*/ 11 h 21"/>
                <a:gd name="T8" fmla="*/ 10 w 67"/>
                <a:gd name="T9" fmla="*/ 9 h 21"/>
                <a:gd name="T10" fmla="*/ 14 w 67"/>
                <a:gd name="T11" fmla="*/ 6 h 21"/>
                <a:gd name="T12" fmla="*/ 18 w 67"/>
                <a:gd name="T13" fmla="*/ 4 h 21"/>
                <a:gd name="T14" fmla="*/ 22 w 67"/>
                <a:gd name="T15" fmla="*/ 3 h 21"/>
                <a:gd name="T16" fmla="*/ 27 w 67"/>
                <a:gd name="T17" fmla="*/ 2 h 21"/>
                <a:gd name="T18" fmla="*/ 31 w 67"/>
                <a:gd name="T19" fmla="*/ 1 h 21"/>
                <a:gd name="T20" fmla="*/ 36 w 67"/>
                <a:gd name="T21" fmla="*/ 1 h 21"/>
                <a:gd name="T22" fmla="*/ 41 w 67"/>
                <a:gd name="T23" fmla="*/ 0 h 21"/>
                <a:gd name="T24" fmla="*/ 45 w 67"/>
                <a:gd name="T25" fmla="*/ 0 h 21"/>
                <a:gd name="T26" fmla="*/ 49 w 67"/>
                <a:gd name="T27" fmla="*/ 0 h 21"/>
                <a:gd name="T28" fmla="*/ 54 w 67"/>
                <a:gd name="T29" fmla="*/ 0 h 21"/>
                <a:gd name="T30" fmla="*/ 58 w 67"/>
                <a:gd name="T31" fmla="*/ 0 h 21"/>
                <a:gd name="T32" fmla="*/ 62 w 67"/>
                <a:gd name="T33" fmla="*/ 0 h 21"/>
                <a:gd name="T34" fmla="*/ 66 w 67"/>
                <a:gd name="T35" fmla="*/ 0 h 21"/>
                <a:gd name="T36" fmla="*/ 66 w 67"/>
                <a:gd name="T37" fmla="*/ 2 h 21"/>
                <a:gd name="T38" fmla="*/ 62 w 67"/>
                <a:gd name="T39" fmla="*/ 2 h 21"/>
                <a:gd name="T40" fmla="*/ 58 w 67"/>
                <a:gd name="T41" fmla="*/ 2 h 21"/>
                <a:gd name="T42" fmla="*/ 54 w 67"/>
                <a:gd name="T43" fmla="*/ 2 h 21"/>
                <a:gd name="T44" fmla="*/ 49 w 67"/>
                <a:gd name="T45" fmla="*/ 2 h 21"/>
                <a:gd name="T46" fmla="*/ 45 w 67"/>
                <a:gd name="T47" fmla="*/ 2 h 21"/>
                <a:gd name="T48" fmla="*/ 41 w 67"/>
                <a:gd name="T49" fmla="*/ 2 h 21"/>
                <a:gd name="T50" fmla="*/ 36 w 67"/>
                <a:gd name="T51" fmla="*/ 2 h 21"/>
                <a:gd name="T52" fmla="*/ 32 w 67"/>
                <a:gd name="T53" fmla="*/ 2 h 21"/>
                <a:gd name="T54" fmla="*/ 27 w 67"/>
                <a:gd name="T55" fmla="*/ 3 h 21"/>
                <a:gd name="T56" fmla="*/ 23 w 67"/>
                <a:gd name="T57" fmla="*/ 4 h 21"/>
                <a:gd name="T58" fmla="*/ 19 w 67"/>
                <a:gd name="T59" fmla="*/ 6 h 21"/>
                <a:gd name="T60" fmla="*/ 15 w 67"/>
                <a:gd name="T61" fmla="*/ 7 h 21"/>
                <a:gd name="T62" fmla="*/ 11 w 67"/>
                <a:gd name="T63" fmla="*/ 10 h 21"/>
                <a:gd name="T64" fmla="*/ 8 w 67"/>
                <a:gd name="T65" fmla="*/ 13 h 21"/>
                <a:gd name="T66" fmla="*/ 4 w 67"/>
                <a:gd name="T67" fmla="*/ 16 h 21"/>
                <a:gd name="T68" fmla="*/ 1 w 67"/>
                <a:gd name="T69" fmla="*/ 20 h 21"/>
                <a:gd name="T70" fmla="*/ 0 w 67"/>
                <a:gd name="T71" fmla="*/ 20 h 21"/>
                <a:gd name="T72" fmla="*/ 0 w 67"/>
                <a:gd name="T73" fmla="*/ 19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1"/>
                <a:gd name="T113" fmla="*/ 67 w 67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1">
                  <a:moveTo>
                    <a:pt x="0" y="19"/>
                  </a:moveTo>
                  <a:lnTo>
                    <a:pt x="0" y="19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3" name="Freeform 205"/>
            <p:cNvSpPr>
              <a:spLocks/>
            </p:cNvSpPr>
            <p:nvPr/>
          </p:nvSpPr>
          <p:spPr bwMode="auto">
            <a:xfrm>
              <a:off x="4618" y="1727"/>
              <a:ext cx="75" cy="214"/>
            </a:xfrm>
            <a:custGeom>
              <a:avLst/>
              <a:gdLst>
                <a:gd name="T0" fmla="*/ 74 w 75"/>
                <a:gd name="T1" fmla="*/ 207 h 214"/>
                <a:gd name="T2" fmla="*/ 74 w 75"/>
                <a:gd name="T3" fmla="*/ 213 h 214"/>
                <a:gd name="T4" fmla="*/ 69 w 75"/>
                <a:gd name="T5" fmla="*/ 207 h 214"/>
                <a:gd name="T6" fmla="*/ 60 w 75"/>
                <a:gd name="T7" fmla="*/ 195 h 214"/>
                <a:gd name="T8" fmla="*/ 41 w 75"/>
                <a:gd name="T9" fmla="*/ 164 h 214"/>
                <a:gd name="T10" fmla="*/ 24 w 75"/>
                <a:gd name="T11" fmla="*/ 132 h 214"/>
                <a:gd name="T12" fmla="*/ 13 w 75"/>
                <a:gd name="T13" fmla="*/ 108 h 214"/>
                <a:gd name="T14" fmla="*/ 6 w 75"/>
                <a:gd name="T15" fmla="*/ 113 h 214"/>
                <a:gd name="T16" fmla="*/ 0 w 75"/>
                <a:gd name="T17" fmla="*/ 0 h 214"/>
                <a:gd name="T18" fmla="*/ 4 w 75"/>
                <a:gd name="T19" fmla="*/ 13 h 214"/>
                <a:gd name="T20" fmla="*/ 7 w 75"/>
                <a:gd name="T21" fmla="*/ 26 h 214"/>
                <a:gd name="T22" fmla="*/ 12 w 75"/>
                <a:gd name="T23" fmla="*/ 51 h 214"/>
                <a:gd name="T24" fmla="*/ 18 w 75"/>
                <a:gd name="T25" fmla="*/ 74 h 214"/>
                <a:gd name="T26" fmla="*/ 24 w 75"/>
                <a:gd name="T27" fmla="*/ 86 h 214"/>
                <a:gd name="T28" fmla="*/ 32 w 75"/>
                <a:gd name="T29" fmla="*/ 98 h 214"/>
                <a:gd name="T30" fmla="*/ 33 w 75"/>
                <a:gd name="T31" fmla="*/ 113 h 214"/>
                <a:gd name="T32" fmla="*/ 39 w 75"/>
                <a:gd name="T33" fmla="*/ 128 h 214"/>
                <a:gd name="T34" fmla="*/ 52 w 75"/>
                <a:gd name="T35" fmla="*/ 161 h 214"/>
                <a:gd name="T36" fmla="*/ 67 w 75"/>
                <a:gd name="T37" fmla="*/ 192 h 214"/>
                <a:gd name="T38" fmla="*/ 73 w 75"/>
                <a:gd name="T39" fmla="*/ 205 h 214"/>
                <a:gd name="T40" fmla="*/ 74 w 75"/>
                <a:gd name="T41" fmla="*/ 207 h 2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214"/>
                <a:gd name="T65" fmla="*/ 75 w 75"/>
                <a:gd name="T66" fmla="*/ 214 h 2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214">
                  <a:moveTo>
                    <a:pt x="74" y="207"/>
                  </a:moveTo>
                  <a:lnTo>
                    <a:pt x="74" y="213"/>
                  </a:lnTo>
                  <a:lnTo>
                    <a:pt x="69" y="207"/>
                  </a:lnTo>
                  <a:lnTo>
                    <a:pt x="60" y="195"/>
                  </a:lnTo>
                  <a:lnTo>
                    <a:pt x="41" y="164"/>
                  </a:lnTo>
                  <a:lnTo>
                    <a:pt x="24" y="132"/>
                  </a:lnTo>
                  <a:lnTo>
                    <a:pt x="13" y="108"/>
                  </a:lnTo>
                  <a:lnTo>
                    <a:pt x="6" y="113"/>
                  </a:lnTo>
                  <a:lnTo>
                    <a:pt x="0" y="0"/>
                  </a:lnTo>
                  <a:lnTo>
                    <a:pt x="4" y="13"/>
                  </a:lnTo>
                  <a:lnTo>
                    <a:pt x="7" y="26"/>
                  </a:lnTo>
                  <a:lnTo>
                    <a:pt x="12" y="51"/>
                  </a:lnTo>
                  <a:lnTo>
                    <a:pt x="18" y="74"/>
                  </a:lnTo>
                  <a:lnTo>
                    <a:pt x="24" y="86"/>
                  </a:lnTo>
                  <a:lnTo>
                    <a:pt x="32" y="98"/>
                  </a:lnTo>
                  <a:lnTo>
                    <a:pt x="33" y="113"/>
                  </a:lnTo>
                  <a:lnTo>
                    <a:pt x="39" y="128"/>
                  </a:lnTo>
                  <a:lnTo>
                    <a:pt x="52" y="161"/>
                  </a:lnTo>
                  <a:lnTo>
                    <a:pt x="67" y="192"/>
                  </a:lnTo>
                  <a:lnTo>
                    <a:pt x="73" y="205"/>
                  </a:lnTo>
                  <a:lnTo>
                    <a:pt x="74" y="20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4" name="Freeform 206"/>
            <p:cNvSpPr>
              <a:spLocks/>
            </p:cNvSpPr>
            <p:nvPr/>
          </p:nvSpPr>
          <p:spPr bwMode="auto">
            <a:xfrm>
              <a:off x="4692" y="1691"/>
              <a:ext cx="4" cy="5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4 h 5"/>
                <a:gd name="T4" fmla="*/ 0 w 4"/>
                <a:gd name="T5" fmla="*/ 2 h 5"/>
                <a:gd name="T6" fmla="*/ 3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3" y="0"/>
                  </a:move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5" name="Freeform 207"/>
            <p:cNvSpPr>
              <a:spLocks/>
            </p:cNvSpPr>
            <p:nvPr/>
          </p:nvSpPr>
          <p:spPr bwMode="auto">
            <a:xfrm>
              <a:off x="4698" y="1687"/>
              <a:ext cx="57" cy="105"/>
            </a:xfrm>
            <a:custGeom>
              <a:avLst/>
              <a:gdLst>
                <a:gd name="T0" fmla="*/ 0 w 57"/>
                <a:gd name="T1" fmla="*/ 13 h 105"/>
                <a:gd name="T2" fmla="*/ 0 w 57"/>
                <a:gd name="T3" fmla="*/ 3 h 105"/>
                <a:gd name="T4" fmla="*/ 2 w 57"/>
                <a:gd name="T5" fmla="*/ 0 h 105"/>
                <a:gd name="T6" fmla="*/ 9 w 57"/>
                <a:gd name="T7" fmla="*/ 14 h 105"/>
                <a:gd name="T8" fmla="*/ 19 w 57"/>
                <a:gd name="T9" fmla="*/ 30 h 105"/>
                <a:gd name="T10" fmla="*/ 42 w 57"/>
                <a:gd name="T11" fmla="*/ 64 h 105"/>
                <a:gd name="T12" fmla="*/ 52 w 57"/>
                <a:gd name="T13" fmla="*/ 83 h 105"/>
                <a:gd name="T14" fmla="*/ 56 w 57"/>
                <a:gd name="T15" fmla="*/ 90 h 105"/>
                <a:gd name="T16" fmla="*/ 56 w 57"/>
                <a:gd name="T17" fmla="*/ 104 h 105"/>
                <a:gd name="T18" fmla="*/ 55 w 57"/>
                <a:gd name="T19" fmla="*/ 102 h 105"/>
                <a:gd name="T20" fmla="*/ 47 w 57"/>
                <a:gd name="T21" fmla="*/ 87 h 105"/>
                <a:gd name="T22" fmla="*/ 18 w 57"/>
                <a:gd name="T23" fmla="*/ 35 h 105"/>
                <a:gd name="T24" fmla="*/ 14 w 57"/>
                <a:gd name="T25" fmla="*/ 34 h 105"/>
                <a:gd name="T26" fmla="*/ 10 w 57"/>
                <a:gd name="T27" fmla="*/ 32 h 105"/>
                <a:gd name="T28" fmla="*/ 5 w 57"/>
                <a:gd name="T29" fmla="*/ 24 h 105"/>
                <a:gd name="T30" fmla="*/ 0 w 57"/>
                <a:gd name="T31" fmla="*/ 13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105"/>
                <a:gd name="T50" fmla="*/ 57 w 57"/>
                <a:gd name="T51" fmla="*/ 105 h 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105">
                  <a:moveTo>
                    <a:pt x="0" y="1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9" y="14"/>
                  </a:lnTo>
                  <a:lnTo>
                    <a:pt x="19" y="30"/>
                  </a:lnTo>
                  <a:lnTo>
                    <a:pt x="42" y="64"/>
                  </a:lnTo>
                  <a:lnTo>
                    <a:pt x="52" y="83"/>
                  </a:lnTo>
                  <a:lnTo>
                    <a:pt x="56" y="90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47" y="87"/>
                  </a:lnTo>
                  <a:lnTo>
                    <a:pt x="18" y="35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5" y="24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6" name="Freeform 208"/>
            <p:cNvSpPr>
              <a:spLocks/>
            </p:cNvSpPr>
            <p:nvPr/>
          </p:nvSpPr>
          <p:spPr bwMode="auto">
            <a:xfrm>
              <a:off x="4695" y="1940"/>
              <a:ext cx="4" cy="5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0 h 5"/>
                <a:gd name="T4" fmla="*/ 3 w 4"/>
                <a:gd name="T5" fmla="*/ 4 h 5"/>
                <a:gd name="T6" fmla="*/ 0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2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7" name="Freeform 209"/>
            <p:cNvSpPr>
              <a:spLocks/>
            </p:cNvSpPr>
            <p:nvPr/>
          </p:nvSpPr>
          <p:spPr bwMode="auto">
            <a:xfrm>
              <a:off x="4734" y="1937"/>
              <a:ext cx="21" cy="14"/>
            </a:xfrm>
            <a:custGeom>
              <a:avLst/>
              <a:gdLst>
                <a:gd name="T0" fmla="*/ 20 w 21"/>
                <a:gd name="T1" fmla="*/ 0 h 14"/>
                <a:gd name="T2" fmla="*/ 20 w 21"/>
                <a:gd name="T3" fmla="*/ 10 h 14"/>
                <a:gd name="T4" fmla="*/ 14 w 21"/>
                <a:gd name="T5" fmla="*/ 12 h 14"/>
                <a:gd name="T6" fmla="*/ 7 w 21"/>
                <a:gd name="T7" fmla="*/ 13 h 14"/>
                <a:gd name="T8" fmla="*/ 3 w 21"/>
                <a:gd name="T9" fmla="*/ 13 h 14"/>
                <a:gd name="T10" fmla="*/ 0 w 21"/>
                <a:gd name="T11" fmla="*/ 12 h 14"/>
                <a:gd name="T12" fmla="*/ 8 w 21"/>
                <a:gd name="T13" fmla="*/ 9 h 14"/>
                <a:gd name="T14" fmla="*/ 15 w 21"/>
                <a:gd name="T15" fmla="*/ 4 h 14"/>
                <a:gd name="T16" fmla="*/ 20 w 2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4"/>
                <a:gd name="T29" fmla="*/ 21 w 2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4">
                  <a:moveTo>
                    <a:pt x="20" y="0"/>
                  </a:moveTo>
                  <a:lnTo>
                    <a:pt x="20" y="10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8" y="9"/>
                  </a:lnTo>
                  <a:lnTo>
                    <a:pt x="15" y="4"/>
                  </a:lnTo>
                  <a:lnTo>
                    <a:pt x="2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8" name="Freeform 210"/>
            <p:cNvSpPr>
              <a:spLocks/>
            </p:cNvSpPr>
            <p:nvPr/>
          </p:nvSpPr>
          <p:spPr bwMode="auto">
            <a:xfrm>
              <a:off x="4734" y="1878"/>
              <a:ext cx="21" cy="57"/>
            </a:xfrm>
            <a:custGeom>
              <a:avLst/>
              <a:gdLst>
                <a:gd name="T0" fmla="*/ 20 w 21"/>
                <a:gd name="T1" fmla="*/ 0 h 57"/>
                <a:gd name="T2" fmla="*/ 20 w 21"/>
                <a:gd name="T3" fmla="*/ 22 h 57"/>
                <a:gd name="T4" fmla="*/ 18 w 21"/>
                <a:gd name="T5" fmla="*/ 28 h 57"/>
                <a:gd name="T6" fmla="*/ 9 w 21"/>
                <a:gd name="T7" fmla="*/ 44 h 57"/>
                <a:gd name="T8" fmla="*/ 0 w 21"/>
                <a:gd name="T9" fmla="*/ 56 h 57"/>
                <a:gd name="T10" fmla="*/ 1 w 21"/>
                <a:gd name="T11" fmla="*/ 44 h 57"/>
                <a:gd name="T12" fmla="*/ 4 w 21"/>
                <a:gd name="T13" fmla="*/ 31 h 57"/>
                <a:gd name="T14" fmla="*/ 9 w 21"/>
                <a:gd name="T15" fmla="*/ 20 h 57"/>
                <a:gd name="T16" fmla="*/ 15 w 21"/>
                <a:gd name="T17" fmla="*/ 9 h 57"/>
                <a:gd name="T18" fmla="*/ 20 w 21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57"/>
                <a:gd name="T32" fmla="*/ 21 w 2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57">
                  <a:moveTo>
                    <a:pt x="20" y="0"/>
                  </a:moveTo>
                  <a:lnTo>
                    <a:pt x="20" y="22"/>
                  </a:lnTo>
                  <a:lnTo>
                    <a:pt x="18" y="28"/>
                  </a:lnTo>
                  <a:lnTo>
                    <a:pt x="9" y="44"/>
                  </a:lnTo>
                  <a:lnTo>
                    <a:pt x="0" y="56"/>
                  </a:lnTo>
                  <a:lnTo>
                    <a:pt x="1" y="44"/>
                  </a:lnTo>
                  <a:lnTo>
                    <a:pt x="4" y="31"/>
                  </a:lnTo>
                  <a:lnTo>
                    <a:pt x="9" y="20"/>
                  </a:lnTo>
                  <a:lnTo>
                    <a:pt x="15" y="9"/>
                  </a:lnTo>
                  <a:lnTo>
                    <a:pt x="2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9" name="Freeform 211"/>
            <p:cNvSpPr>
              <a:spLocks/>
            </p:cNvSpPr>
            <p:nvPr/>
          </p:nvSpPr>
          <p:spPr bwMode="auto">
            <a:xfrm>
              <a:off x="4760" y="1783"/>
              <a:ext cx="8" cy="50"/>
            </a:xfrm>
            <a:custGeom>
              <a:avLst/>
              <a:gdLst>
                <a:gd name="T0" fmla="*/ 0 w 8"/>
                <a:gd name="T1" fmla="*/ 13 h 50"/>
                <a:gd name="T2" fmla="*/ 0 w 8"/>
                <a:gd name="T3" fmla="*/ 0 h 50"/>
                <a:gd name="T4" fmla="*/ 1 w 8"/>
                <a:gd name="T5" fmla="*/ 3 h 50"/>
                <a:gd name="T6" fmla="*/ 3 w 8"/>
                <a:gd name="T7" fmla="*/ 12 h 50"/>
                <a:gd name="T8" fmla="*/ 5 w 8"/>
                <a:gd name="T9" fmla="*/ 20 h 50"/>
                <a:gd name="T10" fmla="*/ 6 w 8"/>
                <a:gd name="T11" fmla="*/ 30 h 50"/>
                <a:gd name="T12" fmla="*/ 7 w 8"/>
                <a:gd name="T13" fmla="*/ 40 h 50"/>
                <a:gd name="T14" fmla="*/ 7 w 8"/>
                <a:gd name="T15" fmla="*/ 49 h 50"/>
                <a:gd name="T16" fmla="*/ 7 w 8"/>
                <a:gd name="T17" fmla="*/ 43 h 50"/>
                <a:gd name="T18" fmla="*/ 6 w 8"/>
                <a:gd name="T19" fmla="*/ 38 h 50"/>
                <a:gd name="T20" fmla="*/ 4 w 8"/>
                <a:gd name="T21" fmla="*/ 25 h 50"/>
                <a:gd name="T22" fmla="*/ 0 w 8"/>
                <a:gd name="T23" fmla="*/ 1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50"/>
                <a:gd name="T38" fmla="*/ 8 w 8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50">
                  <a:moveTo>
                    <a:pt x="0" y="13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12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7" y="40"/>
                  </a:lnTo>
                  <a:lnTo>
                    <a:pt x="7" y="49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4" y="25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0" name="Freeform 212"/>
            <p:cNvSpPr>
              <a:spLocks/>
            </p:cNvSpPr>
            <p:nvPr/>
          </p:nvSpPr>
          <p:spPr bwMode="auto">
            <a:xfrm>
              <a:off x="4760" y="1841"/>
              <a:ext cx="20" cy="56"/>
            </a:xfrm>
            <a:custGeom>
              <a:avLst/>
              <a:gdLst>
                <a:gd name="T0" fmla="*/ 0 w 20"/>
                <a:gd name="T1" fmla="*/ 55 h 56"/>
                <a:gd name="T2" fmla="*/ 0 w 20"/>
                <a:gd name="T3" fmla="*/ 33 h 56"/>
                <a:gd name="T4" fmla="*/ 0 w 20"/>
                <a:gd name="T5" fmla="*/ 32 h 56"/>
                <a:gd name="T6" fmla="*/ 5 w 20"/>
                <a:gd name="T7" fmla="*/ 22 h 56"/>
                <a:gd name="T8" fmla="*/ 8 w 20"/>
                <a:gd name="T9" fmla="*/ 11 h 56"/>
                <a:gd name="T10" fmla="*/ 10 w 20"/>
                <a:gd name="T11" fmla="*/ 0 h 56"/>
                <a:gd name="T12" fmla="*/ 15 w 20"/>
                <a:gd name="T13" fmla="*/ 1 h 56"/>
                <a:gd name="T14" fmla="*/ 19 w 20"/>
                <a:gd name="T15" fmla="*/ 1 h 56"/>
                <a:gd name="T16" fmla="*/ 19 w 20"/>
                <a:gd name="T17" fmla="*/ 12 h 56"/>
                <a:gd name="T18" fmla="*/ 18 w 20"/>
                <a:gd name="T19" fmla="*/ 12 h 56"/>
                <a:gd name="T20" fmla="*/ 16 w 20"/>
                <a:gd name="T21" fmla="*/ 16 h 56"/>
                <a:gd name="T22" fmla="*/ 12 w 20"/>
                <a:gd name="T23" fmla="*/ 20 h 56"/>
                <a:gd name="T24" fmla="*/ 10 w 20"/>
                <a:gd name="T25" fmla="*/ 25 h 56"/>
                <a:gd name="T26" fmla="*/ 5 w 20"/>
                <a:gd name="T27" fmla="*/ 44 h 56"/>
                <a:gd name="T28" fmla="*/ 0 w 20"/>
                <a:gd name="T29" fmla="*/ 55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56"/>
                <a:gd name="T47" fmla="*/ 20 w 20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56">
                  <a:moveTo>
                    <a:pt x="0" y="55"/>
                  </a:moveTo>
                  <a:lnTo>
                    <a:pt x="0" y="3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5"/>
                  </a:lnTo>
                  <a:lnTo>
                    <a:pt x="5" y="44"/>
                  </a:lnTo>
                  <a:lnTo>
                    <a:pt x="0" y="5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1" name="Freeform 213"/>
            <p:cNvSpPr>
              <a:spLocks/>
            </p:cNvSpPr>
            <p:nvPr/>
          </p:nvSpPr>
          <p:spPr bwMode="auto">
            <a:xfrm>
              <a:off x="4760" y="1930"/>
              <a:ext cx="20" cy="25"/>
            </a:xfrm>
            <a:custGeom>
              <a:avLst/>
              <a:gdLst>
                <a:gd name="T0" fmla="*/ 0 w 20"/>
                <a:gd name="T1" fmla="*/ 17 h 25"/>
                <a:gd name="T2" fmla="*/ 0 w 20"/>
                <a:gd name="T3" fmla="*/ 5 h 25"/>
                <a:gd name="T4" fmla="*/ 4 w 20"/>
                <a:gd name="T5" fmla="*/ 0 h 25"/>
                <a:gd name="T6" fmla="*/ 7 w 20"/>
                <a:gd name="T7" fmla="*/ 5 h 25"/>
                <a:gd name="T8" fmla="*/ 12 w 20"/>
                <a:gd name="T9" fmla="*/ 12 h 25"/>
                <a:gd name="T10" fmla="*/ 17 w 20"/>
                <a:gd name="T11" fmla="*/ 20 h 25"/>
                <a:gd name="T12" fmla="*/ 19 w 20"/>
                <a:gd name="T13" fmla="*/ 23 h 25"/>
                <a:gd name="T14" fmla="*/ 19 w 20"/>
                <a:gd name="T15" fmla="*/ 24 h 25"/>
                <a:gd name="T16" fmla="*/ 10 w 20"/>
                <a:gd name="T17" fmla="*/ 15 h 25"/>
                <a:gd name="T18" fmla="*/ 2 w 20"/>
                <a:gd name="T19" fmla="*/ 17 h 25"/>
                <a:gd name="T20" fmla="*/ 0 w 20"/>
                <a:gd name="T21" fmla="*/ 1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5"/>
                <a:gd name="T35" fmla="*/ 20 w 20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5">
                  <a:moveTo>
                    <a:pt x="0" y="17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7" y="5"/>
                  </a:lnTo>
                  <a:lnTo>
                    <a:pt x="12" y="12"/>
                  </a:lnTo>
                  <a:lnTo>
                    <a:pt x="17" y="20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0" y="15"/>
                  </a:lnTo>
                  <a:lnTo>
                    <a:pt x="2" y="17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2" name="Freeform 214"/>
            <p:cNvSpPr>
              <a:spLocks/>
            </p:cNvSpPr>
            <p:nvPr/>
          </p:nvSpPr>
          <p:spPr bwMode="auto">
            <a:xfrm>
              <a:off x="4779" y="1882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3 h 4"/>
                <a:gd name="T4" fmla="*/ 0 w 1"/>
                <a:gd name="T5" fmla="*/ 1 h 4"/>
                <a:gd name="T6" fmla="*/ 0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0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3" name="Freeform 215"/>
            <p:cNvSpPr>
              <a:spLocks/>
            </p:cNvSpPr>
            <p:nvPr/>
          </p:nvSpPr>
          <p:spPr bwMode="auto">
            <a:xfrm>
              <a:off x="4786" y="1841"/>
              <a:ext cx="6" cy="9"/>
            </a:xfrm>
            <a:custGeom>
              <a:avLst/>
              <a:gdLst>
                <a:gd name="T0" fmla="*/ 0 w 6"/>
                <a:gd name="T1" fmla="*/ 8 h 9"/>
                <a:gd name="T2" fmla="*/ 0 w 6"/>
                <a:gd name="T3" fmla="*/ 1 h 9"/>
                <a:gd name="T4" fmla="*/ 0 w 6"/>
                <a:gd name="T5" fmla="*/ 1 h 9"/>
                <a:gd name="T6" fmla="*/ 3 w 6"/>
                <a:gd name="T7" fmla="*/ 0 h 9"/>
                <a:gd name="T8" fmla="*/ 4 w 6"/>
                <a:gd name="T9" fmla="*/ 1 h 9"/>
                <a:gd name="T10" fmla="*/ 5 w 6"/>
                <a:gd name="T11" fmla="*/ 1 h 9"/>
                <a:gd name="T12" fmla="*/ 5 w 6"/>
                <a:gd name="T13" fmla="*/ 7 h 9"/>
                <a:gd name="T14" fmla="*/ 2 w 6"/>
                <a:gd name="T15" fmla="*/ 7 h 9"/>
                <a:gd name="T16" fmla="*/ 0 w 6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0" y="8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4" name="Freeform 216"/>
            <p:cNvSpPr>
              <a:spLocks/>
            </p:cNvSpPr>
            <p:nvPr/>
          </p:nvSpPr>
          <p:spPr bwMode="auto">
            <a:xfrm>
              <a:off x="4786" y="1870"/>
              <a:ext cx="6" cy="56"/>
            </a:xfrm>
            <a:custGeom>
              <a:avLst/>
              <a:gdLst>
                <a:gd name="T0" fmla="*/ 0 w 6"/>
                <a:gd name="T1" fmla="*/ 17 h 56"/>
                <a:gd name="T2" fmla="*/ 0 w 6"/>
                <a:gd name="T3" fmla="*/ 14 h 56"/>
                <a:gd name="T4" fmla="*/ 0 w 6"/>
                <a:gd name="T5" fmla="*/ 8 h 56"/>
                <a:gd name="T6" fmla="*/ 1 w 6"/>
                <a:gd name="T7" fmla="*/ 5 h 56"/>
                <a:gd name="T8" fmla="*/ 2 w 6"/>
                <a:gd name="T9" fmla="*/ 2 h 56"/>
                <a:gd name="T10" fmla="*/ 3 w 6"/>
                <a:gd name="T11" fmla="*/ 0 h 56"/>
                <a:gd name="T12" fmla="*/ 2 w 6"/>
                <a:gd name="T13" fmla="*/ 7 h 56"/>
                <a:gd name="T14" fmla="*/ 2 w 6"/>
                <a:gd name="T15" fmla="*/ 11 h 56"/>
                <a:gd name="T16" fmla="*/ 3 w 6"/>
                <a:gd name="T17" fmla="*/ 15 h 56"/>
                <a:gd name="T18" fmla="*/ 5 w 6"/>
                <a:gd name="T19" fmla="*/ 19 h 56"/>
                <a:gd name="T20" fmla="*/ 5 w 6"/>
                <a:gd name="T21" fmla="*/ 55 h 56"/>
                <a:gd name="T22" fmla="*/ 4 w 6"/>
                <a:gd name="T23" fmla="*/ 52 h 56"/>
                <a:gd name="T24" fmla="*/ 1 w 6"/>
                <a:gd name="T25" fmla="*/ 34 h 56"/>
                <a:gd name="T26" fmla="*/ 0 w 6"/>
                <a:gd name="T27" fmla="*/ 1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6"/>
                <a:gd name="T44" fmla="*/ 6 w 6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6">
                  <a:moveTo>
                    <a:pt x="0" y="17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2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1" y="34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5" name="Freeform 217"/>
            <p:cNvSpPr>
              <a:spLocks/>
            </p:cNvSpPr>
            <p:nvPr/>
          </p:nvSpPr>
          <p:spPr bwMode="auto">
            <a:xfrm>
              <a:off x="4780" y="1957"/>
              <a:ext cx="7" cy="4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0 h 4"/>
                <a:gd name="T4" fmla="*/ 6 w 7"/>
                <a:gd name="T5" fmla="*/ 3 h 4"/>
                <a:gd name="T6" fmla="*/ 0 w 7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1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6" name="Freeform 218"/>
            <p:cNvSpPr>
              <a:spLocks/>
            </p:cNvSpPr>
            <p:nvPr/>
          </p:nvSpPr>
          <p:spPr bwMode="auto">
            <a:xfrm>
              <a:off x="4798" y="1843"/>
              <a:ext cx="6" cy="10"/>
            </a:xfrm>
            <a:custGeom>
              <a:avLst/>
              <a:gdLst>
                <a:gd name="T0" fmla="*/ 0 w 6"/>
                <a:gd name="T1" fmla="*/ 6 h 10"/>
                <a:gd name="T2" fmla="*/ 0 w 6"/>
                <a:gd name="T3" fmla="*/ 0 h 10"/>
                <a:gd name="T4" fmla="*/ 1 w 6"/>
                <a:gd name="T5" fmla="*/ 1 h 10"/>
                <a:gd name="T6" fmla="*/ 2 w 6"/>
                <a:gd name="T7" fmla="*/ 3 h 10"/>
                <a:gd name="T8" fmla="*/ 5 w 6"/>
                <a:gd name="T9" fmla="*/ 9 h 10"/>
                <a:gd name="T10" fmla="*/ 3 w 6"/>
                <a:gd name="T11" fmla="*/ 7 h 10"/>
                <a:gd name="T12" fmla="*/ 0 w 6"/>
                <a:gd name="T13" fmla="*/ 6 h 10"/>
                <a:gd name="T14" fmla="*/ 0 w 6"/>
                <a:gd name="T15" fmla="*/ 6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0"/>
                <a:gd name="T26" fmla="*/ 6 w 6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0">
                  <a:moveTo>
                    <a:pt x="0" y="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219"/>
            <p:cNvSpPr>
              <a:spLocks/>
            </p:cNvSpPr>
            <p:nvPr/>
          </p:nvSpPr>
          <p:spPr bwMode="auto">
            <a:xfrm>
              <a:off x="4798" y="1891"/>
              <a:ext cx="14" cy="68"/>
            </a:xfrm>
            <a:custGeom>
              <a:avLst/>
              <a:gdLst>
                <a:gd name="T0" fmla="*/ 0 w 14"/>
                <a:gd name="T1" fmla="*/ 37 h 68"/>
                <a:gd name="T2" fmla="*/ 0 w 14"/>
                <a:gd name="T3" fmla="*/ 0 h 68"/>
                <a:gd name="T4" fmla="*/ 4 w 14"/>
                <a:gd name="T5" fmla="*/ 8 h 68"/>
                <a:gd name="T6" fmla="*/ 8 w 14"/>
                <a:gd name="T7" fmla="*/ 14 h 68"/>
                <a:gd name="T8" fmla="*/ 9 w 14"/>
                <a:gd name="T9" fmla="*/ 18 h 68"/>
                <a:gd name="T10" fmla="*/ 9 w 14"/>
                <a:gd name="T11" fmla="*/ 23 h 68"/>
                <a:gd name="T12" fmla="*/ 10 w 14"/>
                <a:gd name="T13" fmla="*/ 36 h 68"/>
                <a:gd name="T14" fmla="*/ 13 w 14"/>
                <a:gd name="T15" fmla="*/ 41 h 68"/>
                <a:gd name="T16" fmla="*/ 13 w 14"/>
                <a:gd name="T17" fmla="*/ 67 h 68"/>
                <a:gd name="T18" fmla="*/ 5 w 14"/>
                <a:gd name="T19" fmla="*/ 52 h 68"/>
                <a:gd name="T20" fmla="*/ 0 w 14"/>
                <a:gd name="T21" fmla="*/ 3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68"/>
                <a:gd name="T35" fmla="*/ 14 w 14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68">
                  <a:moveTo>
                    <a:pt x="0" y="37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8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0" y="36"/>
                  </a:lnTo>
                  <a:lnTo>
                    <a:pt x="13" y="41"/>
                  </a:lnTo>
                  <a:lnTo>
                    <a:pt x="13" y="67"/>
                  </a:lnTo>
                  <a:lnTo>
                    <a:pt x="5" y="52"/>
                  </a:lnTo>
                  <a:lnTo>
                    <a:pt x="0" y="3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8" name="Freeform 220"/>
            <p:cNvSpPr>
              <a:spLocks/>
            </p:cNvSpPr>
            <p:nvPr/>
          </p:nvSpPr>
          <p:spPr bwMode="auto">
            <a:xfrm>
              <a:off x="4811" y="185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5 h 6"/>
                <a:gd name="T4" fmla="*/ 0 w 1"/>
                <a:gd name="T5" fmla="*/ 5 h 6"/>
                <a:gd name="T6" fmla="*/ 0 w 1"/>
                <a:gd name="T7" fmla="*/ 2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9" name="Freeform 221"/>
            <p:cNvSpPr>
              <a:spLocks/>
            </p:cNvSpPr>
            <p:nvPr/>
          </p:nvSpPr>
          <p:spPr bwMode="auto">
            <a:xfrm>
              <a:off x="4818" y="1822"/>
              <a:ext cx="147" cy="151"/>
            </a:xfrm>
            <a:custGeom>
              <a:avLst/>
              <a:gdLst>
                <a:gd name="T0" fmla="*/ 0 w 147"/>
                <a:gd name="T1" fmla="*/ 36 h 151"/>
                <a:gd name="T2" fmla="*/ 8 w 147"/>
                <a:gd name="T3" fmla="*/ 40 h 151"/>
                <a:gd name="T4" fmla="*/ 20 w 147"/>
                <a:gd name="T5" fmla="*/ 54 h 151"/>
                <a:gd name="T6" fmla="*/ 45 w 147"/>
                <a:gd name="T7" fmla="*/ 84 h 151"/>
                <a:gd name="T8" fmla="*/ 104 w 147"/>
                <a:gd name="T9" fmla="*/ 117 h 151"/>
                <a:gd name="T10" fmla="*/ 112 w 147"/>
                <a:gd name="T11" fmla="*/ 114 h 151"/>
                <a:gd name="T12" fmla="*/ 115 w 147"/>
                <a:gd name="T13" fmla="*/ 104 h 151"/>
                <a:gd name="T14" fmla="*/ 98 w 147"/>
                <a:gd name="T15" fmla="*/ 96 h 151"/>
                <a:gd name="T16" fmla="*/ 84 w 147"/>
                <a:gd name="T17" fmla="*/ 79 h 151"/>
                <a:gd name="T18" fmla="*/ 61 w 147"/>
                <a:gd name="T19" fmla="*/ 43 h 151"/>
                <a:gd name="T20" fmla="*/ 87 w 147"/>
                <a:gd name="T21" fmla="*/ 79 h 151"/>
                <a:gd name="T22" fmla="*/ 101 w 147"/>
                <a:gd name="T23" fmla="*/ 91 h 151"/>
                <a:gd name="T24" fmla="*/ 117 w 147"/>
                <a:gd name="T25" fmla="*/ 90 h 151"/>
                <a:gd name="T26" fmla="*/ 105 w 147"/>
                <a:gd name="T27" fmla="*/ 73 h 151"/>
                <a:gd name="T28" fmla="*/ 73 w 147"/>
                <a:gd name="T29" fmla="*/ 42 h 151"/>
                <a:gd name="T30" fmla="*/ 61 w 147"/>
                <a:gd name="T31" fmla="*/ 22 h 151"/>
                <a:gd name="T32" fmla="*/ 71 w 147"/>
                <a:gd name="T33" fmla="*/ 17 h 151"/>
                <a:gd name="T34" fmla="*/ 76 w 147"/>
                <a:gd name="T35" fmla="*/ 23 h 151"/>
                <a:gd name="T36" fmla="*/ 87 w 147"/>
                <a:gd name="T37" fmla="*/ 45 h 151"/>
                <a:gd name="T38" fmla="*/ 112 w 147"/>
                <a:gd name="T39" fmla="*/ 69 h 151"/>
                <a:gd name="T40" fmla="*/ 127 w 147"/>
                <a:gd name="T41" fmla="*/ 66 h 151"/>
                <a:gd name="T42" fmla="*/ 121 w 147"/>
                <a:gd name="T43" fmla="*/ 50 h 151"/>
                <a:gd name="T44" fmla="*/ 113 w 147"/>
                <a:gd name="T45" fmla="*/ 38 h 151"/>
                <a:gd name="T46" fmla="*/ 103 w 147"/>
                <a:gd name="T47" fmla="*/ 18 h 151"/>
                <a:gd name="T48" fmla="*/ 104 w 147"/>
                <a:gd name="T49" fmla="*/ 12 h 151"/>
                <a:gd name="T50" fmla="*/ 114 w 147"/>
                <a:gd name="T51" fmla="*/ 11 h 151"/>
                <a:gd name="T52" fmla="*/ 120 w 147"/>
                <a:gd name="T53" fmla="*/ 31 h 151"/>
                <a:gd name="T54" fmla="*/ 130 w 147"/>
                <a:gd name="T55" fmla="*/ 47 h 151"/>
                <a:gd name="T56" fmla="*/ 134 w 147"/>
                <a:gd name="T57" fmla="*/ 27 h 151"/>
                <a:gd name="T58" fmla="*/ 144 w 147"/>
                <a:gd name="T59" fmla="*/ 3 h 151"/>
                <a:gd name="T60" fmla="*/ 146 w 147"/>
                <a:gd name="T61" fmla="*/ 8 h 151"/>
                <a:gd name="T62" fmla="*/ 131 w 147"/>
                <a:gd name="T63" fmla="*/ 49 h 151"/>
                <a:gd name="T64" fmla="*/ 122 w 147"/>
                <a:gd name="T65" fmla="*/ 101 h 151"/>
                <a:gd name="T66" fmla="*/ 118 w 147"/>
                <a:gd name="T67" fmla="*/ 150 h 151"/>
                <a:gd name="T68" fmla="*/ 70 w 147"/>
                <a:gd name="T69" fmla="*/ 121 h 151"/>
                <a:gd name="T70" fmla="*/ 35 w 147"/>
                <a:gd name="T71" fmla="*/ 85 h 151"/>
                <a:gd name="T72" fmla="*/ 0 w 147"/>
                <a:gd name="T73" fmla="*/ 46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7"/>
                <a:gd name="T112" fmla="*/ 0 h 151"/>
                <a:gd name="T113" fmla="*/ 147 w 147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7" h="151">
                  <a:moveTo>
                    <a:pt x="0" y="46"/>
                  </a:moveTo>
                  <a:lnTo>
                    <a:pt x="0" y="36"/>
                  </a:lnTo>
                  <a:lnTo>
                    <a:pt x="1" y="36"/>
                  </a:lnTo>
                  <a:lnTo>
                    <a:pt x="8" y="40"/>
                  </a:lnTo>
                  <a:lnTo>
                    <a:pt x="14" y="47"/>
                  </a:lnTo>
                  <a:lnTo>
                    <a:pt x="20" y="54"/>
                  </a:lnTo>
                  <a:lnTo>
                    <a:pt x="33" y="70"/>
                  </a:lnTo>
                  <a:lnTo>
                    <a:pt x="45" y="84"/>
                  </a:lnTo>
                  <a:lnTo>
                    <a:pt x="95" y="118"/>
                  </a:lnTo>
                  <a:lnTo>
                    <a:pt x="104" y="117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3" y="112"/>
                  </a:lnTo>
                  <a:lnTo>
                    <a:pt x="115" y="104"/>
                  </a:lnTo>
                  <a:lnTo>
                    <a:pt x="107" y="102"/>
                  </a:lnTo>
                  <a:lnTo>
                    <a:pt x="98" y="96"/>
                  </a:lnTo>
                  <a:lnTo>
                    <a:pt x="91" y="88"/>
                  </a:lnTo>
                  <a:lnTo>
                    <a:pt x="84" y="79"/>
                  </a:lnTo>
                  <a:lnTo>
                    <a:pt x="71" y="58"/>
                  </a:lnTo>
                  <a:lnTo>
                    <a:pt x="61" y="43"/>
                  </a:lnTo>
                  <a:lnTo>
                    <a:pt x="73" y="60"/>
                  </a:lnTo>
                  <a:lnTo>
                    <a:pt x="87" y="79"/>
                  </a:lnTo>
                  <a:lnTo>
                    <a:pt x="93" y="86"/>
                  </a:lnTo>
                  <a:lnTo>
                    <a:pt x="101" y="91"/>
                  </a:lnTo>
                  <a:lnTo>
                    <a:pt x="109" y="93"/>
                  </a:lnTo>
                  <a:lnTo>
                    <a:pt x="117" y="90"/>
                  </a:lnTo>
                  <a:lnTo>
                    <a:pt x="112" y="82"/>
                  </a:lnTo>
                  <a:lnTo>
                    <a:pt x="105" y="73"/>
                  </a:lnTo>
                  <a:lnTo>
                    <a:pt x="89" y="58"/>
                  </a:lnTo>
                  <a:lnTo>
                    <a:pt x="73" y="42"/>
                  </a:lnTo>
                  <a:lnTo>
                    <a:pt x="67" y="32"/>
                  </a:lnTo>
                  <a:lnTo>
                    <a:pt x="61" y="22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5" y="16"/>
                  </a:lnTo>
                  <a:lnTo>
                    <a:pt x="76" y="23"/>
                  </a:lnTo>
                  <a:lnTo>
                    <a:pt x="78" y="30"/>
                  </a:lnTo>
                  <a:lnTo>
                    <a:pt x="87" y="45"/>
                  </a:lnTo>
                  <a:lnTo>
                    <a:pt x="106" y="66"/>
                  </a:lnTo>
                  <a:lnTo>
                    <a:pt x="112" y="69"/>
                  </a:lnTo>
                  <a:lnTo>
                    <a:pt x="117" y="69"/>
                  </a:lnTo>
                  <a:lnTo>
                    <a:pt x="127" y="66"/>
                  </a:lnTo>
                  <a:lnTo>
                    <a:pt x="124" y="56"/>
                  </a:lnTo>
                  <a:lnTo>
                    <a:pt x="121" y="50"/>
                  </a:lnTo>
                  <a:lnTo>
                    <a:pt x="117" y="45"/>
                  </a:lnTo>
                  <a:lnTo>
                    <a:pt x="113" y="38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103" y="14"/>
                  </a:lnTo>
                  <a:lnTo>
                    <a:pt x="104" y="12"/>
                  </a:lnTo>
                  <a:lnTo>
                    <a:pt x="108" y="10"/>
                  </a:lnTo>
                  <a:lnTo>
                    <a:pt x="114" y="11"/>
                  </a:lnTo>
                  <a:lnTo>
                    <a:pt x="116" y="21"/>
                  </a:lnTo>
                  <a:lnTo>
                    <a:pt x="120" y="31"/>
                  </a:lnTo>
                  <a:lnTo>
                    <a:pt x="125" y="40"/>
                  </a:lnTo>
                  <a:lnTo>
                    <a:pt x="130" y="47"/>
                  </a:lnTo>
                  <a:lnTo>
                    <a:pt x="131" y="38"/>
                  </a:lnTo>
                  <a:lnTo>
                    <a:pt x="134" y="27"/>
                  </a:lnTo>
                  <a:lnTo>
                    <a:pt x="138" y="16"/>
                  </a:lnTo>
                  <a:lnTo>
                    <a:pt x="144" y="3"/>
                  </a:lnTo>
                  <a:lnTo>
                    <a:pt x="146" y="0"/>
                  </a:lnTo>
                  <a:lnTo>
                    <a:pt x="146" y="8"/>
                  </a:lnTo>
                  <a:lnTo>
                    <a:pt x="139" y="24"/>
                  </a:lnTo>
                  <a:lnTo>
                    <a:pt x="131" y="49"/>
                  </a:lnTo>
                  <a:lnTo>
                    <a:pt x="126" y="74"/>
                  </a:lnTo>
                  <a:lnTo>
                    <a:pt x="122" y="101"/>
                  </a:lnTo>
                  <a:lnTo>
                    <a:pt x="120" y="126"/>
                  </a:lnTo>
                  <a:lnTo>
                    <a:pt x="118" y="150"/>
                  </a:lnTo>
                  <a:lnTo>
                    <a:pt x="92" y="135"/>
                  </a:lnTo>
                  <a:lnTo>
                    <a:pt x="70" y="121"/>
                  </a:lnTo>
                  <a:lnTo>
                    <a:pt x="51" y="105"/>
                  </a:lnTo>
                  <a:lnTo>
                    <a:pt x="35" y="85"/>
                  </a:lnTo>
                  <a:lnTo>
                    <a:pt x="12" y="60"/>
                  </a:lnTo>
                  <a:lnTo>
                    <a:pt x="0" y="4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0" name="Freeform 222"/>
            <p:cNvSpPr>
              <a:spLocks/>
            </p:cNvSpPr>
            <p:nvPr/>
          </p:nvSpPr>
          <p:spPr bwMode="auto">
            <a:xfrm>
              <a:off x="4818" y="1936"/>
              <a:ext cx="2" cy="24"/>
            </a:xfrm>
            <a:custGeom>
              <a:avLst/>
              <a:gdLst>
                <a:gd name="T0" fmla="*/ 0 w 2"/>
                <a:gd name="T1" fmla="*/ 22 h 24"/>
                <a:gd name="T2" fmla="*/ 0 w 2"/>
                <a:gd name="T3" fmla="*/ 0 h 24"/>
                <a:gd name="T4" fmla="*/ 1 w 2"/>
                <a:gd name="T5" fmla="*/ 7 h 24"/>
                <a:gd name="T6" fmla="*/ 1 w 2"/>
                <a:gd name="T7" fmla="*/ 17 h 24"/>
                <a:gd name="T8" fmla="*/ 0 w 2"/>
                <a:gd name="T9" fmla="*/ 21 h 24"/>
                <a:gd name="T10" fmla="*/ 0 w 2"/>
                <a:gd name="T11" fmla="*/ 23 h 24"/>
                <a:gd name="T12" fmla="*/ 0 w 2"/>
                <a:gd name="T13" fmla="*/ 2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4"/>
                <a:gd name="T23" fmla="*/ 2 w 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4">
                  <a:moveTo>
                    <a:pt x="0" y="22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1" name="Freeform 223"/>
            <p:cNvSpPr>
              <a:spLocks/>
            </p:cNvSpPr>
            <p:nvPr/>
          </p:nvSpPr>
          <p:spPr bwMode="auto">
            <a:xfrm>
              <a:off x="4905" y="2346"/>
              <a:ext cx="60" cy="166"/>
            </a:xfrm>
            <a:custGeom>
              <a:avLst/>
              <a:gdLst>
                <a:gd name="T0" fmla="*/ 59 w 60"/>
                <a:gd name="T1" fmla="*/ 42 h 166"/>
                <a:gd name="T2" fmla="*/ 59 w 60"/>
                <a:gd name="T3" fmla="*/ 53 h 166"/>
                <a:gd name="T4" fmla="*/ 56 w 60"/>
                <a:gd name="T5" fmla="*/ 37 h 166"/>
                <a:gd name="T6" fmla="*/ 55 w 60"/>
                <a:gd name="T7" fmla="*/ 54 h 166"/>
                <a:gd name="T8" fmla="*/ 53 w 60"/>
                <a:gd name="T9" fmla="*/ 70 h 166"/>
                <a:gd name="T10" fmla="*/ 48 w 60"/>
                <a:gd name="T11" fmla="*/ 101 h 166"/>
                <a:gd name="T12" fmla="*/ 42 w 60"/>
                <a:gd name="T13" fmla="*/ 134 h 166"/>
                <a:gd name="T14" fmla="*/ 40 w 60"/>
                <a:gd name="T15" fmla="*/ 149 h 166"/>
                <a:gd name="T16" fmla="*/ 39 w 60"/>
                <a:gd name="T17" fmla="*/ 165 h 166"/>
                <a:gd name="T18" fmla="*/ 21 w 60"/>
                <a:gd name="T19" fmla="*/ 149 h 166"/>
                <a:gd name="T20" fmla="*/ 0 w 60"/>
                <a:gd name="T21" fmla="*/ 133 h 166"/>
                <a:gd name="T22" fmla="*/ 9 w 60"/>
                <a:gd name="T23" fmla="*/ 134 h 166"/>
                <a:gd name="T24" fmla="*/ 16 w 60"/>
                <a:gd name="T25" fmla="*/ 132 h 166"/>
                <a:gd name="T26" fmla="*/ 26 w 60"/>
                <a:gd name="T27" fmla="*/ 100 h 166"/>
                <a:gd name="T28" fmla="*/ 35 w 60"/>
                <a:gd name="T29" fmla="*/ 67 h 166"/>
                <a:gd name="T30" fmla="*/ 43 w 60"/>
                <a:gd name="T31" fmla="*/ 32 h 166"/>
                <a:gd name="T32" fmla="*/ 52 w 60"/>
                <a:gd name="T33" fmla="*/ 0 h 166"/>
                <a:gd name="T34" fmla="*/ 58 w 60"/>
                <a:gd name="T35" fmla="*/ 37 h 166"/>
                <a:gd name="T36" fmla="*/ 59 w 60"/>
                <a:gd name="T37" fmla="*/ 42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66"/>
                <a:gd name="T59" fmla="*/ 60 w 60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66">
                  <a:moveTo>
                    <a:pt x="59" y="42"/>
                  </a:moveTo>
                  <a:lnTo>
                    <a:pt x="59" y="53"/>
                  </a:lnTo>
                  <a:lnTo>
                    <a:pt x="56" y="37"/>
                  </a:lnTo>
                  <a:lnTo>
                    <a:pt x="55" y="54"/>
                  </a:lnTo>
                  <a:lnTo>
                    <a:pt x="53" y="70"/>
                  </a:lnTo>
                  <a:lnTo>
                    <a:pt x="48" y="101"/>
                  </a:lnTo>
                  <a:lnTo>
                    <a:pt x="42" y="134"/>
                  </a:lnTo>
                  <a:lnTo>
                    <a:pt x="40" y="149"/>
                  </a:lnTo>
                  <a:lnTo>
                    <a:pt x="39" y="165"/>
                  </a:lnTo>
                  <a:lnTo>
                    <a:pt x="21" y="149"/>
                  </a:lnTo>
                  <a:lnTo>
                    <a:pt x="0" y="133"/>
                  </a:lnTo>
                  <a:lnTo>
                    <a:pt x="9" y="134"/>
                  </a:lnTo>
                  <a:lnTo>
                    <a:pt x="16" y="132"/>
                  </a:lnTo>
                  <a:lnTo>
                    <a:pt x="26" y="100"/>
                  </a:lnTo>
                  <a:lnTo>
                    <a:pt x="35" y="67"/>
                  </a:lnTo>
                  <a:lnTo>
                    <a:pt x="43" y="32"/>
                  </a:lnTo>
                  <a:lnTo>
                    <a:pt x="52" y="0"/>
                  </a:lnTo>
                  <a:lnTo>
                    <a:pt x="58" y="37"/>
                  </a:lnTo>
                  <a:lnTo>
                    <a:pt x="59" y="4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2" name="Freeform 224"/>
            <p:cNvSpPr>
              <a:spLocks/>
            </p:cNvSpPr>
            <p:nvPr/>
          </p:nvSpPr>
          <p:spPr bwMode="auto">
            <a:xfrm>
              <a:off x="4953" y="2285"/>
              <a:ext cx="12" cy="28"/>
            </a:xfrm>
            <a:custGeom>
              <a:avLst/>
              <a:gdLst>
                <a:gd name="T0" fmla="*/ 11 w 12"/>
                <a:gd name="T1" fmla="*/ 0 h 28"/>
                <a:gd name="T2" fmla="*/ 11 w 12"/>
                <a:gd name="T3" fmla="*/ 25 h 28"/>
                <a:gd name="T4" fmla="*/ 3 w 12"/>
                <a:gd name="T5" fmla="*/ 27 h 28"/>
                <a:gd name="T6" fmla="*/ 0 w 12"/>
                <a:gd name="T7" fmla="*/ 2 h 28"/>
                <a:gd name="T8" fmla="*/ 8 w 12"/>
                <a:gd name="T9" fmla="*/ 1 h 28"/>
                <a:gd name="T10" fmla="*/ 11 w 1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8"/>
                <a:gd name="T20" fmla="*/ 12 w 1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8">
                  <a:moveTo>
                    <a:pt x="11" y="0"/>
                  </a:moveTo>
                  <a:lnTo>
                    <a:pt x="11" y="25"/>
                  </a:lnTo>
                  <a:lnTo>
                    <a:pt x="3" y="27"/>
                  </a:lnTo>
                  <a:lnTo>
                    <a:pt x="0" y="2"/>
                  </a:lnTo>
                  <a:lnTo>
                    <a:pt x="8" y="1"/>
                  </a:lnTo>
                  <a:lnTo>
                    <a:pt x="11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3" name="Freeform 225"/>
            <p:cNvSpPr>
              <a:spLocks/>
            </p:cNvSpPr>
            <p:nvPr/>
          </p:nvSpPr>
          <p:spPr bwMode="auto">
            <a:xfrm>
              <a:off x="4942" y="2134"/>
              <a:ext cx="23" cy="7"/>
            </a:xfrm>
            <a:custGeom>
              <a:avLst/>
              <a:gdLst>
                <a:gd name="T0" fmla="*/ 22 w 23"/>
                <a:gd name="T1" fmla="*/ 0 h 7"/>
                <a:gd name="T2" fmla="*/ 22 w 23"/>
                <a:gd name="T3" fmla="*/ 6 h 7"/>
                <a:gd name="T4" fmla="*/ 14 w 23"/>
                <a:gd name="T5" fmla="*/ 6 h 7"/>
                <a:gd name="T6" fmla="*/ 0 w 23"/>
                <a:gd name="T7" fmla="*/ 5 h 7"/>
                <a:gd name="T8" fmla="*/ 17 w 23"/>
                <a:gd name="T9" fmla="*/ 1 h 7"/>
                <a:gd name="T10" fmla="*/ 22 w 2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"/>
                <a:gd name="T20" fmla="*/ 23 w 2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">
                  <a:moveTo>
                    <a:pt x="22" y="0"/>
                  </a:moveTo>
                  <a:lnTo>
                    <a:pt x="22" y="6"/>
                  </a:lnTo>
                  <a:lnTo>
                    <a:pt x="14" y="6"/>
                  </a:lnTo>
                  <a:lnTo>
                    <a:pt x="0" y="5"/>
                  </a:lnTo>
                  <a:lnTo>
                    <a:pt x="17" y="1"/>
                  </a:lnTo>
                  <a:lnTo>
                    <a:pt x="22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4" name="Freeform 226"/>
            <p:cNvSpPr>
              <a:spLocks/>
            </p:cNvSpPr>
            <p:nvPr/>
          </p:nvSpPr>
          <p:spPr bwMode="auto">
            <a:xfrm>
              <a:off x="4970" y="1780"/>
              <a:ext cx="24" cy="46"/>
            </a:xfrm>
            <a:custGeom>
              <a:avLst/>
              <a:gdLst>
                <a:gd name="T0" fmla="*/ 0 w 24"/>
                <a:gd name="T1" fmla="*/ 45 h 46"/>
                <a:gd name="T2" fmla="*/ 0 w 24"/>
                <a:gd name="T3" fmla="*/ 38 h 46"/>
                <a:gd name="T4" fmla="*/ 9 w 24"/>
                <a:gd name="T5" fmla="*/ 18 h 46"/>
                <a:gd name="T6" fmla="*/ 16 w 24"/>
                <a:gd name="T7" fmla="*/ 9 h 46"/>
                <a:gd name="T8" fmla="*/ 23 w 24"/>
                <a:gd name="T9" fmla="*/ 0 h 46"/>
                <a:gd name="T10" fmla="*/ 12 w 24"/>
                <a:gd name="T11" fmla="*/ 17 h 46"/>
                <a:gd name="T12" fmla="*/ 2 w 24"/>
                <a:gd name="T13" fmla="*/ 38 h 46"/>
                <a:gd name="T14" fmla="*/ 0 w 24"/>
                <a:gd name="T15" fmla="*/ 4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6"/>
                <a:gd name="T26" fmla="*/ 24 w 2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6">
                  <a:moveTo>
                    <a:pt x="0" y="45"/>
                  </a:moveTo>
                  <a:lnTo>
                    <a:pt x="0" y="38"/>
                  </a:lnTo>
                  <a:lnTo>
                    <a:pt x="9" y="18"/>
                  </a:lnTo>
                  <a:lnTo>
                    <a:pt x="16" y="9"/>
                  </a:lnTo>
                  <a:lnTo>
                    <a:pt x="23" y="0"/>
                  </a:lnTo>
                  <a:lnTo>
                    <a:pt x="12" y="17"/>
                  </a:lnTo>
                  <a:lnTo>
                    <a:pt x="2" y="38"/>
                  </a:lnTo>
                  <a:lnTo>
                    <a:pt x="0" y="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5" name="Freeform 227"/>
            <p:cNvSpPr>
              <a:spLocks/>
            </p:cNvSpPr>
            <p:nvPr/>
          </p:nvSpPr>
          <p:spPr bwMode="auto">
            <a:xfrm>
              <a:off x="4970" y="1912"/>
              <a:ext cx="206" cy="259"/>
            </a:xfrm>
            <a:custGeom>
              <a:avLst/>
              <a:gdLst>
                <a:gd name="T0" fmla="*/ 0 w 206"/>
                <a:gd name="T1" fmla="*/ 228 h 259"/>
                <a:gd name="T2" fmla="*/ 0 w 206"/>
                <a:gd name="T3" fmla="*/ 216 h 259"/>
                <a:gd name="T4" fmla="*/ 20 w 206"/>
                <a:gd name="T5" fmla="*/ 209 h 259"/>
                <a:gd name="T6" fmla="*/ 33 w 206"/>
                <a:gd name="T7" fmla="*/ 205 h 259"/>
                <a:gd name="T8" fmla="*/ 45 w 206"/>
                <a:gd name="T9" fmla="*/ 202 h 259"/>
                <a:gd name="T10" fmla="*/ 54 w 206"/>
                <a:gd name="T11" fmla="*/ 202 h 259"/>
                <a:gd name="T12" fmla="*/ 57 w 206"/>
                <a:gd name="T13" fmla="*/ 203 h 259"/>
                <a:gd name="T14" fmla="*/ 60 w 206"/>
                <a:gd name="T15" fmla="*/ 205 h 259"/>
                <a:gd name="T16" fmla="*/ 67 w 206"/>
                <a:gd name="T17" fmla="*/ 211 h 259"/>
                <a:gd name="T18" fmla="*/ 72 w 206"/>
                <a:gd name="T19" fmla="*/ 214 h 259"/>
                <a:gd name="T20" fmla="*/ 77 w 206"/>
                <a:gd name="T21" fmla="*/ 216 h 259"/>
                <a:gd name="T22" fmla="*/ 83 w 206"/>
                <a:gd name="T23" fmla="*/ 215 h 259"/>
                <a:gd name="T24" fmla="*/ 94 w 206"/>
                <a:gd name="T25" fmla="*/ 210 h 259"/>
                <a:gd name="T26" fmla="*/ 109 w 206"/>
                <a:gd name="T27" fmla="*/ 202 h 259"/>
                <a:gd name="T28" fmla="*/ 117 w 206"/>
                <a:gd name="T29" fmla="*/ 193 h 259"/>
                <a:gd name="T30" fmla="*/ 121 w 206"/>
                <a:gd name="T31" fmla="*/ 189 h 259"/>
                <a:gd name="T32" fmla="*/ 127 w 206"/>
                <a:gd name="T33" fmla="*/ 186 h 259"/>
                <a:gd name="T34" fmla="*/ 131 w 206"/>
                <a:gd name="T35" fmla="*/ 185 h 259"/>
                <a:gd name="T36" fmla="*/ 133 w 206"/>
                <a:gd name="T37" fmla="*/ 185 h 259"/>
                <a:gd name="T38" fmla="*/ 136 w 206"/>
                <a:gd name="T39" fmla="*/ 186 h 259"/>
                <a:gd name="T40" fmla="*/ 141 w 206"/>
                <a:gd name="T41" fmla="*/ 190 h 259"/>
                <a:gd name="T42" fmla="*/ 144 w 206"/>
                <a:gd name="T43" fmla="*/ 197 h 259"/>
                <a:gd name="T44" fmla="*/ 151 w 206"/>
                <a:gd name="T45" fmla="*/ 188 h 259"/>
                <a:gd name="T46" fmla="*/ 161 w 206"/>
                <a:gd name="T47" fmla="*/ 155 h 259"/>
                <a:gd name="T48" fmla="*/ 169 w 206"/>
                <a:gd name="T49" fmla="*/ 122 h 259"/>
                <a:gd name="T50" fmla="*/ 185 w 206"/>
                <a:gd name="T51" fmla="*/ 57 h 259"/>
                <a:gd name="T52" fmla="*/ 194 w 206"/>
                <a:gd name="T53" fmla="*/ 25 h 259"/>
                <a:gd name="T54" fmla="*/ 205 w 206"/>
                <a:gd name="T55" fmla="*/ 0 h 259"/>
                <a:gd name="T56" fmla="*/ 205 w 206"/>
                <a:gd name="T57" fmla="*/ 100 h 259"/>
                <a:gd name="T58" fmla="*/ 202 w 206"/>
                <a:gd name="T59" fmla="*/ 103 h 259"/>
                <a:gd name="T60" fmla="*/ 191 w 206"/>
                <a:gd name="T61" fmla="*/ 117 h 259"/>
                <a:gd name="T62" fmla="*/ 179 w 206"/>
                <a:gd name="T63" fmla="*/ 132 h 259"/>
                <a:gd name="T64" fmla="*/ 172 w 206"/>
                <a:gd name="T65" fmla="*/ 145 h 259"/>
                <a:gd name="T66" fmla="*/ 167 w 206"/>
                <a:gd name="T67" fmla="*/ 157 h 259"/>
                <a:gd name="T68" fmla="*/ 165 w 206"/>
                <a:gd name="T69" fmla="*/ 169 h 259"/>
                <a:gd name="T70" fmla="*/ 164 w 206"/>
                <a:gd name="T71" fmla="*/ 192 h 259"/>
                <a:gd name="T72" fmla="*/ 166 w 206"/>
                <a:gd name="T73" fmla="*/ 215 h 259"/>
                <a:gd name="T74" fmla="*/ 167 w 206"/>
                <a:gd name="T75" fmla="*/ 240 h 259"/>
                <a:gd name="T76" fmla="*/ 162 w 206"/>
                <a:gd name="T77" fmla="*/ 247 h 259"/>
                <a:gd name="T78" fmla="*/ 160 w 206"/>
                <a:gd name="T79" fmla="*/ 252 h 259"/>
                <a:gd name="T80" fmla="*/ 160 w 206"/>
                <a:gd name="T81" fmla="*/ 258 h 259"/>
                <a:gd name="T82" fmla="*/ 132 w 206"/>
                <a:gd name="T83" fmla="*/ 224 h 259"/>
                <a:gd name="T84" fmla="*/ 133 w 206"/>
                <a:gd name="T85" fmla="*/ 217 h 259"/>
                <a:gd name="T86" fmla="*/ 135 w 206"/>
                <a:gd name="T87" fmla="*/ 209 h 259"/>
                <a:gd name="T88" fmla="*/ 135 w 206"/>
                <a:gd name="T89" fmla="*/ 206 h 259"/>
                <a:gd name="T90" fmla="*/ 134 w 206"/>
                <a:gd name="T91" fmla="*/ 202 h 259"/>
                <a:gd name="T92" fmla="*/ 132 w 206"/>
                <a:gd name="T93" fmla="*/ 198 h 259"/>
                <a:gd name="T94" fmla="*/ 129 w 206"/>
                <a:gd name="T95" fmla="*/ 196 h 259"/>
                <a:gd name="T96" fmla="*/ 125 w 206"/>
                <a:gd name="T97" fmla="*/ 198 h 259"/>
                <a:gd name="T98" fmla="*/ 119 w 206"/>
                <a:gd name="T99" fmla="*/ 202 h 259"/>
                <a:gd name="T100" fmla="*/ 108 w 206"/>
                <a:gd name="T101" fmla="*/ 210 h 259"/>
                <a:gd name="T102" fmla="*/ 96 w 206"/>
                <a:gd name="T103" fmla="*/ 219 h 259"/>
                <a:gd name="T104" fmla="*/ 87 w 206"/>
                <a:gd name="T105" fmla="*/ 222 h 259"/>
                <a:gd name="T106" fmla="*/ 79 w 206"/>
                <a:gd name="T107" fmla="*/ 223 h 259"/>
                <a:gd name="T108" fmla="*/ 73 w 206"/>
                <a:gd name="T109" fmla="*/ 221 h 259"/>
                <a:gd name="T110" fmla="*/ 68 w 206"/>
                <a:gd name="T111" fmla="*/ 220 h 259"/>
                <a:gd name="T112" fmla="*/ 56 w 206"/>
                <a:gd name="T113" fmla="*/ 220 h 259"/>
                <a:gd name="T114" fmla="*/ 44 w 206"/>
                <a:gd name="T115" fmla="*/ 221 h 259"/>
                <a:gd name="T116" fmla="*/ 32 w 206"/>
                <a:gd name="T117" fmla="*/ 224 h 259"/>
                <a:gd name="T118" fmla="*/ 19 w 206"/>
                <a:gd name="T119" fmla="*/ 226 h 259"/>
                <a:gd name="T120" fmla="*/ 5 w 206"/>
                <a:gd name="T121" fmla="*/ 228 h 259"/>
                <a:gd name="T122" fmla="*/ 0 w 206"/>
                <a:gd name="T123" fmla="*/ 228 h 2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6"/>
                <a:gd name="T187" fmla="*/ 0 h 259"/>
                <a:gd name="T188" fmla="*/ 206 w 206"/>
                <a:gd name="T189" fmla="*/ 259 h 2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6" h="259">
                  <a:moveTo>
                    <a:pt x="0" y="228"/>
                  </a:moveTo>
                  <a:lnTo>
                    <a:pt x="0" y="216"/>
                  </a:lnTo>
                  <a:lnTo>
                    <a:pt x="20" y="209"/>
                  </a:lnTo>
                  <a:lnTo>
                    <a:pt x="33" y="205"/>
                  </a:lnTo>
                  <a:lnTo>
                    <a:pt x="45" y="202"/>
                  </a:lnTo>
                  <a:lnTo>
                    <a:pt x="54" y="202"/>
                  </a:lnTo>
                  <a:lnTo>
                    <a:pt x="57" y="203"/>
                  </a:lnTo>
                  <a:lnTo>
                    <a:pt x="60" y="205"/>
                  </a:lnTo>
                  <a:lnTo>
                    <a:pt x="67" y="211"/>
                  </a:lnTo>
                  <a:lnTo>
                    <a:pt x="72" y="214"/>
                  </a:lnTo>
                  <a:lnTo>
                    <a:pt x="77" y="216"/>
                  </a:lnTo>
                  <a:lnTo>
                    <a:pt x="83" y="215"/>
                  </a:lnTo>
                  <a:lnTo>
                    <a:pt x="94" y="210"/>
                  </a:lnTo>
                  <a:lnTo>
                    <a:pt x="109" y="202"/>
                  </a:lnTo>
                  <a:lnTo>
                    <a:pt x="117" y="193"/>
                  </a:lnTo>
                  <a:lnTo>
                    <a:pt x="121" y="189"/>
                  </a:lnTo>
                  <a:lnTo>
                    <a:pt x="127" y="186"/>
                  </a:lnTo>
                  <a:lnTo>
                    <a:pt x="131" y="185"/>
                  </a:lnTo>
                  <a:lnTo>
                    <a:pt x="133" y="185"/>
                  </a:lnTo>
                  <a:lnTo>
                    <a:pt x="136" y="186"/>
                  </a:lnTo>
                  <a:lnTo>
                    <a:pt x="141" y="190"/>
                  </a:lnTo>
                  <a:lnTo>
                    <a:pt x="144" y="197"/>
                  </a:lnTo>
                  <a:lnTo>
                    <a:pt x="151" y="188"/>
                  </a:lnTo>
                  <a:lnTo>
                    <a:pt x="161" y="155"/>
                  </a:lnTo>
                  <a:lnTo>
                    <a:pt x="169" y="122"/>
                  </a:lnTo>
                  <a:lnTo>
                    <a:pt x="185" y="57"/>
                  </a:lnTo>
                  <a:lnTo>
                    <a:pt x="194" y="25"/>
                  </a:lnTo>
                  <a:lnTo>
                    <a:pt x="205" y="0"/>
                  </a:lnTo>
                  <a:lnTo>
                    <a:pt x="205" y="100"/>
                  </a:lnTo>
                  <a:lnTo>
                    <a:pt x="202" y="103"/>
                  </a:lnTo>
                  <a:lnTo>
                    <a:pt x="191" y="117"/>
                  </a:lnTo>
                  <a:lnTo>
                    <a:pt x="179" y="132"/>
                  </a:lnTo>
                  <a:lnTo>
                    <a:pt x="172" y="145"/>
                  </a:lnTo>
                  <a:lnTo>
                    <a:pt x="167" y="157"/>
                  </a:lnTo>
                  <a:lnTo>
                    <a:pt x="165" y="169"/>
                  </a:lnTo>
                  <a:lnTo>
                    <a:pt x="164" y="192"/>
                  </a:lnTo>
                  <a:lnTo>
                    <a:pt x="166" y="215"/>
                  </a:lnTo>
                  <a:lnTo>
                    <a:pt x="167" y="240"/>
                  </a:lnTo>
                  <a:lnTo>
                    <a:pt x="162" y="247"/>
                  </a:lnTo>
                  <a:lnTo>
                    <a:pt x="160" y="252"/>
                  </a:lnTo>
                  <a:lnTo>
                    <a:pt x="160" y="258"/>
                  </a:lnTo>
                  <a:lnTo>
                    <a:pt x="132" y="224"/>
                  </a:lnTo>
                  <a:lnTo>
                    <a:pt x="133" y="217"/>
                  </a:lnTo>
                  <a:lnTo>
                    <a:pt x="135" y="209"/>
                  </a:lnTo>
                  <a:lnTo>
                    <a:pt x="135" y="206"/>
                  </a:lnTo>
                  <a:lnTo>
                    <a:pt x="134" y="202"/>
                  </a:lnTo>
                  <a:lnTo>
                    <a:pt x="132" y="198"/>
                  </a:lnTo>
                  <a:lnTo>
                    <a:pt x="129" y="196"/>
                  </a:lnTo>
                  <a:lnTo>
                    <a:pt x="125" y="198"/>
                  </a:lnTo>
                  <a:lnTo>
                    <a:pt x="119" y="202"/>
                  </a:lnTo>
                  <a:lnTo>
                    <a:pt x="108" y="210"/>
                  </a:lnTo>
                  <a:lnTo>
                    <a:pt x="96" y="219"/>
                  </a:lnTo>
                  <a:lnTo>
                    <a:pt x="87" y="222"/>
                  </a:lnTo>
                  <a:lnTo>
                    <a:pt x="79" y="223"/>
                  </a:lnTo>
                  <a:lnTo>
                    <a:pt x="73" y="221"/>
                  </a:lnTo>
                  <a:lnTo>
                    <a:pt x="68" y="220"/>
                  </a:lnTo>
                  <a:lnTo>
                    <a:pt x="56" y="220"/>
                  </a:lnTo>
                  <a:lnTo>
                    <a:pt x="44" y="221"/>
                  </a:lnTo>
                  <a:lnTo>
                    <a:pt x="32" y="224"/>
                  </a:lnTo>
                  <a:lnTo>
                    <a:pt x="19" y="226"/>
                  </a:lnTo>
                  <a:lnTo>
                    <a:pt x="5" y="228"/>
                  </a:lnTo>
                  <a:lnTo>
                    <a:pt x="0" y="22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6" name="Freeform 228"/>
            <p:cNvSpPr>
              <a:spLocks/>
            </p:cNvSpPr>
            <p:nvPr/>
          </p:nvSpPr>
          <p:spPr bwMode="auto">
            <a:xfrm>
              <a:off x="4970" y="2260"/>
              <a:ext cx="206" cy="51"/>
            </a:xfrm>
            <a:custGeom>
              <a:avLst/>
              <a:gdLst>
                <a:gd name="T0" fmla="*/ 0 w 206"/>
                <a:gd name="T1" fmla="*/ 50 h 51"/>
                <a:gd name="T2" fmla="*/ 0 w 206"/>
                <a:gd name="T3" fmla="*/ 23 h 51"/>
                <a:gd name="T4" fmla="*/ 8 w 206"/>
                <a:gd name="T5" fmla="*/ 21 h 51"/>
                <a:gd name="T6" fmla="*/ 19 w 206"/>
                <a:gd name="T7" fmla="*/ 19 h 51"/>
                <a:gd name="T8" fmla="*/ 25 w 206"/>
                <a:gd name="T9" fmla="*/ 19 h 51"/>
                <a:gd name="T10" fmla="*/ 31 w 206"/>
                <a:gd name="T11" fmla="*/ 20 h 51"/>
                <a:gd name="T12" fmla="*/ 39 w 206"/>
                <a:gd name="T13" fmla="*/ 17 h 51"/>
                <a:gd name="T14" fmla="*/ 48 w 206"/>
                <a:gd name="T15" fmla="*/ 14 h 51"/>
                <a:gd name="T16" fmla="*/ 67 w 206"/>
                <a:gd name="T17" fmla="*/ 11 h 51"/>
                <a:gd name="T18" fmla="*/ 87 w 206"/>
                <a:gd name="T19" fmla="*/ 11 h 51"/>
                <a:gd name="T20" fmla="*/ 107 w 206"/>
                <a:gd name="T21" fmla="*/ 12 h 51"/>
                <a:gd name="T22" fmla="*/ 148 w 206"/>
                <a:gd name="T23" fmla="*/ 13 h 51"/>
                <a:gd name="T24" fmla="*/ 169 w 206"/>
                <a:gd name="T25" fmla="*/ 12 h 51"/>
                <a:gd name="T26" fmla="*/ 187 w 206"/>
                <a:gd name="T27" fmla="*/ 8 h 51"/>
                <a:gd name="T28" fmla="*/ 194 w 206"/>
                <a:gd name="T29" fmla="*/ 5 h 51"/>
                <a:gd name="T30" fmla="*/ 203 w 206"/>
                <a:gd name="T31" fmla="*/ 0 h 51"/>
                <a:gd name="T32" fmla="*/ 205 w 206"/>
                <a:gd name="T33" fmla="*/ 0 h 51"/>
                <a:gd name="T34" fmla="*/ 205 w 206"/>
                <a:gd name="T35" fmla="*/ 12 h 51"/>
                <a:gd name="T36" fmla="*/ 197 w 206"/>
                <a:gd name="T37" fmla="*/ 13 h 51"/>
                <a:gd name="T38" fmla="*/ 185 w 206"/>
                <a:gd name="T39" fmla="*/ 13 h 51"/>
                <a:gd name="T40" fmla="*/ 172 w 206"/>
                <a:gd name="T41" fmla="*/ 11 h 51"/>
                <a:gd name="T42" fmla="*/ 151 w 206"/>
                <a:gd name="T43" fmla="*/ 20 h 51"/>
                <a:gd name="T44" fmla="*/ 129 w 206"/>
                <a:gd name="T45" fmla="*/ 27 h 51"/>
                <a:gd name="T46" fmla="*/ 105 w 206"/>
                <a:gd name="T47" fmla="*/ 32 h 51"/>
                <a:gd name="T48" fmla="*/ 82 w 206"/>
                <a:gd name="T49" fmla="*/ 37 h 51"/>
                <a:gd name="T50" fmla="*/ 33 w 206"/>
                <a:gd name="T51" fmla="*/ 44 h 51"/>
                <a:gd name="T52" fmla="*/ 10 w 206"/>
                <a:gd name="T53" fmla="*/ 47 h 51"/>
                <a:gd name="T54" fmla="*/ 0 w 206"/>
                <a:gd name="T55" fmla="*/ 5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6"/>
                <a:gd name="T85" fmla="*/ 0 h 51"/>
                <a:gd name="T86" fmla="*/ 206 w 206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6" h="51">
                  <a:moveTo>
                    <a:pt x="0" y="50"/>
                  </a:moveTo>
                  <a:lnTo>
                    <a:pt x="0" y="23"/>
                  </a:lnTo>
                  <a:lnTo>
                    <a:pt x="8" y="21"/>
                  </a:lnTo>
                  <a:lnTo>
                    <a:pt x="19" y="19"/>
                  </a:lnTo>
                  <a:lnTo>
                    <a:pt x="25" y="19"/>
                  </a:lnTo>
                  <a:lnTo>
                    <a:pt x="31" y="20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67" y="11"/>
                  </a:lnTo>
                  <a:lnTo>
                    <a:pt x="87" y="11"/>
                  </a:lnTo>
                  <a:lnTo>
                    <a:pt x="107" y="12"/>
                  </a:lnTo>
                  <a:lnTo>
                    <a:pt x="148" y="13"/>
                  </a:lnTo>
                  <a:lnTo>
                    <a:pt x="169" y="12"/>
                  </a:lnTo>
                  <a:lnTo>
                    <a:pt x="187" y="8"/>
                  </a:lnTo>
                  <a:lnTo>
                    <a:pt x="194" y="5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5" y="12"/>
                  </a:lnTo>
                  <a:lnTo>
                    <a:pt x="197" y="13"/>
                  </a:lnTo>
                  <a:lnTo>
                    <a:pt x="185" y="13"/>
                  </a:lnTo>
                  <a:lnTo>
                    <a:pt x="172" y="11"/>
                  </a:lnTo>
                  <a:lnTo>
                    <a:pt x="151" y="20"/>
                  </a:lnTo>
                  <a:lnTo>
                    <a:pt x="129" y="27"/>
                  </a:lnTo>
                  <a:lnTo>
                    <a:pt x="105" y="32"/>
                  </a:lnTo>
                  <a:lnTo>
                    <a:pt x="82" y="37"/>
                  </a:lnTo>
                  <a:lnTo>
                    <a:pt x="33" y="44"/>
                  </a:lnTo>
                  <a:lnTo>
                    <a:pt x="10" y="47"/>
                  </a:lnTo>
                  <a:lnTo>
                    <a:pt x="0" y="5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7" name="Freeform 229"/>
            <p:cNvSpPr>
              <a:spLocks/>
            </p:cNvSpPr>
            <p:nvPr/>
          </p:nvSpPr>
          <p:spPr bwMode="auto">
            <a:xfrm>
              <a:off x="4970" y="2389"/>
              <a:ext cx="206" cy="340"/>
            </a:xfrm>
            <a:custGeom>
              <a:avLst/>
              <a:gdLst>
                <a:gd name="T0" fmla="*/ 0 w 206"/>
                <a:gd name="T1" fmla="*/ 11 h 340"/>
                <a:gd name="T2" fmla="*/ 0 w 206"/>
                <a:gd name="T3" fmla="*/ 0 h 340"/>
                <a:gd name="T4" fmla="*/ 8 w 206"/>
                <a:gd name="T5" fmla="*/ 42 h 340"/>
                <a:gd name="T6" fmla="*/ 14 w 206"/>
                <a:gd name="T7" fmla="*/ 65 h 340"/>
                <a:gd name="T8" fmla="*/ 21 w 206"/>
                <a:gd name="T9" fmla="*/ 86 h 340"/>
                <a:gd name="T10" fmla="*/ 30 w 206"/>
                <a:gd name="T11" fmla="*/ 105 h 340"/>
                <a:gd name="T12" fmla="*/ 39 w 206"/>
                <a:gd name="T13" fmla="*/ 118 h 340"/>
                <a:gd name="T14" fmla="*/ 48 w 206"/>
                <a:gd name="T15" fmla="*/ 114 h 340"/>
                <a:gd name="T16" fmla="*/ 60 w 206"/>
                <a:gd name="T17" fmla="*/ 110 h 340"/>
                <a:gd name="T18" fmla="*/ 86 w 206"/>
                <a:gd name="T19" fmla="*/ 106 h 340"/>
                <a:gd name="T20" fmla="*/ 136 w 206"/>
                <a:gd name="T21" fmla="*/ 100 h 340"/>
                <a:gd name="T22" fmla="*/ 163 w 206"/>
                <a:gd name="T23" fmla="*/ 93 h 340"/>
                <a:gd name="T24" fmla="*/ 192 w 206"/>
                <a:gd name="T25" fmla="*/ 88 h 340"/>
                <a:gd name="T26" fmla="*/ 205 w 206"/>
                <a:gd name="T27" fmla="*/ 88 h 340"/>
                <a:gd name="T28" fmla="*/ 205 w 206"/>
                <a:gd name="T29" fmla="*/ 100 h 340"/>
                <a:gd name="T30" fmla="*/ 203 w 206"/>
                <a:gd name="T31" fmla="*/ 100 h 340"/>
                <a:gd name="T32" fmla="*/ 194 w 206"/>
                <a:gd name="T33" fmla="*/ 109 h 340"/>
                <a:gd name="T34" fmla="*/ 187 w 206"/>
                <a:gd name="T35" fmla="*/ 111 h 340"/>
                <a:gd name="T36" fmla="*/ 179 w 206"/>
                <a:gd name="T37" fmla="*/ 116 h 340"/>
                <a:gd name="T38" fmla="*/ 167 w 206"/>
                <a:gd name="T39" fmla="*/ 129 h 340"/>
                <a:gd name="T40" fmla="*/ 164 w 206"/>
                <a:gd name="T41" fmla="*/ 141 h 340"/>
                <a:gd name="T42" fmla="*/ 162 w 206"/>
                <a:gd name="T43" fmla="*/ 161 h 340"/>
                <a:gd name="T44" fmla="*/ 160 w 206"/>
                <a:gd name="T45" fmla="*/ 221 h 340"/>
                <a:gd name="T46" fmla="*/ 160 w 206"/>
                <a:gd name="T47" fmla="*/ 339 h 340"/>
                <a:gd name="T48" fmla="*/ 155 w 206"/>
                <a:gd name="T49" fmla="*/ 339 h 340"/>
                <a:gd name="T50" fmla="*/ 150 w 206"/>
                <a:gd name="T51" fmla="*/ 337 h 340"/>
                <a:gd name="T52" fmla="*/ 144 w 206"/>
                <a:gd name="T53" fmla="*/ 330 h 340"/>
                <a:gd name="T54" fmla="*/ 146 w 206"/>
                <a:gd name="T55" fmla="*/ 228 h 340"/>
                <a:gd name="T56" fmla="*/ 146 w 206"/>
                <a:gd name="T57" fmla="*/ 175 h 340"/>
                <a:gd name="T58" fmla="*/ 144 w 206"/>
                <a:gd name="T59" fmla="*/ 153 h 340"/>
                <a:gd name="T60" fmla="*/ 141 w 206"/>
                <a:gd name="T61" fmla="*/ 139 h 340"/>
                <a:gd name="T62" fmla="*/ 132 w 206"/>
                <a:gd name="T63" fmla="*/ 123 h 340"/>
                <a:gd name="T64" fmla="*/ 39 w 206"/>
                <a:gd name="T65" fmla="*/ 123 h 340"/>
                <a:gd name="T66" fmla="*/ 31 w 206"/>
                <a:gd name="T67" fmla="*/ 111 h 340"/>
                <a:gd name="T68" fmla="*/ 25 w 206"/>
                <a:gd name="T69" fmla="*/ 98 h 340"/>
                <a:gd name="T70" fmla="*/ 13 w 206"/>
                <a:gd name="T71" fmla="*/ 66 h 340"/>
                <a:gd name="T72" fmla="*/ 3 w 206"/>
                <a:gd name="T73" fmla="*/ 30 h 340"/>
                <a:gd name="T74" fmla="*/ 0 w 206"/>
                <a:gd name="T75" fmla="*/ 11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6"/>
                <a:gd name="T115" fmla="*/ 0 h 340"/>
                <a:gd name="T116" fmla="*/ 206 w 206"/>
                <a:gd name="T117" fmla="*/ 340 h 3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6" h="340">
                  <a:moveTo>
                    <a:pt x="0" y="11"/>
                  </a:moveTo>
                  <a:lnTo>
                    <a:pt x="0" y="0"/>
                  </a:lnTo>
                  <a:lnTo>
                    <a:pt x="8" y="42"/>
                  </a:lnTo>
                  <a:lnTo>
                    <a:pt x="14" y="65"/>
                  </a:lnTo>
                  <a:lnTo>
                    <a:pt x="21" y="86"/>
                  </a:lnTo>
                  <a:lnTo>
                    <a:pt x="30" y="105"/>
                  </a:lnTo>
                  <a:lnTo>
                    <a:pt x="39" y="118"/>
                  </a:lnTo>
                  <a:lnTo>
                    <a:pt x="48" y="114"/>
                  </a:lnTo>
                  <a:lnTo>
                    <a:pt x="60" y="110"/>
                  </a:lnTo>
                  <a:lnTo>
                    <a:pt x="86" y="106"/>
                  </a:lnTo>
                  <a:lnTo>
                    <a:pt x="136" y="100"/>
                  </a:lnTo>
                  <a:lnTo>
                    <a:pt x="163" y="93"/>
                  </a:lnTo>
                  <a:lnTo>
                    <a:pt x="192" y="88"/>
                  </a:lnTo>
                  <a:lnTo>
                    <a:pt x="205" y="88"/>
                  </a:lnTo>
                  <a:lnTo>
                    <a:pt x="205" y="100"/>
                  </a:lnTo>
                  <a:lnTo>
                    <a:pt x="203" y="100"/>
                  </a:lnTo>
                  <a:lnTo>
                    <a:pt x="194" y="109"/>
                  </a:lnTo>
                  <a:lnTo>
                    <a:pt x="187" y="111"/>
                  </a:lnTo>
                  <a:lnTo>
                    <a:pt x="179" y="116"/>
                  </a:lnTo>
                  <a:lnTo>
                    <a:pt x="167" y="129"/>
                  </a:lnTo>
                  <a:lnTo>
                    <a:pt x="164" y="141"/>
                  </a:lnTo>
                  <a:lnTo>
                    <a:pt x="162" y="161"/>
                  </a:lnTo>
                  <a:lnTo>
                    <a:pt x="160" y="221"/>
                  </a:lnTo>
                  <a:lnTo>
                    <a:pt x="160" y="339"/>
                  </a:lnTo>
                  <a:lnTo>
                    <a:pt x="155" y="339"/>
                  </a:lnTo>
                  <a:lnTo>
                    <a:pt x="150" y="337"/>
                  </a:lnTo>
                  <a:lnTo>
                    <a:pt x="144" y="330"/>
                  </a:lnTo>
                  <a:lnTo>
                    <a:pt x="146" y="228"/>
                  </a:lnTo>
                  <a:lnTo>
                    <a:pt x="146" y="175"/>
                  </a:lnTo>
                  <a:lnTo>
                    <a:pt x="144" y="153"/>
                  </a:lnTo>
                  <a:lnTo>
                    <a:pt x="141" y="139"/>
                  </a:lnTo>
                  <a:lnTo>
                    <a:pt x="132" y="123"/>
                  </a:lnTo>
                  <a:lnTo>
                    <a:pt x="39" y="123"/>
                  </a:lnTo>
                  <a:lnTo>
                    <a:pt x="31" y="111"/>
                  </a:lnTo>
                  <a:lnTo>
                    <a:pt x="25" y="98"/>
                  </a:lnTo>
                  <a:lnTo>
                    <a:pt x="13" y="66"/>
                  </a:lnTo>
                  <a:lnTo>
                    <a:pt x="3" y="30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8" name="Freeform 230"/>
            <p:cNvSpPr>
              <a:spLocks/>
            </p:cNvSpPr>
            <p:nvPr/>
          </p:nvSpPr>
          <p:spPr bwMode="auto">
            <a:xfrm>
              <a:off x="5175" y="2962"/>
              <a:ext cx="1" cy="129"/>
            </a:xfrm>
            <a:custGeom>
              <a:avLst/>
              <a:gdLst>
                <a:gd name="T0" fmla="*/ 0 w 1"/>
                <a:gd name="T1" fmla="*/ 0 h 129"/>
                <a:gd name="T2" fmla="*/ 0 w 1"/>
                <a:gd name="T3" fmla="*/ 128 h 129"/>
                <a:gd name="T4" fmla="*/ 0 w 1"/>
                <a:gd name="T5" fmla="*/ 127 h 129"/>
                <a:gd name="T6" fmla="*/ 0 w 1"/>
                <a:gd name="T7" fmla="*/ 48 h 129"/>
                <a:gd name="T8" fmla="*/ 0 w 1"/>
                <a:gd name="T9" fmla="*/ 26 h 129"/>
                <a:gd name="T10" fmla="*/ 0 w 1"/>
                <a:gd name="T11" fmla="*/ 5 h 129"/>
                <a:gd name="T12" fmla="*/ 0 w 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29"/>
                <a:gd name="T23" fmla="*/ 1 w 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29">
                  <a:moveTo>
                    <a:pt x="0" y="0"/>
                  </a:moveTo>
                  <a:lnTo>
                    <a:pt x="0" y="128"/>
                  </a:lnTo>
                  <a:lnTo>
                    <a:pt x="0" y="127"/>
                  </a:lnTo>
                  <a:lnTo>
                    <a:pt x="0" y="48"/>
                  </a:lnTo>
                  <a:lnTo>
                    <a:pt x="0" y="2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9" name="Freeform 231"/>
            <p:cNvSpPr>
              <a:spLocks/>
            </p:cNvSpPr>
            <p:nvPr/>
          </p:nvSpPr>
          <p:spPr bwMode="auto">
            <a:xfrm>
              <a:off x="5146" y="2092"/>
              <a:ext cx="30" cy="91"/>
            </a:xfrm>
            <a:custGeom>
              <a:avLst/>
              <a:gdLst>
                <a:gd name="T0" fmla="*/ 29 w 30"/>
                <a:gd name="T1" fmla="*/ 48 h 91"/>
                <a:gd name="T2" fmla="*/ 29 w 30"/>
                <a:gd name="T3" fmla="*/ 90 h 91"/>
                <a:gd name="T4" fmla="*/ 24 w 30"/>
                <a:gd name="T5" fmla="*/ 83 h 91"/>
                <a:gd name="T6" fmla="*/ 18 w 30"/>
                <a:gd name="T7" fmla="*/ 74 h 91"/>
                <a:gd name="T8" fmla="*/ 11 w 30"/>
                <a:gd name="T9" fmla="*/ 54 h 91"/>
                <a:gd name="T10" fmla="*/ 7 w 30"/>
                <a:gd name="T11" fmla="*/ 43 h 91"/>
                <a:gd name="T12" fmla="*/ 2 w 30"/>
                <a:gd name="T13" fmla="*/ 34 h 91"/>
                <a:gd name="T14" fmla="*/ 1 w 30"/>
                <a:gd name="T15" fmla="*/ 28 h 91"/>
                <a:gd name="T16" fmla="*/ 0 w 30"/>
                <a:gd name="T17" fmla="*/ 20 h 91"/>
                <a:gd name="T18" fmla="*/ 0 w 30"/>
                <a:gd name="T19" fmla="*/ 11 h 91"/>
                <a:gd name="T20" fmla="*/ 2 w 30"/>
                <a:gd name="T21" fmla="*/ 3 h 91"/>
                <a:gd name="T22" fmla="*/ 13 w 30"/>
                <a:gd name="T23" fmla="*/ 0 h 91"/>
                <a:gd name="T24" fmla="*/ 17 w 30"/>
                <a:gd name="T25" fmla="*/ 0 h 91"/>
                <a:gd name="T26" fmla="*/ 23 w 30"/>
                <a:gd name="T27" fmla="*/ 1 h 91"/>
                <a:gd name="T28" fmla="*/ 26 w 30"/>
                <a:gd name="T29" fmla="*/ 3 h 91"/>
                <a:gd name="T30" fmla="*/ 29 w 30"/>
                <a:gd name="T31" fmla="*/ 4 h 91"/>
                <a:gd name="T32" fmla="*/ 29 w 30"/>
                <a:gd name="T33" fmla="*/ 12 h 91"/>
                <a:gd name="T34" fmla="*/ 25 w 30"/>
                <a:gd name="T35" fmla="*/ 11 h 91"/>
                <a:gd name="T36" fmla="*/ 21 w 30"/>
                <a:gd name="T37" fmla="*/ 10 h 91"/>
                <a:gd name="T38" fmla="*/ 17 w 30"/>
                <a:gd name="T39" fmla="*/ 10 h 91"/>
                <a:gd name="T40" fmla="*/ 10 w 30"/>
                <a:gd name="T41" fmla="*/ 12 h 91"/>
                <a:gd name="T42" fmla="*/ 15 w 30"/>
                <a:gd name="T43" fmla="*/ 21 h 91"/>
                <a:gd name="T44" fmla="*/ 21 w 30"/>
                <a:gd name="T45" fmla="*/ 30 h 91"/>
                <a:gd name="T46" fmla="*/ 29 w 30"/>
                <a:gd name="T47" fmla="*/ 48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91"/>
                <a:gd name="T74" fmla="*/ 30 w 30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91">
                  <a:moveTo>
                    <a:pt x="29" y="48"/>
                  </a:moveTo>
                  <a:lnTo>
                    <a:pt x="29" y="90"/>
                  </a:lnTo>
                  <a:lnTo>
                    <a:pt x="24" y="83"/>
                  </a:lnTo>
                  <a:lnTo>
                    <a:pt x="18" y="74"/>
                  </a:lnTo>
                  <a:lnTo>
                    <a:pt x="11" y="54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0" y="12"/>
                  </a:lnTo>
                  <a:lnTo>
                    <a:pt x="15" y="21"/>
                  </a:lnTo>
                  <a:lnTo>
                    <a:pt x="21" y="30"/>
                  </a:lnTo>
                  <a:lnTo>
                    <a:pt x="29" y="4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0" name="Freeform 232"/>
            <p:cNvSpPr>
              <a:spLocks/>
            </p:cNvSpPr>
            <p:nvPr/>
          </p:nvSpPr>
          <p:spPr bwMode="auto">
            <a:xfrm>
              <a:off x="5182" y="1863"/>
              <a:ext cx="20" cy="146"/>
            </a:xfrm>
            <a:custGeom>
              <a:avLst/>
              <a:gdLst>
                <a:gd name="T0" fmla="*/ 0 w 20"/>
                <a:gd name="T1" fmla="*/ 145 h 146"/>
                <a:gd name="T2" fmla="*/ 0 w 20"/>
                <a:gd name="T3" fmla="*/ 46 h 146"/>
                <a:gd name="T4" fmla="*/ 1 w 20"/>
                <a:gd name="T5" fmla="*/ 41 h 146"/>
                <a:gd name="T6" fmla="*/ 13 w 20"/>
                <a:gd name="T7" fmla="*/ 12 h 146"/>
                <a:gd name="T8" fmla="*/ 19 w 20"/>
                <a:gd name="T9" fmla="*/ 0 h 146"/>
                <a:gd name="T10" fmla="*/ 19 w 20"/>
                <a:gd name="T11" fmla="*/ 32 h 146"/>
                <a:gd name="T12" fmla="*/ 13 w 20"/>
                <a:gd name="T13" fmla="*/ 45 h 146"/>
                <a:gd name="T14" fmla="*/ 11 w 20"/>
                <a:gd name="T15" fmla="*/ 55 h 146"/>
                <a:gd name="T16" fmla="*/ 10 w 20"/>
                <a:gd name="T17" fmla="*/ 66 h 146"/>
                <a:gd name="T18" fmla="*/ 8 w 20"/>
                <a:gd name="T19" fmla="*/ 91 h 146"/>
                <a:gd name="T20" fmla="*/ 7 w 20"/>
                <a:gd name="T21" fmla="*/ 115 h 146"/>
                <a:gd name="T22" fmla="*/ 4 w 20"/>
                <a:gd name="T23" fmla="*/ 134 h 146"/>
                <a:gd name="T24" fmla="*/ 2 w 20"/>
                <a:gd name="T25" fmla="*/ 141 h 146"/>
                <a:gd name="T26" fmla="*/ 0 w 20"/>
                <a:gd name="T27" fmla="*/ 145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6"/>
                <a:gd name="T44" fmla="*/ 20 w 20"/>
                <a:gd name="T45" fmla="*/ 146 h 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6">
                  <a:moveTo>
                    <a:pt x="0" y="145"/>
                  </a:moveTo>
                  <a:lnTo>
                    <a:pt x="0" y="46"/>
                  </a:lnTo>
                  <a:lnTo>
                    <a:pt x="1" y="41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5"/>
                  </a:lnTo>
                  <a:lnTo>
                    <a:pt x="10" y="66"/>
                  </a:lnTo>
                  <a:lnTo>
                    <a:pt x="8" y="91"/>
                  </a:lnTo>
                  <a:lnTo>
                    <a:pt x="7" y="115"/>
                  </a:lnTo>
                  <a:lnTo>
                    <a:pt x="4" y="134"/>
                  </a:lnTo>
                  <a:lnTo>
                    <a:pt x="2" y="141"/>
                  </a:lnTo>
                  <a:lnTo>
                    <a:pt x="0" y="14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1" name="Freeform 233"/>
            <p:cNvSpPr>
              <a:spLocks/>
            </p:cNvSpPr>
            <p:nvPr/>
          </p:nvSpPr>
          <p:spPr bwMode="auto">
            <a:xfrm>
              <a:off x="5182" y="2096"/>
              <a:ext cx="7" cy="7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0 h 7"/>
                <a:gd name="T4" fmla="*/ 1 w 7"/>
                <a:gd name="T5" fmla="*/ 1 h 7"/>
                <a:gd name="T6" fmla="*/ 6 w 7"/>
                <a:gd name="T7" fmla="*/ 6 h 7"/>
                <a:gd name="T8" fmla="*/ 2 w 7"/>
                <a:gd name="T9" fmla="*/ 5 h 7"/>
                <a:gd name="T10" fmla="*/ 0 w 7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2" name="Freeform 234"/>
            <p:cNvSpPr>
              <a:spLocks/>
            </p:cNvSpPr>
            <p:nvPr/>
          </p:nvSpPr>
          <p:spPr bwMode="auto">
            <a:xfrm>
              <a:off x="5182" y="2143"/>
              <a:ext cx="20" cy="47"/>
            </a:xfrm>
            <a:custGeom>
              <a:avLst/>
              <a:gdLst>
                <a:gd name="T0" fmla="*/ 0 w 20"/>
                <a:gd name="T1" fmla="*/ 40 h 47"/>
                <a:gd name="T2" fmla="*/ 0 w 20"/>
                <a:gd name="T3" fmla="*/ 0 h 47"/>
                <a:gd name="T4" fmla="*/ 0 w 20"/>
                <a:gd name="T5" fmla="*/ 3 h 47"/>
                <a:gd name="T6" fmla="*/ 10 w 20"/>
                <a:gd name="T7" fmla="*/ 21 h 47"/>
                <a:gd name="T8" fmla="*/ 17 w 20"/>
                <a:gd name="T9" fmla="*/ 30 h 47"/>
                <a:gd name="T10" fmla="*/ 19 w 20"/>
                <a:gd name="T11" fmla="*/ 32 h 47"/>
                <a:gd name="T12" fmla="*/ 19 w 20"/>
                <a:gd name="T13" fmla="*/ 46 h 47"/>
                <a:gd name="T14" fmla="*/ 8 w 20"/>
                <a:gd name="T15" fmla="*/ 45 h 47"/>
                <a:gd name="T16" fmla="*/ 0 w 20"/>
                <a:gd name="T17" fmla="*/ 40 h 47"/>
                <a:gd name="T18" fmla="*/ 0 w 20"/>
                <a:gd name="T19" fmla="*/ 4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7"/>
                <a:gd name="T32" fmla="*/ 20 w 20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7">
                  <a:moveTo>
                    <a:pt x="0" y="4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21"/>
                  </a:lnTo>
                  <a:lnTo>
                    <a:pt x="17" y="30"/>
                  </a:lnTo>
                  <a:lnTo>
                    <a:pt x="19" y="32"/>
                  </a:lnTo>
                  <a:lnTo>
                    <a:pt x="19" y="46"/>
                  </a:lnTo>
                  <a:lnTo>
                    <a:pt x="8" y="45"/>
                  </a:lnTo>
                  <a:lnTo>
                    <a:pt x="0" y="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3" name="Freeform 235"/>
            <p:cNvSpPr>
              <a:spLocks/>
            </p:cNvSpPr>
            <p:nvPr/>
          </p:nvSpPr>
          <p:spPr bwMode="auto">
            <a:xfrm>
              <a:off x="5182" y="2246"/>
              <a:ext cx="20" cy="23"/>
            </a:xfrm>
            <a:custGeom>
              <a:avLst/>
              <a:gdLst>
                <a:gd name="T0" fmla="*/ 0 w 20"/>
                <a:gd name="T1" fmla="*/ 22 h 23"/>
                <a:gd name="T2" fmla="*/ 0 w 20"/>
                <a:gd name="T3" fmla="*/ 11 h 23"/>
                <a:gd name="T4" fmla="*/ 6 w 20"/>
                <a:gd name="T5" fmla="*/ 7 h 23"/>
                <a:gd name="T6" fmla="*/ 13 w 20"/>
                <a:gd name="T7" fmla="*/ 2 h 23"/>
                <a:gd name="T8" fmla="*/ 19 w 20"/>
                <a:gd name="T9" fmla="*/ 0 h 23"/>
                <a:gd name="T10" fmla="*/ 19 w 20"/>
                <a:gd name="T11" fmla="*/ 17 h 23"/>
                <a:gd name="T12" fmla="*/ 13 w 20"/>
                <a:gd name="T13" fmla="*/ 19 h 23"/>
                <a:gd name="T14" fmla="*/ 3 w 20"/>
                <a:gd name="T15" fmla="*/ 21 h 23"/>
                <a:gd name="T16" fmla="*/ 0 w 20"/>
                <a:gd name="T17" fmla="*/ 2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3"/>
                <a:gd name="T29" fmla="*/ 20 w 2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3">
                  <a:moveTo>
                    <a:pt x="0" y="22"/>
                  </a:moveTo>
                  <a:lnTo>
                    <a:pt x="0" y="11"/>
                  </a:lnTo>
                  <a:lnTo>
                    <a:pt x="6" y="7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3" y="21"/>
                  </a:lnTo>
                  <a:lnTo>
                    <a:pt x="0" y="2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4" name="Freeform 236"/>
            <p:cNvSpPr>
              <a:spLocks/>
            </p:cNvSpPr>
            <p:nvPr/>
          </p:nvSpPr>
          <p:spPr bwMode="auto">
            <a:xfrm>
              <a:off x="5182" y="2476"/>
              <a:ext cx="20" cy="9"/>
            </a:xfrm>
            <a:custGeom>
              <a:avLst/>
              <a:gdLst>
                <a:gd name="T0" fmla="*/ 0 w 20"/>
                <a:gd name="T1" fmla="*/ 8 h 9"/>
                <a:gd name="T2" fmla="*/ 0 w 20"/>
                <a:gd name="T3" fmla="*/ 2 h 9"/>
                <a:gd name="T4" fmla="*/ 19 w 20"/>
                <a:gd name="T5" fmla="*/ 0 h 9"/>
                <a:gd name="T6" fmla="*/ 19 w 20"/>
                <a:gd name="T7" fmla="*/ 6 h 9"/>
                <a:gd name="T8" fmla="*/ 0 w 20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0" y="8"/>
                  </a:moveTo>
                  <a:lnTo>
                    <a:pt x="0" y="2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0" y="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5" name="Freeform 237"/>
            <p:cNvSpPr>
              <a:spLocks/>
            </p:cNvSpPr>
            <p:nvPr/>
          </p:nvSpPr>
          <p:spPr bwMode="auto">
            <a:xfrm>
              <a:off x="5182" y="2858"/>
              <a:ext cx="20" cy="241"/>
            </a:xfrm>
            <a:custGeom>
              <a:avLst/>
              <a:gdLst>
                <a:gd name="T0" fmla="*/ 0 w 20"/>
                <a:gd name="T1" fmla="*/ 232 h 241"/>
                <a:gd name="T2" fmla="*/ 0 w 20"/>
                <a:gd name="T3" fmla="*/ 101 h 241"/>
                <a:gd name="T4" fmla="*/ 7 w 20"/>
                <a:gd name="T5" fmla="*/ 64 h 241"/>
                <a:gd name="T6" fmla="*/ 15 w 20"/>
                <a:gd name="T7" fmla="*/ 22 h 241"/>
                <a:gd name="T8" fmla="*/ 19 w 20"/>
                <a:gd name="T9" fmla="*/ 2 h 241"/>
                <a:gd name="T10" fmla="*/ 19 w 20"/>
                <a:gd name="T11" fmla="*/ 0 h 241"/>
                <a:gd name="T12" fmla="*/ 19 w 20"/>
                <a:gd name="T13" fmla="*/ 189 h 241"/>
                <a:gd name="T14" fmla="*/ 14 w 20"/>
                <a:gd name="T15" fmla="*/ 221 h 241"/>
                <a:gd name="T16" fmla="*/ 10 w 20"/>
                <a:gd name="T17" fmla="*/ 240 h 241"/>
                <a:gd name="T18" fmla="*/ 0 w 20"/>
                <a:gd name="T19" fmla="*/ 232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41"/>
                <a:gd name="T32" fmla="*/ 20 w 20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41">
                  <a:moveTo>
                    <a:pt x="0" y="232"/>
                  </a:moveTo>
                  <a:lnTo>
                    <a:pt x="0" y="101"/>
                  </a:lnTo>
                  <a:lnTo>
                    <a:pt x="7" y="64"/>
                  </a:lnTo>
                  <a:lnTo>
                    <a:pt x="15" y="2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9" y="189"/>
                  </a:lnTo>
                  <a:lnTo>
                    <a:pt x="14" y="221"/>
                  </a:lnTo>
                  <a:lnTo>
                    <a:pt x="10" y="240"/>
                  </a:lnTo>
                  <a:lnTo>
                    <a:pt x="0" y="2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6" name="Freeform 238"/>
            <p:cNvSpPr>
              <a:spLocks/>
            </p:cNvSpPr>
            <p:nvPr/>
          </p:nvSpPr>
          <p:spPr bwMode="auto">
            <a:xfrm>
              <a:off x="5201" y="2734"/>
              <a:ext cx="6" cy="30"/>
            </a:xfrm>
            <a:custGeom>
              <a:avLst/>
              <a:gdLst>
                <a:gd name="T0" fmla="*/ 5 w 6"/>
                <a:gd name="T1" fmla="*/ 0 h 30"/>
                <a:gd name="T2" fmla="*/ 5 w 6"/>
                <a:gd name="T3" fmla="*/ 29 h 30"/>
                <a:gd name="T4" fmla="*/ 0 w 6"/>
                <a:gd name="T5" fmla="*/ 22 h 30"/>
                <a:gd name="T6" fmla="*/ 5 w 6"/>
                <a:gd name="T7" fmla="*/ 3 h 30"/>
                <a:gd name="T8" fmla="*/ 5 w 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0"/>
                <a:gd name="T17" fmla="*/ 6 w 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0">
                  <a:moveTo>
                    <a:pt x="5" y="0"/>
                  </a:moveTo>
                  <a:lnTo>
                    <a:pt x="5" y="29"/>
                  </a:lnTo>
                  <a:lnTo>
                    <a:pt x="0" y="22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7" name="Freeform 239"/>
            <p:cNvSpPr>
              <a:spLocks/>
            </p:cNvSpPr>
            <p:nvPr/>
          </p:nvSpPr>
          <p:spPr bwMode="auto">
            <a:xfrm>
              <a:off x="5194" y="1929"/>
              <a:ext cx="8" cy="46"/>
            </a:xfrm>
            <a:custGeom>
              <a:avLst/>
              <a:gdLst>
                <a:gd name="T0" fmla="*/ 7 w 8"/>
                <a:gd name="T1" fmla="*/ 0 h 46"/>
                <a:gd name="T2" fmla="*/ 7 w 8"/>
                <a:gd name="T3" fmla="*/ 33 h 46"/>
                <a:gd name="T4" fmla="*/ 5 w 8"/>
                <a:gd name="T5" fmla="*/ 33 h 46"/>
                <a:gd name="T6" fmla="*/ 4 w 8"/>
                <a:gd name="T7" fmla="*/ 36 h 46"/>
                <a:gd name="T8" fmla="*/ 2 w 8"/>
                <a:gd name="T9" fmla="*/ 40 h 46"/>
                <a:gd name="T10" fmla="*/ 0 w 8"/>
                <a:gd name="T11" fmla="*/ 45 h 46"/>
                <a:gd name="T12" fmla="*/ 1 w 8"/>
                <a:gd name="T13" fmla="*/ 35 h 46"/>
                <a:gd name="T14" fmla="*/ 2 w 8"/>
                <a:gd name="T15" fmla="*/ 24 h 46"/>
                <a:gd name="T16" fmla="*/ 2 w 8"/>
                <a:gd name="T17" fmla="*/ 14 h 46"/>
                <a:gd name="T18" fmla="*/ 4 w 8"/>
                <a:gd name="T19" fmla="*/ 6 h 46"/>
                <a:gd name="T20" fmla="*/ 7 w 8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46"/>
                <a:gd name="T35" fmla="*/ 8 w 8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46">
                  <a:moveTo>
                    <a:pt x="7" y="0"/>
                  </a:moveTo>
                  <a:lnTo>
                    <a:pt x="7" y="33"/>
                  </a:lnTo>
                  <a:lnTo>
                    <a:pt x="5" y="33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2" y="14"/>
                  </a:lnTo>
                  <a:lnTo>
                    <a:pt x="4" y="6"/>
                  </a:lnTo>
                  <a:lnTo>
                    <a:pt x="7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8" name="Freeform 240"/>
            <p:cNvSpPr>
              <a:spLocks/>
            </p:cNvSpPr>
            <p:nvPr/>
          </p:nvSpPr>
          <p:spPr bwMode="auto">
            <a:xfrm>
              <a:off x="5207" y="1848"/>
              <a:ext cx="10" cy="44"/>
            </a:xfrm>
            <a:custGeom>
              <a:avLst/>
              <a:gdLst>
                <a:gd name="T0" fmla="*/ 0 w 10"/>
                <a:gd name="T1" fmla="*/ 43 h 44"/>
                <a:gd name="T2" fmla="*/ 0 w 10"/>
                <a:gd name="T3" fmla="*/ 14 h 44"/>
                <a:gd name="T4" fmla="*/ 1 w 10"/>
                <a:gd name="T5" fmla="*/ 12 h 44"/>
                <a:gd name="T6" fmla="*/ 7 w 10"/>
                <a:gd name="T7" fmla="*/ 0 h 44"/>
                <a:gd name="T8" fmla="*/ 9 w 10"/>
                <a:gd name="T9" fmla="*/ 9 h 44"/>
                <a:gd name="T10" fmla="*/ 9 w 10"/>
                <a:gd name="T11" fmla="*/ 17 h 44"/>
                <a:gd name="T12" fmla="*/ 8 w 10"/>
                <a:gd name="T13" fmla="*/ 24 h 44"/>
                <a:gd name="T14" fmla="*/ 5 w 10"/>
                <a:gd name="T15" fmla="*/ 31 h 44"/>
                <a:gd name="T16" fmla="*/ 0 w 10"/>
                <a:gd name="T17" fmla="*/ 43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4"/>
                <a:gd name="T29" fmla="*/ 10 w 10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4">
                  <a:moveTo>
                    <a:pt x="0" y="43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7" y="0"/>
                  </a:lnTo>
                  <a:lnTo>
                    <a:pt x="9" y="9"/>
                  </a:lnTo>
                  <a:lnTo>
                    <a:pt x="9" y="17"/>
                  </a:lnTo>
                  <a:lnTo>
                    <a:pt x="8" y="24"/>
                  </a:lnTo>
                  <a:lnTo>
                    <a:pt x="5" y="31"/>
                  </a:lnTo>
                  <a:lnTo>
                    <a:pt x="0" y="4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9" name="Freeform 241"/>
            <p:cNvSpPr>
              <a:spLocks/>
            </p:cNvSpPr>
            <p:nvPr/>
          </p:nvSpPr>
          <p:spPr bwMode="auto">
            <a:xfrm>
              <a:off x="5207" y="1848"/>
              <a:ext cx="89" cy="140"/>
            </a:xfrm>
            <a:custGeom>
              <a:avLst/>
              <a:gdLst>
                <a:gd name="T0" fmla="*/ 0 w 89"/>
                <a:gd name="T1" fmla="*/ 114 h 140"/>
                <a:gd name="T2" fmla="*/ 0 w 89"/>
                <a:gd name="T3" fmla="*/ 78 h 140"/>
                <a:gd name="T4" fmla="*/ 12 w 89"/>
                <a:gd name="T5" fmla="*/ 64 h 140"/>
                <a:gd name="T6" fmla="*/ 30 w 89"/>
                <a:gd name="T7" fmla="*/ 44 h 140"/>
                <a:gd name="T8" fmla="*/ 38 w 89"/>
                <a:gd name="T9" fmla="*/ 34 h 140"/>
                <a:gd name="T10" fmla="*/ 47 w 89"/>
                <a:gd name="T11" fmla="*/ 24 h 140"/>
                <a:gd name="T12" fmla="*/ 54 w 89"/>
                <a:gd name="T13" fmla="*/ 12 h 140"/>
                <a:gd name="T14" fmla="*/ 60 w 89"/>
                <a:gd name="T15" fmla="*/ 0 h 140"/>
                <a:gd name="T16" fmla="*/ 58 w 89"/>
                <a:gd name="T17" fmla="*/ 11 h 140"/>
                <a:gd name="T18" fmla="*/ 53 w 89"/>
                <a:gd name="T19" fmla="*/ 22 h 140"/>
                <a:gd name="T20" fmla="*/ 46 w 89"/>
                <a:gd name="T21" fmla="*/ 34 h 140"/>
                <a:gd name="T22" fmla="*/ 37 w 89"/>
                <a:gd name="T23" fmla="*/ 45 h 140"/>
                <a:gd name="T24" fmla="*/ 20 w 89"/>
                <a:gd name="T25" fmla="*/ 67 h 140"/>
                <a:gd name="T26" fmla="*/ 13 w 89"/>
                <a:gd name="T27" fmla="*/ 77 h 140"/>
                <a:gd name="T28" fmla="*/ 9 w 89"/>
                <a:gd name="T29" fmla="*/ 87 h 140"/>
                <a:gd name="T30" fmla="*/ 17 w 89"/>
                <a:gd name="T31" fmla="*/ 90 h 140"/>
                <a:gd name="T32" fmla="*/ 24 w 89"/>
                <a:gd name="T33" fmla="*/ 90 h 140"/>
                <a:gd name="T34" fmla="*/ 31 w 89"/>
                <a:gd name="T35" fmla="*/ 89 h 140"/>
                <a:gd name="T36" fmla="*/ 39 w 89"/>
                <a:gd name="T37" fmla="*/ 85 h 140"/>
                <a:gd name="T38" fmla="*/ 55 w 89"/>
                <a:gd name="T39" fmla="*/ 74 h 140"/>
                <a:gd name="T40" fmla="*/ 70 w 89"/>
                <a:gd name="T41" fmla="*/ 58 h 140"/>
                <a:gd name="T42" fmla="*/ 85 w 89"/>
                <a:gd name="T43" fmla="*/ 39 h 140"/>
                <a:gd name="T44" fmla="*/ 88 w 89"/>
                <a:gd name="T45" fmla="*/ 36 h 140"/>
                <a:gd name="T46" fmla="*/ 88 w 89"/>
                <a:gd name="T47" fmla="*/ 60 h 140"/>
                <a:gd name="T48" fmla="*/ 80 w 89"/>
                <a:gd name="T49" fmla="*/ 67 h 140"/>
                <a:gd name="T50" fmla="*/ 64 w 89"/>
                <a:gd name="T51" fmla="*/ 77 h 140"/>
                <a:gd name="T52" fmla="*/ 50 w 89"/>
                <a:gd name="T53" fmla="*/ 85 h 140"/>
                <a:gd name="T54" fmla="*/ 34 w 89"/>
                <a:gd name="T55" fmla="*/ 92 h 140"/>
                <a:gd name="T56" fmla="*/ 22 w 89"/>
                <a:gd name="T57" fmla="*/ 96 h 140"/>
                <a:gd name="T58" fmla="*/ 11 w 89"/>
                <a:gd name="T59" fmla="*/ 97 h 140"/>
                <a:gd name="T60" fmla="*/ 12 w 89"/>
                <a:gd name="T61" fmla="*/ 103 h 140"/>
                <a:gd name="T62" fmla="*/ 14 w 89"/>
                <a:gd name="T63" fmla="*/ 109 h 140"/>
                <a:gd name="T64" fmla="*/ 21 w 89"/>
                <a:gd name="T65" fmla="*/ 118 h 140"/>
                <a:gd name="T66" fmla="*/ 27 w 89"/>
                <a:gd name="T67" fmla="*/ 127 h 140"/>
                <a:gd name="T68" fmla="*/ 29 w 89"/>
                <a:gd name="T69" fmla="*/ 132 h 140"/>
                <a:gd name="T70" fmla="*/ 30 w 89"/>
                <a:gd name="T71" fmla="*/ 139 h 140"/>
                <a:gd name="T72" fmla="*/ 14 w 89"/>
                <a:gd name="T73" fmla="*/ 139 h 140"/>
                <a:gd name="T74" fmla="*/ 11 w 89"/>
                <a:gd name="T75" fmla="*/ 131 h 140"/>
                <a:gd name="T76" fmla="*/ 8 w 89"/>
                <a:gd name="T77" fmla="*/ 122 h 140"/>
                <a:gd name="T78" fmla="*/ 7 w 89"/>
                <a:gd name="T79" fmla="*/ 119 h 140"/>
                <a:gd name="T80" fmla="*/ 5 w 89"/>
                <a:gd name="T81" fmla="*/ 116 h 140"/>
                <a:gd name="T82" fmla="*/ 1 w 89"/>
                <a:gd name="T83" fmla="*/ 114 h 140"/>
                <a:gd name="T84" fmla="*/ 0 w 89"/>
                <a:gd name="T85" fmla="*/ 114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140"/>
                <a:gd name="T131" fmla="*/ 89 w 89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140">
                  <a:moveTo>
                    <a:pt x="0" y="114"/>
                  </a:moveTo>
                  <a:lnTo>
                    <a:pt x="0" y="78"/>
                  </a:lnTo>
                  <a:lnTo>
                    <a:pt x="12" y="64"/>
                  </a:lnTo>
                  <a:lnTo>
                    <a:pt x="30" y="44"/>
                  </a:lnTo>
                  <a:lnTo>
                    <a:pt x="38" y="34"/>
                  </a:lnTo>
                  <a:lnTo>
                    <a:pt x="47" y="24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58" y="11"/>
                  </a:lnTo>
                  <a:lnTo>
                    <a:pt x="53" y="22"/>
                  </a:lnTo>
                  <a:lnTo>
                    <a:pt x="46" y="34"/>
                  </a:lnTo>
                  <a:lnTo>
                    <a:pt x="37" y="45"/>
                  </a:lnTo>
                  <a:lnTo>
                    <a:pt x="20" y="67"/>
                  </a:lnTo>
                  <a:lnTo>
                    <a:pt x="13" y="77"/>
                  </a:lnTo>
                  <a:lnTo>
                    <a:pt x="9" y="87"/>
                  </a:lnTo>
                  <a:lnTo>
                    <a:pt x="17" y="90"/>
                  </a:lnTo>
                  <a:lnTo>
                    <a:pt x="24" y="90"/>
                  </a:lnTo>
                  <a:lnTo>
                    <a:pt x="31" y="89"/>
                  </a:lnTo>
                  <a:lnTo>
                    <a:pt x="39" y="85"/>
                  </a:lnTo>
                  <a:lnTo>
                    <a:pt x="55" y="74"/>
                  </a:lnTo>
                  <a:lnTo>
                    <a:pt x="70" y="58"/>
                  </a:lnTo>
                  <a:lnTo>
                    <a:pt x="85" y="39"/>
                  </a:lnTo>
                  <a:lnTo>
                    <a:pt x="88" y="36"/>
                  </a:lnTo>
                  <a:lnTo>
                    <a:pt x="88" y="60"/>
                  </a:lnTo>
                  <a:lnTo>
                    <a:pt x="80" y="67"/>
                  </a:lnTo>
                  <a:lnTo>
                    <a:pt x="64" y="77"/>
                  </a:lnTo>
                  <a:lnTo>
                    <a:pt x="50" y="85"/>
                  </a:lnTo>
                  <a:lnTo>
                    <a:pt x="34" y="92"/>
                  </a:lnTo>
                  <a:lnTo>
                    <a:pt x="22" y="96"/>
                  </a:lnTo>
                  <a:lnTo>
                    <a:pt x="11" y="97"/>
                  </a:lnTo>
                  <a:lnTo>
                    <a:pt x="12" y="103"/>
                  </a:lnTo>
                  <a:lnTo>
                    <a:pt x="14" y="109"/>
                  </a:lnTo>
                  <a:lnTo>
                    <a:pt x="21" y="118"/>
                  </a:lnTo>
                  <a:lnTo>
                    <a:pt x="27" y="127"/>
                  </a:lnTo>
                  <a:lnTo>
                    <a:pt x="29" y="132"/>
                  </a:lnTo>
                  <a:lnTo>
                    <a:pt x="30" y="139"/>
                  </a:lnTo>
                  <a:lnTo>
                    <a:pt x="14" y="139"/>
                  </a:lnTo>
                  <a:lnTo>
                    <a:pt x="11" y="131"/>
                  </a:lnTo>
                  <a:lnTo>
                    <a:pt x="8" y="122"/>
                  </a:lnTo>
                  <a:lnTo>
                    <a:pt x="7" y="119"/>
                  </a:lnTo>
                  <a:lnTo>
                    <a:pt x="5" y="116"/>
                  </a:lnTo>
                  <a:lnTo>
                    <a:pt x="1" y="114"/>
                  </a:lnTo>
                  <a:lnTo>
                    <a:pt x="0" y="11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" name="Freeform 242"/>
            <p:cNvSpPr>
              <a:spLocks/>
            </p:cNvSpPr>
            <p:nvPr/>
          </p:nvSpPr>
          <p:spPr bwMode="auto">
            <a:xfrm>
              <a:off x="5207" y="2180"/>
              <a:ext cx="3" cy="10"/>
            </a:xfrm>
            <a:custGeom>
              <a:avLst/>
              <a:gdLst>
                <a:gd name="T0" fmla="*/ 0 w 3"/>
                <a:gd name="T1" fmla="*/ 9 h 10"/>
                <a:gd name="T2" fmla="*/ 0 w 3"/>
                <a:gd name="T3" fmla="*/ 0 h 10"/>
                <a:gd name="T4" fmla="*/ 2 w 3"/>
                <a:gd name="T5" fmla="*/ 4 h 10"/>
                <a:gd name="T6" fmla="*/ 2 w 3"/>
                <a:gd name="T7" fmla="*/ 7 h 10"/>
                <a:gd name="T8" fmla="*/ 2 w 3"/>
                <a:gd name="T9" fmla="*/ 8 h 10"/>
                <a:gd name="T10" fmla="*/ 1 w 3"/>
                <a:gd name="T11" fmla="*/ 9 h 10"/>
                <a:gd name="T12" fmla="*/ 0 w 3"/>
                <a:gd name="T13" fmla="*/ 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0"/>
                <a:gd name="T23" fmla="*/ 3 w 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0">
                  <a:moveTo>
                    <a:pt x="0" y="9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" name="Freeform 243"/>
            <p:cNvSpPr>
              <a:spLocks/>
            </p:cNvSpPr>
            <p:nvPr/>
          </p:nvSpPr>
          <p:spPr bwMode="auto">
            <a:xfrm>
              <a:off x="5207" y="2170"/>
              <a:ext cx="89" cy="116"/>
            </a:xfrm>
            <a:custGeom>
              <a:avLst/>
              <a:gdLst>
                <a:gd name="T0" fmla="*/ 0 w 89"/>
                <a:gd name="T1" fmla="*/ 92 h 116"/>
                <a:gd name="T2" fmla="*/ 0 w 89"/>
                <a:gd name="T3" fmla="*/ 71 h 116"/>
                <a:gd name="T4" fmla="*/ 6 w 89"/>
                <a:gd name="T5" fmla="*/ 67 h 116"/>
                <a:gd name="T6" fmla="*/ 22 w 89"/>
                <a:gd name="T7" fmla="*/ 58 h 116"/>
                <a:gd name="T8" fmla="*/ 36 w 89"/>
                <a:gd name="T9" fmla="*/ 46 h 116"/>
                <a:gd name="T10" fmla="*/ 51 w 89"/>
                <a:gd name="T11" fmla="*/ 33 h 116"/>
                <a:gd name="T12" fmla="*/ 80 w 89"/>
                <a:gd name="T13" fmla="*/ 6 h 116"/>
                <a:gd name="T14" fmla="*/ 88 w 89"/>
                <a:gd name="T15" fmla="*/ 0 h 116"/>
                <a:gd name="T16" fmla="*/ 88 w 89"/>
                <a:gd name="T17" fmla="*/ 115 h 116"/>
                <a:gd name="T18" fmla="*/ 84 w 89"/>
                <a:gd name="T19" fmla="*/ 112 h 116"/>
                <a:gd name="T20" fmla="*/ 75 w 89"/>
                <a:gd name="T21" fmla="*/ 106 h 116"/>
                <a:gd name="T22" fmla="*/ 55 w 89"/>
                <a:gd name="T23" fmla="*/ 94 h 116"/>
                <a:gd name="T24" fmla="*/ 41 w 89"/>
                <a:gd name="T25" fmla="*/ 84 h 116"/>
                <a:gd name="T26" fmla="*/ 29 w 89"/>
                <a:gd name="T27" fmla="*/ 85 h 116"/>
                <a:gd name="T28" fmla="*/ 17 w 89"/>
                <a:gd name="T29" fmla="*/ 87 h 116"/>
                <a:gd name="T30" fmla="*/ 0 w 89"/>
                <a:gd name="T31" fmla="*/ 92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116"/>
                <a:gd name="T50" fmla="*/ 89 w 89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116">
                  <a:moveTo>
                    <a:pt x="0" y="92"/>
                  </a:moveTo>
                  <a:lnTo>
                    <a:pt x="0" y="71"/>
                  </a:lnTo>
                  <a:lnTo>
                    <a:pt x="6" y="67"/>
                  </a:lnTo>
                  <a:lnTo>
                    <a:pt x="22" y="58"/>
                  </a:lnTo>
                  <a:lnTo>
                    <a:pt x="36" y="46"/>
                  </a:lnTo>
                  <a:lnTo>
                    <a:pt x="51" y="33"/>
                  </a:lnTo>
                  <a:lnTo>
                    <a:pt x="80" y="6"/>
                  </a:lnTo>
                  <a:lnTo>
                    <a:pt x="88" y="0"/>
                  </a:lnTo>
                  <a:lnTo>
                    <a:pt x="88" y="115"/>
                  </a:lnTo>
                  <a:lnTo>
                    <a:pt x="84" y="112"/>
                  </a:lnTo>
                  <a:lnTo>
                    <a:pt x="75" y="106"/>
                  </a:lnTo>
                  <a:lnTo>
                    <a:pt x="55" y="94"/>
                  </a:lnTo>
                  <a:lnTo>
                    <a:pt x="41" y="84"/>
                  </a:lnTo>
                  <a:lnTo>
                    <a:pt x="29" y="85"/>
                  </a:lnTo>
                  <a:lnTo>
                    <a:pt x="17" y="87"/>
                  </a:lnTo>
                  <a:lnTo>
                    <a:pt x="0" y="9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2" name="Freeform 244"/>
            <p:cNvSpPr>
              <a:spLocks/>
            </p:cNvSpPr>
            <p:nvPr/>
          </p:nvSpPr>
          <p:spPr bwMode="auto">
            <a:xfrm>
              <a:off x="5207" y="2470"/>
              <a:ext cx="89" cy="12"/>
            </a:xfrm>
            <a:custGeom>
              <a:avLst/>
              <a:gdLst>
                <a:gd name="T0" fmla="*/ 0 w 89"/>
                <a:gd name="T1" fmla="*/ 11 h 12"/>
                <a:gd name="T2" fmla="*/ 0 w 89"/>
                <a:gd name="T3" fmla="*/ 4 h 12"/>
                <a:gd name="T4" fmla="*/ 24 w 89"/>
                <a:gd name="T5" fmla="*/ 3 h 12"/>
                <a:gd name="T6" fmla="*/ 82 w 89"/>
                <a:gd name="T7" fmla="*/ 1 h 12"/>
                <a:gd name="T8" fmla="*/ 88 w 89"/>
                <a:gd name="T9" fmla="*/ 0 h 12"/>
                <a:gd name="T10" fmla="*/ 88 w 89"/>
                <a:gd name="T11" fmla="*/ 4 h 12"/>
                <a:gd name="T12" fmla="*/ 52 w 89"/>
                <a:gd name="T13" fmla="*/ 6 h 12"/>
                <a:gd name="T14" fmla="*/ 0 w 89"/>
                <a:gd name="T15" fmla="*/ 1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12"/>
                <a:gd name="T26" fmla="*/ 89 w 8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12">
                  <a:moveTo>
                    <a:pt x="0" y="11"/>
                  </a:moveTo>
                  <a:lnTo>
                    <a:pt x="0" y="4"/>
                  </a:lnTo>
                  <a:lnTo>
                    <a:pt x="24" y="3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52" y="6"/>
                  </a:lnTo>
                  <a:lnTo>
                    <a:pt x="0" y="11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3" name="Freeform 245"/>
            <p:cNvSpPr>
              <a:spLocks/>
            </p:cNvSpPr>
            <p:nvPr/>
          </p:nvSpPr>
          <p:spPr bwMode="auto">
            <a:xfrm>
              <a:off x="5207" y="2496"/>
              <a:ext cx="51" cy="551"/>
            </a:xfrm>
            <a:custGeom>
              <a:avLst/>
              <a:gdLst>
                <a:gd name="T0" fmla="*/ 0 w 51"/>
                <a:gd name="T1" fmla="*/ 270 h 551"/>
                <a:gd name="T2" fmla="*/ 0 w 51"/>
                <a:gd name="T3" fmla="*/ 235 h 551"/>
                <a:gd name="T4" fmla="*/ 7 w 51"/>
                <a:gd name="T5" fmla="*/ 181 h 551"/>
                <a:gd name="T6" fmla="*/ 14 w 51"/>
                <a:gd name="T7" fmla="*/ 119 h 551"/>
                <a:gd name="T8" fmla="*/ 23 w 51"/>
                <a:gd name="T9" fmla="*/ 57 h 551"/>
                <a:gd name="T10" fmla="*/ 28 w 51"/>
                <a:gd name="T11" fmla="*/ 28 h 551"/>
                <a:gd name="T12" fmla="*/ 35 w 51"/>
                <a:gd name="T13" fmla="*/ 0 h 551"/>
                <a:gd name="T14" fmla="*/ 36 w 51"/>
                <a:gd name="T15" fmla="*/ 9 h 551"/>
                <a:gd name="T16" fmla="*/ 38 w 51"/>
                <a:gd name="T17" fmla="*/ 19 h 551"/>
                <a:gd name="T18" fmla="*/ 45 w 51"/>
                <a:gd name="T19" fmla="*/ 47 h 551"/>
                <a:gd name="T20" fmla="*/ 48 w 51"/>
                <a:gd name="T21" fmla="*/ 67 h 551"/>
                <a:gd name="T22" fmla="*/ 50 w 51"/>
                <a:gd name="T23" fmla="*/ 94 h 551"/>
                <a:gd name="T24" fmla="*/ 50 w 51"/>
                <a:gd name="T25" fmla="*/ 131 h 551"/>
                <a:gd name="T26" fmla="*/ 49 w 51"/>
                <a:gd name="T27" fmla="*/ 177 h 551"/>
                <a:gd name="T28" fmla="*/ 44 w 51"/>
                <a:gd name="T29" fmla="*/ 233 h 551"/>
                <a:gd name="T30" fmla="*/ 37 w 51"/>
                <a:gd name="T31" fmla="*/ 298 h 551"/>
                <a:gd name="T32" fmla="*/ 28 w 51"/>
                <a:gd name="T33" fmla="*/ 366 h 551"/>
                <a:gd name="T34" fmla="*/ 19 w 51"/>
                <a:gd name="T35" fmla="*/ 432 h 551"/>
                <a:gd name="T36" fmla="*/ 1 w 51"/>
                <a:gd name="T37" fmla="*/ 545 h 551"/>
                <a:gd name="T38" fmla="*/ 0 w 51"/>
                <a:gd name="T39" fmla="*/ 550 h 551"/>
                <a:gd name="T40" fmla="*/ 0 w 51"/>
                <a:gd name="T41" fmla="*/ 358 h 551"/>
                <a:gd name="T42" fmla="*/ 4 w 51"/>
                <a:gd name="T43" fmla="*/ 339 h 551"/>
                <a:gd name="T44" fmla="*/ 4 w 51"/>
                <a:gd name="T45" fmla="*/ 327 h 551"/>
                <a:gd name="T46" fmla="*/ 4 w 51"/>
                <a:gd name="T47" fmla="*/ 315 h 551"/>
                <a:gd name="T48" fmla="*/ 2 w 51"/>
                <a:gd name="T49" fmla="*/ 289 h 551"/>
                <a:gd name="T50" fmla="*/ 0 w 51"/>
                <a:gd name="T51" fmla="*/ 270 h 5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"/>
                <a:gd name="T79" fmla="*/ 0 h 551"/>
                <a:gd name="T80" fmla="*/ 51 w 51"/>
                <a:gd name="T81" fmla="*/ 551 h 5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" h="551">
                  <a:moveTo>
                    <a:pt x="0" y="270"/>
                  </a:moveTo>
                  <a:lnTo>
                    <a:pt x="0" y="235"/>
                  </a:lnTo>
                  <a:lnTo>
                    <a:pt x="7" y="181"/>
                  </a:lnTo>
                  <a:lnTo>
                    <a:pt x="14" y="119"/>
                  </a:lnTo>
                  <a:lnTo>
                    <a:pt x="23" y="57"/>
                  </a:lnTo>
                  <a:lnTo>
                    <a:pt x="28" y="28"/>
                  </a:lnTo>
                  <a:lnTo>
                    <a:pt x="35" y="0"/>
                  </a:lnTo>
                  <a:lnTo>
                    <a:pt x="36" y="9"/>
                  </a:lnTo>
                  <a:lnTo>
                    <a:pt x="38" y="19"/>
                  </a:lnTo>
                  <a:lnTo>
                    <a:pt x="45" y="47"/>
                  </a:lnTo>
                  <a:lnTo>
                    <a:pt x="48" y="67"/>
                  </a:lnTo>
                  <a:lnTo>
                    <a:pt x="50" y="94"/>
                  </a:lnTo>
                  <a:lnTo>
                    <a:pt x="50" y="131"/>
                  </a:lnTo>
                  <a:lnTo>
                    <a:pt x="49" y="177"/>
                  </a:lnTo>
                  <a:lnTo>
                    <a:pt x="44" y="233"/>
                  </a:lnTo>
                  <a:lnTo>
                    <a:pt x="37" y="298"/>
                  </a:lnTo>
                  <a:lnTo>
                    <a:pt x="28" y="366"/>
                  </a:lnTo>
                  <a:lnTo>
                    <a:pt x="19" y="432"/>
                  </a:lnTo>
                  <a:lnTo>
                    <a:pt x="1" y="545"/>
                  </a:lnTo>
                  <a:lnTo>
                    <a:pt x="0" y="550"/>
                  </a:lnTo>
                  <a:lnTo>
                    <a:pt x="0" y="358"/>
                  </a:lnTo>
                  <a:lnTo>
                    <a:pt x="4" y="339"/>
                  </a:lnTo>
                  <a:lnTo>
                    <a:pt x="4" y="327"/>
                  </a:lnTo>
                  <a:lnTo>
                    <a:pt x="4" y="315"/>
                  </a:lnTo>
                  <a:lnTo>
                    <a:pt x="2" y="289"/>
                  </a:lnTo>
                  <a:lnTo>
                    <a:pt x="0" y="27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4" name="Freeform 246"/>
            <p:cNvSpPr>
              <a:spLocks/>
            </p:cNvSpPr>
            <p:nvPr/>
          </p:nvSpPr>
          <p:spPr bwMode="auto">
            <a:xfrm>
              <a:off x="5278" y="2481"/>
              <a:ext cx="18" cy="372"/>
            </a:xfrm>
            <a:custGeom>
              <a:avLst/>
              <a:gdLst>
                <a:gd name="T0" fmla="*/ 17 w 18"/>
                <a:gd name="T1" fmla="*/ 18 h 372"/>
                <a:gd name="T2" fmla="*/ 17 w 18"/>
                <a:gd name="T3" fmla="*/ 251 h 372"/>
                <a:gd name="T4" fmla="*/ 14 w 18"/>
                <a:gd name="T5" fmla="*/ 266 h 372"/>
                <a:gd name="T6" fmla="*/ 7 w 18"/>
                <a:gd name="T7" fmla="*/ 305 h 372"/>
                <a:gd name="T8" fmla="*/ 6 w 18"/>
                <a:gd name="T9" fmla="*/ 318 h 372"/>
                <a:gd name="T10" fmla="*/ 4 w 18"/>
                <a:gd name="T11" fmla="*/ 340 h 372"/>
                <a:gd name="T12" fmla="*/ 1 w 18"/>
                <a:gd name="T13" fmla="*/ 371 h 372"/>
                <a:gd name="T14" fmla="*/ 0 w 18"/>
                <a:gd name="T15" fmla="*/ 298 h 372"/>
                <a:gd name="T16" fmla="*/ 1 w 18"/>
                <a:gd name="T17" fmla="*/ 261 h 372"/>
                <a:gd name="T18" fmla="*/ 4 w 18"/>
                <a:gd name="T19" fmla="*/ 222 h 372"/>
                <a:gd name="T20" fmla="*/ 6 w 18"/>
                <a:gd name="T21" fmla="*/ 193 h 372"/>
                <a:gd name="T22" fmla="*/ 9 w 18"/>
                <a:gd name="T23" fmla="*/ 165 h 372"/>
                <a:gd name="T24" fmla="*/ 10 w 18"/>
                <a:gd name="T25" fmla="*/ 137 h 372"/>
                <a:gd name="T26" fmla="*/ 11 w 18"/>
                <a:gd name="T27" fmla="*/ 109 h 372"/>
                <a:gd name="T28" fmla="*/ 10 w 18"/>
                <a:gd name="T29" fmla="*/ 0 h 372"/>
                <a:gd name="T30" fmla="*/ 17 w 18"/>
                <a:gd name="T31" fmla="*/ 18 h 3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372"/>
                <a:gd name="T50" fmla="*/ 18 w 18"/>
                <a:gd name="T51" fmla="*/ 372 h 3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372">
                  <a:moveTo>
                    <a:pt x="17" y="18"/>
                  </a:moveTo>
                  <a:lnTo>
                    <a:pt x="17" y="251"/>
                  </a:lnTo>
                  <a:lnTo>
                    <a:pt x="14" y="266"/>
                  </a:lnTo>
                  <a:lnTo>
                    <a:pt x="7" y="305"/>
                  </a:lnTo>
                  <a:lnTo>
                    <a:pt x="6" y="318"/>
                  </a:lnTo>
                  <a:lnTo>
                    <a:pt x="4" y="340"/>
                  </a:lnTo>
                  <a:lnTo>
                    <a:pt x="1" y="371"/>
                  </a:lnTo>
                  <a:lnTo>
                    <a:pt x="0" y="298"/>
                  </a:lnTo>
                  <a:lnTo>
                    <a:pt x="1" y="261"/>
                  </a:lnTo>
                  <a:lnTo>
                    <a:pt x="4" y="222"/>
                  </a:lnTo>
                  <a:lnTo>
                    <a:pt x="6" y="193"/>
                  </a:lnTo>
                  <a:lnTo>
                    <a:pt x="9" y="165"/>
                  </a:lnTo>
                  <a:lnTo>
                    <a:pt x="10" y="137"/>
                  </a:lnTo>
                  <a:lnTo>
                    <a:pt x="11" y="109"/>
                  </a:lnTo>
                  <a:lnTo>
                    <a:pt x="10" y="0"/>
                  </a:lnTo>
                  <a:lnTo>
                    <a:pt x="17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5" name="Freeform 247"/>
            <p:cNvSpPr>
              <a:spLocks/>
            </p:cNvSpPr>
            <p:nvPr/>
          </p:nvSpPr>
          <p:spPr bwMode="auto">
            <a:xfrm>
              <a:off x="5301" y="1838"/>
              <a:ext cx="32" cy="67"/>
            </a:xfrm>
            <a:custGeom>
              <a:avLst/>
              <a:gdLst>
                <a:gd name="T0" fmla="*/ 0 w 32"/>
                <a:gd name="T1" fmla="*/ 66 h 67"/>
                <a:gd name="T2" fmla="*/ 0 w 32"/>
                <a:gd name="T3" fmla="*/ 43 h 67"/>
                <a:gd name="T4" fmla="*/ 9 w 32"/>
                <a:gd name="T5" fmla="*/ 29 h 67"/>
                <a:gd name="T6" fmla="*/ 28 w 32"/>
                <a:gd name="T7" fmla="*/ 0 h 67"/>
                <a:gd name="T8" fmla="*/ 30 w 32"/>
                <a:gd name="T9" fmla="*/ 3 h 67"/>
                <a:gd name="T10" fmla="*/ 31 w 32"/>
                <a:gd name="T11" fmla="*/ 8 h 67"/>
                <a:gd name="T12" fmla="*/ 28 w 32"/>
                <a:gd name="T13" fmla="*/ 19 h 67"/>
                <a:gd name="T14" fmla="*/ 19 w 32"/>
                <a:gd name="T15" fmla="*/ 39 h 67"/>
                <a:gd name="T16" fmla="*/ 16 w 32"/>
                <a:gd name="T17" fmla="*/ 45 h 67"/>
                <a:gd name="T18" fmla="*/ 14 w 32"/>
                <a:gd name="T19" fmla="*/ 51 h 67"/>
                <a:gd name="T20" fmla="*/ 4 w 32"/>
                <a:gd name="T21" fmla="*/ 62 h 67"/>
                <a:gd name="T22" fmla="*/ 0 w 32"/>
                <a:gd name="T23" fmla="*/ 66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67"/>
                <a:gd name="T38" fmla="*/ 32 w 3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67">
                  <a:moveTo>
                    <a:pt x="0" y="66"/>
                  </a:moveTo>
                  <a:lnTo>
                    <a:pt x="0" y="43"/>
                  </a:lnTo>
                  <a:lnTo>
                    <a:pt x="9" y="29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8"/>
                  </a:lnTo>
                  <a:lnTo>
                    <a:pt x="28" y="19"/>
                  </a:lnTo>
                  <a:lnTo>
                    <a:pt x="19" y="39"/>
                  </a:lnTo>
                  <a:lnTo>
                    <a:pt x="16" y="45"/>
                  </a:lnTo>
                  <a:lnTo>
                    <a:pt x="14" y="51"/>
                  </a:lnTo>
                  <a:lnTo>
                    <a:pt x="4" y="62"/>
                  </a:lnTo>
                  <a:lnTo>
                    <a:pt x="0" y="6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6" name="Freeform 248"/>
            <p:cNvSpPr>
              <a:spLocks/>
            </p:cNvSpPr>
            <p:nvPr/>
          </p:nvSpPr>
          <p:spPr bwMode="auto">
            <a:xfrm>
              <a:off x="5301" y="2153"/>
              <a:ext cx="49" cy="296"/>
            </a:xfrm>
            <a:custGeom>
              <a:avLst/>
              <a:gdLst>
                <a:gd name="T0" fmla="*/ 0 w 49"/>
                <a:gd name="T1" fmla="*/ 136 h 296"/>
                <a:gd name="T2" fmla="*/ 0 w 49"/>
                <a:gd name="T3" fmla="*/ 16 h 296"/>
                <a:gd name="T4" fmla="*/ 5 w 49"/>
                <a:gd name="T5" fmla="*/ 10 h 296"/>
                <a:gd name="T6" fmla="*/ 18 w 49"/>
                <a:gd name="T7" fmla="*/ 0 h 296"/>
                <a:gd name="T8" fmla="*/ 12 w 49"/>
                <a:gd name="T9" fmla="*/ 11 h 296"/>
                <a:gd name="T10" fmla="*/ 10 w 49"/>
                <a:gd name="T11" fmla="*/ 19 h 296"/>
                <a:gd name="T12" fmla="*/ 9 w 49"/>
                <a:gd name="T13" fmla="*/ 24 h 296"/>
                <a:gd name="T14" fmla="*/ 9 w 49"/>
                <a:gd name="T15" fmla="*/ 29 h 296"/>
                <a:gd name="T16" fmla="*/ 9 w 49"/>
                <a:gd name="T17" fmla="*/ 35 h 296"/>
                <a:gd name="T18" fmla="*/ 7 w 49"/>
                <a:gd name="T19" fmla="*/ 50 h 296"/>
                <a:gd name="T20" fmla="*/ 6 w 49"/>
                <a:gd name="T21" fmla="*/ 67 h 296"/>
                <a:gd name="T22" fmla="*/ 6 w 49"/>
                <a:gd name="T23" fmla="*/ 84 h 296"/>
                <a:gd name="T24" fmla="*/ 16 w 49"/>
                <a:gd name="T25" fmla="*/ 109 h 296"/>
                <a:gd name="T26" fmla="*/ 24 w 49"/>
                <a:gd name="T27" fmla="*/ 135 h 296"/>
                <a:gd name="T28" fmla="*/ 30 w 49"/>
                <a:gd name="T29" fmla="*/ 160 h 296"/>
                <a:gd name="T30" fmla="*/ 36 w 49"/>
                <a:gd name="T31" fmla="*/ 187 h 296"/>
                <a:gd name="T32" fmla="*/ 40 w 49"/>
                <a:gd name="T33" fmla="*/ 215 h 296"/>
                <a:gd name="T34" fmla="*/ 44 w 49"/>
                <a:gd name="T35" fmla="*/ 242 h 296"/>
                <a:gd name="T36" fmla="*/ 47 w 49"/>
                <a:gd name="T37" fmla="*/ 269 h 296"/>
                <a:gd name="T38" fmla="*/ 48 w 49"/>
                <a:gd name="T39" fmla="*/ 295 h 296"/>
                <a:gd name="T40" fmla="*/ 41 w 49"/>
                <a:gd name="T41" fmla="*/ 254 h 296"/>
                <a:gd name="T42" fmla="*/ 33 w 49"/>
                <a:gd name="T43" fmla="*/ 212 h 296"/>
                <a:gd name="T44" fmla="*/ 28 w 49"/>
                <a:gd name="T45" fmla="*/ 193 h 296"/>
                <a:gd name="T46" fmla="*/ 24 w 49"/>
                <a:gd name="T47" fmla="*/ 177 h 296"/>
                <a:gd name="T48" fmla="*/ 20 w 49"/>
                <a:gd name="T49" fmla="*/ 163 h 296"/>
                <a:gd name="T50" fmla="*/ 15 w 49"/>
                <a:gd name="T51" fmla="*/ 153 h 296"/>
                <a:gd name="T52" fmla="*/ 11 w 49"/>
                <a:gd name="T53" fmla="*/ 147 h 296"/>
                <a:gd name="T54" fmla="*/ 4 w 49"/>
                <a:gd name="T55" fmla="*/ 140 h 296"/>
                <a:gd name="T56" fmla="*/ 0 w 49"/>
                <a:gd name="T57" fmla="*/ 136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296"/>
                <a:gd name="T89" fmla="*/ 49 w 49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296">
                  <a:moveTo>
                    <a:pt x="0" y="136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10" y="19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5"/>
                  </a:lnTo>
                  <a:lnTo>
                    <a:pt x="7" y="50"/>
                  </a:lnTo>
                  <a:lnTo>
                    <a:pt x="6" y="67"/>
                  </a:lnTo>
                  <a:lnTo>
                    <a:pt x="6" y="84"/>
                  </a:lnTo>
                  <a:lnTo>
                    <a:pt x="16" y="109"/>
                  </a:lnTo>
                  <a:lnTo>
                    <a:pt x="24" y="135"/>
                  </a:lnTo>
                  <a:lnTo>
                    <a:pt x="30" y="160"/>
                  </a:lnTo>
                  <a:lnTo>
                    <a:pt x="36" y="187"/>
                  </a:lnTo>
                  <a:lnTo>
                    <a:pt x="40" y="215"/>
                  </a:lnTo>
                  <a:lnTo>
                    <a:pt x="44" y="242"/>
                  </a:lnTo>
                  <a:lnTo>
                    <a:pt x="47" y="269"/>
                  </a:lnTo>
                  <a:lnTo>
                    <a:pt x="48" y="295"/>
                  </a:lnTo>
                  <a:lnTo>
                    <a:pt x="41" y="254"/>
                  </a:lnTo>
                  <a:lnTo>
                    <a:pt x="33" y="212"/>
                  </a:lnTo>
                  <a:lnTo>
                    <a:pt x="28" y="193"/>
                  </a:lnTo>
                  <a:lnTo>
                    <a:pt x="24" y="177"/>
                  </a:lnTo>
                  <a:lnTo>
                    <a:pt x="20" y="163"/>
                  </a:lnTo>
                  <a:lnTo>
                    <a:pt x="15" y="153"/>
                  </a:lnTo>
                  <a:lnTo>
                    <a:pt x="11" y="147"/>
                  </a:lnTo>
                  <a:lnTo>
                    <a:pt x="4" y="140"/>
                  </a:lnTo>
                  <a:lnTo>
                    <a:pt x="0" y="13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7" name="Freeform 249"/>
            <p:cNvSpPr>
              <a:spLocks/>
            </p:cNvSpPr>
            <p:nvPr/>
          </p:nvSpPr>
          <p:spPr bwMode="auto">
            <a:xfrm>
              <a:off x="5301" y="2466"/>
              <a:ext cx="51" cy="613"/>
            </a:xfrm>
            <a:custGeom>
              <a:avLst/>
              <a:gdLst>
                <a:gd name="T0" fmla="*/ 0 w 51"/>
                <a:gd name="T1" fmla="*/ 10 h 613"/>
                <a:gd name="T2" fmla="*/ 0 w 51"/>
                <a:gd name="T3" fmla="*/ 4 h 613"/>
                <a:gd name="T4" fmla="*/ 18 w 51"/>
                <a:gd name="T5" fmla="*/ 2 h 613"/>
                <a:gd name="T6" fmla="*/ 38 w 51"/>
                <a:gd name="T7" fmla="*/ 0 h 613"/>
                <a:gd name="T8" fmla="*/ 42 w 51"/>
                <a:gd name="T9" fmla="*/ 18 h 613"/>
                <a:gd name="T10" fmla="*/ 45 w 51"/>
                <a:gd name="T11" fmla="*/ 35 h 613"/>
                <a:gd name="T12" fmla="*/ 49 w 51"/>
                <a:gd name="T13" fmla="*/ 74 h 613"/>
                <a:gd name="T14" fmla="*/ 50 w 51"/>
                <a:gd name="T15" fmla="*/ 113 h 613"/>
                <a:gd name="T16" fmla="*/ 50 w 51"/>
                <a:gd name="T17" fmla="*/ 153 h 613"/>
                <a:gd name="T18" fmla="*/ 48 w 51"/>
                <a:gd name="T19" fmla="*/ 194 h 613"/>
                <a:gd name="T20" fmla="*/ 44 w 51"/>
                <a:gd name="T21" fmla="*/ 233 h 613"/>
                <a:gd name="T22" fmla="*/ 39 w 51"/>
                <a:gd name="T23" fmla="*/ 271 h 613"/>
                <a:gd name="T24" fmla="*/ 34 w 51"/>
                <a:gd name="T25" fmla="*/ 307 h 613"/>
                <a:gd name="T26" fmla="*/ 30 w 51"/>
                <a:gd name="T27" fmla="*/ 341 h 613"/>
                <a:gd name="T28" fmla="*/ 28 w 51"/>
                <a:gd name="T29" fmla="*/ 378 h 613"/>
                <a:gd name="T30" fmla="*/ 30 w 51"/>
                <a:gd name="T31" fmla="*/ 457 h 613"/>
                <a:gd name="T32" fmla="*/ 31 w 51"/>
                <a:gd name="T33" fmla="*/ 496 h 613"/>
                <a:gd name="T34" fmla="*/ 31 w 51"/>
                <a:gd name="T35" fmla="*/ 535 h 613"/>
                <a:gd name="T36" fmla="*/ 30 w 51"/>
                <a:gd name="T37" fmla="*/ 554 h 613"/>
                <a:gd name="T38" fmla="*/ 29 w 51"/>
                <a:gd name="T39" fmla="*/ 573 h 613"/>
                <a:gd name="T40" fmla="*/ 28 w 51"/>
                <a:gd name="T41" fmla="*/ 590 h 613"/>
                <a:gd name="T42" fmla="*/ 25 w 51"/>
                <a:gd name="T43" fmla="*/ 607 h 613"/>
                <a:gd name="T44" fmla="*/ 25 w 51"/>
                <a:gd name="T45" fmla="*/ 610 h 613"/>
                <a:gd name="T46" fmla="*/ 23 w 51"/>
                <a:gd name="T47" fmla="*/ 611 h 613"/>
                <a:gd name="T48" fmla="*/ 16 w 51"/>
                <a:gd name="T49" fmla="*/ 612 h 613"/>
                <a:gd name="T50" fmla="*/ 18 w 51"/>
                <a:gd name="T51" fmla="*/ 592 h 613"/>
                <a:gd name="T52" fmla="*/ 20 w 51"/>
                <a:gd name="T53" fmla="*/ 574 h 613"/>
                <a:gd name="T54" fmla="*/ 21 w 51"/>
                <a:gd name="T55" fmla="*/ 553 h 613"/>
                <a:gd name="T56" fmla="*/ 21 w 51"/>
                <a:gd name="T57" fmla="*/ 532 h 613"/>
                <a:gd name="T58" fmla="*/ 20 w 51"/>
                <a:gd name="T59" fmla="*/ 447 h 613"/>
                <a:gd name="T60" fmla="*/ 20 w 51"/>
                <a:gd name="T61" fmla="*/ 405 h 613"/>
                <a:gd name="T62" fmla="*/ 20 w 51"/>
                <a:gd name="T63" fmla="*/ 362 h 613"/>
                <a:gd name="T64" fmla="*/ 22 w 51"/>
                <a:gd name="T65" fmla="*/ 322 h 613"/>
                <a:gd name="T66" fmla="*/ 26 w 51"/>
                <a:gd name="T67" fmla="*/ 283 h 613"/>
                <a:gd name="T68" fmla="*/ 34 w 51"/>
                <a:gd name="T69" fmla="*/ 234 h 613"/>
                <a:gd name="T70" fmla="*/ 42 w 51"/>
                <a:gd name="T71" fmla="*/ 177 h 613"/>
                <a:gd name="T72" fmla="*/ 45 w 51"/>
                <a:gd name="T73" fmla="*/ 148 h 613"/>
                <a:gd name="T74" fmla="*/ 46 w 51"/>
                <a:gd name="T75" fmla="*/ 119 h 613"/>
                <a:gd name="T76" fmla="*/ 45 w 51"/>
                <a:gd name="T77" fmla="*/ 92 h 613"/>
                <a:gd name="T78" fmla="*/ 41 w 51"/>
                <a:gd name="T79" fmla="*/ 67 h 613"/>
                <a:gd name="T80" fmla="*/ 38 w 51"/>
                <a:gd name="T81" fmla="*/ 60 h 613"/>
                <a:gd name="T82" fmla="*/ 34 w 51"/>
                <a:gd name="T83" fmla="*/ 53 h 613"/>
                <a:gd name="T84" fmla="*/ 23 w 51"/>
                <a:gd name="T85" fmla="*/ 39 h 613"/>
                <a:gd name="T86" fmla="*/ 11 w 51"/>
                <a:gd name="T87" fmla="*/ 24 h 613"/>
                <a:gd name="T88" fmla="*/ 6 w 51"/>
                <a:gd name="T89" fmla="*/ 17 h 613"/>
                <a:gd name="T90" fmla="*/ 2 w 51"/>
                <a:gd name="T91" fmla="*/ 9 h 613"/>
                <a:gd name="T92" fmla="*/ 0 w 51"/>
                <a:gd name="T93" fmla="*/ 10 h 6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"/>
                <a:gd name="T142" fmla="*/ 0 h 613"/>
                <a:gd name="T143" fmla="*/ 51 w 51"/>
                <a:gd name="T144" fmla="*/ 613 h 6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" h="613">
                  <a:moveTo>
                    <a:pt x="0" y="10"/>
                  </a:moveTo>
                  <a:lnTo>
                    <a:pt x="0" y="4"/>
                  </a:lnTo>
                  <a:lnTo>
                    <a:pt x="18" y="2"/>
                  </a:lnTo>
                  <a:lnTo>
                    <a:pt x="38" y="0"/>
                  </a:lnTo>
                  <a:lnTo>
                    <a:pt x="42" y="18"/>
                  </a:lnTo>
                  <a:lnTo>
                    <a:pt x="45" y="35"/>
                  </a:lnTo>
                  <a:lnTo>
                    <a:pt x="49" y="74"/>
                  </a:lnTo>
                  <a:lnTo>
                    <a:pt x="50" y="113"/>
                  </a:lnTo>
                  <a:lnTo>
                    <a:pt x="50" y="153"/>
                  </a:lnTo>
                  <a:lnTo>
                    <a:pt x="48" y="194"/>
                  </a:lnTo>
                  <a:lnTo>
                    <a:pt x="44" y="233"/>
                  </a:lnTo>
                  <a:lnTo>
                    <a:pt x="39" y="271"/>
                  </a:lnTo>
                  <a:lnTo>
                    <a:pt x="34" y="307"/>
                  </a:lnTo>
                  <a:lnTo>
                    <a:pt x="30" y="341"/>
                  </a:lnTo>
                  <a:lnTo>
                    <a:pt x="28" y="378"/>
                  </a:lnTo>
                  <a:lnTo>
                    <a:pt x="30" y="457"/>
                  </a:lnTo>
                  <a:lnTo>
                    <a:pt x="31" y="496"/>
                  </a:lnTo>
                  <a:lnTo>
                    <a:pt x="31" y="535"/>
                  </a:lnTo>
                  <a:lnTo>
                    <a:pt x="30" y="554"/>
                  </a:lnTo>
                  <a:lnTo>
                    <a:pt x="29" y="573"/>
                  </a:lnTo>
                  <a:lnTo>
                    <a:pt x="28" y="590"/>
                  </a:lnTo>
                  <a:lnTo>
                    <a:pt x="25" y="607"/>
                  </a:lnTo>
                  <a:lnTo>
                    <a:pt x="25" y="610"/>
                  </a:lnTo>
                  <a:lnTo>
                    <a:pt x="23" y="611"/>
                  </a:lnTo>
                  <a:lnTo>
                    <a:pt x="16" y="612"/>
                  </a:lnTo>
                  <a:lnTo>
                    <a:pt x="18" y="592"/>
                  </a:lnTo>
                  <a:lnTo>
                    <a:pt x="20" y="574"/>
                  </a:lnTo>
                  <a:lnTo>
                    <a:pt x="21" y="553"/>
                  </a:lnTo>
                  <a:lnTo>
                    <a:pt x="21" y="532"/>
                  </a:lnTo>
                  <a:lnTo>
                    <a:pt x="20" y="447"/>
                  </a:lnTo>
                  <a:lnTo>
                    <a:pt x="20" y="405"/>
                  </a:lnTo>
                  <a:lnTo>
                    <a:pt x="20" y="362"/>
                  </a:lnTo>
                  <a:lnTo>
                    <a:pt x="22" y="322"/>
                  </a:lnTo>
                  <a:lnTo>
                    <a:pt x="26" y="283"/>
                  </a:lnTo>
                  <a:lnTo>
                    <a:pt x="34" y="234"/>
                  </a:lnTo>
                  <a:lnTo>
                    <a:pt x="42" y="177"/>
                  </a:lnTo>
                  <a:lnTo>
                    <a:pt x="45" y="148"/>
                  </a:lnTo>
                  <a:lnTo>
                    <a:pt x="46" y="119"/>
                  </a:lnTo>
                  <a:lnTo>
                    <a:pt x="45" y="92"/>
                  </a:lnTo>
                  <a:lnTo>
                    <a:pt x="41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23" y="39"/>
                  </a:lnTo>
                  <a:lnTo>
                    <a:pt x="11" y="24"/>
                  </a:lnTo>
                  <a:lnTo>
                    <a:pt x="6" y="1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8" name="Freeform 250"/>
            <p:cNvSpPr>
              <a:spLocks/>
            </p:cNvSpPr>
            <p:nvPr/>
          </p:nvSpPr>
          <p:spPr bwMode="auto">
            <a:xfrm>
              <a:off x="5301" y="2499"/>
              <a:ext cx="18" cy="233"/>
            </a:xfrm>
            <a:custGeom>
              <a:avLst/>
              <a:gdLst>
                <a:gd name="T0" fmla="*/ 0 w 18"/>
                <a:gd name="T1" fmla="*/ 232 h 233"/>
                <a:gd name="T2" fmla="*/ 0 w 18"/>
                <a:gd name="T3" fmla="*/ 0 h 233"/>
                <a:gd name="T4" fmla="*/ 1 w 18"/>
                <a:gd name="T5" fmla="*/ 2 h 233"/>
                <a:gd name="T6" fmla="*/ 6 w 18"/>
                <a:gd name="T7" fmla="*/ 22 h 233"/>
                <a:gd name="T8" fmla="*/ 11 w 18"/>
                <a:gd name="T9" fmla="*/ 42 h 233"/>
                <a:gd name="T10" fmla="*/ 15 w 18"/>
                <a:gd name="T11" fmla="*/ 60 h 233"/>
                <a:gd name="T12" fmla="*/ 16 w 18"/>
                <a:gd name="T13" fmla="*/ 80 h 233"/>
                <a:gd name="T14" fmla="*/ 17 w 18"/>
                <a:gd name="T15" fmla="*/ 98 h 233"/>
                <a:gd name="T16" fmla="*/ 16 w 18"/>
                <a:gd name="T17" fmla="*/ 117 h 233"/>
                <a:gd name="T18" fmla="*/ 15 w 18"/>
                <a:gd name="T19" fmla="*/ 135 h 233"/>
                <a:gd name="T20" fmla="*/ 10 w 18"/>
                <a:gd name="T21" fmla="*/ 172 h 233"/>
                <a:gd name="T22" fmla="*/ 4 w 18"/>
                <a:gd name="T23" fmla="*/ 208 h 233"/>
                <a:gd name="T24" fmla="*/ 0 w 18"/>
                <a:gd name="T25" fmla="*/ 232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33"/>
                <a:gd name="T41" fmla="*/ 18 w 18"/>
                <a:gd name="T42" fmla="*/ 233 h 2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33">
                  <a:moveTo>
                    <a:pt x="0" y="23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6" y="22"/>
                  </a:lnTo>
                  <a:lnTo>
                    <a:pt x="11" y="42"/>
                  </a:lnTo>
                  <a:lnTo>
                    <a:pt x="15" y="60"/>
                  </a:lnTo>
                  <a:lnTo>
                    <a:pt x="16" y="80"/>
                  </a:lnTo>
                  <a:lnTo>
                    <a:pt x="17" y="98"/>
                  </a:lnTo>
                  <a:lnTo>
                    <a:pt x="16" y="117"/>
                  </a:lnTo>
                  <a:lnTo>
                    <a:pt x="15" y="135"/>
                  </a:lnTo>
                  <a:lnTo>
                    <a:pt x="10" y="172"/>
                  </a:lnTo>
                  <a:lnTo>
                    <a:pt x="4" y="208"/>
                  </a:lnTo>
                  <a:lnTo>
                    <a:pt x="0" y="232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9" name="Freeform 251"/>
            <p:cNvSpPr>
              <a:spLocks/>
            </p:cNvSpPr>
            <p:nvPr/>
          </p:nvSpPr>
          <p:spPr bwMode="auto">
            <a:xfrm>
              <a:off x="4988" y="1799"/>
              <a:ext cx="120" cy="93"/>
            </a:xfrm>
            <a:custGeom>
              <a:avLst/>
              <a:gdLst>
                <a:gd name="T0" fmla="*/ 116 w 120"/>
                <a:gd name="T1" fmla="*/ 0 h 93"/>
                <a:gd name="T2" fmla="*/ 115 w 120"/>
                <a:gd name="T3" fmla="*/ 7 h 93"/>
                <a:gd name="T4" fmla="*/ 113 w 120"/>
                <a:gd name="T5" fmla="*/ 15 h 93"/>
                <a:gd name="T6" fmla="*/ 108 w 120"/>
                <a:gd name="T7" fmla="*/ 22 h 93"/>
                <a:gd name="T8" fmla="*/ 104 w 120"/>
                <a:gd name="T9" fmla="*/ 29 h 93"/>
                <a:gd name="T10" fmla="*/ 93 w 120"/>
                <a:gd name="T11" fmla="*/ 41 h 93"/>
                <a:gd name="T12" fmla="*/ 78 w 120"/>
                <a:gd name="T13" fmla="*/ 50 h 93"/>
                <a:gd name="T14" fmla="*/ 62 w 120"/>
                <a:gd name="T15" fmla="*/ 59 h 93"/>
                <a:gd name="T16" fmla="*/ 46 w 120"/>
                <a:gd name="T17" fmla="*/ 67 h 93"/>
                <a:gd name="T18" fmla="*/ 18 w 120"/>
                <a:gd name="T19" fmla="*/ 78 h 93"/>
                <a:gd name="T20" fmla="*/ 11 w 120"/>
                <a:gd name="T21" fmla="*/ 77 h 93"/>
                <a:gd name="T22" fmla="*/ 5 w 120"/>
                <a:gd name="T23" fmla="*/ 78 h 93"/>
                <a:gd name="T24" fmla="*/ 2 w 120"/>
                <a:gd name="T25" fmla="*/ 81 h 93"/>
                <a:gd name="T26" fmla="*/ 0 w 120"/>
                <a:gd name="T27" fmla="*/ 82 h 93"/>
                <a:gd name="T28" fmla="*/ 12 w 120"/>
                <a:gd name="T29" fmla="*/ 88 h 93"/>
                <a:gd name="T30" fmla="*/ 25 w 120"/>
                <a:gd name="T31" fmla="*/ 92 h 93"/>
                <a:gd name="T32" fmla="*/ 39 w 120"/>
                <a:gd name="T33" fmla="*/ 89 h 93"/>
                <a:gd name="T34" fmla="*/ 56 w 120"/>
                <a:gd name="T35" fmla="*/ 87 h 93"/>
                <a:gd name="T36" fmla="*/ 64 w 120"/>
                <a:gd name="T37" fmla="*/ 76 h 93"/>
                <a:gd name="T38" fmla="*/ 78 w 120"/>
                <a:gd name="T39" fmla="*/ 63 h 93"/>
                <a:gd name="T40" fmla="*/ 91 w 120"/>
                <a:gd name="T41" fmla="*/ 50 h 93"/>
                <a:gd name="T42" fmla="*/ 97 w 120"/>
                <a:gd name="T43" fmla="*/ 47 h 93"/>
                <a:gd name="T44" fmla="*/ 102 w 120"/>
                <a:gd name="T45" fmla="*/ 46 h 93"/>
                <a:gd name="T46" fmla="*/ 110 w 120"/>
                <a:gd name="T47" fmla="*/ 60 h 93"/>
                <a:gd name="T48" fmla="*/ 113 w 120"/>
                <a:gd name="T49" fmla="*/ 67 h 93"/>
                <a:gd name="T50" fmla="*/ 115 w 120"/>
                <a:gd name="T51" fmla="*/ 74 h 93"/>
                <a:gd name="T52" fmla="*/ 117 w 120"/>
                <a:gd name="T53" fmla="*/ 50 h 93"/>
                <a:gd name="T54" fmla="*/ 119 w 120"/>
                <a:gd name="T55" fmla="*/ 34 h 93"/>
                <a:gd name="T56" fmla="*/ 119 w 120"/>
                <a:gd name="T57" fmla="*/ 20 h 93"/>
                <a:gd name="T58" fmla="*/ 118 w 120"/>
                <a:gd name="T59" fmla="*/ 11 h 93"/>
                <a:gd name="T60" fmla="*/ 116 w 120"/>
                <a:gd name="T61" fmla="*/ 0 h 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0"/>
                <a:gd name="T94" fmla="*/ 0 h 93"/>
                <a:gd name="T95" fmla="*/ 120 w 120"/>
                <a:gd name="T96" fmla="*/ 93 h 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0" h="93">
                  <a:moveTo>
                    <a:pt x="116" y="0"/>
                  </a:moveTo>
                  <a:lnTo>
                    <a:pt x="115" y="7"/>
                  </a:lnTo>
                  <a:lnTo>
                    <a:pt x="113" y="15"/>
                  </a:lnTo>
                  <a:lnTo>
                    <a:pt x="108" y="22"/>
                  </a:lnTo>
                  <a:lnTo>
                    <a:pt x="104" y="29"/>
                  </a:lnTo>
                  <a:lnTo>
                    <a:pt x="93" y="41"/>
                  </a:lnTo>
                  <a:lnTo>
                    <a:pt x="78" y="50"/>
                  </a:lnTo>
                  <a:lnTo>
                    <a:pt x="62" y="59"/>
                  </a:lnTo>
                  <a:lnTo>
                    <a:pt x="46" y="67"/>
                  </a:lnTo>
                  <a:lnTo>
                    <a:pt x="18" y="78"/>
                  </a:lnTo>
                  <a:lnTo>
                    <a:pt x="11" y="77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0" y="82"/>
                  </a:lnTo>
                  <a:lnTo>
                    <a:pt x="12" y="88"/>
                  </a:lnTo>
                  <a:lnTo>
                    <a:pt x="25" y="92"/>
                  </a:lnTo>
                  <a:lnTo>
                    <a:pt x="39" y="89"/>
                  </a:lnTo>
                  <a:lnTo>
                    <a:pt x="56" y="87"/>
                  </a:lnTo>
                  <a:lnTo>
                    <a:pt x="64" y="76"/>
                  </a:lnTo>
                  <a:lnTo>
                    <a:pt x="78" y="63"/>
                  </a:lnTo>
                  <a:lnTo>
                    <a:pt x="91" y="50"/>
                  </a:lnTo>
                  <a:lnTo>
                    <a:pt x="97" y="47"/>
                  </a:lnTo>
                  <a:lnTo>
                    <a:pt x="102" y="46"/>
                  </a:lnTo>
                  <a:lnTo>
                    <a:pt x="110" y="60"/>
                  </a:lnTo>
                  <a:lnTo>
                    <a:pt x="113" y="67"/>
                  </a:lnTo>
                  <a:lnTo>
                    <a:pt x="115" y="74"/>
                  </a:lnTo>
                  <a:lnTo>
                    <a:pt x="117" y="50"/>
                  </a:lnTo>
                  <a:lnTo>
                    <a:pt x="119" y="34"/>
                  </a:lnTo>
                  <a:lnTo>
                    <a:pt x="119" y="20"/>
                  </a:lnTo>
                  <a:lnTo>
                    <a:pt x="118" y="11"/>
                  </a:lnTo>
                  <a:lnTo>
                    <a:pt x="116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0" name="Freeform 252"/>
            <p:cNvSpPr>
              <a:spLocks/>
            </p:cNvSpPr>
            <p:nvPr/>
          </p:nvSpPr>
          <p:spPr bwMode="auto">
            <a:xfrm>
              <a:off x="5111" y="1713"/>
              <a:ext cx="112" cy="159"/>
            </a:xfrm>
            <a:custGeom>
              <a:avLst/>
              <a:gdLst>
                <a:gd name="T0" fmla="*/ 111 w 112"/>
                <a:gd name="T1" fmla="*/ 0 h 159"/>
                <a:gd name="T2" fmla="*/ 110 w 112"/>
                <a:gd name="T3" fmla="*/ 9 h 159"/>
                <a:gd name="T4" fmla="*/ 108 w 112"/>
                <a:gd name="T5" fmla="*/ 16 h 159"/>
                <a:gd name="T6" fmla="*/ 104 w 112"/>
                <a:gd name="T7" fmla="*/ 21 h 159"/>
                <a:gd name="T8" fmla="*/ 98 w 112"/>
                <a:gd name="T9" fmla="*/ 28 h 159"/>
                <a:gd name="T10" fmla="*/ 97 w 112"/>
                <a:gd name="T11" fmla="*/ 44 h 159"/>
                <a:gd name="T12" fmla="*/ 95 w 112"/>
                <a:gd name="T13" fmla="*/ 60 h 159"/>
                <a:gd name="T14" fmla="*/ 98 w 112"/>
                <a:gd name="T15" fmla="*/ 61 h 159"/>
                <a:gd name="T16" fmla="*/ 101 w 112"/>
                <a:gd name="T17" fmla="*/ 62 h 159"/>
                <a:gd name="T18" fmla="*/ 107 w 112"/>
                <a:gd name="T19" fmla="*/ 65 h 159"/>
                <a:gd name="T20" fmla="*/ 92 w 112"/>
                <a:gd name="T21" fmla="*/ 74 h 159"/>
                <a:gd name="T22" fmla="*/ 79 w 112"/>
                <a:gd name="T23" fmla="*/ 85 h 159"/>
                <a:gd name="T24" fmla="*/ 50 w 112"/>
                <a:gd name="T25" fmla="*/ 107 h 159"/>
                <a:gd name="T26" fmla="*/ 24 w 112"/>
                <a:gd name="T27" fmla="*/ 131 h 159"/>
                <a:gd name="T28" fmla="*/ 0 w 112"/>
                <a:gd name="T29" fmla="*/ 158 h 159"/>
                <a:gd name="T30" fmla="*/ 2 w 112"/>
                <a:gd name="T31" fmla="*/ 139 h 159"/>
                <a:gd name="T32" fmla="*/ 4 w 112"/>
                <a:gd name="T33" fmla="*/ 121 h 159"/>
                <a:gd name="T34" fmla="*/ 5 w 112"/>
                <a:gd name="T35" fmla="*/ 103 h 159"/>
                <a:gd name="T36" fmla="*/ 3 w 112"/>
                <a:gd name="T37" fmla="*/ 94 h 159"/>
                <a:gd name="T38" fmla="*/ 0 w 112"/>
                <a:gd name="T39" fmla="*/ 84 h 159"/>
                <a:gd name="T40" fmla="*/ 1 w 112"/>
                <a:gd name="T41" fmla="*/ 80 h 159"/>
                <a:gd name="T42" fmla="*/ 4 w 112"/>
                <a:gd name="T43" fmla="*/ 74 h 159"/>
                <a:gd name="T44" fmla="*/ 8 w 112"/>
                <a:gd name="T45" fmla="*/ 69 h 159"/>
                <a:gd name="T46" fmla="*/ 19 w 112"/>
                <a:gd name="T47" fmla="*/ 67 h 159"/>
                <a:gd name="T48" fmla="*/ 32 w 112"/>
                <a:gd name="T49" fmla="*/ 62 h 159"/>
                <a:gd name="T50" fmla="*/ 48 w 112"/>
                <a:gd name="T51" fmla="*/ 55 h 159"/>
                <a:gd name="T52" fmla="*/ 64 w 112"/>
                <a:gd name="T53" fmla="*/ 45 h 159"/>
                <a:gd name="T54" fmla="*/ 79 w 112"/>
                <a:gd name="T55" fmla="*/ 34 h 159"/>
                <a:gd name="T56" fmla="*/ 92 w 112"/>
                <a:gd name="T57" fmla="*/ 22 h 159"/>
                <a:gd name="T58" fmla="*/ 103 w 112"/>
                <a:gd name="T59" fmla="*/ 11 h 159"/>
                <a:gd name="T60" fmla="*/ 111 w 112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159"/>
                <a:gd name="T95" fmla="*/ 112 w 112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159">
                  <a:moveTo>
                    <a:pt x="111" y="0"/>
                  </a:moveTo>
                  <a:lnTo>
                    <a:pt x="110" y="9"/>
                  </a:lnTo>
                  <a:lnTo>
                    <a:pt x="108" y="16"/>
                  </a:lnTo>
                  <a:lnTo>
                    <a:pt x="104" y="21"/>
                  </a:lnTo>
                  <a:lnTo>
                    <a:pt x="98" y="28"/>
                  </a:lnTo>
                  <a:lnTo>
                    <a:pt x="97" y="44"/>
                  </a:lnTo>
                  <a:lnTo>
                    <a:pt x="95" y="60"/>
                  </a:lnTo>
                  <a:lnTo>
                    <a:pt x="98" y="61"/>
                  </a:lnTo>
                  <a:lnTo>
                    <a:pt x="101" y="62"/>
                  </a:lnTo>
                  <a:lnTo>
                    <a:pt x="107" y="65"/>
                  </a:lnTo>
                  <a:lnTo>
                    <a:pt x="92" y="74"/>
                  </a:lnTo>
                  <a:lnTo>
                    <a:pt x="79" y="85"/>
                  </a:lnTo>
                  <a:lnTo>
                    <a:pt x="50" y="107"/>
                  </a:lnTo>
                  <a:lnTo>
                    <a:pt x="24" y="131"/>
                  </a:lnTo>
                  <a:lnTo>
                    <a:pt x="0" y="158"/>
                  </a:lnTo>
                  <a:lnTo>
                    <a:pt x="2" y="139"/>
                  </a:lnTo>
                  <a:lnTo>
                    <a:pt x="4" y="121"/>
                  </a:lnTo>
                  <a:lnTo>
                    <a:pt x="5" y="103"/>
                  </a:lnTo>
                  <a:lnTo>
                    <a:pt x="3" y="94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4" y="74"/>
                  </a:lnTo>
                  <a:lnTo>
                    <a:pt x="8" y="69"/>
                  </a:lnTo>
                  <a:lnTo>
                    <a:pt x="19" y="67"/>
                  </a:lnTo>
                  <a:lnTo>
                    <a:pt x="32" y="62"/>
                  </a:lnTo>
                  <a:lnTo>
                    <a:pt x="48" y="55"/>
                  </a:lnTo>
                  <a:lnTo>
                    <a:pt x="64" y="45"/>
                  </a:lnTo>
                  <a:lnTo>
                    <a:pt x="79" y="34"/>
                  </a:lnTo>
                  <a:lnTo>
                    <a:pt x="92" y="22"/>
                  </a:lnTo>
                  <a:lnTo>
                    <a:pt x="103" y="11"/>
                  </a:lnTo>
                  <a:lnTo>
                    <a:pt x="1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1" name="Freeform 253"/>
            <p:cNvSpPr>
              <a:spLocks/>
            </p:cNvSpPr>
            <p:nvPr/>
          </p:nvSpPr>
          <p:spPr bwMode="auto">
            <a:xfrm>
              <a:off x="4621" y="1680"/>
              <a:ext cx="70" cy="40"/>
            </a:xfrm>
            <a:custGeom>
              <a:avLst/>
              <a:gdLst>
                <a:gd name="T0" fmla="*/ 0 w 70"/>
                <a:gd name="T1" fmla="*/ 33 h 40"/>
                <a:gd name="T2" fmla="*/ 16 w 70"/>
                <a:gd name="T3" fmla="*/ 24 h 40"/>
                <a:gd name="T4" fmla="*/ 32 w 70"/>
                <a:gd name="T5" fmla="*/ 16 h 40"/>
                <a:gd name="T6" fmla="*/ 65 w 70"/>
                <a:gd name="T7" fmla="*/ 0 h 40"/>
                <a:gd name="T8" fmla="*/ 69 w 70"/>
                <a:gd name="T9" fmla="*/ 11 h 40"/>
                <a:gd name="T10" fmla="*/ 61 w 70"/>
                <a:gd name="T11" fmla="*/ 16 h 40"/>
                <a:gd name="T12" fmla="*/ 45 w 70"/>
                <a:gd name="T13" fmla="*/ 24 h 40"/>
                <a:gd name="T14" fmla="*/ 25 w 70"/>
                <a:gd name="T15" fmla="*/ 33 h 40"/>
                <a:gd name="T16" fmla="*/ 6 w 70"/>
                <a:gd name="T17" fmla="*/ 39 h 40"/>
                <a:gd name="T18" fmla="*/ 0 w 70"/>
                <a:gd name="T19" fmla="*/ 33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0"/>
                <a:gd name="T32" fmla="*/ 70 w 7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0">
                  <a:moveTo>
                    <a:pt x="0" y="33"/>
                  </a:moveTo>
                  <a:lnTo>
                    <a:pt x="16" y="24"/>
                  </a:lnTo>
                  <a:lnTo>
                    <a:pt x="32" y="16"/>
                  </a:lnTo>
                  <a:lnTo>
                    <a:pt x="65" y="0"/>
                  </a:lnTo>
                  <a:lnTo>
                    <a:pt x="69" y="11"/>
                  </a:lnTo>
                  <a:lnTo>
                    <a:pt x="61" y="16"/>
                  </a:lnTo>
                  <a:lnTo>
                    <a:pt x="45" y="24"/>
                  </a:lnTo>
                  <a:lnTo>
                    <a:pt x="25" y="33"/>
                  </a:lnTo>
                  <a:lnTo>
                    <a:pt x="6" y="39"/>
                  </a:lnTo>
                  <a:lnTo>
                    <a:pt x="0" y="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2" name="Freeform 254"/>
            <p:cNvSpPr>
              <a:spLocks/>
            </p:cNvSpPr>
            <p:nvPr/>
          </p:nvSpPr>
          <p:spPr bwMode="auto">
            <a:xfrm>
              <a:off x="5214" y="1713"/>
              <a:ext cx="10" cy="25"/>
            </a:xfrm>
            <a:custGeom>
              <a:avLst/>
              <a:gdLst>
                <a:gd name="T0" fmla="*/ 0 w 10"/>
                <a:gd name="T1" fmla="*/ 23 h 25"/>
                <a:gd name="T2" fmla="*/ 1 w 10"/>
                <a:gd name="T3" fmla="*/ 22 h 25"/>
                <a:gd name="T4" fmla="*/ 2 w 10"/>
                <a:gd name="T5" fmla="*/ 20 h 25"/>
                <a:gd name="T6" fmla="*/ 4 w 10"/>
                <a:gd name="T7" fmla="*/ 17 h 25"/>
                <a:gd name="T8" fmla="*/ 5 w 10"/>
                <a:gd name="T9" fmla="*/ 15 h 25"/>
                <a:gd name="T10" fmla="*/ 6 w 10"/>
                <a:gd name="T11" fmla="*/ 12 h 25"/>
                <a:gd name="T12" fmla="*/ 6 w 10"/>
                <a:gd name="T13" fmla="*/ 10 h 25"/>
                <a:gd name="T14" fmla="*/ 7 w 10"/>
                <a:gd name="T15" fmla="*/ 7 h 25"/>
                <a:gd name="T16" fmla="*/ 7 w 10"/>
                <a:gd name="T17" fmla="*/ 4 h 25"/>
                <a:gd name="T18" fmla="*/ 8 w 10"/>
                <a:gd name="T19" fmla="*/ 0 h 25"/>
                <a:gd name="T20" fmla="*/ 9 w 10"/>
                <a:gd name="T21" fmla="*/ 0 h 25"/>
                <a:gd name="T22" fmla="*/ 8 w 10"/>
                <a:gd name="T23" fmla="*/ 4 h 25"/>
                <a:gd name="T24" fmla="*/ 8 w 10"/>
                <a:gd name="T25" fmla="*/ 7 h 25"/>
                <a:gd name="T26" fmla="*/ 8 w 10"/>
                <a:gd name="T27" fmla="*/ 11 h 25"/>
                <a:gd name="T28" fmla="*/ 7 w 10"/>
                <a:gd name="T29" fmla="*/ 13 h 25"/>
                <a:gd name="T30" fmla="*/ 6 w 10"/>
                <a:gd name="T31" fmla="*/ 16 h 25"/>
                <a:gd name="T32" fmla="*/ 5 w 10"/>
                <a:gd name="T33" fmla="*/ 18 h 25"/>
                <a:gd name="T34" fmla="*/ 3 w 10"/>
                <a:gd name="T35" fmla="*/ 21 h 25"/>
                <a:gd name="T36" fmla="*/ 1 w 10"/>
                <a:gd name="T37" fmla="*/ 23 h 25"/>
                <a:gd name="T38" fmla="*/ 1 w 10"/>
                <a:gd name="T39" fmla="*/ 24 h 25"/>
                <a:gd name="T40" fmla="*/ 1 w 10"/>
                <a:gd name="T41" fmla="*/ 23 h 25"/>
                <a:gd name="T42" fmla="*/ 1 w 10"/>
                <a:gd name="T43" fmla="*/ 22 h 25"/>
                <a:gd name="T44" fmla="*/ 0 w 10"/>
                <a:gd name="T45" fmla="*/ 23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25"/>
                <a:gd name="T71" fmla="*/ 10 w 10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25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3" name="Freeform 255"/>
            <p:cNvSpPr>
              <a:spLocks/>
            </p:cNvSpPr>
            <p:nvPr/>
          </p:nvSpPr>
          <p:spPr bwMode="auto">
            <a:xfrm>
              <a:off x="5209" y="1742"/>
              <a:ext cx="3" cy="29"/>
            </a:xfrm>
            <a:custGeom>
              <a:avLst/>
              <a:gdLst>
                <a:gd name="T0" fmla="*/ 0 w 3"/>
                <a:gd name="T1" fmla="*/ 28 h 29"/>
                <a:gd name="T2" fmla="*/ 0 w 3"/>
                <a:gd name="T3" fmla="*/ 27 h 29"/>
                <a:gd name="T4" fmla="*/ 0 w 3"/>
                <a:gd name="T5" fmla="*/ 24 h 29"/>
                <a:gd name="T6" fmla="*/ 0 w 3"/>
                <a:gd name="T7" fmla="*/ 21 h 29"/>
                <a:gd name="T8" fmla="*/ 0 w 3"/>
                <a:gd name="T9" fmla="*/ 17 h 29"/>
                <a:gd name="T10" fmla="*/ 1 w 3"/>
                <a:gd name="T11" fmla="*/ 14 h 29"/>
                <a:gd name="T12" fmla="*/ 1 w 3"/>
                <a:gd name="T13" fmla="*/ 9 h 29"/>
                <a:gd name="T14" fmla="*/ 1 w 3"/>
                <a:gd name="T15" fmla="*/ 6 h 29"/>
                <a:gd name="T16" fmla="*/ 1 w 3"/>
                <a:gd name="T17" fmla="*/ 3 h 29"/>
                <a:gd name="T18" fmla="*/ 1 w 3"/>
                <a:gd name="T19" fmla="*/ 0 h 29"/>
                <a:gd name="T20" fmla="*/ 2 w 3"/>
                <a:gd name="T21" fmla="*/ 0 h 29"/>
                <a:gd name="T22" fmla="*/ 2 w 3"/>
                <a:gd name="T23" fmla="*/ 3 h 29"/>
                <a:gd name="T24" fmla="*/ 2 w 3"/>
                <a:gd name="T25" fmla="*/ 6 h 29"/>
                <a:gd name="T26" fmla="*/ 2 w 3"/>
                <a:gd name="T27" fmla="*/ 10 h 29"/>
                <a:gd name="T28" fmla="*/ 2 w 3"/>
                <a:gd name="T29" fmla="*/ 14 h 29"/>
                <a:gd name="T30" fmla="*/ 1 w 3"/>
                <a:gd name="T31" fmla="*/ 17 h 29"/>
                <a:gd name="T32" fmla="*/ 1 w 3"/>
                <a:gd name="T33" fmla="*/ 21 h 29"/>
                <a:gd name="T34" fmla="*/ 1 w 3"/>
                <a:gd name="T35" fmla="*/ 24 h 29"/>
                <a:gd name="T36" fmla="*/ 1 w 3"/>
                <a:gd name="T37" fmla="*/ 27 h 29"/>
                <a:gd name="T38" fmla="*/ 0 w 3"/>
                <a:gd name="T39" fmla="*/ 26 h 29"/>
                <a:gd name="T40" fmla="*/ 1 w 3"/>
                <a:gd name="T41" fmla="*/ 27 h 29"/>
                <a:gd name="T42" fmla="*/ 1 w 3"/>
                <a:gd name="T43" fmla="*/ 28 h 29"/>
                <a:gd name="T44" fmla="*/ 0 w 3"/>
                <a:gd name="T45" fmla="*/ 28 h 29"/>
                <a:gd name="T46" fmla="*/ 0 w 3"/>
                <a:gd name="T47" fmla="*/ 28 h 29"/>
                <a:gd name="T48" fmla="*/ 0 w 3"/>
                <a:gd name="T49" fmla="*/ 27 h 29"/>
                <a:gd name="T50" fmla="*/ 0 w 3"/>
                <a:gd name="T51" fmla="*/ 28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"/>
                <a:gd name="T79" fmla="*/ 0 h 29"/>
                <a:gd name="T80" fmla="*/ 3 w 3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" h="29">
                  <a:moveTo>
                    <a:pt x="0" y="28"/>
                  </a:move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4" name="Freeform 256"/>
            <p:cNvSpPr>
              <a:spLocks/>
            </p:cNvSpPr>
            <p:nvPr/>
          </p:nvSpPr>
          <p:spPr bwMode="auto">
            <a:xfrm>
              <a:off x="5212" y="1774"/>
              <a:ext cx="7" cy="2"/>
            </a:xfrm>
            <a:custGeom>
              <a:avLst/>
              <a:gdLst>
                <a:gd name="T0" fmla="*/ 5 w 7"/>
                <a:gd name="T1" fmla="*/ 1 h 2"/>
                <a:gd name="T2" fmla="*/ 6 w 7"/>
                <a:gd name="T3" fmla="*/ 1 h 2"/>
                <a:gd name="T4" fmla="*/ 5 w 7"/>
                <a:gd name="T5" fmla="*/ 1 h 2"/>
                <a:gd name="T6" fmla="*/ 4 w 7"/>
                <a:gd name="T7" fmla="*/ 1 h 2"/>
                <a:gd name="T8" fmla="*/ 3 w 7"/>
                <a:gd name="T9" fmla="*/ 1 h 2"/>
                <a:gd name="T10" fmla="*/ 3 w 7"/>
                <a:gd name="T11" fmla="*/ 1 h 2"/>
                <a:gd name="T12" fmla="*/ 2 w 7"/>
                <a:gd name="T13" fmla="*/ 0 h 2"/>
                <a:gd name="T14" fmla="*/ 1 w 7"/>
                <a:gd name="T15" fmla="*/ 0 h 2"/>
                <a:gd name="T16" fmla="*/ 1 w 7"/>
                <a:gd name="T17" fmla="*/ 0 h 2"/>
                <a:gd name="T18" fmla="*/ 0 w 7"/>
                <a:gd name="T19" fmla="*/ 0 h 2"/>
                <a:gd name="T20" fmla="*/ 0 w 7"/>
                <a:gd name="T21" fmla="*/ 0 h 2"/>
                <a:gd name="T22" fmla="*/ 1 w 7"/>
                <a:gd name="T23" fmla="*/ 0 h 2"/>
                <a:gd name="T24" fmla="*/ 2 w 7"/>
                <a:gd name="T25" fmla="*/ 0 h 2"/>
                <a:gd name="T26" fmla="*/ 2 w 7"/>
                <a:gd name="T27" fmla="*/ 0 h 2"/>
                <a:gd name="T28" fmla="*/ 3 w 7"/>
                <a:gd name="T29" fmla="*/ 0 h 2"/>
                <a:gd name="T30" fmla="*/ 4 w 7"/>
                <a:gd name="T31" fmla="*/ 0 h 2"/>
                <a:gd name="T32" fmla="*/ 5 w 7"/>
                <a:gd name="T33" fmla="*/ 1 h 2"/>
                <a:gd name="T34" fmla="*/ 5 w 7"/>
                <a:gd name="T35" fmla="*/ 1 h 2"/>
                <a:gd name="T36" fmla="*/ 6 w 7"/>
                <a:gd name="T37" fmla="*/ 1 h 2"/>
                <a:gd name="T38" fmla="*/ 6 w 7"/>
                <a:gd name="T39" fmla="*/ 1 h 2"/>
                <a:gd name="T40" fmla="*/ 6 w 7"/>
                <a:gd name="T41" fmla="*/ 1 h 2"/>
                <a:gd name="T42" fmla="*/ 6 w 7"/>
                <a:gd name="T43" fmla="*/ 1 h 2"/>
                <a:gd name="T44" fmla="*/ 6 w 7"/>
                <a:gd name="T45" fmla="*/ 1 h 2"/>
                <a:gd name="T46" fmla="*/ 6 w 7"/>
                <a:gd name="T47" fmla="*/ 1 h 2"/>
                <a:gd name="T48" fmla="*/ 5 w 7"/>
                <a:gd name="T49" fmla="*/ 1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2"/>
                <a:gd name="T77" fmla="*/ 7 w 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2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5" name="Freeform 257"/>
            <p:cNvSpPr>
              <a:spLocks/>
            </p:cNvSpPr>
            <p:nvPr/>
          </p:nvSpPr>
          <p:spPr bwMode="auto">
            <a:xfrm>
              <a:off x="5110" y="1780"/>
              <a:ext cx="108" cy="93"/>
            </a:xfrm>
            <a:custGeom>
              <a:avLst/>
              <a:gdLst>
                <a:gd name="T0" fmla="*/ 2 w 108"/>
                <a:gd name="T1" fmla="*/ 91 h 93"/>
                <a:gd name="T2" fmla="*/ 1 w 108"/>
                <a:gd name="T3" fmla="*/ 90 h 93"/>
                <a:gd name="T4" fmla="*/ 6 w 108"/>
                <a:gd name="T5" fmla="*/ 83 h 93"/>
                <a:gd name="T6" fmla="*/ 12 w 108"/>
                <a:gd name="T7" fmla="*/ 77 h 93"/>
                <a:gd name="T8" fmla="*/ 19 w 108"/>
                <a:gd name="T9" fmla="*/ 70 h 93"/>
                <a:gd name="T10" fmla="*/ 25 w 108"/>
                <a:gd name="T11" fmla="*/ 64 h 93"/>
                <a:gd name="T12" fmla="*/ 31 w 108"/>
                <a:gd name="T13" fmla="*/ 58 h 93"/>
                <a:gd name="T14" fmla="*/ 37 w 108"/>
                <a:gd name="T15" fmla="*/ 52 h 93"/>
                <a:gd name="T16" fmla="*/ 44 w 108"/>
                <a:gd name="T17" fmla="*/ 46 h 93"/>
                <a:gd name="T18" fmla="*/ 51 w 108"/>
                <a:gd name="T19" fmla="*/ 40 h 93"/>
                <a:gd name="T20" fmla="*/ 57 w 108"/>
                <a:gd name="T21" fmla="*/ 34 h 93"/>
                <a:gd name="T22" fmla="*/ 64 w 108"/>
                <a:gd name="T23" fmla="*/ 28 h 93"/>
                <a:gd name="T24" fmla="*/ 72 w 108"/>
                <a:gd name="T25" fmla="*/ 23 h 93"/>
                <a:gd name="T26" fmla="*/ 78 w 108"/>
                <a:gd name="T27" fmla="*/ 19 h 93"/>
                <a:gd name="T28" fmla="*/ 85 w 108"/>
                <a:gd name="T29" fmla="*/ 14 h 93"/>
                <a:gd name="T30" fmla="*/ 92 w 108"/>
                <a:gd name="T31" fmla="*/ 9 h 93"/>
                <a:gd name="T32" fmla="*/ 99 w 108"/>
                <a:gd name="T33" fmla="*/ 4 h 93"/>
                <a:gd name="T34" fmla="*/ 106 w 108"/>
                <a:gd name="T35" fmla="*/ 0 h 93"/>
                <a:gd name="T36" fmla="*/ 107 w 108"/>
                <a:gd name="T37" fmla="*/ 1 h 93"/>
                <a:gd name="T38" fmla="*/ 100 w 108"/>
                <a:gd name="T39" fmla="*/ 6 h 93"/>
                <a:gd name="T40" fmla="*/ 93 w 108"/>
                <a:gd name="T41" fmla="*/ 10 h 93"/>
                <a:gd name="T42" fmla="*/ 86 w 108"/>
                <a:gd name="T43" fmla="*/ 15 h 93"/>
                <a:gd name="T44" fmla="*/ 79 w 108"/>
                <a:gd name="T45" fmla="*/ 20 h 93"/>
                <a:gd name="T46" fmla="*/ 73 w 108"/>
                <a:gd name="T47" fmla="*/ 24 h 93"/>
                <a:gd name="T48" fmla="*/ 65 w 108"/>
                <a:gd name="T49" fmla="*/ 30 h 93"/>
                <a:gd name="T50" fmla="*/ 58 w 108"/>
                <a:gd name="T51" fmla="*/ 35 h 93"/>
                <a:gd name="T52" fmla="*/ 52 w 108"/>
                <a:gd name="T53" fmla="*/ 41 h 93"/>
                <a:gd name="T54" fmla="*/ 46 w 108"/>
                <a:gd name="T55" fmla="*/ 47 h 93"/>
                <a:gd name="T56" fmla="*/ 38 w 108"/>
                <a:gd name="T57" fmla="*/ 53 h 93"/>
                <a:gd name="T58" fmla="*/ 32 w 108"/>
                <a:gd name="T59" fmla="*/ 60 h 93"/>
                <a:gd name="T60" fmla="*/ 26 w 108"/>
                <a:gd name="T61" fmla="*/ 66 h 93"/>
                <a:gd name="T62" fmla="*/ 20 w 108"/>
                <a:gd name="T63" fmla="*/ 72 h 93"/>
                <a:gd name="T64" fmla="*/ 14 w 108"/>
                <a:gd name="T65" fmla="*/ 78 h 93"/>
                <a:gd name="T66" fmla="*/ 8 w 108"/>
                <a:gd name="T67" fmla="*/ 85 h 93"/>
                <a:gd name="T68" fmla="*/ 2 w 108"/>
                <a:gd name="T69" fmla="*/ 91 h 93"/>
                <a:gd name="T70" fmla="*/ 0 w 108"/>
                <a:gd name="T71" fmla="*/ 91 h 93"/>
                <a:gd name="T72" fmla="*/ 2 w 108"/>
                <a:gd name="T73" fmla="*/ 91 h 93"/>
                <a:gd name="T74" fmla="*/ 2 w 108"/>
                <a:gd name="T75" fmla="*/ 92 h 93"/>
                <a:gd name="T76" fmla="*/ 1 w 108"/>
                <a:gd name="T77" fmla="*/ 92 h 93"/>
                <a:gd name="T78" fmla="*/ 1 w 108"/>
                <a:gd name="T79" fmla="*/ 91 h 93"/>
                <a:gd name="T80" fmla="*/ 1 w 108"/>
                <a:gd name="T81" fmla="*/ 90 h 93"/>
                <a:gd name="T82" fmla="*/ 2 w 108"/>
                <a:gd name="T83" fmla="*/ 91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93"/>
                <a:gd name="T128" fmla="*/ 108 w 108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93">
                  <a:moveTo>
                    <a:pt x="2" y="91"/>
                  </a:moveTo>
                  <a:lnTo>
                    <a:pt x="1" y="90"/>
                  </a:lnTo>
                  <a:lnTo>
                    <a:pt x="6" y="83"/>
                  </a:lnTo>
                  <a:lnTo>
                    <a:pt x="12" y="77"/>
                  </a:lnTo>
                  <a:lnTo>
                    <a:pt x="19" y="70"/>
                  </a:lnTo>
                  <a:lnTo>
                    <a:pt x="25" y="64"/>
                  </a:lnTo>
                  <a:lnTo>
                    <a:pt x="31" y="58"/>
                  </a:lnTo>
                  <a:lnTo>
                    <a:pt x="37" y="52"/>
                  </a:lnTo>
                  <a:lnTo>
                    <a:pt x="44" y="46"/>
                  </a:lnTo>
                  <a:lnTo>
                    <a:pt x="51" y="40"/>
                  </a:lnTo>
                  <a:lnTo>
                    <a:pt x="57" y="34"/>
                  </a:lnTo>
                  <a:lnTo>
                    <a:pt x="64" y="28"/>
                  </a:lnTo>
                  <a:lnTo>
                    <a:pt x="72" y="23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2" y="9"/>
                  </a:lnTo>
                  <a:lnTo>
                    <a:pt x="99" y="4"/>
                  </a:lnTo>
                  <a:lnTo>
                    <a:pt x="106" y="0"/>
                  </a:lnTo>
                  <a:lnTo>
                    <a:pt x="107" y="1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6" y="15"/>
                  </a:lnTo>
                  <a:lnTo>
                    <a:pt x="79" y="20"/>
                  </a:lnTo>
                  <a:lnTo>
                    <a:pt x="73" y="24"/>
                  </a:lnTo>
                  <a:lnTo>
                    <a:pt x="65" y="30"/>
                  </a:lnTo>
                  <a:lnTo>
                    <a:pt x="58" y="35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38" y="53"/>
                  </a:lnTo>
                  <a:lnTo>
                    <a:pt x="32" y="60"/>
                  </a:lnTo>
                  <a:lnTo>
                    <a:pt x="26" y="66"/>
                  </a:lnTo>
                  <a:lnTo>
                    <a:pt x="20" y="72"/>
                  </a:lnTo>
                  <a:lnTo>
                    <a:pt x="14" y="78"/>
                  </a:lnTo>
                  <a:lnTo>
                    <a:pt x="8" y="85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2" y="91"/>
                  </a:lnTo>
                  <a:lnTo>
                    <a:pt x="2" y="92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2" y="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6" name="Freeform 258"/>
            <p:cNvSpPr>
              <a:spLocks/>
            </p:cNvSpPr>
            <p:nvPr/>
          </p:nvSpPr>
          <p:spPr bwMode="auto">
            <a:xfrm>
              <a:off x="5110" y="1798"/>
              <a:ext cx="2" cy="74"/>
            </a:xfrm>
            <a:custGeom>
              <a:avLst/>
              <a:gdLst>
                <a:gd name="T0" fmla="*/ 0 w 2"/>
                <a:gd name="T1" fmla="*/ 1 h 74"/>
                <a:gd name="T2" fmla="*/ 0 w 2"/>
                <a:gd name="T3" fmla="*/ 1 h 74"/>
                <a:gd name="T4" fmla="*/ 1 w 2"/>
                <a:gd name="T5" fmla="*/ 6 h 74"/>
                <a:gd name="T6" fmla="*/ 1 w 2"/>
                <a:gd name="T7" fmla="*/ 11 h 74"/>
                <a:gd name="T8" fmla="*/ 1 w 2"/>
                <a:gd name="T9" fmla="*/ 16 h 74"/>
                <a:gd name="T10" fmla="*/ 1 w 2"/>
                <a:gd name="T11" fmla="*/ 19 h 74"/>
                <a:gd name="T12" fmla="*/ 1 w 2"/>
                <a:gd name="T13" fmla="*/ 24 h 74"/>
                <a:gd name="T14" fmla="*/ 1 w 2"/>
                <a:gd name="T15" fmla="*/ 28 h 74"/>
                <a:gd name="T16" fmla="*/ 1 w 2"/>
                <a:gd name="T17" fmla="*/ 33 h 74"/>
                <a:gd name="T18" fmla="*/ 1 w 2"/>
                <a:gd name="T19" fmla="*/ 37 h 74"/>
                <a:gd name="T20" fmla="*/ 1 w 2"/>
                <a:gd name="T21" fmla="*/ 42 h 74"/>
                <a:gd name="T22" fmla="*/ 1 w 2"/>
                <a:gd name="T23" fmla="*/ 46 h 74"/>
                <a:gd name="T24" fmla="*/ 1 w 2"/>
                <a:gd name="T25" fmla="*/ 50 h 74"/>
                <a:gd name="T26" fmla="*/ 1 w 2"/>
                <a:gd name="T27" fmla="*/ 55 h 74"/>
                <a:gd name="T28" fmla="*/ 0 w 2"/>
                <a:gd name="T29" fmla="*/ 58 h 74"/>
                <a:gd name="T30" fmla="*/ 0 w 2"/>
                <a:gd name="T31" fmla="*/ 63 h 74"/>
                <a:gd name="T32" fmla="*/ 0 w 2"/>
                <a:gd name="T33" fmla="*/ 68 h 74"/>
                <a:gd name="T34" fmla="*/ 0 w 2"/>
                <a:gd name="T35" fmla="*/ 73 h 74"/>
                <a:gd name="T36" fmla="*/ 0 w 2"/>
                <a:gd name="T37" fmla="*/ 73 h 74"/>
                <a:gd name="T38" fmla="*/ 0 w 2"/>
                <a:gd name="T39" fmla="*/ 68 h 74"/>
                <a:gd name="T40" fmla="*/ 0 w 2"/>
                <a:gd name="T41" fmla="*/ 63 h 74"/>
                <a:gd name="T42" fmla="*/ 0 w 2"/>
                <a:gd name="T43" fmla="*/ 58 h 74"/>
                <a:gd name="T44" fmla="*/ 0 w 2"/>
                <a:gd name="T45" fmla="*/ 54 h 74"/>
                <a:gd name="T46" fmla="*/ 0 w 2"/>
                <a:gd name="T47" fmla="*/ 50 h 74"/>
                <a:gd name="T48" fmla="*/ 0 w 2"/>
                <a:gd name="T49" fmla="*/ 45 h 74"/>
                <a:gd name="T50" fmla="*/ 1 w 2"/>
                <a:gd name="T51" fmla="*/ 41 h 74"/>
                <a:gd name="T52" fmla="*/ 1 w 2"/>
                <a:gd name="T53" fmla="*/ 37 h 74"/>
                <a:gd name="T54" fmla="*/ 1 w 2"/>
                <a:gd name="T55" fmla="*/ 33 h 74"/>
                <a:gd name="T56" fmla="*/ 1 w 2"/>
                <a:gd name="T57" fmla="*/ 28 h 74"/>
                <a:gd name="T58" fmla="*/ 1 w 2"/>
                <a:gd name="T59" fmla="*/ 24 h 74"/>
                <a:gd name="T60" fmla="*/ 1 w 2"/>
                <a:gd name="T61" fmla="*/ 19 h 74"/>
                <a:gd name="T62" fmla="*/ 1 w 2"/>
                <a:gd name="T63" fmla="*/ 16 h 74"/>
                <a:gd name="T64" fmla="*/ 0 w 2"/>
                <a:gd name="T65" fmla="*/ 11 h 74"/>
                <a:gd name="T66" fmla="*/ 0 w 2"/>
                <a:gd name="T67" fmla="*/ 7 h 74"/>
                <a:gd name="T68" fmla="*/ 0 w 2"/>
                <a:gd name="T69" fmla="*/ 1 h 74"/>
                <a:gd name="T70" fmla="*/ 0 w 2"/>
                <a:gd name="T71" fmla="*/ 1 h 74"/>
                <a:gd name="T72" fmla="*/ 0 w 2"/>
                <a:gd name="T73" fmla="*/ 0 h 74"/>
                <a:gd name="T74" fmla="*/ 0 w 2"/>
                <a:gd name="T75" fmla="*/ 0 h 74"/>
                <a:gd name="T76" fmla="*/ 0 w 2"/>
                <a:gd name="T77" fmla="*/ 1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"/>
                <a:gd name="T118" fmla="*/ 0 h 74"/>
                <a:gd name="T119" fmla="*/ 2 w 2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" h="74">
                  <a:moveTo>
                    <a:pt x="0" y="1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7" name="Freeform 259"/>
            <p:cNvSpPr>
              <a:spLocks/>
            </p:cNvSpPr>
            <p:nvPr/>
          </p:nvSpPr>
          <p:spPr bwMode="auto">
            <a:xfrm>
              <a:off x="5110" y="1784"/>
              <a:ext cx="5" cy="10"/>
            </a:xfrm>
            <a:custGeom>
              <a:avLst/>
              <a:gdLst>
                <a:gd name="T0" fmla="*/ 4 w 5"/>
                <a:gd name="T1" fmla="*/ 1 h 10"/>
                <a:gd name="T2" fmla="*/ 4 w 5"/>
                <a:gd name="T3" fmla="*/ 1 h 10"/>
                <a:gd name="T4" fmla="*/ 4 w 5"/>
                <a:gd name="T5" fmla="*/ 2 h 10"/>
                <a:gd name="T6" fmla="*/ 3 w 5"/>
                <a:gd name="T7" fmla="*/ 2 h 10"/>
                <a:gd name="T8" fmla="*/ 3 w 5"/>
                <a:gd name="T9" fmla="*/ 3 h 10"/>
                <a:gd name="T10" fmla="*/ 2 w 5"/>
                <a:gd name="T11" fmla="*/ 4 h 10"/>
                <a:gd name="T12" fmla="*/ 2 w 5"/>
                <a:gd name="T13" fmla="*/ 5 h 10"/>
                <a:gd name="T14" fmla="*/ 1 w 5"/>
                <a:gd name="T15" fmla="*/ 7 h 10"/>
                <a:gd name="T16" fmla="*/ 1 w 5"/>
                <a:gd name="T17" fmla="*/ 8 h 10"/>
                <a:gd name="T18" fmla="*/ 1 w 5"/>
                <a:gd name="T19" fmla="*/ 9 h 10"/>
                <a:gd name="T20" fmla="*/ 0 w 5"/>
                <a:gd name="T21" fmla="*/ 9 h 10"/>
                <a:gd name="T22" fmla="*/ 0 w 5"/>
                <a:gd name="T23" fmla="*/ 8 h 10"/>
                <a:gd name="T24" fmla="*/ 1 w 5"/>
                <a:gd name="T25" fmla="*/ 6 h 10"/>
                <a:gd name="T26" fmla="*/ 1 w 5"/>
                <a:gd name="T27" fmla="*/ 5 h 10"/>
                <a:gd name="T28" fmla="*/ 2 w 5"/>
                <a:gd name="T29" fmla="*/ 4 h 10"/>
                <a:gd name="T30" fmla="*/ 2 w 5"/>
                <a:gd name="T31" fmla="*/ 2 h 10"/>
                <a:gd name="T32" fmla="*/ 3 w 5"/>
                <a:gd name="T33" fmla="*/ 1 h 10"/>
                <a:gd name="T34" fmla="*/ 3 w 5"/>
                <a:gd name="T35" fmla="*/ 1 h 10"/>
                <a:gd name="T36" fmla="*/ 4 w 5"/>
                <a:gd name="T37" fmla="*/ 0 h 10"/>
                <a:gd name="T38" fmla="*/ 3 w 5"/>
                <a:gd name="T39" fmla="*/ 1 h 10"/>
                <a:gd name="T40" fmla="*/ 4 w 5"/>
                <a:gd name="T41" fmla="*/ 0 h 10"/>
                <a:gd name="T42" fmla="*/ 4 w 5"/>
                <a:gd name="T43" fmla="*/ 1 h 10"/>
                <a:gd name="T44" fmla="*/ 4 w 5"/>
                <a:gd name="T45" fmla="*/ 1 h 10"/>
                <a:gd name="T46" fmla="*/ 4 w 5"/>
                <a:gd name="T47" fmla="*/ 1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0"/>
                <a:gd name="T74" fmla="*/ 5 w 5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0">
                  <a:moveTo>
                    <a:pt x="4" y="1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8" name="Freeform 260"/>
            <p:cNvSpPr>
              <a:spLocks/>
            </p:cNvSpPr>
            <p:nvPr/>
          </p:nvSpPr>
          <p:spPr bwMode="auto">
            <a:xfrm>
              <a:off x="5120" y="1711"/>
              <a:ext cx="104" cy="70"/>
            </a:xfrm>
            <a:custGeom>
              <a:avLst/>
              <a:gdLst>
                <a:gd name="T0" fmla="*/ 101 w 104"/>
                <a:gd name="T1" fmla="*/ 1 h 70"/>
                <a:gd name="T2" fmla="*/ 103 w 104"/>
                <a:gd name="T3" fmla="*/ 1 h 70"/>
                <a:gd name="T4" fmla="*/ 99 w 104"/>
                <a:gd name="T5" fmla="*/ 7 h 70"/>
                <a:gd name="T6" fmla="*/ 95 w 104"/>
                <a:gd name="T7" fmla="*/ 12 h 70"/>
                <a:gd name="T8" fmla="*/ 89 w 104"/>
                <a:gd name="T9" fmla="*/ 17 h 70"/>
                <a:gd name="T10" fmla="*/ 83 w 104"/>
                <a:gd name="T11" fmla="*/ 23 h 70"/>
                <a:gd name="T12" fmla="*/ 77 w 104"/>
                <a:gd name="T13" fmla="*/ 29 h 70"/>
                <a:gd name="T14" fmla="*/ 71 w 104"/>
                <a:gd name="T15" fmla="*/ 35 h 70"/>
                <a:gd name="T16" fmla="*/ 62 w 104"/>
                <a:gd name="T17" fmla="*/ 40 h 70"/>
                <a:gd name="T18" fmla="*/ 55 w 104"/>
                <a:gd name="T19" fmla="*/ 46 h 70"/>
                <a:gd name="T20" fmla="*/ 48 w 104"/>
                <a:gd name="T21" fmla="*/ 51 h 70"/>
                <a:gd name="T22" fmla="*/ 41 w 104"/>
                <a:gd name="T23" fmla="*/ 54 h 70"/>
                <a:gd name="T24" fmla="*/ 32 w 104"/>
                <a:gd name="T25" fmla="*/ 59 h 70"/>
                <a:gd name="T26" fmla="*/ 25 w 104"/>
                <a:gd name="T27" fmla="*/ 62 h 70"/>
                <a:gd name="T28" fmla="*/ 18 w 104"/>
                <a:gd name="T29" fmla="*/ 65 h 70"/>
                <a:gd name="T30" fmla="*/ 11 w 104"/>
                <a:gd name="T31" fmla="*/ 67 h 70"/>
                <a:gd name="T32" fmla="*/ 5 w 104"/>
                <a:gd name="T33" fmla="*/ 69 h 70"/>
                <a:gd name="T34" fmla="*/ 0 w 104"/>
                <a:gd name="T35" fmla="*/ 69 h 70"/>
                <a:gd name="T36" fmla="*/ 0 w 104"/>
                <a:gd name="T37" fmla="*/ 67 h 70"/>
                <a:gd name="T38" fmla="*/ 4 w 104"/>
                <a:gd name="T39" fmla="*/ 67 h 70"/>
                <a:gd name="T40" fmla="*/ 10 w 104"/>
                <a:gd name="T41" fmla="*/ 65 h 70"/>
                <a:gd name="T42" fmla="*/ 18 w 104"/>
                <a:gd name="T43" fmla="*/ 63 h 70"/>
                <a:gd name="T44" fmla="*/ 24 w 104"/>
                <a:gd name="T45" fmla="*/ 60 h 70"/>
                <a:gd name="T46" fmla="*/ 31 w 104"/>
                <a:gd name="T47" fmla="*/ 57 h 70"/>
                <a:gd name="T48" fmla="*/ 40 w 104"/>
                <a:gd name="T49" fmla="*/ 53 h 70"/>
                <a:gd name="T50" fmla="*/ 47 w 104"/>
                <a:gd name="T51" fmla="*/ 49 h 70"/>
                <a:gd name="T52" fmla="*/ 54 w 104"/>
                <a:gd name="T53" fmla="*/ 44 h 70"/>
                <a:gd name="T54" fmla="*/ 61 w 104"/>
                <a:gd name="T55" fmla="*/ 39 h 70"/>
                <a:gd name="T56" fmla="*/ 69 w 104"/>
                <a:gd name="T57" fmla="*/ 33 h 70"/>
                <a:gd name="T58" fmla="*/ 76 w 104"/>
                <a:gd name="T59" fmla="*/ 28 h 70"/>
                <a:gd name="T60" fmla="*/ 82 w 104"/>
                <a:gd name="T61" fmla="*/ 22 h 70"/>
                <a:gd name="T62" fmla="*/ 88 w 104"/>
                <a:gd name="T63" fmla="*/ 17 h 70"/>
                <a:gd name="T64" fmla="*/ 94 w 104"/>
                <a:gd name="T65" fmla="*/ 11 h 70"/>
                <a:gd name="T66" fmla="*/ 98 w 104"/>
                <a:gd name="T67" fmla="*/ 6 h 70"/>
                <a:gd name="T68" fmla="*/ 101 w 104"/>
                <a:gd name="T69" fmla="*/ 0 h 70"/>
                <a:gd name="T70" fmla="*/ 103 w 104"/>
                <a:gd name="T71" fmla="*/ 1 h 70"/>
                <a:gd name="T72" fmla="*/ 101 w 104"/>
                <a:gd name="T73" fmla="*/ 0 h 70"/>
                <a:gd name="T74" fmla="*/ 102 w 104"/>
                <a:gd name="T75" fmla="*/ 0 h 70"/>
                <a:gd name="T76" fmla="*/ 103 w 104"/>
                <a:gd name="T77" fmla="*/ 1 h 70"/>
                <a:gd name="T78" fmla="*/ 101 w 104"/>
                <a:gd name="T79" fmla="*/ 1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70"/>
                <a:gd name="T122" fmla="*/ 104 w 104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70">
                  <a:moveTo>
                    <a:pt x="101" y="1"/>
                  </a:moveTo>
                  <a:lnTo>
                    <a:pt x="103" y="1"/>
                  </a:lnTo>
                  <a:lnTo>
                    <a:pt x="99" y="7"/>
                  </a:lnTo>
                  <a:lnTo>
                    <a:pt x="95" y="12"/>
                  </a:lnTo>
                  <a:lnTo>
                    <a:pt x="89" y="17"/>
                  </a:lnTo>
                  <a:lnTo>
                    <a:pt x="83" y="23"/>
                  </a:lnTo>
                  <a:lnTo>
                    <a:pt x="77" y="29"/>
                  </a:lnTo>
                  <a:lnTo>
                    <a:pt x="71" y="35"/>
                  </a:lnTo>
                  <a:lnTo>
                    <a:pt x="62" y="40"/>
                  </a:lnTo>
                  <a:lnTo>
                    <a:pt x="55" y="46"/>
                  </a:lnTo>
                  <a:lnTo>
                    <a:pt x="48" y="51"/>
                  </a:lnTo>
                  <a:lnTo>
                    <a:pt x="41" y="54"/>
                  </a:lnTo>
                  <a:lnTo>
                    <a:pt x="32" y="59"/>
                  </a:lnTo>
                  <a:lnTo>
                    <a:pt x="25" y="62"/>
                  </a:lnTo>
                  <a:lnTo>
                    <a:pt x="18" y="65"/>
                  </a:lnTo>
                  <a:lnTo>
                    <a:pt x="11" y="67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10" y="65"/>
                  </a:lnTo>
                  <a:lnTo>
                    <a:pt x="18" y="63"/>
                  </a:lnTo>
                  <a:lnTo>
                    <a:pt x="24" y="60"/>
                  </a:lnTo>
                  <a:lnTo>
                    <a:pt x="31" y="57"/>
                  </a:lnTo>
                  <a:lnTo>
                    <a:pt x="40" y="53"/>
                  </a:lnTo>
                  <a:lnTo>
                    <a:pt x="47" y="49"/>
                  </a:lnTo>
                  <a:lnTo>
                    <a:pt x="54" y="44"/>
                  </a:lnTo>
                  <a:lnTo>
                    <a:pt x="61" y="39"/>
                  </a:lnTo>
                  <a:lnTo>
                    <a:pt x="69" y="33"/>
                  </a:lnTo>
                  <a:lnTo>
                    <a:pt x="76" y="28"/>
                  </a:lnTo>
                  <a:lnTo>
                    <a:pt x="82" y="22"/>
                  </a:lnTo>
                  <a:lnTo>
                    <a:pt x="88" y="17"/>
                  </a:lnTo>
                  <a:lnTo>
                    <a:pt x="94" y="11"/>
                  </a:lnTo>
                  <a:lnTo>
                    <a:pt x="98" y="6"/>
                  </a:lnTo>
                  <a:lnTo>
                    <a:pt x="101" y="0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1"/>
                  </a:lnTo>
                  <a:lnTo>
                    <a:pt x="10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9" name="Freeform 261"/>
            <p:cNvSpPr>
              <a:spLocks/>
            </p:cNvSpPr>
            <p:nvPr/>
          </p:nvSpPr>
          <p:spPr bwMode="auto">
            <a:xfrm>
              <a:off x="4621" y="1680"/>
              <a:ext cx="66" cy="34"/>
            </a:xfrm>
            <a:custGeom>
              <a:avLst/>
              <a:gdLst>
                <a:gd name="T0" fmla="*/ 63 w 66"/>
                <a:gd name="T1" fmla="*/ 1 h 34"/>
                <a:gd name="T2" fmla="*/ 64 w 66"/>
                <a:gd name="T3" fmla="*/ 1 h 34"/>
                <a:gd name="T4" fmla="*/ 60 w 66"/>
                <a:gd name="T5" fmla="*/ 3 h 34"/>
                <a:gd name="T6" fmla="*/ 56 w 66"/>
                <a:gd name="T7" fmla="*/ 5 h 34"/>
                <a:gd name="T8" fmla="*/ 52 w 66"/>
                <a:gd name="T9" fmla="*/ 7 h 34"/>
                <a:gd name="T10" fmla="*/ 48 w 66"/>
                <a:gd name="T11" fmla="*/ 9 h 34"/>
                <a:gd name="T12" fmla="*/ 44 w 66"/>
                <a:gd name="T13" fmla="*/ 12 h 34"/>
                <a:gd name="T14" fmla="*/ 40 w 66"/>
                <a:gd name="T15" fmla="*/ 13 h 34"/>
                <a:gd name="T16" fmla="*/ 36 w 66"/>
                <a:gd name="T17" fmla="*/ 15 h 34"/>
                <a:gd name="T18" fmla="*/ 32 w 66"/>
                <a:gd name="T19" fmla="*/ 17 h 34"/>
                <a:gd name="T20" fmla="*/ 28 w 66"/>
                <a:gd name="T21" fmla="*/ 19 h 34"/>
                <a:gd name="T22" fmla="*/ 24 w 66"/>
                <a:gd name="T23" fmla="*/ 21 h 34"/>
                <a:gd name="T24" fmla="*/ 20 w 66"/>
                <a:gd name="T25" fmla="*/ 22 h 34"/>
                <a:gd name="T26" fmla="*/ 16 w 66"/>
                <a:gd name="T27" fmla="*/ 24 h 34"/>
                <a:gd name="T28" fmla="*/ 13 w 66"/>
                <a:gd name="T29" fmla="*/ 27 h 34"/>
                <a:gd name="T30" fmla="*/ 9 w 66"/>
                <a:gd name="T31" fmla="*/ 29 h 34"/>
                <a:gd name="T32" fmla="*/ 5 w 66"/>
                <a:gd name="T33" fmla="*/ 31 h 34"/>
                <a:gd name="T34" fmla="*/ 1 w 66"/>
                <a:gd name="T35" fmla="*/ 33 h 34"/>
                <a:gd name="T36" fmla="*/ 0 w 66"/>
                <a:gd name="T37" fmla="*/ 32 h 34"/>
                <a:gd name="T38" fmla="*/ 4 w 66"/>
                <a:gd name="T39" fmla="*/ 29 h 34"/>
                <a:gd name="T40" fmla="*/ 8 w 66"/>
                <a:gd name="T41" fmla="*/ 28 h 34"/>
                <a:gd name="T42" fmla="*/ 12 w 66"/>
                <a:gd name="T43" fmla="*/ 25 h 34"/>
                <a:gd name="T44" fmla="*/ 15 w 66"/>
                <a:gd name="T45" fmla="*/ 23 h 34"/>
                <a:gd name="T46" fmla="*/ 19 w 66"/>
                <a:gd name="T47" fmla="*/ 21 h 34"/>
                <a:gd name="T48" fmla="*/ 23 w 66"/>
                <a:gd name="T49" fmla="*/ 20 h 34"/>
                <a:gd name="T50" fmla="*/ 27 w 66"/>
                <a:gd name="T51" fmla="*/ 17 h 34"/>
                <a:gd name="T52" fmla="*/ 31 w 66"/>
                <a:gd name="T53" fmla="*/ 15 h 34"/>
                <a:gd name="T54" fmla="*/ 35 w 66"/>
                <a:gd name="T55" fmla="*/ 13 h 34"/>
                <a:gd name="T56" fmla="*/ 39 w 66"/>
                <a:gd name="T57" fmla="*/ 12 h 34"/>
                <a:gd name="T58" fmla="*/ 43 w 66"/>
                <a:gd name="T59" fmla="*/ 10 h 34"/>
                <a:gd name="T60" fmla="*/ 47 w 66"/>
                <a:gd name="T61" fmla="*/ 7 h 34"/>
                <a:gd name="T62" fmla="*/ 51 w 66"/>
                <a:gd name="T63" fmla="*/ 5 h 34"/>
                <a:gd name="T64" fmla="*/ 55 w 66"/>
                <a:gd name="T65" fmla="*/ 4 h 34"/>
                <a:gd name="T66" fmla="*/ 59 w 66"/>
                <a:gd name="T67" fmla="*/ 2 h 34"/>
                <a:gd name="T68" fmla="*/ 63 w 66"/>
                <a:gd name="T69" fmla="*/ 0 h 34"/>
                <a:gd name="T70" fmla="*/ 65 w 66"/>
                <a:gd name="T71" fmla="*/ 0 h 34"/>
                <a:gd name="T72" fmla="*/ 63 w 66"/>
                <a:gd name="T73" fmla="*/ 0 h 34"/>
                <a:gd name="T74" fmla="*/ 64 w 66"/>
                <a:gd name="T75" fmla="*/ 0 h 34"/>
                <a:gd name="T76" fmla="*/ 65 w 66"/>
                <a:gd name="T77" fmla="*/ 0 h 34"/>
                <a:gd name="T78" fmla="*/ 65 w 66"/>
                <a:gd name="T79" fmla="*/ 1 h 34"/>
                <a:gd name="T80" fmla="*/ 64 w 66"/>
                <a:gd name="T81" fmla="*/ 1 h 34"/>
                <a:gd name="T82" fmla="*/ 63 w 66"/>
                <a:gd name="T83" fmla="*/ 1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34"/>
                <a:gd name="T128" fmla="*/ 66 w 66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34">
                  <a:moveTo>
                    <a:pt x="63" y="1"/>
                  </a:moveTo>
                  <a:lnTo>
                    <a:pt x="64" y="1"/>
                  </a:lnTo>
                  <a:lnTo>
                    <a:pt x="60" y="3"/>
                  </a:lnTo>
                  <a:lnTo>
                    <a:pt x="56" y="5"/>
                  </a:lnTo>
                  <a:lnTo>
                    <a:pt x="52" y="7"/>
                  </a:lnTo>
                  <a:lnTo>
                    <a:pt x="48" y="9"/>
                  </a:lnTo>
                  <a:lnTo>
                    <a:pt x="44" y="12"/>
                  </a:lnTo>
                  <a:lnTo>
                    <a:pt x="40" y="13"/>
                  </a:lnTo>
                  <a:lnTo>
                    <a:pt x="36" y="15"/>
                  </a:lnTo>
                  <a:lnTo>
                    <a:pt x="32" y="17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9" y="29"/>
                  </a:lnTo>
                  <a:lnTo>
                    <a:pt x="5" y="31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4" y="29"/>
                  </a:lnTo>
                  <a:lnTo>
                    <a:pt x="8" y="28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1" y="15"/>
                  </a:lnTo>
                  <a:lnTo>
                    <a:pt x="35" y="13"/>
                  </a:lnTo>
                  <a:lnTo>
                    <a:pt x="39" y="12"/>
                  </a:lnTo>
                  <a:lnTo>
                    <a:pt x="43" y="10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0" name="Freeform 262"/>
            <p:cNvSpPr>
              <a:spLocks/>
            </p:cNvSpPr>
            <p:nvPr/>
          </p:nvSpPr>
          <p:spPr bwMode="auto">
            <a:xfrm>
              <a:off x="4691" y="1680"/>
              <a:ext cx="1" cy="8"/>
            </a:xfrm>
            <a:custGeom>
              <a:avLst/>
              <a:gdLst>
                <a:gd name="T0" fmla="*/ 0 w 1"/>
                <a:gd name="T1" fmla="*/ 6 h 8"/>
                <a:gd name="T2" fmla="*/ 0 w 1"/>
                <a:gd name="T3" fmla="*/ 6 h 8"/>
                <a:gd name="T4" fmla="*/ 0 w 1"/>
                <a:gd name="T5" fmla="*/ 6 h 8"/>
                <a:gd name="T6" fmla="*/ 0 w 1"/>
                <a:gd name="T7" fmla="*/ 5 h 8"/>
                <a:gd name="T8" fmla="*/ 0 w 1"/>
                <a:gd name="T9" fmla="*/ 4 h 8"/>
                <a:gd name="T10" fmla="*/ 0 w 1"/>
                <a:gd name="T11" fmla="*/ 3 h 8"/>
                <a:gd name="T12" fmla="*/ 0 w 1"/>
                <a:gd name="T13" fmla="*/ 3 h 8"/>
                <a:gd name="T14" fmla="*/ 0 w 1"/>
                <a:gd name="T15" fmla="*/ 2 h 8"/>
                <a:gd name="T16" fmla="*/ 0 w 1"/>
                <a:gd name="T17" fmla="*/ 1 h 8"/>
                <a:gd name="T18" fmla="*/ 0 w 1"/>
                <a:gd name="T19" fmla="*/ 1 h 8"/>
                <a:gd name="T20" fmla="*/ 0 w 1"/>
                <a:gd name="T21" fmla="*/ 0 h 8"/>
                <a:gd name="T22" fmla="*/ 0 w 1"/>
                <a:gd name="T23" fmla="*/ 1 h 8"/>
                <a:gd name="T24" fmla="*/ 0 w 1"/>
                <a:gd name="T25" fmla="*/ 2 h 8"/>
                <a:gd name="T26" fmla="*/ 0 w 1"/>
                <a:gd name="T27" fmla="*/ 2 h 8"/>
                <a:gd name="T28" fmla="*/ 0 w 1"/>
                <a:gd name="T29" fmla="*/ 3 h 8"/>
                <a:gd name="T30" fmla="*/ 0 w 1"/>
                <a:gd name="T31" fmla="*/ 4 h 8"/>
                <a:gd name="T32" fmla="*/ 0 w 1"/>
                <a:gd name="T33" fmla="*/ 4 h 8"/>
                <a:gd name="T34" fmla="*/ 0 w 1"/>
                <a:gd name="T35" fmla="*/ 5 h 8"/>
                <a:gd name="T36" fmla="*/ 0 w 1"/>
                <a:gd name="T37" fmla="*/ 6 h 8"/>
                <a:gd name="T38" fmla="*/ 0 w 1"/>
                <a:gd name="T39" fmla="*/ 7 h 8"/>
                <a:gd name="T40" fmla="*/ 0 w 1"/>
                <a:gd name="T41" fmla="*/ 6 h 8"/>
                <a:gd name="T42" fmla="*/ 0 w 1"/>
                <a:gd name="T43" fmla="*/ 7 h 8"/>
                <a:gd name="T44" fmla="*/ 0 w 1"/>
                <a:gd name="T45" fmla="*/ 6 h 8"/>
                <a:gd name="T46" fmla="*/ 0 w 1"/>
                <a:gd name="T47" fmla="*/ 6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"/>
                <a:gd name="T73" fmla="*/ 0 h 8"/>
                <a:gd name="T74" fmla="*/ 1 w 1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" h="8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1" name="Freeform 263"/>
            <p:cNvSpPr>
              <a:spLocks/>
            </p:cNvSpPr>
            <p:nvPr/>
          </p:nvSpPr>
          <p:spPr bwMode="auto">
            <a:xfrm>
              <a:off x="4626" y="1692"/>
              <a:ext cx="66" cy="29"/>
            </a:xfrm>
            <a:custGeom>
              <a:avLst/>
              <a:gdLst>
                <a:gd name="T0" fmla="*/ 1 w 66"/>
                <a:gd name="T1" fmla="*/ 27 h 29"/>
                <a:gd name="T2" fmla="*/ 0 w 66"/>
                <a:gd name="T3" fmla="*/ 26 h 29"/>
                <a:gd name="T4" fmla="*/ 5 w 66"/>
                <a:gd name="T5" fmla="*/ 25 h 29"/>
                <a:gd name="T6" fmla="*/ 10 w 66"/>
                <a:gd name="T7" fmla="*/ 24 h 29"/>
                <a:gd name="T8" fmla="*/ 15 w 66"/>
                <a:gd name="T9" fmla="*/ 22 h 29"/>
                <a:gd name="T10" fmla="*/ 19 w 66"/>
                <a:gd name="T11" fmla="*/ 21 h 29"/>
                <a:gd name="T12" fmla="*/ 24 w 66"/>
                <a:gd name="T13" fmla="*/ 19 h 29"/>
                <a:gd name="T14" fmla="*/ 29 w 66"/>
                <a:gd name="T15" fmla="*/ 17 h 29"/>
                <a:gd name="T16" fmla="*/ 35 w 66"/>
                <a:gd name="T17" fmla="*/ 15 h 29"/>
                <a:gd name="T18" fmla="*/ 39 w 66"/>
                <a:gd name="T19" fmla="*/ 13 h 29"/>
                <a:gd name="T20" fmla="*/ 44 w 66"/>
                <a:gd name="T21" fmla="*/ 11 h 29"/>
                <a:gd name="T22" fmla="*/ 48 w 66"/>
                <a:gd name="T23" fmla="*/ 9 h 29"/>
                <a:gd name="T24" fmla="*/ 52 w 66"/>
                <a:gd name="T25" fmla="*/ 7 h 29"/>
                <a:gd name="T26" fmla="*/ 55 w 66"/>
                <a:gd name="T27" fmla="*/ 6 h 29"/>
                <a:gd name="T28" fmla="*/ 58 w 66"/>
                <a:gd name="T29" fmla="*/ 3 h 29"/>
                <a:gd name="T30" fmla="*/ 61 w 66"/>
                <a:gd name="T31" fmla="*/ 3 h 29"/>
                <a:gd name="T32" fmla="*/ 62 w 66"/>
                <a:gd name="T33" fmla="*/ 1 h 29"/>
                <a:gd name="T34" fmla="*/ 63 w 66"/>
                <a:gd name="T35" fmla="*/ 0 h 29"/>
                <a:gd name="T36" fmla="*/ 65 w 66"/>
                <a:gd name="T37" fmla="*/ 2 h 29"/>
                <a:gd name="T38" fmla="*/ 63 w 66"/>
                <a:gd name="T39" fmla="*/ 3 h 29"/>
                <a:gd name="T40" fmla="*/ 62 w 66"/>
                <a:gd name="T41" fmla="*/ 3 h 29"/>
                <a:gd name="T42" fmla="*/ 59 w 66"/>
                <a:gd name="T43" fmla="*/ 5 h 29"/>
                <a:gd name="T44" fmla="*/ 56 w 66"/>
                <a:gd name="T45" fmla="*/ 7 h 29"/>
                <a:gd name="T46" fmla="*/ 53 w 66"/>
                <a:gd name="T47" fmla="*/ 8 h 29"/>
                <a:gd name="T48" fmla="*/ 49 w 66"/>
                <a:gd name="T49" fmla="*/ 10 h 29"/>
                <a:gd name="T50" fmla="*/ 45 w 66"/>
                <a:gd name="T51" fmla="*/ 13 h 29"/>
                <a:gd name="T52" fmla="*/ 40 w 66"/>
                <a:gd name="T53" fmla="*/ 14 h 29"/>
                <a:gd name="T54" fmla="*/ 36 w 66"/>
                <a:gd name="T55" fmla="*/ 17 h 29"/>
                <a:gd name="T56" fmla="*/ 30 w 66"/>
                <a:gd name="T57" fmla="*/ 19 h 29"/>
                <a:gd name="T58" fmla="*/ 25 w 66"/>
                <a:gd name="T59" fmla="*/ 20 h 29"/>
                <a:gd name="T60" fmla="*/ 20 w 66"/>
                <a:gd name="T61" fmla="*/ 22 h 29"/>
                <a:gd name="T62" fmla="*/ 15 w 66"/>
                <a:gd name="T63" fmla="*/ 24 h 29"/>
                <a:gd name="T64" fmla="*/ 10 w 66"/>
                <a:gd name="T65" fmla="*/ 25 h 29"/>
                <a:gd name="T66" fmla="*/ 6 w 66"/>
                <a:gd name="T67" fmla="*/ 27 h 29"/>
                <a:gd name="T68" fmla="*/ 1 w 66"/>
                <a:gd name="T69" fmla="*/ 28 h 29"/>
                <a:gd name="T70" fmla="*/ 0 w 66"/>
                <a:gd name="T71" fmla="*/ 28 h 29"/>
                <a:gd name="T72" fmla="*/ 1 w 66"/>
                <a:gd name="T73" fmla="*/ 28 h 29"/>
                <a:gd name="T74" fmla="*/ 0 w 66"/>
                <a:gd name="T75" fmla="*/ 28 h 29"/>
                <a:gd name="T76" fmla="*/ 0 w 66"/>
                <a:gd name="T77" fmla="*/ 27 h 29"/>
                <a:gd name="T78" fmla="*/ 0 w 66"/>
                <a:gd name="T79" fmla="*/ 26 h 29"/>
                <a:gd name="T80" fmla="*/ 1 w 66"/>
                <a:gd name="T81" fmla="*/ 27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"/>
                <a:gd name="T124" fmla="*/ 0 h 29"/>
                <a:gd name="T125" fmla="*/ 66 w 66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" h="29">
                  <a:moveTo>
                    <a:pt x="1" y="27"/>
                  </a:moveTo>
                  <a:lnTo>
                    <a:pt x="0" y="26"/>
                  </a:lnTo>
                  <a:lnTo>
                    <a:pt x="5" y="25"/>
                  </a:lnTo>
                  <a:lnTo>
                    <a:pt x="10" y="24"/>
                  </a:lnTo>
                  <a:lnTo>
                    <a:pt x="15" y="22"/>
                  </a:lnTo>
                  <a:lnTo>
                    <a:pt x="19" y="21"/>
                  </a:lnTo>
                  <a:lnTo>
                    <a:pt x="24" y="19"/>
                  </a:lnTo>
                  <a:lnTo>
                    <a:pt x="29" y="17"/>
                  </a:lnTo>
                  <a:lnTo>
                    <a:pt x="35" y="15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48" y="9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6" y="7"/>
                  </a:lnTo>
                  <a:lnTo>
                    <a:pt x="53" y="8"/>
                  </a:lnTo>
                  <a:lnTo>
                    <a:pt x="49" y="10"/>
                  </a:lnTo>
                  <a:lnTo>
                    <a:pt x="45" y="13"/>
                  </a:lnTo>
                  <a:lnTo>
                    <a:pt x="40" y="14"/>
                  </a:lnTo>
                  <a:lnTo>
                    <a:pt x="36" y="17"/>
                  </a:lnTo>
                  <a:lnTo>
                    <a:pt x="30" y="19"/>
                  </a:lnTo>
                  <a:lnTo>
                    <a:pt x="25" y="20"/>
                  </a:lnTo>
                  <a:lnTo>
                    <a:pt x="20" y="22"/>
                  </a:lnTo>
                  <a:lnTo>
                    <a:pt x="15" y="24"/>
                  </a:lnTo>
                  <a:lnTo>
                    <a:pt x="10" y="25"/>
                  </a:lnTo>
                  <a:lnTo>
                    <a:pt x="6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2" name="Freeform 264"/>
            <p:cNvSpPr>
              <a:spLocks/>
            </p:cNvSpPr>
            <p:nvPr/>
          </p:nvSpPr>
          <p:spPr bwMode="auto">
            <a:xfrm>
              <a:off x="4621" y="1717"/>
              <a:ext cx="1" cy="4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0 w 1"/>
                <a:gd name="T9" fmla="*/ 2 h 4"/>
                <a:gd name="T10" fmla="*/ 0 w 1"/>
                <a:gd name="T11" fmla="*/ 3 h 4"/>
                <a:gd name="T12" fmla="*/ 0 w 1"/>
                <a:gd name="T13" fmla="*/ 3 h 4"/>
                <a:gd name="T14" fmla="*/ 0 w 1"/>
                <a:gd name="T15" fmla="*/ 2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0 h 4"/>
                <a:gd name="T24" fmla="*/ 0 w 1"/>
                <a:gd name="T25" fmla="*/ 1 h 4"/>
                <a:gd name="T26" fmla="*/ 0 w 1"/>
                <a:gd name="T27" fmla="*/ 0 h 4"/>
                <a:gd name="T28" fmla="*/ 0 w 1"/>
                <a:gd name="T29" fmla="*/ 0 h 4"/>
                <a:gd name="T30" fmla="*/ 0 w 1"/>
                <a:gd name="T31" fmla="*/ 0 h 4"/>
                <a:gd name="T32" fmla="*/ 0 w 1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4"/>
                <a:gd name="T53" fmla="*/ 1 w 1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4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3" name="Freeform 265"/>
            <p:cNvSpPr>
              <a:spLocks/>
            </p:cNvSpPr>
            <p:nvPr/>
          </p:nvSpPr>
          <p:spPr bwMode="auto">
            <a:xfrm>
              <a:off x="4453" y="2012"/>
              <a:ext cx="241" cy="140"/>
            </a:xfrm>
            <a:custGeom>
              <a:avLst/>
              <a:gdLst>
                <a:gd name="T0" fmla="*/ 240 w 241"/>
                <a:gd name="T1" fmla="*/ 137 h 140"/>
                <a:gd name="T2" fmla="*/ 0 w 241"/>
                <a:gd name="T3" fmla="*/ 0 h 140"/>
                <a:gd name="T4" fmla="*/ 228 w 241"/>
                <a:gd name="T5" fmla="*/ 139 h 140"/>
                <a:gd name="T6" fmla="*/ 240 w 241"/>
                <a:gd name="T7" fmla="*/ 137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"/>
                <a:gd name="T13" fmla="*/ 0 h 140"/>
                <a:gd name="T14" fmla="*/ 241 w 241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" h="140">
                  <a:moveTo>
                    <a:pt x="240" y="137"/>
                  </a:moveTo>
                  <a:lnTo>
                    <a:pt x="0" y="0"/>
                  </a:lnTo>
                  <a:lnTo>
                    <a:pt x="228" y="139"/>
                  </a:lnTo>
                  <a:lnTo>
                    <a:pt x="240" y="13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4" name="Freeform 266"/>
            <p:cNvSpPr>
              <a:spLocks/>
            </p:cNvSpPr>
            <p:nvPr/>
          </p:nvSpPr>
          <p:spPr bwMode="auto">
            <a:xfrm>
              <a:off x="5079" y="1566"/>
              <a:ext cx="16" cy="9"/>
            </a:xfrm>
            <a:custGeom>
              <a:avLst/>
              <a:gdLst>
                <a:gd name="T0" fmla="*/ 15 w 16"/>
                <a:gd name="T1" fmla="*/ 1 h 9"/>
                <a:gd name="T2" fmla="*/ 15 w 16"/>
                <a:gd name="T3" fmla="*/ 8 h 9"/>
                <a:gd name="T4" fmla="*/ 8 w 16"/>
                <a:gd name="T5" fmla="*/ 7 h 9"/>
                <a:gd name="T6" fmla="*/ 0 w 16"/>
                <a:gd name="T7" fmla="*/ 6 h 9"/>
                <a:gd name="T8" fmla="*/ 5 w 16"/>
                <a:gd name="T9" fmla="*/ 3 h 9"/>
                <a:gd name="T10" fmla="*/ 7 w 16"/>
                <a:gd name="T11" fmla="*/ 1 h 9"/>
                <a:gd name="T12" fmla="*/ 10 w 16"/>
                <a:gd name="T13" fmla="*/ 1 h 9"/>
                <a:gd name="T14" fmla="*/ 15 w 16"/>
                <a:gd name="T15" fmla="*/ 0 h 9"/>
                <a:gd name="T16" fmla="*/ 15 w 16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9"/>
                <a:gd name="T29" fmla="*/ 16 w 1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9">
                  <a:moveTo>
                    <a:pt x="15" y="1"/>
                  </a:moveTo>
                  <a:lnTo>
                    <a:pt x="15" y="8"/>
                  </a:lnTo>
                  <a:lnTo>
                    <a:pt x="8" y="7"/>
                  </a:lnTo>
                  <a:lnTo>
                    <a:pt x="0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5" name="Freeform 267"/>
            <p:cNvSpPr>
              <a:spLocks/>
            </p:cNvSpPr>
            <p:nvPr/>
          </p:nvSpPr>
          <p:spPr bwMode="auto">
            <a:xfrm>
              <a:off x="5070" y="1547"/>
              <a:ext cx="25" cy="13"/>
            </a:xfrm>
            <a:custGeom>
              <a:avLst/>
              <a:gdLst>
                <a:gd name="T0" fmla="*/ 24 w 25"/>
                <a:gd name="T1" fmla="*/ 0 h 13"/>
                <a:gd name="T2" fmla="*/ 24 w 25"/>
                <a:gd name="T3" fmla="*/ 4 h 13"/>
                <a:gd name="T4" fmla="*/ 21 w 25"/>
                <a:gd name="T5" fmla="*/ 4 h 13"/>
                <a:gd name="T6" fmla="*/ 15 w 25"/>
                <a:gd name="T7" fmla="*/ 4 h 13"/>
                <a:gd name="T8" fmla="*/ 8 w 25"/>
                <a:gd name="T9" fmla="*/ 6 h 13"/>
                <a:gd name="T10" fmla="*/ 0 w 25"/>
                <a:gd name="T11" fmla="*/ 12 h 13"/>
                <a:gd name="T12" fmla="*/ 7 w 25"/>
                <a:gd name="T13" fmla="*/ 4 h 13"/>
                <a:gd name="T14" fmla="*/ 9 w 25"/>
                <a:gd name="T15" fmla="*/ 2 h 13"/>
                <a:gd name="T16" fmla="*/ 12 w 25"/>
                <a:gd name="T17" fmla="*/ 1 h 13"/>
                <a:gd name="T18" fmla="*/ 19 w 25"/>
                <a:gd name="T19" fmla="*/ 0 h 13"/>
                <a:gd name="T20" fmla="*/ 24 w 2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3"/>
                <a:gd name="T35" fmla="*/ 25 w 2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3">
                  <a:moveTo>
                    <a:pt x="24" y="0"/>
                  </a:moveTo>
                  <a:lnTo>
                    <a:pt x="24" y="4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8" y="6"/>
                  </a:lnTo>
                  <a:lnTo>
                    <a:pt x="0" y="12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6" name="Freeform 268"/>
            <p:cNvSpPr>
              <a:spLocks/>
            </p:cNvSpPr>
            <p:nvPr/>
          </p:nvSpPr>
          <p:spPr bwMode="auto">
            <a:xfrm>
              <a:off x="5167" y="1529"/>
              <a:ext cx="46" cy="14"/>
            </a:xfrm>
            <a:custGeom>
              <a:avLst/>
              <a:gdLst>
                <a:gd name="T0" fmla="*/ 0 w 46"/>
                <a:gd name="T1" fmla="*/ 13 h 14"/>
                <a:gd name="T2" fmla="*/ 12 w 46"/>
                <a:gd name="T3" fmla="*/ 6 h 14"/>
                <a:gd name="T4" fmla="*/ 18 w 46"/>
                <a:gd name="T5" fmla="*/ 2 h 14"/>
                <a:gd name="T6" fmla="*/ 24 w 46"/>
                <a:gd name="T7" fmla="*/ 0 h 14"/>
                <a:gd name="T8" fmla="*/ 30 w 46"/>
                <a:gd name="T9" fmla="*/ 0 h 14"/>
                <a:gd name="T10" fmla="*/ 34 w 46"/>
                <a:gd name="T11" fmla="*/ 1 h 14"/>
                <a:gd name="T12" fmla="*/ 39 w 46"/>
                <a:gd name="T13" fmla="*/ 4 h 14"/>
                <a:gd name="T14" fmla="*/ 41 w 46"/>
                <a:gd name="T15" fmla="*/ 7 h 14"/>
                <a:gd name="T16" fmla="*/ 45 w 46"/>
                <a:gd name="T17" fmla="*/ 9 h 14"/>
                <a:gd name="T18" fmla="*/ 44 w 46"/>
                <a:gd name="T19" fmla="*/ 10 h 14"/>
                <a:gd name="T20" fmla="*/ 42 w 46"/>
                <a:gd name="T21" fmla="*/ 10 h 14"/>
                <a:gd name="T22" fmla="*/ 37 w 46"/>
                <a:gd name="T23" fmla="*/ 9 h 14"/>
                <a:gd name="T24" fmla="*/ 26 w 46"/>
                <a:gd name="T25" fmla="*/ 4 h 14"/>
                <a:gd name="T26" fmla="*/ 20 w 46"/>
                <a:gd name="T27" fmla="*/ 6 h 14"/>
                <a:gd name="T28" fmla="*/ 13 w 46"/>
                <a:gd name="T29" fmla="*/ 9 h 14"/>
                <a:gd name="T30" fmla="*/ 7 w 46"/>
                <a:gd name="T31" fmla="*/ 12 h 14"/>
                <a:gd name="T32" fmla="*/ 0 w 46"/>
                <a:gd name="T33" fmla="*/ 1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4"/>
                <a:gd name="T53" fmla="*/ 46 w 4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4">
                  <a:moveTo>
                    <a:pt x="0" y="13"/>
                  </a:moveTo>
                  <a:lnTo>
                    <a:pt x="12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5" y="9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37" y="9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3" y="9"/>
                  </a:lnTo>
                  <a:lnTo>
                    <a:pt x="7" y="12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7" name="Freeform 269"/>
            <p:cNvSpPr>
              <a:spLocks/>
            </p:cNvSpPr>
            <p:nvPr/>
          </p:nvSpPr>
          <p:spPr bwMode="auto">
            <a:xfrm>
              <a:off x="5101" y="1546"/>
              <a:ext cx="22" cy="18"/>
            </a:xfrm>
            <a:custGeom>
              <a:avLst/>
              <a:gdLst>
                <a:gd name="T0" fmla="*/ 0 w 22"/>
                <a:gd name="T1" fmla="*/ 5 h 18"/>
                <a:gd name="T2" fmla="*/ 0 w 22"/>
                <a:gd name="T3" fmla="*/ 1 h 18"/>
                <a:gd name="T4" fmla="*/ 6 w 22"/>
                <a:gd name="T5" fmla="*/ 0 h 18"/>
                <a:gd name="T6" fmla="*/ 8 w 22"/>
                <a:gd name="T7" fmla="*/ 1 h 18"/>
                <a:gd name="T8" fmla="*/ 11 w 22"/>
                <a:gd name="T9" fmla="*/ 2 h 18"/>
                <a:gd name="T10" fmla="*/ 14 w 22"/>
                <a:gd name="T11" fmla="*/ 7 h 18"/>
                <a:gd name="T12" fmla="*/ 18 w 22"/>
                <a:gd name="T13" fmla="*/ 12 h 18"/>
                <a:gd name="T14" fmla="*/ 21 w 22"/>
                <a:gd name="T15" fmla="*/ 17 h 18"/>
                <a:gd name="T16" fmla="*/ 14 w 22"/>
                <a:gd name="T17" fmla="*/ 12 h 18"/>
                <a:gd name="T18" fmla="*/ 8 w 22"/>
                <a:gd name="T19" fmla="*/ 5 h 18"/>
                <a:gd name="T20" fmla="*/ 0 w 22"/>
                <a:gd name="T21" fmla="*/ 5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8"/>
                <a:gd name="T35" fmla="*/ 22 w 22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8">
                  <a:moveTo>
                    <a:pt x="0" y="5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4" y="7"/>
                  </a:lnTo>
                  <a:lnTo>
                    <a:pt x="18" y="12"/>
                  </a:lnTo>
                  <a:lnTo>
                    <a:pt x="21" y="17"/>
                  </a:lnTo>
                  <a:lnTo>
                    <a:pt x="14" y="12"/>
                  </a:lnTo>
                  <a:lnTo>
                    <a:pt x="8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8" name="Freeform 270"/>
            <p:cNvSpPr>
              <a:spLocks/>
            </p:cNvSpPr>
            <p:nvPr/>
          </p:nvSpPr>
          <p:spPr bwMode="auto">
            <a:xfrm>
              <a:off x="5101" y="1567"/>
              <a:ext cx="16" cy="8"/>
            </a:xfrm>
            <a:custGeom>
              <a:avLst/>
              <a:gdLst>
                <a:gd name="T0" fmla="*/ 0 w 16"/>
                <a:gd name="T1" fmla="*/ 7 h 8"/>
                <a:gd name="T2" fmla="*/ 0 w 16"/>
                <a:gd name="T3" fmla="*/ 0 h 8"/>
                <a:gd name="T4" fmla="*/ 3 w 16"/>
                <a:gd name="T5" fmla="*/ 0 h 8"/>
                <a:gd name="T6" fmla="*/ 6 w 16"/>
                <a:gd name="T7" fmla="*/ 0 h 8"/>
                <a:gd name="T8" fmla="*/ 8 w 16"/>
                <a:gd name="T9" fmla="*/ 1 h 8"/>
                <a:gd name="T10" fmla="*/ 11 w 16"/>
                <a:gd name="T11" fmla="*/ 3 h 8"/>
                <a:gd name="T12" fmla="*/ 15 w 16"/>
                <a:gd name="T13" fmla="*/ 5 h 8"/>
                <a:gd name="T14" fmla="*/ 12 w 16"/>
                <a:gd name="T15" fmla="*/ 6 h 8"/>
                <a:gd name="T16" fmla="*/ 8 w 16"/>
                <a:gd name="T17" fmla="*/ 7 h 8"/>
                <a:gd name="T18" fmla="*/ 1 w 16"/>
                <a:gd name="T19" fmla="*/ 7 h 8"/>
                <a:gd name="T20" fmla="*/ 0 w 16"/>
                <a:gd name="T21" fmla="*/ 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0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9" name="Freeform 271"/>
            <p:cNvSpPr>
              <a:spLocks/>
            </p:cNvSpPr>
            <p:nvPr/>
          </p:nvSpPr>
          <p:spPr bwMode="auto">
            <a:xfrm>
              <a:off x="5171" y="1555"/>
              <a:ext cx="38" cy="12"/>
            </a:xfrm>
            <a:custGeom>
              <a:avLst/>
              <a:gdLst>
                <a:gd name="T0" fmla="*/ 37 w 38"/>
                <a:gd name="T1" fmla="*/ 8 h 12"/>
                <a:gd name="T2" fmla="*/ 31 w 38"/>
                <a:gd name="T3" fmla="*/ 5 h 12"/>
                <a:gd name="T4" fmla="*/ 27 w 38"/>
                <a:gd name="T5" fmla="*/ 2 h 12"/>
                <a:gd name="T6" fmla="*/ 24 w 38"/>
                <a:gd name="T7" fmla="*/ 1 h 12"/>
                <a:gd name="T8" fmla="*/ 20 w 38"/>
                <a:gd name="T9" fmla="*/ 0 h 12"/>
                <a:gd name="T10" fmla="*/ 17 w 38"/>
                <a:gd name="T11" fmla="*/ 1 h 12"/>
                <a:gd name="T12" fmla="*/ 11 w 38"/>
                <a:gd name="T13" fmla="*/ 1 h 12"/>
                <a:gd name="T14" fmla="*/ 0 w 38"/>
                <a:gd name="T15" fmla="*/ 11 h 12"/>
                <a:gd name="T16" fmla="*/ 10 w 38"/>
                <a:gd name="T17" fmla="*/ 11 h 12"/>
                <a:gd name="T18" fmla="*/ 20 w 38"/>
                <a:gd name="T19" fmla="*/ 10 h 12"/>
                <a:gd name="T20" fmla="*/ 37 w 38"/>
                <a:gd name="T21" fmla="*/ 8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2"/>
                <a:gd name="T35" fmla="*/ 38 w 3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2">
                  <a:moveTo>
                    <a:pt x="37" y="8"/>
                  </a:moveTo>
                  <a:lnTo>
                    <a:pt x="31" y="5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20" y="10"/>
                  </a:lnTo>
                  <a:lnTo>
                    <a:pt x="37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0" name="Freeform 272"/>
            <p:cNvSpPr>
              <a:spLocks/>
            </p:cNvSpPr>
            <p:nvPr/>
          </p:nvSpPr>
          <p:spPr bwMode="auto">
            <a:xfrm>
              <a:off x="5103" y="1633"/>
              <a:ext cx="92" cy="22"/>
            </a:xfrm>
            <a:custGeom>
              <a:avLst/>
              <a:gdLst>
                <a:gd name="T0" fmla="*/ 91 w 92"/>
                <a:gd name="T1" fmla="*/ 1 h 22"/>
                <a:gd name="T2" fmla="*/ 81 w 92"/>
                <a:gd name="T3" fmla="*/ 7 h 22"/>
                <a:gd name="T4" fmla="*/ 70 w 92"/>
                <a:gd name="T5" fmla="*/ 13 h 22"/>
                <a:gd name="T6" fmla="*/ 60 w 92"/>
                <a:gd name="T7" fmla="*/ 17 h 22"/>
                <a:gd name="T8" fmla="*/ 50 w 92"/>
                <a:gd name="T9" fmla="*/ 20 h 22"/>
                <a:gd name="T10" fmla="*/ 38 w 92"/>
                <a:gd name="T11" fmla="*/ 21 h 22"/>
                <a:gd name="T12" fmla="*/ 28 w 92"/>
                <a:gd name="T13" fmla="*/ 20 h 22"/>
                <a:gd name="T14" fmla="*/ 17 w 92"/>
                <a:gd name="T15" fmla="*/ 18 h 22"/>
                <a:gd name="T16" fmla="*/ 5 w 92"/>
                <a:gd name="T17" fmla="*/ 13 h 22"/>
                <a:gd name="T18" fmla="*/ 0 w 92"/>
                <a:gd name="T19" fmla="*/ 13 h 22"/>
                <a:gd name="T20" fmla="*/ 8 w 92"/>
                <a:gd name="T21" fmla="*/ 10 h 22"/>
                <a:gd name="T22" fmla="*/ 19 w 92"/>
                <a:gd name="T23" fmla="*/ 7 h 22"/>
                <a:gd name="T24" fmla="*/ 31 w 92"/>
                <a:gd name="T25" fmla="*/ 5 h 22"/>
                <a:gd name="T26" fmla="*/ 44 w 92"/>
                <a:gd name="T27" fmla="*/ 5 h 22"/>
                <a:gd name="T28" fmla="*/ 51 w 92"/>
                <a:gd name="T29" fmla="*/ 2 h 22"/>
                <a:gd name="T30" fmla="*/ 57 w 92"/>
                <a:gd name="T31" fmla="*/ 1 h 22"/>
                <a:gd name="T32" fmla="*/ 70 w 92"/>
                <a:gd name="T33" fmla="*/ 0 h 22"/>
                <a:gd name="T34" fmla="*/ 91 w 92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22"/>
                <a:gd name="T56" fmla="*/ 92 w 9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22">
                  <a:moveTo>
                    <a:pt x="91" y="1"/>
                  </a:moveTo>
                  <a:lnTo>
                    <a:pt x="81" y="7"/>
                  </a:lnTo>
                  <a:lnTo>
                    <a:pt x="70" y="13"/>
                  </a:lnTo>
                  <a:lnTo>
                    <a:pt x="60" y="17"/>
                  </a:lnTo>
                  <a:lnTo>
                    <a:pt x="50" y="20"/>
                  </a:lnTo>
                  <a:lnTo>
                    <a:pt x="38" y="21"/>
                  </a:lnTo>
                  <a:lnTo>
                    <a:pt x="28" y="20"/>
                  </a:lnTo>
                  <a:lnTo>
                    <a:pt x="17" y="18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9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1" name="Freeform 273"/>
            <p:cNvSpPr>
              <a:spLocks/>
            </p:cNvSpPr>
            <p:nvPr/>
          </p:nvSpPr>
          <p:spPr bwMode="auto">
            <a:xfrm>
              <a:off x="5150" y="1621"/>
              <a:ext cx="5" cy="2"/>
            </a:xfrm>
            <a:custGeom>
              <a:avLst/>
              <a:gdLst>
                <a:gd name="T0" fmla="*/ 2 w 5"/>
                <a:gd name="T1" fmla="*/ 0 h 2"/>
                <a:gd name="T2" fmla="*/ 1 w 5"/>
                <a:gd name="T3" fmla="*/ 0 h 2"/>
                <a:gd name="T4" fmla="*/ 0 w 5"/>
                <a:gd name="T5" fmla="*/ 0 h 2"/>
                <a:gd name="T6" fmla="*/ 1 w 5"/>
                <a:gd name="T7" fmla="*/ 1 h 2"/>
                <a:gd name="T8" fmla="*/ 2 w 5"/>
                <a:gd name="T9" fmla="*/ 1 h 2"/>
                <a:gd name="T10" fmla="*/ 3 w 5"/>
                <a:gd name="T11" fmla="*/ 1 h 2"/>
                <a:gd name="T12" fmla="*/ 4 w 5"/>
                <a:gd name="T13" fmla="*/ 0 h 2"/>
                <a:gd name="T14" fmla="*/ 3 w 5"/>
                <a:gd name="T15" fmla="*/ 0 h 2"/>
                <a:gd name="T16" fmla="*/ 2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2" name="Freeform 274"/>
            <p:cNvSpPr>
              <a:spLocks/>
            </p:cNvSpPr>
            <p:nvPr/>
          </p:nvSpPr>
          <p:spPr bwMode="auto">
            <a:xfrm>
              <a:off x="5122" y="1621"/>
              <a:ext cx="4" cy="1"/>
            </a:xfrm>
            <a:custGeom>
              <a:avLst/>
              <a:gdLst>
                <a:gd name="T0" fmla="*/ 2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3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"/>
                <a:gd name="T29" fmla="*/ 4 w 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3" name="Freeform 275"/>
            <p:cNvSpPr>
              <a:spLocks/>
            </p:cNvSpPr>
            <p:nvPr/>
          </p:nvSpPr>
          <p:spPr bwMode="auto">
            <a:xfrm>
              <a:off x="5175" y="1557"/>
              <a:ext cx="6" cy="10"/>
            </a:xfrm>
            <a:custGeom>
              <a:avLst/>
              <a:gdLst>
                <a:gd name="T0" fmla="*/ 4 w 6"/>
                <a:gd name="T1" fmla="*/ 0 h 10"/>
                <a:gd name="T2" fmla="*/ 0 w 6"/>
                <a:gd name="T3" fmla="*/ 6 h 10"/>
                <a:gd name="T4" fmla="*/ 0 w 6"/>
                <a:gd name="T5" fmla="*/ 8 h 10"/>
                <a:gd name="T6" fmla="*/ 1 w 6"/>
                <a:gd name="T7" fmla="*/ 8 h 10"/>
                <a:gd name="T8" fmla="*/ 1 w 6"/>
                <a:gd name="T9" fmla="*/ 8 h 10"/>
                <a:gd name="T10" fmla="*/ 1 w 6"/>
                <a:gd name="T11" fmla="*/ 9 h 10"/>
                <a:gd name="T12" fmla="*/ 5 w 6"/>
                <a:gd name="T13" fmla="*/ 8 h 10"/>
                <a:gd name="T14" fmla="*/ 4 w 6"/>
                <a:gd name="T15" fmla="*/ 7 h 10"/>
                <a:gd name="T16" fmla="*/ 3 w 6"/>
                <a:gd name="T17" fmla="*/ 6 h 10"/>
                <a:gd name="T18" fmla="*/ 3 w 6"/>
                <a:gd name="T19" fmla="*/ 3 h 10"/>
                <a:gd name="T20" fmla="*/ 4 w 6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4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4" name="Freeform 276"/>
            <p:cNvSpPr>
              <a:spLocks/>
            </p:cNvSpPr>
            <p:nvPr/>
          </p:nvSpPr>
          <p:spPr bwMode="auto">
            <a:xfrm>
              <a:off x="5119" y="1636"/>
              <a:ext cx="63" cy="15"/>
            </a:xfrm>
            <a:custGeom>
              <a:avLst/>
              <a:gdLst>
                <a:gd name="T0" fmla="*/ 62 w 63"/>
                <a:gd name="T1" fmla="*/ 0 h 15"/>
                <a:gd name="T2" fmla="*/ 0 w 63"/>
                <a:gd name="T3" fmla="*/ 7 h 15"/>
                <a:gd name="T4" fmla="*/ 3 w 63"/>
                <a:gd name="T5" fmla="*/ 9 h 15"/>
                <a:gd name="T6" fmla="*/ 7 w 63"/>
                <a:gd name="T7" fmla="*/ 11 h 15"/>
                <a:gd name="T8" fmla="*/ 15 w 63"/>
                <a:gd name="T9" fmla="*/ 13 h 15"/>
                <a:gd name="T10" fmla="*/ 23 w 63"/>
                <a:gd name="T11" fmla="*/ 14 h 15"/>
                <a:gd name="T12" fmla="*/ 30 w 63"/>
                <a:gd name="T13" fmla="*/ 13 h 15"/>
                <a:gd name="T14" fmla="*/ 38 w 63"/>
                <a:gd name="T15" fmla="*/ 12 h 15"/>
                <a:gd name="T16" fmla="*/ 49 w 63"/>
                <a:gd name="T17" fmla="*/ 9 h 15"/>
                <a:gd name="T18" fmla="*/ 59 w 63"/>
                <a:gd name="T19" fmla="*/ 6 h 15"/>
                <a:gd name="T20" fmla="*/ 62 w 63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5"/>
                <a:gd name="T35" fmla="*/ 63 w 6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5">
                  <a:moveTo>
                    <a:pt x="62" y="0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lnTo>
                    <a:pt x="15" y="13"/>
                  </a:lnTo>
                  <a:lnTo>
                    <a:pt x="23" y="14"/>
                  </a:lnTo>
                  <a:lnTo>
                    <a:pt x="30" y="13"/>
                  </a:lnTo>
                  <a:lnTo>
                    <a:pt x="38" y="12"/>
                  </a:lnTo>
                  <a:lnTo>
                    <a:pt x="49" y="9"/>
                  </a:lnTo>
                  <a:lnTo>
                    <a:pt x="59" y="6"/>
                  </a:lnTo>
                  <a:lnTo>
                    <a:pt x="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5" name="Freeform 277"/>
            <p:cNvSpPr>
              <a:spLocks/>
            </p:cNvSpPr>
            <p:nvPr/>
          </p:nvSpPr>
          <p:spPr bwMode="auto">
            <a:xfrm>
              <a:off x="5081" y="1569"/>
              <a:ext cx="14" cy="5"/>
            </a:xfrm>
            <a:custGeom>
              <a:avLst/>
              <a:gdLst>
                <a:gd name="T0" fmla="*/ 13 w 14"/>
                <a:gd name="T1" fmla="*/ 4 h 5"/>
                <a:gd name="T2" fmla="*/ 8 w 14"/>
                <a:gd name="T3" fmla="*/ 4 h 5"/>
                <a:gd name="T4" fmla="*/ 4 w 14"/>
                <a:gd name="T5" fmla="*/ 3 h 5"/>
                <a:gd name="T6" fmla="*/ 0 w 14"/>
                <a:gd name="T7" fmla="*/ 3 h 5"/>
                <a:gd name="T8" fmla="*/ 4 w 14"/>
                <a:gd name="T9" fmla="*/ 0 h 5"/>
                <a:gd name="T10" fmla="*/ 10 w 14"/>
                <a:gd name="T11" fmla="*/ 0 h 5"/>
                <a:gd name="T12" fmla="*/ 9 w 14"/>
                <a:gd name="T13" fmla="*/ 1 h 5"/>
                <a:gd name="T14" fmla="*/ 9 w 14"/>
                <a:gd name="T15" fmla="*/ 2 h 5"/>
                <a:gd name="T16" fmla="*/ 11 w 14"/>
                <a:gd name="T17" fmla="*/ 3 h 5"/>
                <a:gd name="T18" fmla="*/ 13 w 14"/>
                <a:gd name="T19" fmla="*/ 4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"/>
                <a:gd name="T32" fmla="*/ 14 w 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">
                  <a:moveTo>
                    <a:pt x="13" y="4"/>
                  </a:moveTo>
                  <a:lnTo>
                    <a:pt x="8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6" name="Rectangle 279"/>
          <p:cNvSpPr>
            <a:spLocks noChangeArrowheads="1"/>
          </p:cNvSpPr>
          <p:nvPr/>
        </p:nvSpPr>
        <p:spPr bwMode="auto">
          <a:xfrm>
            <a:off x="6159245" y="2927354"/>
            <a:ext cx="1038747" cy="7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Theory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B</a:t>
            </a:r>
          </a:p>
        </p:txBody>
      </p:sp>
      <p:graphicFrame>
        <p:nvGraphicFramePr>
          <p:cNvPr id="41997" name="Object 28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60839" y="4876806"/>
          <a:ext cx="812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8" name="Microsoft ClipArt Gallery" r:id="rId8" imgW="8322945" imgH="6167120" progId="MS_ClipArt_Gallery">
                  <p:embed/>
                </p:oleObj>
              </mc:Choice>
              <mc:Fallback>
                <p:oleObj name="Microsoft ClipArt Gallery" r:id="rId8" imgW="8322945" imgH="6167120" progId="MS_ClipArt_Gallery">
                  <p:embed/>
                  <p:pic>
                    <p:nvPicPr>
                      <p:cNvPr id="0" name="Object 28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9" y="4876806"/>
                        <a:ext cx="8128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28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27442" y="457206"/>
          <a:ext cx="1728787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9" name="Microsoft ClipArt Gallery" r:id="rId10" imgW="7911465" imgH="8322945" progId="MS_ClipArt_Gallery">
                  <p:embed/>
                </p:oleObj>
              </mc:Choice>
              <mc:Fallback>
                <p:oleObj name="Microsoft ClipArt Gallery" r:id="rId10" imgW="7911465" imgH="8322945" progId="MS_ClipArt_Gallery">
                  <p:embed/>
                  <p:pic>
                    <p:nvPicPr>
                      <p:cNvPr id="0" name="Object 28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42" y="457206"/>
                        <a:ext cx="1728787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1_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2_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3_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reation-Evolution Seminar - 1997">
  <a:themeElements>
    <a:clrScheme name="">
      <a:dk1>
        <a:srgbClr val="000000"/>
      </a:dk1>
      <a:lt1>
        <a:srgbClr val="A2C1FE"/>
      </a:lt1>
      <a:dk2>
        <a:srgbClr val="00279F"/>
      </a:dk2>
      <a:lt2>
        <a:srgbClr val="FAFD00"/>
      </a:lt2>
      <a:accent1>
        <a:srgbClr val="6E0043"/>
      </a:accent1>
      <a:accent2>
        <a:srgbClr val="E5405D"/>
      </a:accent2>
      <a:accent3>
        <a:srgbClr val="CEDDFE"/>
      </a:accent3>
      <a:accent4>
        <a:srgbClr val="000000"/>
      </a:accent4>
      <a:accent5>
        <a:srgbClr val="BAAAB0"/>
      </a:accent5>
      <a:accent6>
        <a:srgbClr val="CF3953"/>
      </a:accent6>
      <a:hlink>
        <a:srgbClr val="FC0128"/>
      </a:hlink>
      <a:folHlink>
        <a:srgbClr val="FE9B03"/>
      </a:folHlink>
    </a:clrScheme>
    <a:fontScheme name="1_Creation-Evolution Seminar - 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eation-Evolution Seminar - 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eation-Evolution Seminar - 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eation-Evolution Seminar - 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279F"/>
    </a:dk2>
    <a:lt2>
      <a:srgbClr val="FAFD00"/>
    </a:lt2>
    <a:accent1>
      <a:srgbClr val="6E0043"/>
    </a:accent1>
    <a:accent2>
      <a:srgbClr val="E5405D"/>
    </a:accent2>
    <a:accent3>
      <a:srgbClr val="AAAAAA"/>
    </a:accent3>
    <a:accent4>
      <a:srgbClr val="000000"/>
    </a:accent4>
    <a:accent5>
      <a:srgbClr val="BAAAB0"/>
    </a:accent5>
    <a:accent6>
      <a:srgbClr val="CF3953"/>
    </a:accent6>
    <a:hlink>
      <a:srgbClr val="FC0128"/>
    </a:hlink>
    <a:folHlink>
      <a:srgbClr val="FE9B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Pages>72</Pages>
  <Words>1316</Words>
  <Application>Microsoft Office PowerPoint</Application>
  <PresentationFormat>On-screen Show (4:3)</PresentationFormat>
  <Paragraphs>234</Paragraphs>
  <Slides>52</Slides>
  <Notes>35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Abadi MT Condensed</vt:lpstr>
      <vt:lpstr>Arial</vt:lpstr>
      <vt:lpstr>Maiandra GD</vt:lpstr>
      <vt:lpstr>Times New Roman</vt:lpstr>
      <vt:lpstr>1_Creation-Evolution Seminar - 1997</vt:lpstr>
      <vt:lpstr>Default Design</vt:lpstr>
      <vt:lpstr>1_Default Design</vt:lpstr>
      <vt:lpstr>2_Creation-Evolution Seminar - 1997</vt:lpstr>
      <vt:lpstr>3_Creation-Evolution Seminar - 1997</vt:lpstr>
      <vt:lpstr>2_Default Design</vt:lpstr>
      <vt:lpstr>5_Creation-Evolution Seminar - 1997</vt:lpstr>
      <vt:lpstr>4_Creation-Evolution Seminar - 1997</vt:lpstr>
      <vt:lpstr>3_Default Design</vt:lpstr>
      <vt:lpstr>4_Default Design</vt:lpstr>
      <vt:lpstr>5_Default Design</vt:lpstr>
      <vt:lpstr>7_Creation-Evolution Seminar - 1997</vt:lpstr>
      <vt:lpstr>8_Creation-Evolution Seminar - 1997</vt:lpstr>
      <vt:lpstr>Creation-Evolution Seminar - 1997</vt:lpstr>
      <vt:lpstr>Microsoft ClipArt Gallery</vt:lpstr>
      <vt:lpstr>PowerPoint Presentation</vt:lpstr>
      <vt:lpstr>Origins: Is It Reasonable To Believe in God in This Scientific Age?</vt:lpstr>
      <vt:lpstr>Where Did We Come From? Only two possibilities </vt:lpstr>
      <vt:lpstr>Two basic inferences with regard to the origin of life and its diversity</vt:lpstr>
      <vt:lpstr>The Need for Honesty with Ourselves</vt:lpstr>
      <vt:lpstr>The Need for Honesty with Ourselves</vt:lpstr>
      <vt:lpstr>We will be looking only at evidence in the natural world</vt:lpstr>
      <vt:lpstr>Evidence in the natural world can be used to judge the relative merits of these views</vt:lpstr>
      <vt:lpstr>PowerPoint Presentation</vt:lpstr>
      <vt:lpstr>PowerPoint Presentation</vt:lpstr>
      <vt:lpstr>Objection</vt:lpstr>
      <vt:lpstr>Objection</vt:lpstr>
      <vt:lpstr>The Design Inference</vt:lpstr>
      <vt:lpstr>PowerPoint Presentation</vt:lpstr>
      <vt:lpstr>PowerPoint Presentation</vt:lpstr>
      <vt:lpstr>PowerPoint Presentation</vt:lpstr>
      <vt:lpstr>Signal Received from Space</vt:lpstr>
      <vt:lpstr>Signal Received from Space</vt:lpstr>
      <vt:lpstr>Signs of Intelligent Life in the Universe?</vt:lpstr>
      <vt:lpstr>PowerPoint Presentation</vt:lpstr>
      <vt:lpstr>PowerPoint Presentation</vt:lpstr>
      <vt:lpstr>PowerPoint Presentation</vt:lpstr>
      <vt:lpstr>What is Intelligent Design (ID)?</vt:lpstr>
      <vt:lpstr>PowerPoint Presentation</vt:lpstr>
      <vt:lpstr>Scraper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Complexity</vt:lpstr>
      <vt:lpstr>PowerPoint Presentation</vt:lpstr>
      <vt:lpstr>PowerPoint Presentation</vt:lpstr>
      <vt:lpstr>PowerPoint Presentation</vt:lpstr>
      <vt:lpstr>PowerPoint Presentation</vt:lpstr>
      <vt:lpstr>Specificity</vt:lpstr>
      <vt:lpstr>PowerPoint Presentation</vt:lpstr>
      <vt:lpstr>PowerPoint Presentation</vt:lpstr>
      <vt:lpstr>PowerPoint Presentation</vt:lpstr>
      <vt:lpstr>PowerPoint Presentation</vt:lpstr>
      <vt:lpstr>Signal Received from Space</vt:lpstr>
      <vt:lpstr>The Issue IS NOT:</vt:lpstr>
      <vt:lpstr>The Issue IS NOT:</vt:lpstr>
      <vt:lpstr>The Issue IS NOT:</vt:lpstr>
      <vt:lpstr>The Issue IS NOT:</vt:lpstr>
      <vt:lpstr>PowerPoint Presentation</vt:lpstr>
      <vt:lpstr>Points to Remember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Tree or a Forest?</dc:title>
  <dc:creator>Ronny Milliner</dc:creator>
  <cp:lastModifiedBy>Marshall Reid</cp:lastModifiedBy>
  <cp:revision>114</cp:revision>
  <cp:lastPrinted>1601-01-01T00:00:00Z</cp:lastPrinted>
  <dcterms:created xsi:type="dcterms:W3CDTF">1996-08-27T10:24:44Z</dcterms:created>
  <dcterms:modified xsi:type="dcterms:W3CDTF">2016-10-01T06:25:48Z</dcterms:modified>
</cp:coreProperties>
</file>