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4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8EB8B-AEF8-45D7-9BDD-020AF9870833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A8865-75C7-4472-8EC7-DC251FAF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1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66F2B1-0EA9-4B5D-BDF4-D1D76DB72172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31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1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19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39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68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62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5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3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83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03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0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45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10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5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6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7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0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6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8966" y="0"/>
            <a:ext cx="9152965" cy="6858000"/>
            <a:chOff x="-8966" y="0"/>
            <a:chExt cx="9152965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-8966" y="0"/>
              <a:ext cx="9152965" cy="6858000"/>
              <a:chOff x="0" y="0"/>
              <a:chExt cx="9144000" cy="6858000"/>
            </a:xfrm>
          </p:grpSpPr>
          <p:pic>
            <p:nvPicPr>
              <p:cNvPr id="8" name="Picture 6" descr="http://www.christianglobe.com/imageResizerTwoB.asp?filename=00003096&amp;suffix=_nv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4000" cy="685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8" descr="http://www.christianglobe.com/imageResizerTwoB.asp?filename=00003096&amp;suffix=_nv_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658" t="12864" r="80168" b="76983"/>
              <a:stretch/>
            </p:blipFill>
            <p:spPr bwMode="auto">
              <a:xfrm rot="20391014">
                <a:off x="902929" y="976408"/>
                <a:ext cx="461042" cy="568618"/>
              </a:xfrm>
              <a:prstGeom prst="rect">
                <a:avLst/>
              </a:prstGeom>
              <a:noFill/>
              <a:effectLst>
                <a:softEdge rad="63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6" descr="http://www.christianglobe.com/imageResizerTwoB.asp?filename=00003096&amp;suffix=_nv_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193" t="81998" r="80588" b="10831"/>
              <a:stretch/>
            </p:blipFill>
            <p:spPr bwMode="auto">
              <a:xfrm>
                <a:off x="762000" y="5528022"/>
                <a:ext cx="568619" cy="491778"/>
              </a:xfrm>
              <a:prstGeom prst="rect">
                <a:avLst/>
              </a:prstGeom>
              <a:noFill/>
              <a:effectLst>
                <a:softEdge rad="635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6" descr="http://www.christianglobe.com/imageResizerTwoB.asp?filename=00003096&amp;suffix=_nv_1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193" t="81998" r="80588" b="10831"/>
              <a:stretch/>
            </p:blipFill>
            <p:spPr bwMode="auto">
              <a:xfrm>
                <a:off x="7696200" y="5366265"/>
                <a:ext cx="609600" cy="653535"/>
              </a:xfrm>
              <a:prstGeom prst="rect">
                <a:avLst/>
              </a:prstGeom>
              <a:noFill/>
              <a:effectLst>
                <a:softEdge rad="101600"/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" name="Picture 6" descr="http://www.christianglobe.com/imageResizerTwoB.asp?filename=00003096&amp;suffix=_nv_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16" t="19450" r="5978" b="72730"/>
            <a:stretch/>
          </p:blipFill>
          <p:spPr bwMode="auto">
            <a:xfrm>
              <a:off x="7924800" y="838200"/>
              <a:ext cx="626416" cy="590390"/>
            </a:xfrm>
            <a:prstGeom prst="rect">
              <a:avLst/>
            </a:prstGeom>
            <a:noFill/>
            <a:effectLst>
              <a:softEdge rad="889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665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3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A4E0-5427-43B5-A7F0-CFCB13707439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4D269-5186-4EF7-A3B5-5CEFCE406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6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A511B-A2FE-4AB0-8A90-EF5242944087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9837-F0C7-4008-9F99-280AD57A4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7922" y="2910017"/>
            <a:ext cx="632128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ir Millhouse  Italic" pitchFamily="2" charset="0"/>
                <a:ea typeface="+mn-ea"/>
                <a:cs typeface="+mn-cs"/>
              </a:rPr>
              <a:t>HOME</a:t>
            </a: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ir Millhouse  Italic" pitchFamily="2" charset="0"/>
                <a:ea typeface="+mn-ea"/>
                <a:cs typeface="+mn-cs"/>
              </a:rPr>
              <a:t> and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ir Millhouse  Italic" pitchFamily="2" charset="0"/>
                <a:ea typeface="+mn-ea"/>
                <a:cs typeface="+mn-cs"/>
              </a:rPr>
              <a:t>FAMILY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Air Millhouse  Italic" pitchFamily="2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89C718-1E13-4C6C-B298-74E23EB206F7}"/>
              </a:ext>
            </a:extLst>
          </p:cNvPr>
          <p:cNvSpPr txBox="1"/>
          <p:nvPr/>
        </p:nvSpPr>
        <p:spPr>
          <a:xfrm>
            <a:off x="1427922" y="5731251"/>
            <a:ext cx="450573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77800">
                    <a:prstClr val="black"/>
                  </a:glow>
                </a:effectLst>
                <a:uLnTx/>
                <a:uFillTx/>
                <a:latin typeface="Air Millhouse  Italic" panose="02000000000000000000" charset="0"/>
                <a:ea typeface="+mn-ea"/>
                <a:cs typeface="+mn-cs"/>
              </a:rPr>
              <a:t>NORTH  GARDENDALE  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6E6C95-1F47-4835-9B3A-A02851CF3BFF}"/>
              </a:ext>
            </a:extLst>
          </p:cNvPr>
          <p:cNvSpPr txBox="1"/>
          <p:nvPr/>
        </p:nvSpPr>
        <p:spPr>
          <a:xfrm>
            <a:off x="5123935" y="804733"/>
            <a:ext cx="26252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77800">
                    <a:prstClr val="black">
                      <a:alpha val="60000"/>
                    </a:prstClr>
                  </a:glow>
                </a:effectLst>
                <a:uLnTx/>
                <a:uFillTx/>
                <a:latin typeface="Air Millhouse  Italic" panose="02000000000000000000" charset="0"/>
                <a:ea typeface="+mn-ea"/>
                <a:cs typeface="+mn-cs"/>
              </a:rPr>
              <a:t>OCTOBER 29, 2017</a:t>
            </a:r>
          </a:p>
        </p:txBody>
      </p:sp>
    </p:spTree>
    <p:extLst>
      <p:ext uri="{BB962C8B-B14F-4D97-AF65-F5344CB8AC3E}">
        <p14:creationId xmlns:p14="http://schemas.microsoft.com/office/powerpoint/2010/main" val="249931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christianglobe.com/imageResizerTwoB.asp?filename=00003096&amp;suffix=_nv_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16" t="19450" r="5978" b="72730"/>
          <a:stretch/>
        </p:blipFill>
        <p:spPr bwMode="auto">
          <a:xfrm>
            <a:off x="7924800" y="838200"/>
            <a:ext cx="626416" cy="590390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499462" y="2351314"/>
            <a:ext cx="7445829" cy="2373086"/>
          </a:xfrm>
          <a:prstGeom prst="roundRect">
            <a:avLst>
              <a:gd name="adj" fmla="val 26293"/>
            </a:avLst>
          </a:prstGeom>
          <a:solidFill>
            <a:schemeClr val="bg1"/>
          </a:solidFill>
          <a:ln>
            <a:noFill/>
          </a:ln>
          <a:effectLst>
            <a:glow>
              <a:schemeClr val="accent1">
                <a:alpha val="40000"/>
              </a:schemeClr>
            </a:glow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648200"/>
            <a:ext cx="8077200" cy="1173591"/>
          </a:xfrm>
          <a:prstGeom prst="rect">
            <a:avLst/>
          </a:prstGeom>
          <a:noFill/>
          <a:effectLst>
            <a:glow rad="190500">
              <a:schemeClr val="tx1">
                <a:alpha val="23000"/>
              </a:schemeClr>
            </a:glow>
            <a:softEdge rad="762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27000">
                    <a:schemeClr val="bg2">
                      <a:lumMod val="50000"/>
                      <a:alpha val="5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BankGothic Md BT" pitchFamily="34" charset="0"/>
              </a:rPr>
              <a:t>ALL CHOICES HAVE </a:t>
            </a:r>
          </a:p>
          <a:p>
            <a:pPr algn="ctr">
              <a:lnSpc>
                <a:spcPts val="4200"/>
              </a:lnSpc>
            </a:pP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27000">
                    <a:schemeClr val="bg2">
                      <a:lumMod val="50000"/>
                      <a:alpha val="5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BankGothic Md BT" pitchFamily="34" charset="0"/>
              </a:rPr>
              <a:t>CON-SEQUENCES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2589074"/>
            <a:ext cx="6553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3800" b="1" dirty="0">
                <a:effectLst/>
                <a:latin typeface="BankGothic Md BT" pitchFamily="34" charset="0"/>
              </a:rPr>
              <a:t>Joshua Warned Israel</a:t>
            </a:r>
          </a:p>
          <a:p>
            <a:pPr>
              <a:lnSpc>
                <a:spcPts val="4500"/>
              </a:lnSpc>
            </a:pPr>
            <a:r>
              <a:rPr lang="en-US" sz="3800" b="1" dirty="0">
                <a:effectLst/>
                <a:latin typeface="BankGothic Md BT" pitchFamily="34" charset="0"/>
              </a:rPr>
              <a:t>Moses Warned Israel</a:t>
            </a:r>
          </a:p>
          <a:p>
            <a:pPr>
              <a:lnSpc>
                <a:spcPts val="4500"/>
              </a:lnSpc>
            </a:pPr>
            <a:r>
              <a:rPr lang="en-US" sz="3800" b="1" dirty="0">
                <a:effectLst/>
                <a:latin typeface="BankGothic Md BT" pitchFamily="34" charset="0"/>
              </a:rPr>
              <a:t>God Warns Men Today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5666541"/>
            <a:ext cx="67056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effectLst>
                  <a:glow rad="254000">
                    <a:schemeClr val="bg1">
                      <a:alpha val="60000"/>
                    </a:schemeClr>
                  </a:glow>
                </a:effectLst>
                <a:latin typeface="BankGothic Md BT" pitchFamily="34" charset="0"/>
                <a:cs typeface="Arial" pitchFamily="34" charset="0"/>
              </a:rPr>
              <a:t>"WITH" …… "SEQUENCE"</a:t>
            </a:r>
          </a:p>
        </p:txBody>
      </p:sp>
      <p:sp>
        <p:nvSpPr>
          <p:cNvPr id="10" name="AutoShape 2" descr="data:image/jpg;base64,/9j/4AAQSkZJRgABAQAAAQABAAD/2wBDAAkGBwgHBgkIBwgKCgkLDRYPDQwMDRsUFRAWIB0iIiAdHx8kKDQsJCYxJx8fLT0tMTU3Ojo6Iys/RD84QzQ5Ojf/2wBDAQoKCg0MDRoPDxo3JR8lNzc3Nzc3Nzc3Nzc3Nzc3Nzc3Nzc3Nzc3Nzc3Nzc3Nzc3Nzc3Nzc3Nzc3Nzc3Nzc3Nzf/wAARCACMAIwDASIAAhEBAxEB/8QAHAABAAIDAQEBAAAAAAAAAAAAAAYHAQQFAwII/8QANBAAAQMDAwMEAAQDCQAAAAAAAQACAwQFEQYSIRMxQQciUWEUMkJxI4GRFRYkJWKhsdHx/8QAFAEBAAAAAAAAAAAAAAAAAAAAAP/EABQRAQAAAAAAAAAAAAAAAAAAAAD/2gAMAwEAAhEDEQA/ALxREQEREBERAREQEREBERAREQEREBERAREQEREBERAREQEREBERAREQEREBERAREQEREBEWld7nS2e3zV9c8spoQHSPDSdozjOB+6DcyEyFUfrfdqiKyUFdaLk+GGaQYkp5PbMO45B5xyV6+nvqxBdxDbrxE6Coipt7qx7gWSlg92e20nugtcuaO7gP3KZGcZVQ681c652t9DaKyTqyTZIkpywsYM8cjB5xjyvH02u1znvHVvVxdPPBC5sfVJJLHHLuw5xtGPhBcmQsqKza0oYx/F/whLiY31pMTHNBaCc84Pu4H/C34dUWeeWJsdxpz1ZelCA/Jmd/pHkfY4KDtosA5CygIiICIiAiIgIiIOfeLiy1Upq58CnjOZXF2NrcHkDHJzgY+/pVpfPU63VdyuFqfDNJRiJsbWto3Pf1Dkuc8E8NbwMYJJ5Vn3Sm/FUUsQJaS04cO4PyFQ2qYbjpx0kn4Jkse+TrTtP8QMJ4z2x3PbtwEFeUlNcr3VxUEJmqJXOPTYXEgEnnAPAVgW3TEVmtr6eonjkqJW4nlaTgNznptz9jk+e3Za2iIaSjhrbizeGCLZG6T8wLj3/oCo7qfVFRU1D44nENBPYoJbbnW+nqi+tnbJG38sQ4H8/lSe21dDVPfFEIooXswDGdrmn54VBurJ3EkyO5+1v2y+1dFIC2V2PsoLE1neN9RBbKC2GuqGNDWVFTlxdk/oaO58ZXB07doYdcWatMMjJYi2KSDAGHkloA3Hgc9/Hdd2lki1LQsc2Qx1UY9j2HG1cqyW2Kj1DJNVuaZKSllmaHjguaOP6ZJQfpqCRkkTHxva5jgC1wPBBXoo9oeZlRYKaanqI56Z7GujexziOR7h7iSADnAzx2KkKAiIgIiICIiAiIgwexVd+pumv7ddG6dk0lNDESII3hgMmeHZx3xkc5HJ4ViqP62uNXbbDPNbqdk1SRtZ1XNawfvk8/AA5JKCjLrJR0Vilp7UJBCD7nSO3OJ+M8dv8AtVlM4vkc455Ksukp23yG4mFz3t6nU2kYI3Z791Br3apqCd2Wks8EIOUshF601O+eZscbS4k+EEv9Pql7assGT8D5VoDTNnqaerMj/wDMTTPjnfvI6bJGnnB8D5UP9PrA6KsbLINrWDc4nwAFnU91glvUs5c6Njhty3sB9oJv6M11S2lbavcyCliJeOgA2SRzzk7vkAN/3+ArWUJ9LaSNmnoKrrCZ8rd3VDNu8EnnH8+/lTZAREQEREBERAREQFzr8KUW2eStLRDGwuc52OAOfPldE9lCPUm33K7UUNvo5nMpqiQsqm7GnMZb4JGQQeUFYCtmcyomsk0ZkwMRsDSHnPuyfk/+YXUq4bLcKPFxfDC/GHMLhnd5AH7qXaQ9O6W22qGGfLntJJLgMnJyoxf/AE7lqdW9SDcIBGMAE5eeTyR2wSOfgYx5QRU6HtFRJmKr2An8p7rrW7TFBQueyiY2SRnd7jwCo3ri21mlKmKIyvMs0j3sO79Axxj6OefPwtnS1HqK42qVtK50TnuLgXZDjnHOccD7+kE5uNyo7XQiio3NfVzYbIyP3bcjkfuVBtSWe4mRjZIenTvkDC9v6QcAOP1k4Wz/AHdq7brmmp5fxRhc+OXEbS97yDl2DkEdjkjxxyr7qrNR10LGyQM27RwWePg5Qa+ioYqawU1PCCGwMEXI+AF3l40tOymhbHGAGtGAF7ICIiAiIgIiICIiAvlzGuILgCR2yvpEGML4dC0u3gAO+V6Igr276Bp627ieOnjjbg4wOA4nJI+CT3KlGn9P01npGQsbuLW4yeV2kQcersdNU3KKscwb4+x8rrtaGgAdgsogIiICIiAiIgIiICIiAiIgIiICIiAiIgIiICIiAiIgIiICIiAiIgIiICIiAiIgIiICIiAiIg//2Q=="/>
          <p:cNvSpPr>
            <a:spLocks noChangeAspect="1" noChangeArrowheads="1"/>
          </p:cNvSpPr>
          <p:nvPr/>
        </p:nvSpPr>
        <p:spPr bwMode="auto">
          <a:xfrm>
            <a:off x="73025" y="-609600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adobetutorialz.com/content_images/AdobePhotoshop/DrawingTechniques/bullet/bullet1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33" t="21772" r="19633" b="21772"/>
          <a:stretch/>
        </p:blipFill>
        <p:spPr bwMode="auto">
          <a:xfrm>
            <a:off x="990894" y="2804032"/>
            <a:ext cx="327898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www.adobetutorialz.com/content_images/AdobePhotoshop/DrawingTechniques/bullet/bullet1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33" t="21772" r="19633" b="21772"/>
          <a:stretch/>
        </p:blipFill>
        <p:spPr bwMode="auto">
          <a:xfrm>
            <a:off x="990894" y="3955356"/>
            <a:ext cx="327898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adobetutorialz.com/content_images/AdobePhotoshop/DrawingTechniques/bullet/bullet1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633" t="21772" r="19633" b="21772"/>
          <a:stretch/>
        </p:blipFill>
        <p:spPr bwMode="auto">
          <a:xfrm>
            <a:off x="990894" y="3383536"/>
            <a:ext cx="327898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33400" y="4648200"/>
            <a:ext cx="8077200" cy="1173591"/>
          </a:xfrm>
          <a:prstGeom prst="rect">
            <a:avLst/>
          </a:prstGeom>
          <a:noFill/>
          <a:effectLst>
            <a:glow rad="190500">
              <a:schemeClr val="tx1">
                <a:alpha val="23000"/>
              </a:schemeClr>
            </a:glow>
            <a:softEdge rad="7620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27000">
                    <a:schemeClr val="bg2">
                      <a:lumMod val="50000"/>
                      <a:alpha val="5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BankGothic Md BT" pitchFamily="34" charset="0"/>
              </a:rPr>
              <a:t>ALL CHOICES HAVE </a:t>
            </a:r>
          </a:p>
          <a:p>
            <a:pPr algn="ctr">
              <a:lnSpc>
                <a:spcPts val="4200"/>
              </a:lnSpc>
            </a:pP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27000">
                    <a:schemeClr val="bg2">
                      <a:lumMod val="50000"/>
                      <a:alpha val="50000"/>
                    </a:schemeClr>
                  </a:glow>
                  <a:outerShdw blurRad="50800" dist="50800" dir="5400000" algn="ctr" rotWithShape="0">
                    <a:schemeClr val="tx1"/>
                  </a:outerShdw>
                </a:effectLst>
                <a:latin typeface="BankGothic Md BT" pitchFamily="34" charset="0"/>
              </a:rPr>
              <a:t>CONSEQUENCES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905435" y="1128808"/>
            <a:ext cx="7543800" cy="5043392"/>
            <a:chOff x="762000" y="976408"/>
            <a:chExt cx="7543800" cy="5043392"/>
          </a:xfrm>
        </p:grpSpPr>
        <p:pic>
          <p:nvPicPr>
            <p:cNvPr id="26" name="Picture 8" descr="http://www.christianglobe.com/imageResizerTwoB.asp?filename=00003096&amp;suffix=_nv_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58" t="12864" r="80168" b="76983"/>
            <a:stretch/>
          </p:blipFill>
          <p:spPr bwMode="auto">
            <a:xfrm rot="20391014">
              <a:off x="902929" y="976408"/>
              <a:ext cx="461042" cy="568618"/>
            </a:xfrm>
            <a:prstGeom prst="rect">
              <a:avLst/>
            </a:prstGeom>
            <a:noFill/>
            <a:effectLst>
              <a:softEdge rad="63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6" descr="http://www.christianglobe.com/imageResizerTwoB.asp?filename=00003096&amp;suffix=_nv_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93" t="81998" r="80588" b="10831"/>
            <a:stretch/>
          </p:blipFill>
          <p:spPr bwMode="auto">
            <a:xfrm>
              <a:off x="762000" y="5528022"/>
              <a:ext cx="568619" cy="491778"/>
            </a:xfrm>
            <a:prstGeom prst="rect">
              <a:avLst/>
            </a:prstGeom>
            <a:noFill/>
            <a:effectLst>
              <a:softEdge rad="63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6" descr="http://www.christianglobe.com/imageResizerTwoB.asp?filename=00003096&amp;suffix=_nv_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93" t="81998" r="80588" b="10831"/>
            <a:stretch/>
          </p:blipFill>
          <p:spPr bwMode="auto">
            <a:xfrm>
              <a:off x="7696200" y="5366265"/>
              <a:ext cx="609600" cy="653535"/>
            </a:xfrm>
            <a:prstGeom prst="rect">
              <a:avLst/>
            </a:prstGeom>
            <a:noFill/>
            <a:effectLst>
              <a:softEdge rad="1016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" name="TextBox 30"/>
          <p:cNvSpPr txBox="1"/>
          <p:nvPr/>
        </p:nvSpPr>
        <p:spPr>
          <a:xfrm>
            <a:off x="1066800" y="1524000"/>
            <a:ext cx="5791200" cy="533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i="1" cap="small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Chicago" pitchFamily="34" charset="0"/>
              </a:rPr>
              <a:t>The Gun Was Loaded!"</a:t>
            </a:r>
          </a:p>
        </p:txBody>
      </p:sp>
      <p:sp>
        <p:nvSpPr>
          <p:cNvPr id="32" name="TextBox 31"/>
          <p:cNvSpPr txBox="1"/>
          <p:nvPr/>
        </p:nvSpPr>
        <p:spPr>
          <a:xfrm rot="21354093">
            <a:off x="751877" y="606516"/>
            <a:ext cx="4205767" cy="765497"/>
          </a:xfrm>
          <a:prstGeom prst="rect">
            <a:avLst/>
          </a:prstGeom>
          <a:noFill/>
          <a:effectLst>
            <a:glow rad="431800">
              <a:srgbClr val="FFC000"/>
            </a:glow>
            <a:outerShdw blurRad="50800" dist="50800" dir="5400000" algn="ctr" rotWithShape="0">
              <a:srgbClr val="FFC000"/>
            </a:outerShdw>
          </a:effectLst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ArtBrush" pitchFamily="34" charset="0"/>
              </a:rPr>
              <a:t>"I  Didn’t  Know...</a:t>
            </a:r>
          </a:p>
        </p:txBody>
      </p:sp>
      <p:pic>
        <p:nvPicPr>
          <p:cNvPr id="1030" name="Picture 6" descr="Image result for handgun revolver png">
            <a:extLst>
              <a:ext uri="{FF2B5EF4-FFF2-40B4-BE49-F238E27FC236}">
                <a16:creationId xmlns:a16="http://schemas.microsoft.com/office/drawing/2014/main" id="{CA06DCA7-A76B-4E8E-AB60-B7BADE1F2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4130">
            <a:off x="6378185" y="403520"/>
            <a:ext cx="2349074" cy="177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00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6" grpId="0"/>
      <p:bldP spid="23" grpId="0"/>
      <p:bldP spid="2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46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Air Millhouse  Italic</vt:lpstr>
      <vt:lpstr>Arial</vt:lpstr>
      <vt:lpstr>ArtBrush</vt:lpstr>
      <vt:lpstr>BankGothic Md BT</vt:lpstr>
      <vt:lpstr>Calibri</vt:lpstr>
      <vt:lpstr>Chicago</vt:lpstr>
      <vt:lpstr>Office Theme</vt:lpstr>
      <vt:lpstr>1_Office Theme</vt:lpstr>
      <vt:lpstr>PowerPoint Presentation</vt:lpstr>
      <vt:lpstr>PowerPoint Presentation</vt:lpstr>
    </vt:vector>
  </TitlesOfParts>
  <Company>Dowlen Road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</dc:creator>
  <cp:lastModifiedBy>Marshall Reid</cp:lastModifiedBy>
  <cp:revision>18</cp:revision>
  <dcterms:created xsi:type="dcterms:W3CDTF">2011-03-24T15:57:22Z</dcterms:created>
  <dcterms:modified xsi:type="dcterms:W3CDTF">2017-10-28T19:29:20Z</dcterms:modified>
</cp:coreProperties>
</file>